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40"/>
  </p:notesMasterIdLst>
  <p:sldIdLst>
    <p:sldId id="523" r:id="rId3"/>
    <p:sldId id="289" r:id="rId4"/>
    <p:sldId id="322" r:id="rId5"/>
    <p:sldId id="522" r:id="rId6"/>
    <p:sldId id="298" r:id="rId7"/>
    <p:sldId id="339" r:id="rId8"/>
    <p:sldId id="341" r:id="rId9"/>
    <p:sldId id="342" r:id="rId10"/>
    <p:sldId id="524" r:id="rId11"/>
    <p:sldId id="526" r:id="rId12"/>
    <p:sldId id="344" r:id="rId13"/>
    <p:sldId id="340" r:id="rId14"/>
    <p:sldId id="527" r:id="rId15"/>
    <p:sldId id="346" r:id="rId16"/>
    <p:sldId id="347" r:id="rId17"/>
    <p:sldId id="525" r:id="rId18"/>
    <p:sldId id="348" r:id="rId19"/>
    <p:sldId id="353" r:id="rId20"/>
    <p:sldId id="354" r:id="rId21"/>
    <p:sldId id="528" r:id="rId22"/>
    <p:sldId id="529" r:id="rId23"/>
    <p:sldId id="355" r:id="rId24"/>
    <p:sldId id="472" r:id="rId25"/>
    <p:sldId id="473" r:id="rId26"/>
    <p:sldId id="531" r:id="rId27"/>
    <p:sldId id="530" r:id="rId28"/>
    <p:sldId id="475" r:id="rId29"/>
    <p:sldId id="476" r:id="rId30"/>
    <p:sldId id="477" r:id="rId31"/>
    <p:sldId id="478" r:id="rId32"/>
    <p:sldId id="479" r:id="rId33"/>
    <p:sldId id="519" r:id="rId34"/>
    <p:sldId id="299" r:id="rId35"/>
    <p:sldId id="452" r:id="rId36"/>
    <p:sldId id="521" r:id="rId37"/>
    <p:sldId id="532" r:id="rId38"/>
    <p:sldId id="281"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DDD"/>
    <a:srgbClr val="FF321F"/>
    <a:srgbClr val="38D072"/>
    <a:srgbClr val="00A249"/>
    <a:srgbClr val="F7BB11"/>
    <a:srgbClr val="007635"/>
    <a:srgbClr val="FFB400"/>
    <a:srgbClr val="EFEE0E"/>
    <a:srgbClr val="208791"/>
    <a:srgbClr val="6C8A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6314" autoAdjust="0"/>
  </p:normalViewPr>
  <p:slideViewPr>
    <p:cSldViewPr snapToGrid="0">
      <p:cViewPr varScale="1">
        <p:scale>
          <a:sx n="62" d="100"/>
          <a:sy n="62" d="100"/>
        </p:scale>
        <p:origin x="8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8940C-A24C-4D3A-B818-17F504597C4C}" type="datetimeFigureOut">
              <a:rPr lang="zh-CN" altLang="en-US" smtClean="0"/>
              <a:t>2023/8/8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8D4AB-AF46-4263-B1A3-61A561AD1848}" type="slidenum">
              <a:rPr lang="zh-CN" altLang="en-US" smtClean="0"/>
              <a:t>‹#›</a:t>
            </a:fld>
            <a:endParaRPr lang="zh-CN" altLang="en-US"/>
          </a:p>
        </p:txBody>
      </p:sp>
    </p:spTree>
    <p:extLst>
      <p:ext uri="{BB962C8B-B14F-4D97-AF65-F5344CB8AC3E}">
        <p14:creationId xmlns:p14="http://schemas.microsoft.com/office/powerpoint/2010/main" val="286355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8D4AB-AF46-4263-B1A3-61A561AD1848}" type="slidenum">
              <a:rPr lang="zh-CN" altLang="en-US" smtClean="0"/>
              <a:t>14</a:t>
            </a:fld>
            <a:endParaRPr lang="zh-CN" altLang="en-US"/>
          </a:p>
        </p:txBody>
      </p:sp>
    </p:spTree>
    <p:extLst>
      <p:ext uri="{BB962C8B-B14F-4D97-AF65-F5344CB8AC3E}">
        <p14:creationId xmlns:p14="http://schemas.microsoft.com/office/powerpoint/2010/main" val="376667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8D4AB-AF46-4263-B1A3-61A561AD1848}" type="slidenum">
              <a:rPr lang="zh-CN" altLang="en-US" smtClean="0"/>
              <a:t>15</a:t>
            </a:fld>
            <a:endParaRPr lang="zh-CN" altLang="en-US"/>
          </a:p>
        </p:txBody>
      </p:sp>
    </p:spTree>
    <p:extLst>
      <p:ext uri="{BB962C8B-B14F-4D97-AF65-F5344CB8AC3E}">
        <p14:creationId xmlns:p14="http://schemas.microsoft.com/office/powerpoint/2010/main" val="417704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8D4AB-AF46-4263-B1A3-61A561AD184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3528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8D4AB-AF46-4263-B1A3-61A561AD1848}" type="slidenum">
              <a:rPr lang="zh-CN" altLang="en-US" smtClean="0"/>
              <a:t>19</a:t>
            </a:fld>
            <a:endParaRPr lang="zh-CN" altLang="en-US"/>
          </a:p>
        </p:txBody>
      </p:sp>
    </p:spTree>
    <p:extLst>
      <p:ext uri="{BB962C8B-B14F-4D97-AF65-F5344CB8AC3E}">
        <p14:creationId xmlns:p14="http://schemas.microsoft.com/office/powerpoint/2010/main" val="152072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8D4AB-AF46-4263-B1A3-61A561AD1848}" type="slidenum">
              <a:rPr lang="zh-CN" altLang="en-US" smtClean="0"/>
              <a:t>20</a:t>
            </a:fld>
            <a:endParaRPr lang="zh-CN" altLang="en-US"/>
          </a:p>
        </p:txBody>
      </p:sp>
    </p:spTree>
    <p:extLst>
      <p:ext uri="{BB962C8B-B14F-4D97-AF65-F5344CB8AC3E}">
        <p14:creationId xmlns:p14="http://schemas.microsoft.com/office/powerpoint/2010/main" val="170404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8D4AB-AF46-4263-B1A3-61A561AD1848}" type="slidenum">
              <a:rPr lang="zh-CN" altLang="en-US" smtClean="0"/>
              <a:t>21</a:t>
            </a:fld>
            <a:endParaRPr lang="zh-CN" altLang="en-US"/>
          </a:p>
        </p:txBody>
      </p:sp>
    </p:spTree>
    <p:extLst>
      <p:ext uri="{BB962C8B-B14F-4D97-AF65-F5344CB8AC3E}">
        <p14:creationId xmlns:p14="http://schemas.microsoft.com/office/powerpoint/2010/main" val="59637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8D4AB-AF46-4263-B1A3-61A561AD1848}" type="slidenum">
              <a:rPr lang="zh-CN" altLang="en-US" smtClean="0"/>
              <a:t>22</a:t>
            </a:fld>
            <a:endParaRPr lang="zh-CN" altLang="en-US"/>
          </a:p>
        </p:txBody>
      </p:sp>
    </p:spTree>
    <p:extLst>
      <p:ext uri="{BB962C8B-B14F-4D97-AF65-F5344CB8AC3E}">
        <p14:creationId xmlns:p14="http://schemas.microsoft.com/office/powerpoint/2010/main" val="290568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8D4AB-AF46-4263-B1A3-61A561AD1848}" type="slidenum">
              <a:rPr lang="zh-CN" altLang="en-US" smtClean="0"/>
              <a:t>37</a:t>
            </a:fld>
            <a:endParaRPr lang="zh-CN" altLang="en-US"/>
          </a:p>
        </p:txBody>
      </p:sp>
    </p:spTree>
    <p:extLst>
      <p:ext uri="{BB962C8B-B14F-4D97-AF65-F5344CB8AC3E}">
        <p14:creationId xmlns:p14="http://schemas.microsoft.com/office/powerpoint/2010/main" val="272855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751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2031EAE7-5BC3-8D4E-7E24-A8659484DB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6C56B108-FCDD-731C-642D-BE8DA966A66C}"/>
              </a:ext>
            </a:extLst>
          </p:cNvPr>
          <p:cNvSpPr>
            <a:spLocks noGrp="1" noChangeArrowheads="1"/>
          </p:cNvSpPr>
          <p:nvPr>
            <p:ph type="sldNum" sz="quarter" idx="11"/>
          </p:nvPr>
        </p:nvSpPr>
        <p:spPr>
          <a:ln/>
        </p:spPr>
        <p:txBody>
          <a:bodyPr/>
          <a:lstStyle>
            <a:lvl1pPr>
              <a:defRPr/>
            </a:lvl1pPr>
          </a:lstStyle>
          <a:p>
            <a:pPr>
              <a:defRPr/>
            </a:pPr>
            <a:fld id="{64BE9CE1-A7B4-425B-AD38-FF6065C24176}" type="slidenum">
              <a:rPr lang="en-US" altLang="en-US"/>
              <a:pPr>
                <a:defRPr/>
              </a:pPr>
              <a:t>‹#›</a:t>
            </a:fld>
            <a:endParaRPr lang="en-US" altLang="en-US"/>
          </a:p>
        </p:txBody>
      </p:sp>
      <p:sp>
        <p:nvSpPr>
          <p:cNvPr id="7" name="Rectangle 14">
            <a:extLst>
              <a:ext uri="{FF2B5EF4-FFF2-40B4-BE49-F238E27FC236}">
                <a16:creationId xmlns:a16="http://schemas.microsoft.com/office/drawing/2014/main" id="{5A3EAF76-6533-0A95-AB91-28AE3330C90B}"/>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247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DD88FA6-50A7-AEC2-913E-D0CC5247ED2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D7072A37-24C0-09E5-B586-2CA58D3A7326}"/>
              </a:ext>
            </a:extLst>
          </p:cNvPr>
          <p:cNvSpPr>
            <a:spLocks noGrp="1" noChangeArrowheads="1"/>
          </p:cNvSpPr>
          <p:nvPr>
            <p:ph type="sldNum" sz="quarter" idx="11"/>
          </p:nvPr>
        </p:nvSpPr>
        <p:spPr>
          <a:ln/>
        </p:spPr>
        <p:txBody>
          <a:bodyPr/>
          <a:lstStyle>
            <a:lvl1pPr>
              <a:defRPr/>
            </a:lvl1pPr>
          </a:lstStyle>
          <a:p>
            <a:pPr>
              <a:defRPr/>
            </a:pPr>
            <a:fld id="{E98657CE-1A7C-4DC2-A5B1-4338CB80993D}" type="slidenum">
              <a:rPr lang="en-US" altLang="en-US"/>
              <a:pPr>
                <a:defRPr/>
              </a:pPr>
              <a:t>‹#›</a:t>
            </a:fld>
            <a:endParaRPr lang="en-US" altLang="en-US"/>
          </a:p>
        </p:txBody>
      </p:sp>
      <p:sp>
        <p:nvSpPr>
          <p:cNvPr id="9" name="Rectangle 14">
            <a:extLst>
              <a:ext uri="{FF2B5EF4-FFF2-40B4-BE49-F238E27FC236}">
                <a16:creationId xmlns:a16="http://schemas.microsoft.com/office/drawing/2014/main" id="{0B145F61-36B5-03AA-FA1D-BBFBCCDEC04F}"/>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0501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19093F78-9F7A-A20F-1E28-999F5AD3B0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500A1B7E-84F5-572E-78E2-345BDCF361BA}"/>
              </a:ext>
            </a:extLst>
          </p:cNvPr>
          <p:cNvSpPr>
            <a:spLocks noGrp="1" noChangeArrowheads="1"/>
          </p:cNvSpPr>
          <p:nvPr>
            <p:ph type="sldNum" sz="quarter" idx="11"/>
          </p:nvPr>
        </p:nvSpPr>
        <p:spPr>
          <a:ln/>
        </p:spPr>
        <p:txBody>
          <a:bodyPr/>
          <a:lstStyle>
            <a:lvl1pPr>
              <a:defRPr/>
            </a:lvl1pPr>
          </a:lstStyle>
          <a:p>
            <a:pPr>
              <a:defRPr/>
            </a:pPr>
            <a:fld id="{CC0BA56B-2837-41A3-B3DB-C77342F935E3}" type="slidenum">
              <a:rPr lang="en-US" altLang="en-US"/>
              <a:pPr>
                <a:defRPr/>
              </a:pPr>
              <a:t>‹#›</a:t>
            </a:fld>
            <a:endParaRPr lang="en-US" altLang="en-US"/>
          </a:p>
        </p:txBody>
      </p:sp>
      <p:sp>
        <p:nvSpPr>
          <p:cNvPr id="5" name="Rectangle 14">
            <a:extLst>
              <a:ext uri="{FF2B5EF4-FFF2-40B4-BE49-F238E27FC236}">
                <a16:creationId xmlns:a16="http://schemas.microsoft.com/office/drawing/2014/main" id="{E0A7D082-D7E0-EB55-5025-12880D89FC22}"/>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5576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0A0CF4-563B-3A1D-FC0D-9D793A990E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200FF554-3F84-C2CC-EF63-AFDE231CBD33}"/>
              </a:ext>
            </a:extLst>
          </p:cNvPr>
          <p:cNvSpPr>
            <a:spLocks noGrp="1" noChangeArrowheads="1"/>
          </p:cNvSpPr>
          <p:nvPr>
            <p:ph type="sldNum" sz="quarter" idx="11"/>
          </p:nvPr>
        </p:nvSpPr>
        <p:spPr>
          <a:ln/>
        </p:spPr>
        <p:txBody>
          <a:bodyPr/>
          <a:lstStyle>
            <a:lvl1pPr>
              <a:defRPr/>
            </a:lvl1pPr>
          </a:lstStyle>
          <a:p>
            <a:pPr>
              <a:defRPr/>
            </a:pPr>
            <a:fld id="{E75F3834-31C5-47E7-990B-3BEDEADAA2A6}" type="slidenum">
              <a:rPr lang="en-US" altLang="en-US"/>
              <a:pPr>
                <a:defRPr/>
              </a:pPr>
              <a:t>‹#›</a:t>
            </a:fld>
            <a:endParaRPr lang="en-US" altLang="en-US"/>
          </a:p>
        </p:txBody>
      </p:sp>
      <p:sp>
        <p:nvSpPr>
          <p:cNvPr id="4" name="Rectangle 14">
            <a:extLst>
              <a:ext uri="{FF2B5EF4-FFF2-40B4-BE49-F238E27FC236}">
                <a16:creationId xmlns:a16="http://schemas.microsoft.com/office/drawing/2014/main" id="{656E80E1-A924-C311-BDEA-05C38B5A2B80}"/>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8398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a:extLst>
              <a:ext uri="{FF2B5EF4-FFF2-40B4-BE49-F238E27FC236}">
                <a16:creationId xmlns:a16="http://schemas.microsoft.com/office/drawing/2014/main" id="{05C67ED7-5794-A1D6-00E0-541CCE01E7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347801D8-67DB-2392-AFC3-3862255CE2E1}"/>
              </a:ext>
            </a:extLst>
          </p:cNvPr>
          <p:cNvSpPr>
            <a:spLocks noGrp="1" noChangeArrowheads="1"/>
          </p:cNvSpPr>
          <p:nvPr>
            <p:ph type="sldNum" sz="quarter" idx="11"/>
          </p:nvPr>
        </p:nvSpPr>
        <p:spPr>
          <a:ln/>
        </p:spPr>
        <p:txBody>
          <a:bodyPr/>
          <a:lstStyle>
            <a:lvl1pPr>
              <a:defRPr/>
            </a:lvl1pPr>
          </a:lstStyle>
          <a:p>
            <a:pPr>
              <a:defRPr/>
            </a:pPr>
            <a:fld id="{F4356E27-6CBC-46DA-89B3-E597296F8E9F}" type="slidenum">
              <a:rPr lang="en-US" altLang="en-US"/>
              <a:pPr>
                <a:defRPr/>
              </a:pPr>
              <a:t>‹#›</a:t>
            </a:fld>
            <a:endParaRPr lang="en-US" altLang="en-US"/>
          </a:p>
        </p:txBody>
      </p:sp>
      <p:sp>
        <p:nvSpPr>
          <p:cNvPr id="7" name="Rectangle 14">
            <a:extLst>
              <a:ext uri="{FF2B5EF4-FFF2-40B4-BE49-F238E27FC236}">
                <a16:creationId xmlns:a16="http://schemas.microsoft.com/office/drawing/2014/main" id="{12021874-2DD8-B94F-C021-BFBABB6A543E}"/>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459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a:extLst>
              <a:ext uri="{FF2B5EF4-FFF2-40B4-BE49-F238E27FC236}">
                <a16:creationId xmlns:a16="http://schemas.microsoft.com/office/drawing/2014/main" id="{F48D67F5-8253-8826-8C77-C2653A5A76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A00F9213-BBD5-D639-A976-34347E67E2C8}"/>
              </a:ext>
            </a:extLst>
          </p:cNvPr>
          <p:cNvSpPr>
            <a:spLocks noGrp="1" noChangeArrowheads="1"/>
          </p:cNvSpPr>
          <p:nvPr>
            <p:ph type="sldNum" sz="quarter" idx="11"/>
          </p:nvPr>
        </p:nvSpPr>
        <p:spPr>
          <a:ln/>
        </p:spPr>
        <p:txBody>
          <a:bodyPr/>
          <a:lstStyle>
            <a:lvl1pPr>
              <a:defRPr/>
            </a:lvl1pPr>
          </a:lstStyle>
          <a:p>
            <a:pPr>
              <a:defRPr/>
            </a:pPr>
            <a:fld id="{28ABF765-86F6-4509-8025-139CC0FF440B}" type="slidenum">
              <a:rPr lang="en-US" altLang="en-US"/>
              <a:pPr>
                <a:defRPr/>
              </a:pPr>
              <a:t>‹#›</a:t>
            </a:fld>
            <a:endParaRPr lang="en-US" altLang="en-US"/>
          </a:p>
        </p:txBody>
      </p:sp>
      <p:sp>
        <p:nvSpPr>
          <p:cNvPr id="7" name="Rectangle 14">
            <a:extLst>
              <a:ext uri="{FF2B5EF4-FFF2-40B4-BE49-F238E27FC236}">
                <a16:creationId xmlns:a16="http://schemas.microsoft.com/office/drawing/2014/main" id="{BFFABB46-D8C1-1602-8332-E5F180A78038}"/>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13752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A40A3C1-5013-13DB-9E9C-36667239A5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BFA8B2D3-84DF-0F7D-AF35-7B8DED211C02}"/>
              </a:ext>
            </a:extLst>
          </p:cNvPr>
          <p:cNvSpPr>
            <a:spLocks noGrp="1" noChangeArrowheads="1"/>
          </p:cNvSpPr>
          <p:nvPr>
            <p:ph type="sldNum" sz="quarter" idx="11"/>
          </p:nvPr>
        </p:nvSpPr>
        <p:spPr>
          <a:ln/>
        </p:spPr>
        <p:txBody>
          <a:bodyPr/>
          <a:lstStyle>
            <a:lvl1pPr>
              <a:defRPr/>
            </a:lvl1pPr>
          </a:lstStyle>
          <a:p>
            <a:pPr>
              <a:defRPr/>
            </a:pPr>
            <a:fld id="{A688405E-533E-4A9E-B500-FB4033285254}" type="slidenum">
              <a:rPr lang="en-US" altLang="en-US"/>
              <a:pPr>
                <a:defRPr/>
              </a:pPr>
              <a:t>‹#›</a:t>
            </a:fld>
            <a:endParaRPr lang="en-US" altLang="en-US"/>
          </a:p>
        </p:txBody>
      </p:sp>
      <p:sp>
        <p:nvSpPr>
          <p:cNvPr id="6" name="Rectangle 14">
            <a:extLst>
              <a:ext uri="{FF2B5EF4-FFF2-40B4-BE49-F238E27FC236}">
                <a16:creationId xmlns:a16="http://schemas.microsoft.com/office/drawing/2014/main" id="{13AEF9BD-26B8-369B-E1B0-0EF3C2406CF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871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9C6F83B-4893-2B60-6BE2-9E6FBF5FB1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B70B8E69-D655-659C-3A94-BBDAD179FEFB}"/>
              </a:ext>
            </a:extLst>
          </p:cNvPr>
          <p:cNvSpPr>
            <a:spLocks noGrp="1" noChangeArrowheads="1"/>
          </p:cNvSpPr>
          <p:nvPr>
            <p:ph type="sldNum" sz="quarter" idx="11"/>
          </p:nvPr>
        </p:nvSpPr>
        <p:spPr>
          <a:ln/>
        </p:spPr>
        <p:txBody>
          <a:bodyPr/>
          <a:lstStyle>
            <a:lvl1pPr>
              <a:defRPr/>
            </a:lvl1pPr>
          </a:lstStyle>
          <a:p>
            <a:pPr>
              <a:defRPr/>
            </a:pPr>
            <a:fld id="{D44FB4A0-0A17-4D57-B560-6B128D274AB3}" type="slidenum">
              <a:rPr lang="en-US" altLang="en-US"/>
              <a:pPr>
                <a:defRPr/>
              </a:pPr>
              <a:t>‹#›</a:t>
            </a:fld>
            <a:endParaRPr lang="en-US" altLang="en-US"/>
          </a:p>
        </p:txBody>
      </p:sp>
      <p:sp>
        <p:nvSpPr>
          <p:cNvPr id="6" name="Rectangle 14">
            <a:extLst>
              <a:ext uri="{FF2B5EF4-FFF2-40B4-BE49-F238E27FC236}">
                <a16:creationId xmlns:a16="http://schemas.microsoft.com/office/drawing/2014/main" id="{1CCDB2F2-8177-CE42-AB4C-FC18B6B6309D}"/>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7542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6676C590-F915-7668-C6C6-71CC6EE7E9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F543C721-9D2C-D4CF-F53F-A00BAC166753}"/>
              </a:ext>
            </a:extLst>
          </p:cNvPr>
          <p:cNvSpPr>
            <a:spLocks noGrp="1" noChangeArrowheads="1"/>
          </p:cNvSpPr>
          <p:nvPr>
            <p:ph type="sldNum" sz="quarter" idx="11"/>
          </p:nvPr>
        </p:nvSpPr>
        <p:spPr>
          <a:ln/>
        </p:spPr>
        <p:txBody>
          <a:bodyPr/>
          <a:lstStyle>
            <a:lvl1pPr>
              <a:defRPr/>
            </a:lvl1pPr>
          </a:lstStyle>
          <a:p>
            <a:pPr>
              <a:defRPr/>
            </a:pPr>
            <a:fld id="{BD5C7174-8A43-4C7F-9D38-C08D0C899755}" type="slidenum">
              <a:rPr lang="en-US" altLang="en-US"/>
              <a:pPr>
                <a:defRPr/>
              </a:pPr>
              <a:t>‹#›</a:t>
            </a:fld>
            <a:endParaRPr lang="en-US" altLang="en-US"/>
          </a:p>
        </p:txBody>
      </p:sp>
      <p:sp>
        <p:nvSpPr>
          <p:cNvPr id="5" name="Rectangle 14">
            <a:extLst>
              <a:ext uri="{FF2B5EF4-FFF2-40B4-BE49-F238E27FC236}">
                <a16:creationId xmlns:a16="http://schemas.microsoft.com/office/drawing/2014/main" id="{2AFB12CE-E1BD-5D85-4207-1C3CF9DAC99D}"/>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4035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244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34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defPPr/>
            <a:lvl1pPr algn="ctr">
              <a:defRPr sz="6000">
                <a:latin typeface="Arial" panose="020B0604020202020204" pitchFamily="34" charset="0"/>
                <a:cs typeface="Arial" panose="020B060402020202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defPPr/>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defPPr/>
            <a:lvl1pPr>
              <a:defRPr>
                <a:latin typeface="Arial" panose="020B0604020202020204" pitchFamily="34" charset="0"/>
                <a:cs typeface="Arial" panose="020B0604020202020204" pitchFamily="34" charset="0"/>
              </a:defRPr>
            </a:lvl1pPr>
          </a:lstStyle>
          <a:p>
            <a:fld id="{D997B5FA-0921-464F-AAE1-844C04324D75}" type="datetimeFigureOut">
              <a:rPr lang="zh-CN" altLang="en-US" smtClean="0"/>
              <a:pPr/>
              <a:t>2023/8/8</a:t>
            </a:fld>
            <a:endParaRPr lang="zh-CN" altLang="en-US" dirty="0"/>
          </a:p>
        </p:txBody>
      </p:sp>
      <p:sp>
        <p:nvSpPr>
          <p:cNvPr id="5" name="页脚占位符 4"/>
          <p:cNvSpPr>
            <a:spLocks noGrp="1"/>
          </p:cNvSpPr>
          <p:nvPr>
            <p:ph type="ftr" sz="quarter" idx="11"/>
          </p:nvPr>
        </p:nvSpPr>
        <p:spPr/>
        <p:txBody>
          <a:bodyPr/>
          <a:lstStyle>
            <a:defPPr/>
            <a:lvl1pPr>
              <a:defRPr>
                <a:latin typeface="Arial" panose="020B0604020202020204" pitchFamily="34" charset="0"/>
                <a:cs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p:txBody>
          <a:bodyPr/>
          <a:lstStyle>
            <a:defPPr/>
            <a:lvl1pPr>
              <a:defRPr>
                <a:latin typeface="Arial" panose="020B0604020202020204" pitchFamily="34" charset="0"/>
                <a:cs typeface="Arial" panose="020B0604020202020204" pitchFamily="34" charset="0"/>
              </a:defRPr>
            </a:lvl1p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323355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241C390-4D6A-F9D5-D588-8FEBCF01FE1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936439AF-486A-8CDA-AEDA-CC8E6087D9C3}"/>
              </a:ext>
            </a:extLst>
          </p:cNvPr>
          <p:cNvSpPr>
            <a:spLocks noGrp="1" noChangeArrowheads="1"/>
          </p:cNvSpPr>
          <p:nvPr>
            <p:ph type="sldNum" sz="quarter" idx="11"/>
          </p:nvPr>
        </p:nvSpPr>
        <p:spPr>
          <a:ln/>
        </p:spPr>
        <p:txBody>
          <a:bodyPr/>
          <a:lstStyle>
            <a:lvl1pPr>
              <a:defRPr/>
            </a:lvl1pPr>
          </a:lstStyle>
          <a:p>
            <a:pPr>
              <a:defRPr/>
            </a:pPr>
            <a:fld id="{B386FB99-1851-44EC-BB95-5F1548B09513}" type="slidenum">
              <a:rPr lang="en-US" altLang="en-US"/>
              <a:pPr>
                <a:defRPr/>
              </a:pPr>
              <a:t>‹#›</a:t>
            </a:fld>
            <a:endParaRPr lang="en-US" altLang="en-US"/>
          </a:p>
        </p:txBody>
      </p:sp>
      <p:sp>
        <p:nvSpPr>
          <p:cNvPr id="6" name="Rectangle 14">
            <a:extLst>
              <a:ext uri="{FF2B5EF4-FFF2-40B4-BE49-F238E27FC236}">
                <a16:creationId xmlns:a16="http://schemas.microsoft.com/office/drawing/2014/main" id="{6C0A71CE-6D78-B015-D271-118E1B2C79CA}"/>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9374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vi-VN"/>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fld id="{4DAC6439-5C3A-4858-8D54-21348ACA4C18}" type="slidenum">
              <a:rPr lang="en-US"/>
              <a:pPr/>
              <a:t>‹#›</a:t>
            </a:fld>
            <a:endParaRPr lang="en-US"/>
          </a:p>
        </p:txBody>
      </p:sp>
    </p:spTree>
    <p:extLst>
      <p:ext uri="{BB962C8B-B14F-4D97-AF65-F5344CB8AC3E}">
        <p14:creationId xmlns:p14="http://schemas.microsoft.com/office/powerpoint/2010/main" val="1377618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DC8D0F7-35D0-5819-DB38-7A830C47B644}"/>
              </a:ext>
            </a:extLst>
          </p:cNvPr>
          <p:cNvGrpSpPr>
            <a:grpSpLocks/>
          </p:cNvGrpSpPr>
          <p:nvPr/>
        </p:nvGrpSpPr>
        <p:grpSpPr bwMode="auto">
          <a:xfrm>
            <a:off x="1" y="1"/>
            <a:ext cx="12187767" cy="6850063"/>
            <a:chOff x="0" y="0"/>
            <a:chExt cx="5758" cy="4315"/>
          </a:xfrm>
        </p:grpSpPr>
        <p:grpSp>
          <p:nvGrpSpPr>
            <p:cNvPr id="3" name="Group 3">
              <a:extLst>
                <a:ext uri="{FF2B5EF4-FFF2-40B4-BE49-F238E27FC236}">
                  <a16:creationId xmlns:a16="http://schemas.microsoft.com/office/drawing/2014/main" id="{91B62ED9-6B4B-556F-89CB-8E0B7D6F03C7}"/>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6ADDB850-3904-4177-DF4F-69134B88C7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1800"/>
              </a:p>
            </p:txBody>
          </p:sp>
          <p:sp>
            <p:nvSpPr>
              <p:cNvPr id="7" name="Freeform 5">
                <a:extLst>
                  <a:ext uri="{FF2B5EF4-FFF2-40B4-BE49-F238E27FC236}">
                    <a16:creationId xmlns:a16="http://schemas.microsoft.com/office/drawing/2014/main" id="{686EC9C4-C2AF-EEA0-9EC4-CE12048015F4}"/>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1800"/>
              </a:p>
            </p:txBody>
          </p:sp>
          <p:sp>
            <p:nvSpPr>
              <p:cNvPr id="8" name="Freeform 6">
                <a:extLst>
                  <a:ext uri="{FF2B5EF4-FFF2-40B4-BE49-F238E27FC236}">
                    <a16:creationId xmlns:a16="http://schemas.microsoft.com/office/drawing/2014/main" id="{F4C6D832-ABF9-BF12-E141-3DB0132A8E2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1800"/>
              </a:p>
            </p:txBody>
          </p:sp>
          <p:sp>
            <p:nvSpPr>
              <p:cNvPr id="9" name="Freeform 7">
                <a:extLst>
                  <a:ext uri="{FF2B5EF4-FFF2-40B4-BE49-F238E27FC236}">
                    <a16:creationId xmlns:a16="http://schemas.microsoft.com/office/drawing/2014/main" id="{78C8DCD4-1570-BDEE-52DA-4C63CDD3D5DB}"/>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8">
                <a:extLst>
                  <a:ext uri="{FF2B5EF4-FFF2-40B4-BE49-F238E27FC236}">
                    <a16:creationId xmlns:a16="http://schemas.microsoft.com/office/drawing/2014/main" id="{756AB97E-4EFA-F283-1494-CDD501EDD527}"/>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1800"/>
              </a:p>
            </p:txBody>
          </p:sp>
        </p:grpSp>
        <p:sp>
          <p:nvSpPr>
            <p:cNvPr id="4" name="Freeform 9">
              <a:extLst>
                <a:ext uri="{FF2B5EF4-FFF2-40B4-BE49-F238E27FC236}">
                  <a16:creationId xmlns:a16="http://schemas.microsoft.com/office/drawing/2014/main" id="{861FDE57-D279-2254-0109-AA2AA69F705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1800"/>
            </a:p>
          </p:txBody>
        </p:sp>
        <p:sp>
          <p:nvSpPr>
            <p:cNvPr id="5" name="Freeform 10">
              <a:extLst>
                <a:ext uri="{FF2B5EF4-FFF2-40B4-BE49-F238E27FC236}">
                  <a16:creationId xmlns:a16="http://schemas.microsoft.com/office/drawing/2014/main" id="{DD3A678B-2A21-C0F8-C2AE-2805E7C409BA}"/>
                </a:ext>
              </a:extLst>
            </p:cNvPr>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7179"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n-US" altLang="en-US" noProof="0"/>
              <a:t>Click to edit Master title style</a:t>
            </a:r>
          </a:p>
        </p:txBody>
      </p:sp>
      <p:sp>
        <p:nvSpPr>
          <p:cNvPr id="718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1" name="Rectangle 13">
            <a:extLst>
              <a:ext uri="{FF2B5EF4-FFF2-40B4-BE49-F238E27FC236}">
                <a16:creationId xmlns:a16="http://schemas.microsoft.com/office/drawing/2014/main" id="{8FD5FCCF-79C8-49C6-45F1-867D72A26ADD}"/>
              </a:ext>
            </a:extLst>
          </p:cNvPr>
          <p:cNvSpPr>
            <a:spLocks noGrp="1" noChangeArrowheads="1"/>
          </p:cNvSpPr>
          <p:nvPr>
            <p:ph type="dt" sz="quarter" idx="10"/>
          </p:nvPr>
        </p:nvSpPr>
        <p:spPr>
          <a:xfrm>
            <a:off x="609600" y="6248400"/>
            <a:ext cx="2844800" cy="476250"/>
          </a:xfrm>
        </p:spPr>
        <p:txBody>
          <a:bodyPr/>
          <a:lstStyle>
            <a:lvl1pPr>
              <a:defRPr/>
            </a:lvl1pPr>
          </a:lstStyle>
          <a:p>
            <a:pPr>
              <a:defRPr/>
            </a:pPr>
            <a:endParaRPr lang="en-US" altLang="en-US"/>
          </a:p>
        </p:txBody>
      </p:sp>
      <p:sp>
        <p:nvSpPr>
          <p:cNvPr id="12" name="Rectangle 14">
            <a:extLst>
              <a:ext uri="{FF2B5EF4-FFF2-40B4-BE49-F238E27FC236}">
                <a16:creationId xmlns:a16="http://schemas.microsoft.com/office/drawing/2014/main" id="{E7DF7A8F-36EE-5B2F-7DE4-A97346730CBA}"/>
              </a:ext>
            </a:extLst>
          </p:cNvPr>
          <p:cNvSpPr>
            <a:spLocks noGrp="1" noChangeArrowheads="1"/>
          </p:cNvSpPr>
          <p:nvPr>
            <p:ph type="ftr" sz="quarter" idx="11"/>
          </p:nvPr>
        </p:nvSpPr>
        <p:spPr>
          <a:xfrm>
            <a:off x="4165600" y="6251575"/>
            <a:ext cx="3860800" cy="476250"/>
          </a:xfrm>
        </p:spPr>
        <p:txBody>
          <a:bodyPr/>
          <a:lstStyle>
            <a:lvl1pPr>
              <a:defRPr/>
            </a:lvl1pPr>
          </a:lstStyle>
          <a:p>
            <a:pPr>
              <a:defRPr/>
            </a:pPr>
            <a:endParaRPr lang="en-US" altLang="en-US"/>
          </a:p>
        </p:txBody>
      </p:sp>
      <p:sp>
        <p:nvSpPr>
          <p:cNvPr id="13" name="Rectangle 15">
            <a:extLst>
              <a:ext uri="{FF2B5EF4-FFF2-40B4-BE49-F238E27FC236}">
                <a16:creationId xmlns:a16="http://schemas.microsoft.com/office/drawing/2014/main" id="{F37CA6F7-A476-7B65-5FA9-85A0C2BD556F}"/>
              </a:ext>
            </a:extLst>
          </p:cNvPr>
          <p:cNvSpPr>
            <a:spLocks noGrp="1" noChangeArrowheads="1"/>
          </p:cNvSpPr>
          <p:nvPr>
            <p:ph type="sldNum" sz="quarter" idx="12"/>
          </p:nvPr>
        </p:nvSpPr>
        <p:spPr>
          <a:xfrm>
            <a:off x="8737600" y="6254750"/>
            <a:ext cx="2844800" cy="476250"/>
          </a:xfrm>
        </p:spPr>
        <p:txBody>
          <a:bodyPr/>
          <a:lstStyle>
            <a:lvl1pPr>
              <a:defRPr/>
            </a:lvl1pPr>
          </a:lstStyle>
          <a:p>
            <a:pPr>
              <a:defRPr/>
            </a:pPr>
            <a:fld id="{EDDF34F8-8E75-43FD-985F-42494C5EB025}" type="slidenum">
              <a:rPr lang="en-US" altLang="en-US"/>
              <a:pPr>
                <a:defRPr/>
              </a:pPr>
              <a:t>‹#›</a:t>
            </a:fld>
            <a:endParaRPr lang="en-US" altLang="en-US"/>
          </a:p>
        </p:txBody>
      </p:sp>
    </p:spTree>
    <p:extLst>
      <p:ext uri="{BB962C8B-B14F-4D97-AF65-F5344CB8AC3E}">
        <p14:creationId xmlns:p14="http://schemas.microsoft.com/office/powerpoint/2010/main" val="380716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241C390-4D6A-F9D5-D588-8FEBCF01FE1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936439AF-486A-8CDA-AEDA-CC8E6087D9C3}"/>
              </a:ext>
            </a:extLst>
          </p:cNvPr>
          <p:cNvSpPr>
            <a:spLocks noGrp="1" noChangeArrowheads="1"/>
          </p:cNvSpPr>
          <p:nvPr>
            <p:ph type="sldNum" sz="quarter" idx="11"/>
          </p:nvPr>
        </p:nvSpPr>
        <p:spPr>
          <a:ln/>
        </p:spPr>
        <p:txBody>
          <a:bodyPr/>
          <a:lstStyle>
            <a:lvl1pPr>
              <a:defRPr/>
            </a:lvl1pPr>
          </a:lstStyle>
          <a:p>
            <a:pPr>
              <a:defRPr/>
            </a:pPr>
            <a:fld id="{B386FB99-1851-44EC-BB95-5F1548B09513}" type="slidenum">
              <a:rPr lang="en-US" altLang="en-US"/>
              <a:pPr>
                <a:defRPr/>
              </a:pPr>
              <a:t>‹#›</a:t>
            </a:fld>
            <a:endParaRPr lang="en-US" altLang="en-US"/>
          </a:p>
        </p:txBody>
      </p:sp>
      <p:sp>
        <p:nvSpPr>
          <p:cNvPr id="6" name="Rectangle 14">
            <a:extLst>
              <a:ext uri="{FF2B5EF4-FFF2-40B4-BE49-F238E27FC236}">
                <a16:creationId xmlns:a16="http://schemas.microsoft.com/office/drawing/2014/main" id="{6C0A71CE-6D78-B015-D271-118E1B2C79CA}"/>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0036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
            <a:extLst>
              <a:ext uri="{FF2B5EF4-FFF2-40B4-BE49-F238E27FC236}">
                <a16:creationId xmlns:a16="http://schemas.microsoft.com/office/drawing/2014/main" id="{2BBECE0C-6A80-0B12-EF1C-8870B6B6D6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A5C91F62-D585-1B07-04CF-3277BBC22FED}"/>
              </a:ext>
            </a:extLst>
          </p:cNvPr>
          <p:cNvSpPr>
            <a:spLocks noGrp="1" noChangeArrowheads="1"/>
          </p:cNvSpPr>
          <p:nvPr>
            <p:ph type="sldNum" sz="quarter" idx="11"/>
          </p:nvPr>
        </p:nvSpPr>
        <p:spPr>
          <a:ln/>
        </p:spPr>
        <p:txBody>
          <a:bodyPr/>
          <a:lstStyle>
            <a:lvl1pPr>
              <a:defRPr/>
            </a:lvl1pPr>
          </a:lstStyle>
          <a:p>
            <a:pPr>
              <a:defRPr/>
            </a:pPr>
            <a:fld id="{F522D072-041E-4D74-A065-C2CD32C5ADA2}" type="slidenum">
              <a:rPr lang="en-US" altLang="en-US"/>
              <a:pPr>
                <a:defRPr/>
              </a:pPr>
              <a:t>‹#›</a:t>
            </a:fld>
            <a:endParaRPr lang="en-US" altLang="en-US"/>
          </a:p>
        </p:txBody>
      </p:sp>
      <p:sp>
        <p:nvSpPr>
          <p:cNvPr id="6" name="Rectangle 14">
            <a:extLst>
              <a:ext uri="{FF2B5EF4-FFF2-40B4-BE49-F238E27FC236}">
                <a16:creationId xmlns:a16="http://schemas.microsoft.com/office/drawing/2014/main" id="{E34E14B1-D52D-0FEC-3540-0CAE9007AF0F}"/>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7345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8" cstate="hqprint">
            <a:extLst>
              <a:ext uri="{28A0092B-C50C-407E-A947-70E740481C1C}">
                <a14:useLocalDpi xmlns:a14="http://schemas.microsoft.com/office/drawing/2010/main" val="0"/>
              </a:ext>
            </a:extLst>
          </a:blip>
          <a:srcRect l="4551" r="6244"/>
          <a:stretch/>
        </p:blipFill>
        <p:spPr>
          <a:xfrm>
            <a:off x="1" y="0"/>
            <a:ext cx="12192000" cy="6858000"/>
          </a:xfrm>
          <a:prstGeom prst="rect">
            <a:avLst/>
          </a:prstGeom>
        </p:spPr>
      </p:pic>
      <p:sp>
        <p:nvSpPr>
          <p:cNvPr id="8" name="矩形: 圆角 2">
            <a:extLst>
              <a:ext uri="{FF2B5EF4-FFF2-40B4-BE49-F238E27FC236}">
                <a16:creationId xmlns:a16="http://schemas.microsoft.com/office/drawing/2014/main" id="{EDE3E504-8977-4ADE-B570-D9E2A5C7A189}"/>
              </a:ext>
            </a:extLst>
          </p:cNvPr>
          <p:cNvSpPr/>
          <p:nvPr userDrawn="1"/>
        </p:nvSpPr>
        <p:spPr>
          <a:xfrm>
            <a:off x="422385" y="358333"/>
            <a:ext cx="11347232" cy="6141334"/>
          </a:xfrm>
          <a:prstGeom prst="roundRect">
            <a:avLst>
              <a:gd name="adj" fmla="val 12223"/>
            </a:avLst>
          </a:prstGeom>
          <a:solidFill>
            <a:schemeClr val="bg1"/>
          </a:solidFill>
          <a:ln w="76200">
            <a:solidFill>
              <a:srgbClr val="EFE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pic>
        <p:nvPicPr>
          <p:cNvPr id="9" name="图片 8"/>
          <p:cNvPicPr>
            <a:picLocks noChangeAspect="1"/>
          </p:cNvPicPr>
          <p:nvPr userDrawn="1"/>
        </p:nvPicPr>
        <p:blipFill rotWithShape="1">
          <a:blip r:embed="rId9" cstate="print">
            <a:extLst>
              <a:ext uri="{28A0092B-C50C-407E-A947-70E740481C1C}">
                <a14:useLocalDpi xmlns:a14="http://schemas.microsoft.com/office/drawing/2010/main" val="0"/>
              </a:ext>
            </a:extLst>
          </a:blip>
          <a:srcRect l="27768" t="21481" r="19398" b="15370"/>
          <a:stretch/>
        </p:blipFill>
        <p:spPr>
          <a:xfrm>
            <a:off x="11081450" y="161002"/>
            <a:ext cx="881162" cy="743754"/>
          </a:xfrm>
          <a:prstGeom prst="rect">
            <a:avLst/>
          </a:prstGeom>
        </p:spPr>
      </p:pic>
      <p:pic>
        <p:nvPicPr>
          <p:cNvPr id="11" name="图片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22385" y="358333"/>
            <a:ext cx="1494668" cy="1067446"/>
          </a:xfrm>
          <a:prstGeom prst="rect">
            <a:avLst/>
          </a:prstGeom>
        </p:spPr>
      </p:pic>
    </p:spTree>
    <p:extLst>
      <p:ext uri="{BB962C8B-B14F-4D97-AF65-F5344CB8AC3E}">
        <p14:creationId xmlns:p14="http://schemas.microsoft.com/office/powerpoint/2010/main" val="217009745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77" r:id="rId5"/>
    <p:sldLayoutId id="2147483678"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C092645-D00F-97ED-BEE9-E11DA5A434C0}"/>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a:extLst>
              <a:ext uri="{FF2B5EF4-FFF2-40B4-BE49-F238E27FC236}">
                <a16:creationId xmlns:a16="http://schemas.microsoft.com/office/drawing/2014/main" id="{32282F0A-BD71-5913-9EC1-915D4211CA4D}"/>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569EB15-98CE-46F2-A35D-19115E96090F}" type="slidenum">
              <a:rPr lang="en-US" altLang="en-US"/>
              <a:pPr>
                <a:defRPr/>
              </a:pPr>
              <a:t>‹#›</a:t>
            </a:fld>
            <a:endParaRPr lang="en-US" altLang="en-US"/>
          </a:p>
        </p:txBody>
      </p:sp>
      <p:grpSp>
        <p:nvGrpSpPr>
          <p:cNvPr id="1028" name="Group 4">
            <a:extLst>
              <a:ext uri="{FF2B5EF4-FFF2-40B4-BE49-F238E27FC236}">
                <a16:creationId xmlns:a16="http://schemas.microsoft.com/office/drawing/2014/main" id="{4D03233B-2FEE-ABBA-0940-75512CDA15DF}"/>
              </a:ext>
            </a:extLst>
          </p:cNvPr>
          <p:cNvGrpSpPr>
            <a:grpSpLocks/>
          </p:cNvGrpSpPr>
          <p:nvPr/>
        </p:nvGrpSpPr>
        <p:grpSpPr bwMode="auto">
          <a:xfrm>
            <a:off x="1" y="1"/>
            <a:ext cx="12187767" cy="6850063"/>
            <a:chOff x="0" y="0"/>
            <a:chExt cx="5758" cy="4315"/>
          </a:xfrm>
        </p:grpSpPr>
        <p:grpSp>
          <p:nvGrpSpPr>
            <p:cNvPr id="1032" name="Group 5">
              <a:extLst>
                <a:ext uri="{FF2B5EF4-FFF2-40B4-BE49-F238E27FC236}">
                  <a16:creationId xmlns:a16="http://schemas.microsoft.com/office/drawing/2014/main" id="{B06CF27F-5D2B-A5DD-DCD6-2EFC0AAC8B97}"/>
                </a:ext>
              </a:extLst>
            </p:cNvPr>
            <p:cNvGrpSpPr>
              <a:grpSpLocks/>
            </p:cNvGrpSpPr>
            <p:nvPr userDrawn="1"/>
          </p:nvGrpSpPr>
          <p:grpSpPr bwMode="auto">
            <a:xfrm>
              <a:off x="1728" y="2230"/>
              <a:ext cx="4027" cy="2085"/>
              <a:chOff x="1728" y="2230"/>
              <a:chExt cx="4027" cy="2085"/>
            </a:xfrm>
          </p:grpSpPr>
          <p:sp>
            <p:nvSpPr>
              <p:cNvPr id="6150" name="Freeform 6">
                <a:extLst>
                  <a:ext uri="{FF2B5EF4-FFF2-40B4-BE49-F238E27FC236}">
                    <a16:creationId xmlns:a16="http://schemas.microsoft.com/office/drawing/2014/main" id="{FF7D044F-96B7-8C85-3DDF-361B0C50BB92}"/>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1800"/>
              </a:p>
            </p:txBody>
          </p:sp>
          <p:sp>
            <p:nvSpPr>
              <p:cNvPr id="6151" name="Freeform 7">
                <a:extLst>
                  <a:ext uri="{FF2B5EF4-FFF2-40B4-BE49-F238E27FC236}">
                    <a16:creationId xmlns:a16="http://schemas.microsoft.com/office/drawing/2014/main" id="{06AAECB7-00B8-687F-A8E4-159081744395}"/>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1800"/>
              </a:p>
            </p:txBody>
          </p:sp>
          <p:sp>
            <p:nvSpPr>
              <p:cNvPr id="6152" name="Freeform 8">
                <a:extLst>
                  <a:ext uri="{FF2B5EF4-FFF2-40B4-BE49-F238E27FC236}">
                    <a16:creationId xmlns:a16="http://schemas.microsoft.com/office/drawing/2014/main" id="{4069AF5C-F3EA-E823-0CAF-348525ED71A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1800"/>
              </a:p>
            </p:txBody>
          </p:sp>
          <p:sp>
            <p:nvSpPr>
              <p:cNvPr id="1038" name="Freeform 9">
                <a:extLst>
                  <a:ext uri="{FF2B5EF4-FFF2-40B4-BE49-F238E27FC236}">
                    <a16:creationId xmlns:a16="http://schemas.microsoft.com/office/drawing/2014/main" id="{B0103057-B4A9-75BE-099B-EE59DC2D429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54" name="Freeform 10">
                <a:extLst>
                  <a:ext uri="{FF2B5EF4-FFF2-40B4-BE49-F238E27FC236}">
                    <a16:creationId xmlns:a16="http://schemas.microsoft.com/office/drawing/2014/main" id="{DB07BBD0-412B-3BE2-62BB-AE28E61B3327}"/>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1800"/>
              </a:p>
            </p:txBody>
          </p:sp>
        </p:grpSp>
        <p:sp>
          <p:nvSpPr>
            <p:cNvPr id="6155" name="Freeform 11">
              <a:extLst>
                <a:ext uri="{FF2B5EF4-FFF2-40B4-BE49-F238E27FC236}">
                  <a16:creationId xmlns:a16="http://schemas.microsoft.com/office/drawing/2014/main" id="{765E4881-31F1-E168-FA40-E91F1CF2A6B8}"/>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1800"/>
            </a:p>
          </p:txBody>
        </p:sp>
        <p:sp>
          <p:nvSpPr>
            <p:cNvPr id="1034" name="Freeform 12">
              <a:extLst>
                <a:ext uri="{FF2B5EF4-FFF2-40B4-BE49-F238E27FC236}">
                  <a16:creationId xmlns:a16="http://schemas.microsoft.com/office/drawing/2014/main" id="{2A6E9FFD-2590-BE91-F4D7-027C8C264B5C}"/>
                </a:ext>
              </a:extLst>
            </p:cNvPr>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6157" name="Rectangle 13">
            <a:extLst>
              <a:ext uri="{FF2B5EF4-FFF2-40B4-BE49-F238E27FC236}">
                <a16:creationId xmlns:a16="http://schemas.microsoft.com/office/drawing/2014/main" id="{4D8B79AA-34DE-67B5-4330-F7E4180F92E3}"/>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58" name="Rectangle 14">
            <a:extLst>
              <a:ext uri="{FF2B5EF4-FFF2-40B4-BE49-F238E27FC236}">
                <a16:creationId xmlns:a16="http://schemas.microsoft.com/office/drawing/2014/main" id="{4CCD4B19-9D41-0844-8AE5-16AD2DDE7143}"/>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pPr>
              <a:defRPr/>
            </a:pPr>
            <a:endParaRPr lang="en-US" altLang="en-US"/>
          </a:p>
        </p:txBody>
      </p:sp>
      <p:sp>
        <p:nvSpPr>
          <p:cNvPr id="6159" name="Rectangle 15">
            <a:extLst>
              <a:ext uri="{FF2B5EF4-FFF2-40B4-BE49-F238E27FC236}">
                <a16:creationId xmlns:a16="http://schemas.microsoft.com/office/drawing/2014/main" id="{BD8D210C-7010-74CA-4559-7FB2C9ACFB12}"/>
              </a:ext>
            </a:extLst>
          </p:cNvPr>
          <p:cNvSpPr>
            <a:spLocks noGrp="1" noChangeArrowheads="1"/>
          </p:cNvSpPr>
          <p:nvPr>
            <p:ph type="body" idx="1"/>
          </p:nvPr>
        </p:nvSpPr>
        <p:spPr bwMode="auto">
          <a:xfrm>
            <a:off x="609600" y="1600201"/>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532540"/>
      </p:ext>
    </p:extLst>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l="4551" r="6244"/>
          <a:stretch/>
        </p:blipFill>
        <p:spPr>
          <a:xfrm>
            <a:off x="1" y="0"/>
            <a:ext cx="12192000" cy="685800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10951" t="5416" r="4881" b="15536"/>
          <a:stretch/>
        </p:blipFill>
        <p:spPr>
          <a:xfrm>
            <a:off x="215925" y="359592"/>
            <a:ext cx="12637046" cy="6395091"/>
          </a:xfrm>
          <a:prstGeom prst="rect">
            <a:avLst/>
          </a:prstGeom>
        </p:spPr>
      </p:pic>
      <p:sp>
        <p:nvSpPr>
          <p:cNvPr id="6" name="文本框 5">
            <a:extLst>
              <a:ext uri="{FF2B5EF4-FFF2-40B4-BE49-F238E27FC236}">
                <a16:creationId xmlns:a16="http://schemas.microsoft.com/office/drawing/2014/main" id="{6376DC81-C180-4A00-B850-7D52A1BB030F}"/>
              </a:ext>
            </a:extLst>
          </p:cNvPr>
          <p:cNvSpPr txBox="1"/>
          <p:nvPr/>
        </p:nvSpPr>
        <p:spPr>
          <a:xfrm>
            <a:off x="2751198" y="2440883"/>
            <a:ext cx="6815100" cy="1754326"/>
          </a:xfrm>
          <a:prstGeom prst="rect">
            <a:avLst/>
          </a:prstGeom>
          <a:noFill/>
        </p:spPr>
        <p:txBody>
          <a:bodyPr wrap="square" rtlCol="0">
            <a:spAutoFit/>
          </a:bodyPr>
          <a:lstStyle/>
          <a:p>
            <a:pPr algn="ctr"/>
            <a:r>
              <a:rPr lang="en-US" altLang="zh-CN" sz="5400" b="1" dirty="0">
                <a:ln w="9525">
                  <a:solidFill>
                    <a:schemeClr val="bg1"/>
                  </a:solidFill>
                  <a:prstDash val="solid"/>
                </a:ln>
                <a:solidFill>
                  <a:srgbClr val="029DDD"/>
                </a:solidFill>
                <a:effectLst>
                  <a:outerShdw blurRad="12700" dist="38100" dir="2700000" algn="tl" rotWithShape="0">
                    <a:schemeClr val="accent5">
                      <a:lumMod val="60000"/>
                      <a:lumOff val="40000"/>
                    </a:schemeClr>
                  </a:outerShdw>
                </a:effectLst>
                <a:latin typeface="Times New Roman" panose="02020603050405020304" pitchFamily="18" charset="0"/>
                <a:ea typeface="汉仪字研卡通W" panose="00020600040101010101" pitchFamily="18" charset="-122"/>
                <a:cs typeface="Times New Roman" panose="02020603050405020304" pitchFamily="18" charset="0"/>
                <a:sym typeface="+mn-lt"/>
              </a:rPr>
              <a:t>TÔI MUỐN ĐƯỢC </a:t>
            </a:r>
          </a:p>
          <a:p>
            <a:pPr algn="ctr"/>
            <a:r>
              <a:rPr lang="en-US" altLang="zh-CN" sz="5400" b="1" dirty="0">
                <a:ln w="9525">
                  <a:solidFill>
                    <a:schemeClr val="bg1"/>
                  </a:solidFill>
                  <a:prstDash val="solid"/>
                </a:ln>
                <a:solidFill>
                  <a:srgbClr val="029DDD"/>
                </a:solidFill>
                <a:effectLst>
                  <a:outerShdw blurRad="12700" dist="38100" dir="2700000" algn="tl" rotWithShape="0">
                    <a:schemeClr val="accent5">
                      <a:lumMod val="60000"/>
                      <a:lumOff val="40000"/>
                    </a:schemeClr>
                  </a:outerShdw>
                </a:effectLst>
                <a:latin typeface="Times New Roman" panose="02020603050405020304" pitchFamily="18" charset="0"/>
                <a:ea typeface="汉仪字研卡通W" panose="00020600040101010101" pitchFamily="18" charset="-122"/>
                <a:cs typeface="Times New Roman" panose="02020603050405020304" pitchFamily="18" charset="0"/>
                <a:sym typeface="+mn-lt"/>
              </a:rPr>
              <a:t>LÀ TÔI TOÀN VẸN</a:t>
            </a:r>
            <a:endParaRPr lang="zh-CN" altLang="en-US" sz="5400" b="1" dirty="0">
              <a:ln w="9525">
                <a:solidFill>
                  <a:schemeClr val="bg1"/>
                </a:solidFill>
                <a:prstDash val="solid"/>
              </a:ln>
              <a:solidFill>
                <a:srgbClr val="029DDD"/>
              </a:solidFill>
              <a:effectLst>
                <a:outerShdw blurRad="12700" dist="38100" dir="2700000" algn="tl" rotWithShape="0">
                  <a:schemeClr val="accent5">
                    <a:lumMod val="60000"/>
                    <a:lumOff val="40000"/>
                  </a:schemeClr>
                </a:outerShdw>
              </a:effectLst>
              <a:latin typeface="Times New Roman" panose="02020603050405020304" pitchFamily="18" charset="0"/>
              <a:ea typeface="汉仪字研卡通W" panose="00020600040101010101" pitchFamily="18" charset="-122"/>
              <a:cs typeface="Times New Roman" panose="02020603050405020304" pitchFamily="18" charset="0"/>
              <a:sym typeface="+mn-lt"/>
            </a:endParaRPr>
          </a:p>
        </p:txBody>
      </p:sp>
      <p:sp>
        <p:nvSpPr>
          <p:cNvPr id="7" name="文本框 6">
            <a:extLst>
              <a:ext uri="{FF2B5EF4-FFF2-40B4-BE49-F238E27FC236}">
                <a16:creationId xmlns:a16="http://schemas.microsoft.com/office/drawing/2014/main" id="{6376DC81-C180-4A00-B850-7D52A1BB030F}"/>
              </a:ext>
            </a:extLst>
          </p:cNvPr>
          <p:cNvSpPr txBox="1"/>
          <p:nvPr/>
        </p:nvSpPr>
        <p:spPr>
          <a:xfrm>
            <a:off x="2969231" y="4356031"/>
            <a:ext cx="6815100" cy="954107"/>
          </a:xfrm>
          <a:prstGeom prst="rect">
            <a:avLst/>
          </a:prstGeom>
          <a:solidFill>
            <a:srgbClr val="FFB400"/>
          </a:solidFill>
        </p:spPr>
        <p:txBody>
          <a:bodyPr wrap="square" rtlCol="0">
            <a:spAutoFit/>
          </a:bodyPr>
          <a:lstStyle/>
          <a:p>
            <a:pPr algn="ct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Trích</a:t>
            </a:r>
            <a:r>
              <a:rPr lang="en-US" sz="2800" b="1" dirty="0">
                <a:solidFill>
                  <a:schemeClr val="bg1"/>
                </a:solidFill>
                <a:latin typeface="Arial" panose="020B0604020202020204" pitchFamily="34" charset="0"/>
              </a:rPr>
              <a:t> </a:t>
            </a:r>
            <a:r>
              <a:rPr lang="en-US" sz="2800" b="1" i="1" dirty="0" err="1">
                <a:solidFill>
                  <a:schemeClr val="bg1"/>
                </a:solidFill>
                <a:latin typeface="Arial" panose="020B0604020202020204" pitchFamily="34" charset="0"/>
              </a:rPr>
              <a:t>Hồn</a:t>
            </a:r>
            <a:r>
              <a:rPr lang="en-US" sz="2800" b="1" i="1" dirty="0">
                <a:solidFill>
                  <a:schemeClr val="bg1"/>
                </a:solidFill>
                <a:latin typeface="Arial" panose="020B0604020202020204" pitchFamily="34" charset="0"/>
              </a:rPr>
              <a:t> </a:t>
            </a:r>
            <a:r>
              <a:rPr lang="en-US" sz="2800" b="1" i="1" dirty="0" err="1">
                <a:solidFill>
                  <a:schemeClr val="bg1"/>
                </a:solidFill>
                <a:latin typeface="Arial" panose="020B0604020202020204" pitchFamily="34" charset="0"/>
              </a:rPr>
              <a:t>Trương</a:t>
            </a:r>
            <a:r>
              <a:rPr lang="en-US" sz="2800" b="1" i="1" dirty="0">
                <a:solidFill>
                  <a:schemeClr val="bg1"/>
                </a:solidFill>
                <a:latin typeface="Arial" panose="020B0604020202020204" pitchFamily="34" charset="0"/>
              </a:rPr>
              <a:t> Ba, da </a:t>
            </a:r>
            <a:r>
              <a:rPr lang="en-US" sz="2800" b="1" i="1" dirty="0" err="1">
                <a:solidFill>
                  <a:schemeClr val="bg1"/>
                </a:solidFill>
                <a:latin typeface="Arial" panose="020B0604020202020204" pitchFamily="34" charset="0"/>
              </a:rPr>
              <a:t>hàng</a:t>
            </a:r>
            <a:r>
              <a:rPr lang="en-US" sz="2800" b="1" i="1" dirty="0">
                <a:solidFill>
                  <a:schemeClr val="bg1"/>
                </a:solidFill>
                <a:latin typeface="Arial" panose="020B0604020202020204" pitchFamily="34" charset="0"/>
              </a:rPr>
              <a:t> </a:t>
            </a:r>
            <a:r>
              <a:rPr lang="en-US" sz="2800" b="1" i="1" dirty="0" err="1">
                <a:solidFill>
                  <a:schemeClr val="bg1"/>
                </a:solidFill>
                <a:latin typeface="Arial" panose="020B0604020202020204" pitchFamily="34" charset="0"/>
              </a:rPr>
              <a:t>thịt</a:t>
            </a:r>
            <a:r>
              <a:rPr lang="en-US" sz="2800" b="1" dirty="0">
                <a:solidFill>
                  <a:schemeClr val="bg1"/>
                </a:solidFill>
                <a:latin typeface="Arial" panose="020B0604020202020204" pitchFamily="34" charset="0"/>
              </a:rPr>
              <a:t>)  </a:t>
            </a:r>
          </a:p>
          <a:p>
            <a:pPr algn="ct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Lưu</a:t>
            </a:r>
            <a:r>
              <a:rPr lang="en-US" sz="2800" b="1" dirty="0">
                <a:solidFill>
                  <a:schemeClr val="bg1"/>
                </a:solidFill>
                <a:latin typeface="Arial" panose="020B0604020202020204" pitchFamily="34" charset="0"/>
              </a:rPr>
              <a:t> Quang Vũ-</a:t>
            </a:r>
            <a:endParaRPr lang="zh-CN" altLang="en-US" sz="2800" b="1" dirty="0">
              <a:solidFill>
                <a:schemeClr val="bg1"/>
              </a:solidFill>
              <a:effectLst>
                <a:outerShdw blurRad="38100" dist="38100" dir="2700000" algn="tl">
                  <a:srgbClr val="000000">
                    <a:alpha val="15000"/>
                  </a:srgbClr>
                </a:outerShdw>
              </a:effectLst>
              <a:latin typeface="+mn-ea"/>
              <a:cs typeface="+mn-ea"/>
              <a:sym typeface="+mn-lt"/>
            </a:endParaRPr>
          </a:p>
        </p:txBody>
      </p:sp>
      <p:sp>
        <p:nvSpPr>
          <p:cNvPr id="9" name="文本框 8">
            <a:extLst>
              <a:ext uri="{FF2B5EF4-FFF2-40B4-BE49-F238E27FC236}">
                <a16:creationId xmlns:a16="http://schemas.microsoft.com/office/drawing/2014/main" id="{6376DC81-C180-4A00-B850-7D52A1BB030F}"/>
              </a:ext>
            </a:extLst>
          </p:cNvPr>
          <p:cNvSpPr txBox="1"/>
          <p:nvPr/>
        </p:nvSpPr>
        <p:spPr>
          <a:xfrm>
            <a:off x="3476371" y="1719706"/>
            <a:ext cx="5326143" cy="584775"/>
          </a:xfrm>
          <a:prstGeom prst="rect">
            <a:avLst/>
          </a:prstGeom>
          <a:noFill/>
          <a:ln>
            <a:solidFill>
              <a:srgbClr val="FF321F"/>
            </a:solidFill>
          </a:ln>
        </p:spPr>
        <p:txBody>
          <a:bodyPr wrap="square" rtlCol="0">
            <a:spAutoFit/>
          </a:bodyPr>
          <a:lstStyle/>
          <a:p>
            <a:pPr algn="ctr"/>
            <a:r>
              <a:rPr lang="en-US" altLang="zh-CN" sz="3200" b="1" dirty="0">
                <a:effectLst>
                  <a:outerShdw blurRad="38100" dist="38100" dir="2700000" algn="tl">
                    <a:srgbClr val="000000">
                      <a:alpha val="15000"/>
                    </a:srgbClr>
                  </a:outerShdw>
                </a:effectLst>
                <a:latin typeface="Arial" panose="020B0604020202020204" pitchFamily="34" charset="0"/>
                <a:cs typeface="Arial" panose="020B0604020202020204" pitchFamily="34" charset="0"/>
                <a:sym typeface="+mn-lt"/>
              </a:rPr>
              <a:t>THỰC HÀNH ĐỌC HIỂU</a:t>
            </a:r>
            <a:endParaRPr lang="zh-CN" altLang="en-US" sz="3200" b="1" dirty="0">
              <a:effectLst>
                <a:outerShdw blurRad="38100" dist="38100" dir="2700000" algn="tl">
                  <a:srgbClr val="000000">
                    <a:alpha val="15000"/>
                  </a:srgbClr>
                </a:outerShdw>
              </a:effectLst>
              <a:latin typeface="Arial" panose="020B0604020202020204" pitchFamily="34" charset="0"/>
              <a:cs typeface="Arial" panose="020B0604020202020204" pitchFamily="34" charset="0"/>
              <a:sym typeface="+mn-lt"/>
            </a:endParaRPr>
          </a:p>
        </p:txBody>
      </p:sp>
      <p:pic>
        <p:nvPicPr>
          <p:cNvPr id="1026" name="Picture 2" descr="undefined">
            <a:extLst>
              <a:ext uri="{FF2B5EF4-FFF2-40B4-BE49-F238E27FC236}">
                <a16:creationId xmlns:a16="http://schemas.microsoft.com/office/drawing/2014/main" id="{046DDE9D-E90E-AF40-126A-DC21446CB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51" y="-153788"/>
            <a:ext cx="2990373" cy="2958634"/>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3">
            <a:extLst>
              <a:ext uri="{FF2B5EF4-FFF2-40B4-BE49-F238E27FC236}">
                <a16:creationId xmlns:a16="http://schemas.microsoft.com/office/drawing/2014/main" id="{856B028E-70C6-6B0E-1465-A03C560EF0A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8036" r="58214" b="3392"/>
          <a:stretch/>
        </p:blipFill>
        <p:spPr>
          <a:xfrm>
            <a:off x="9098220" y="-338729"/>
            <a:ext cx="4221462" cy="2958634"/>
          </a:xfrm>
          <a:prstGeom prst="rect">
            <a:avLst/>
          </a:prstGeom>
        </p:spPr>
      </p:pic>
    </p:spTree>
    <p:extLst>
      <p:ext uri="{BB962C8B-B14F-4D97-AF65-F5344CB8AC3E}">
        <p14:creationId xmlns:p14="http://schemas.microsoft.com/office/powerpoint/2010/main" val="3442181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772FD14-2AB5-22B2-0A88-0E9B16EDB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289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a:extLst>
              <a:ext uri="{FF2B5EF4-FFF2-40B4-BE49-F238E27FC236}">
                <a16:creationId xmlns:a16="http://schemas.microsoft.com/office/drawing/2014/main" id="{01CC150F-D965-1BEB-60BF-5686C75EC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a:extLst>
              <a:ext uri="{FF2B5EF4-FFF2-40B4-BE49-F238E27FC236}">
                <a16:creationId xmlns:a16="http://schemas.microsoft.com/office/drawing/2014/main" id="{6BE1CD14-C991-86F7-C88D-A687A7AC2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9600"/>
            <a:ext cx="3048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BF7365A7-4BC8-2853-1086-4B2DB6ACE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3581400"/>
            <a:ext cx="35290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9666B5A6-A960-704B-28A4-11B5A28D1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5814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a:extLst>
              <a:ext uri="{FF2B5EF4-FFF2-40B4-BE49-F238E27FC236}">
                <a16:creationId xmlns:a16="http://schemas.microsoft.com/office/drawing/2014/main" id="{FE429795-02D8-1C7B-7AEC-B8258C92B14B}"/>
              </a:ext>
            </a:extLst>
          </p:cNvPr>
          <p:cNvSpPr txBox="1">
            <a:spLocks noChangeArrowheads="1"/>
          </p:cNvSpPr>
          <p:nvPr/>
        </p:nvSpPr>
        <p:spPr bwMode="auto">
          <a:xfrm>
            <a:off x="2650734" y="1"/>
            <a:ext cx="64932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4000" b="1" dirty="0">
                <a:solidFill>
                  <a:srgbClr val="FFFF00"/>
                </a:solidFill>
                <a:latin typeface="Times New Roman" panose="02020603050405020304" pitchFamily="18" charset="0"/>
                <a:cs typeface="Times New Roman" panose="02020603050405020304" pitchFamily="18" charset="0"/>
              </a:rPr>
              <a:t>KỊCH LƯU QUANG VŨ</a:t>
            </a:r>
          </a:p>
        </p:txBody>
      </p:sp>
      <p:sp>
        <p:nvSpPr>
          <p:cNvPr id="77832" name="Oval 8">
            <a:extLst>
              <a:ext uri="{FF2B5EF4-FFF2-40B4-BE49-F238E27FC236}">
                <a16:creationId xmlns:a16="http://schemas.microsoft.com/office/drawing/2014/main" id="{E9EE8324-8C8C-F10F-7D8B-8F78EA0D37B1}"/>
              </a:ext>
            </a:extLst>
          </p:cNvPr>
          <p:cNvSpPr>
            <a:spLocks noChangeArrowheads="1"/>
          </p:cNvSpPr>
          <p:nvPr/>
        </p:nvSpPr>
        <p:spPr bwMode="auto">
          <a:xfrm>
            <a:off x="2438400" y="1981200"/>
            <a:ext cx="6934200" cy="3581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endParaRPr lang="en-US" altLang="en-US" sz="2800">
              <a:solidFill>
                <a:srgbClr val="0099CC"/>
              </a:solidFill>
              <a:latin typeface=".VnTime" panose="020B7200000000000000" pitchFamily="34" charset="0"/>
            </a:endParaRPr>
          </a:p>
        </p:txBody>
      </p:sp>
      <p:sp>
        <p:nvSpPr>
          <p:cNvPr id="77833" name="Oval 9">
            <a:extLst>
              <a:ext uri="{FF2B5EF4-FFF2-40B4-BE49-F238E27FC236}">
                <a16:creationId xmlns:a16="http://schemas.microsoft.com/office/drawing/2014/main" id="{28D95E8E-52AD-E50D-F165-E631DEB5536F}"/>
              </a:ext>
            </a:extLst>
          </p:cNvPr>
          <p:cNvSpPr>
            <a:spLocks noChangeArrowheads="1"/>
          </p:cNvSpPr>
          <p:nvPr/>
        </p:nvSpPr>
        <p:spPr bwMode="auto">
          <a:xfrm>
            <a:off x="3276600" y="1981200"/>
            <a:ext cx="5334000" cy="3581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endParaRPr lang="en-US" altLang="en-US" sz="1800">
              <a:solidFill>
                <a:srgbClr val="FFFFFF"/>
              </a:solidFill>
              <a:latin typeface=".VnTime" panose="020B7200000000000000" pitchFamily="34" charset="0"/>
            </a:endParaRPr>
          </a:p>
        </p:txBody>
      </p:sp>
      <p:sp>
        <p:nvSpPr>
          <p:cNvPr id="77834" name="Text Box 10">
            <a:extLst>
              <a:ext uri="{FF2B5EF4-FFF2-40B4-BE49-F238E27FC236}">
                <a16:creationId xmlns:a16="http://schemas.microsoft.com/office/drawing/2014/main" id="{1510CCC8-7121-5D1E-57A7-66978B0565EF}"/>
              </a:ext>
            </a:extLst>
          </p:cNvPr>
          <p:cNvSpPr txBox="1">
            <a:spLocks noChangeArrowheads="1"/>
          </p:cNvSpPr>
          <p:nvPr/>
        </p:nvSpPr>
        <p:spPr bwMode="auto">
          <a:xfrm>
            <a:off x="3581400" y="2667001"/>
            <a:ext cx="4953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2800">
                <a:solidFill>
                  <a:srgbClr val="0000FF"/>
                </a:solidFill>
                <a:latin typeface=".VnTime" panose="020B7200000000000000" pitchFamily="34" charset="0"/>
              </a:rPr>
              <a:t>“...</a:t>
            </a:r>
            <a:r>
              <a:rPr lang="en-US" altLang="en-US" sz="2800">
                <a:solidFill>
                  <a:srgbClr val="0000FF"/>
                </a:solidFill>
                <a:latin typeface=".VnAristote" panose="020B7200000000000000" pitchFamily="34" charset="0"/>
              </a:rPr>
              <a:t>Th¬ vµ kÞch rÊt gÇn nhau...…  Lµ cuéc sèng vµ thÕ giíi tinh thÇn cña con ng­êi ®­îc biÓu hiÖn ë d¹ng tinh chÊt nhÊt</a:t>
            </a:r>
            <a:r>
              <a:rPr lang="en-US" altLang="en-US" sz="2800">
                <a:solidFill>
                  <a:srgbClr val="0000FF"/>
                </a:solidFill>
                <a:latin typeface=".VnTime" panose="020B7200000000000000" pitchFamily="34" charset="0"/>
              </a:rPr>
              <a:t>...”</a:t>
            </a:r>
          </a:p>
        </p:txBody>
      </p:sp>
      <p:sp>
        <p:nvSpPr>
          <p:cNvPr id="77835" name="Oval 11">
            <a:extLst>
              <a:ext uri="{FF2B5EF4-FFF2-40B4-BE49-F238E27FC236}">
                <a16:creationId xmlns:a16="http://schemas.microsoft.com/office/drawing/2014/main" id="{EAA7F633-020A-3659-D28C-1661E3A457D6}"/>
              </a:ext>
            </a:extLst>
          </p:cNvPr>
          <p:cNvSpPr>
            <a:spLocks noChangeArrowheads="1"/>
          </p:cNvSpPr>
          <p:nvPr/>
        </p:nvSpPr>
        <p:spPr bwMode="auto">
          <a:xfrm>
            <a:off x="2438400" y="1928850"/>
            <a:ext cx="6934200" cy="3633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endParaRPr lang="en-US" altLang="en-US" sz="2800">
              <a:solidFill>
                <a:srgbClr val="0099CC"/>
              </a:solidFill>
              <a:latin typeface=".VnTime" panose="020B7200000000000000" pitchFamily="34" charset="0"/>
            </a:endParaRPr>
          </a:p>
        </p:txBody>
      </p:sp>
      <p:sp>
        <p:nvSpPr>
          <p:cNvPr id="77836" name="Oval 12">
            <a:extLst>
              <a:ext uri="{FF2B5EF4-FFF2-40B4-BE49-F238E27FC236}">
                <a16:creationId xmlns:a16="http://schemas.microsoft.com/office/drawing/2014/main" id="{EC112CB6-30BF-3DC8-7EDC-27D1F1BBFA10}"/>
              </a:ext>
            </a:extLst>
          </p:cNvPr>
          <p:cNvSpPr>
            <a:spLocks noChangeArrowheads="1"/>
          </p:cNvSpPr>
          <p:nvPr/>
        </p:nvSpPr>
        <p:spPr bwMode="auto">
          <a:xfrm>
            <a:off x="3276600" y="1981200"/>
            <a:ext cx="5334000" cy="3581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endParaRPr lang="en-US" altLang="en-US" sz="1800">
              <a:solidFill>
                <a:srgbClr val="FFFFFF"/>
              </a:solidFill>
              <a:latin typeface=".VnTime" panose="020B7200000000000000" pitchFamily="34" charset="0"/>
            </a:endParaRPr>
          </a:p>
        </p:txBody>
      </p:sp>
      <p:sp>
        <p:nvSpPr>
          <p:cNvPr id="77837" name="Text Box 13">
            <a:extLst>
              <a:ext uri="{FF2B5EF4-FFF2-40B4-BE49-F238E27FC236}">
                <a16:creationId xmlns:a16="http://schemas.microsoft.com/office/drawing/2014/main" id="{55B8F888-62A7-0414-B30E-39A70D41C7DB}"/>
              </a:ext>
            </a:extLst>
          </p:cNvPr>
          <p:cNvSpPr txBox="1">
            <a:spLocks noChangeArrowheads="1"/>
          </p:cNvSpPr>
          <p:nvPr/>
        </p:nvSpPr>
        <p:spPr bwMode="auto">
          <a:xfrm>
            <a:off x="3380199" y="2743200"/>
            <a:ext cx="5179032" cy="184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2800" dirty="0">
                <a:solidFill>
                  <a:srgbClr val="0000FF"/>
                </a:solidFill>
                <a:latin typeface="Times New Roman" panose="02020603050405020304" pitchFamily="18" charset="0"/>
                <a:cs typeface="Times New Roman" panose="02020603050405020304" pitchFamily="18" charset="0"/>
              </a:rPr>
              <a:t>“…</a:t>
            </a:r>
            <a:r>
              <a:rPr lang="en-US" altLang="en-US" sz="2800" b="1" i="1" dirty="0" err="1">
                <a:solidFill>
                  <a:srgbClr val="0000FF"/>
                </a:solidFill>
                <a:latin typeface="Times New Roman" panose="02020603050405020304" pitchFamily="18" charset="0"/>
                <a:cs typeface="Times New Roman" panose="02020603050405020304" pitchFamily="18" charset="0"/>
              </a:rPr>
              <a:t>Thơ</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và</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kịch</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rất</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gần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nhau</a:t>
            </a:r>
            <a:r>
              <a:rPr lang="en-US" altLang="en-US" sz="2800" b="1" i="1" dirty="0">
                <a:solidFill>
                  <a:srgbClr val="0000FF"/>
                </a:solidFill>
                <a:latin typeface="Times New Roman" panose="02020603050405020304" pitchFamily="18" charset="0"/>
                <a:cs typeface="Times New Roman" panose="02020603050405020304" pitchFamily="18" charset="0"/>
              </a:rPr>
              <a:t>…</a:t>
            </a:r>
            <a:r>
              <a:rPr lang="en-US" altLang="en-US" sz="2800" b="1" i="1" dirty="0" err="1">
                <a:solidFill>
                  <a:srgbClr val="0000FF"/>
                </a:solidFill>
                <a:latin typeface="Times New Roman" panose="02020603050405020304" pitchFamily="18" charset="0"/>
                <a:cs typeface="Times New Roman" panose="02020603050405020304" pitchFamily="18" charset="0"/>
              </a:rPr>
              <a:t>là</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cuộc</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sống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và</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thế</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giới</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tinh</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thần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của</a:t>
            </a:r>
            <a:r>
              <a:rPr lang="en-US" altLang="en-US" sz="2800" b="1" i="1" dirty="0">
                <a:solidFill>
                  <a:srgbClr val="0000FF"/>
                </a:solidFill>
                <a:latin typeface="Times New Roman" panose="02020603050405020304" pitchFamily="18" charset="0"/>
                <a:cs typeface="Times New Roman" panose="02020603050405020304" pitchFamily="18" charset="0"/>
              </a:rPr>
              <a:t> con </a:t>
            </a:r>
            <a:r>
              <a:rPr lang="en-US" altLang="en-US" sz="2800" b="1" i="1" dirty="0" err="1">
                <a:solidFill>
                  <a:srgbClr val="0000FF"/>
                </a:solidFill>
                <a:latin typeface="Times New Roman" panose="02020603050405020304" pitchFamily="18" charset="0"/>
                <a:cs typeface="Times New Roman" panose="02020603050405020304" pitchFamily="18" charset="0"/>
              </a:rPr>
              <a:t>người</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được</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biểu</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hiện</a:t>
            </a:r>
            <a:r>
              <a:rPr lang="en-US" altLang="en-US" sz="2800" b="1" i="1" dirty="0">
                <a:solidFill>
                  <a:srgbClr val="0000FF"/>
                </a:solidFill>
                <a:latin typeface="Times New Roman" panose="02020603050405020304" pitchFamily="18" charset="0"/>
                <a:cs typeface="Times New Roman" panose="02020603050405020304" pitchFamily="18" charset="0"/>
              </a:rPr>
              <a:t> ở </a:t>
            </a:r>
            <a:r>
              <a:rPr lang="en-US" altLang="en-US" sz="2800" b="1" i="1" dirty="0" err="1">
                <a:solidFill>
                  <a:srgbClr val="0000FF"/>
                </a:solidFill>
                <a:latin typeface="Times New Roman" panose="02020603050405020304" pitchFamily="18" charset="0"/>
                <a:cs typeface="Times New Roman" panose="02020603050405020304" pitchFamily="18" charset="0"/>
              </a:rPr>
              <a:t>dạng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tinh</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chất</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nhất</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8730115"/>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checkerboard(across)">
                                      <p:cBhvr>
                                        <p:cTn id="7" dur="500"/>
                                        <p:tgtEl>
                                          <p:spTgt spid="77834"/>
                                        </p:tgtEl>
                                      </p:cBhvr>
                                    </p:animEffect>
                                  </p:childTnLst>
                                </p:cTn>
                              </p:par>
                              <p:par>
                                <p:cTn id="8" presetID="5" presetClass="entr" presetSubtype="10" fill="hold" nodeType="withEffect">
                                  <p:stCondLst>
                                    <p:cond delay="0"/>
                                  </p:stCondLst>
                                  <p:childTnLst>
                                    <p:set>
                                      <p:cBhvr>
                                        <p:cTn id="9" dur="1" fill="hold">
                                          <p:stCondLst>
                                            <p:cond delay="0"/>
                                          </p:stCondLst>
                                        </p:cTn>
                                        <p:tgtEl>
                                          <p:spTgt spid="77833"/>
                                        </p:tgtEl>
                                        <p:attrNameLst>
                                          <p:attrName>style.visibility</p:attrName>
                                        </p:attrNameLst>
                                      </p:cBhvr>
                                      <p:to>
                                        <p:strVal val="visible"/>
                                      </p:to>
                                    </p:set>
                                    <p:animEffect transition="in" filter="checkerboard(across)">
                                      <p:cBhvr>
                                        <p:cTn id="10" dur="500"/>
                                        <p:tgtEl>
                                          <p:spTgt spid="77833"/>
                                        </p:tgtEl>
                                      </p:cBhvr>
                                    </p:animEffect>
                                  </p:childTnLst>
                                </p:cTn>
                              </p:par>
                              <p:par>
                                <p:cTn id="11" presetID="5" presetClass="entr" presetSubtype="10" fill="hold" nodeType="withEffect">
                                  <p:stCondLst>
                                    <p:cond delay="0"/>
                                  </p:stCondLst>
                                  <p:childTnLst>
                                    <p:set>
                                      <p:cBhvr>
                                        <p:cTn id="12" dur="1" fill="hold">
                                          <p:stCondLst>
                                            <p:cond delay="0"/>
                                          </p:stCondLst>
                                        </p:cTn>
                                        <p:tgtEl>
                                          <p:spTgt spid="77832"/>
                                        </p:tgtEl>
                                        <p:attrNameLst>
                                          <p:attrName>style.visibility</p:attrName>
                                        </p:attrNameLst>
                                      </p:cBhvr>
                                      <p:to>
                                        <p:strVal val="visible"/>
                                      </p:to>
                                    </p:set>
                                    <p:animEffect transition="in" filter="checkerboard(across)">
                                      <p:cBhvr>
                                        <p:cTn id="13" dur="500"/>
                                        <p:tgtEl>
                                          <p:spTgt spid="778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77837"/>
                                        </p:tgtEl>
                                        <p:attrNameLst>
                                          <p:attrName>style.visibility</p:attrName>
                                        </p:attrNameLst>
                                      </p:cBhvr>
                                      <p:to>
                                        <p:strVal val="visible"/>
                                      </p:to>
                                    </p:set>
                                    <p:animEffect transition="in" filter="checkerboard(across)">
                                      <p:cBhvr>
                                        <p:cTn id="18" dur="500"/>
                                        <p:tgtEl>
                                          <p:spTgt spid="77837"/>
                                        </p:tgtEl>
                                      </p:cBhvr>
                                    </p:animEffect>
                                  </p:childTnLst>
                                </p:cTn>
                              </p:par>
                              <p:par>
                                <p:cTn id="19" presetID="5" presetClass="entr" presetSubtype="10" fill="hold" nodeType="withEffect">
                                  <p:stCondLst>
                                    <p:cond delay="0"/>
                                  </p:stCondLst>
                                  <p:childTnLst>
                                    <p:set>
                                      <p:cBhvr>
                                        <p:cTn id="20" dur="1" fill="hold">
                                          <p:stCondLst>
                                            <p:cond delay="0"/>
                                          </p:stCondLst>
                                        </p:cTn>
                                        <p:tgtEl>
                                          <p:spTgt spid="77836"/>
                                        </p:tgtEl>
                                        <p:attrNameLst>
                                          <p:attrName>style.visibility</p:attrName>
                                        </p:attrNameLst>
                                      </p:cBhvr>
                                      <p:to>
                                        <p:strVal val="visible"/>
                                      </p:to>
                                    </p:set>
                                    <p:animEffect transition="in" filter="checkerboard(across)">
                                      <p:cBhvr>
                                        <p:cTn id="21" dur="500"/>
                                        <p:tgtEl>
                                          <p:spTgt spid="77836"/>
                                        </p:tgtEl>
                                      </p:cBhvr>
                                    </p:animEffect>
                                  </p:childTnLst>
                                </p:cTn>
                              </p:par>
                              <p:par>
                                <p:cTn id="22" presetID="5" presetClass="entr" presetSubtype="10" fill="hold" nodeType="withEffect">
                                  <p:stCondLst>
                                    <p:cond delay="0"/>
                                  </p:stCondLst>
                                  <p:childTnLst>
                                    <p:set>
                                      <p:cBhvr>
                                        <p:cTn id="23" dur="1" fill="hold">
                                          <p:stCondLst>
                                            <p:cond delay="0"/>
                                          </p:stCondLst>
                                        </p:cTn>
                                        <p:tgtEl>
                                          <p:spTgt spid="77835"/>
                                        </p:tgtEl>
                                        <p:attrNameLst>
                                          <p:attrName>style.visibility</p:attrName>
                                        </p:attrNameLst>
                                      </p:cBhvr>
                                      <p:to>
                                        <p:strVal val="visible"/>
                                      </p:to>
                                    </p:set>
                                    <p:animEffect transition="in" filter="checkerboard(across)">
                                      <p:cBhvr>
                                        <p:cTn id="24" dur="500"/>
                                        <p:tgtEl>
                                          <p:spTgt spid="77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nimBg="1"/>
      <p:bldP spid="77833" grpId="0" animBg="1"/>
      <p:bldP spid="77834" grpId="0"/>
      <p:bldP spid="77835" grpId="0" animBg="1"/>
      <p:bldP spid="77836" grpId="0" animBg="1"/>
      <p:bldP spid="778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E62F3F6A-55F0-2224-48E1-20A61E46D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289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a:extLst>
              <a:ext uri="{FF2B5EF4-FFF2-40B4-BE49-F238E27FC236}">
                <a16:creationId xmlns:a16="http://schemas.microsoft.com/office/drawing/2014/main" id="{B018C297-A6DD-1E30-C159-97B4D67A1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3DBAD7B9-D7E1-17B9-D6BA-6407A239E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9600"/>
            <a:ext cx="3048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7CCF49F9-56D5-BF80-ACAE-E1D8899741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3581400"/>
            <a:ext cx="35290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id="{2D617F6B-659F-C87E-86AF-FD748637B1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5814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a:extLst>
              <a:ext uri="{FF2B5EF4-FFF2-40B4-BE49-F238E27FC236}">
                <a16:creationId xmlns:a16="http://schemas.microsoft.com/office/drawing/2014/main" id="{594F6F61-7014-EAAA-9BE5-7FABA3E3D827}"/>
              </a:ext>
            </a:extLst>
          </p:cNvPr>
          <p:cNvSpPr txBox="1">
            <a:spLocks noChangeArrowheads="1"/>
          </p:cNvSpPr>
          <p:nvPr/>
        </p:nvSpPr>
        <p:spPr bwMode="auto">
          <a:xfrm>
            <a:off x="3733800" y="1"/>
            <a:ext cx="6248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4000" b="1" dirty="0">
                <a:solidFill>
                  <a:srgbClr val="FFFF00"/>
                </a:solidFill>
                <a:latin typeface="Times New Roman" panose="02020603050405020304" pitchFamily="18" charset="0"/>
                <a:cs typeface="Times New Roman" panose="02020603050405020304" pitchFamily="18" charset="0"/>
              </a:rPr>
              <a:t>KỊCH LƯU QUANG VŨ</a:t>
            </a:r>
          </a:p>
        </p:txBody>
      </p:sp>
      <p:sp>
        <p:nvSpPr>
          <p:cNvPr id="10248" name="AutoShape 11">
            <a:extLst>
              <a:ext uri="{FF2B5EF4-FFF2-40B4-BE49-F238E27FC236}">
                <a16:creationId xmlns:a16="http://schemas.microsoft.com/office/drawing/2014/main" id="{5712FBCC-C5C4-1F9E-E65F-FE7D7FE93B6C}"/>
              </a:ext>
            </a:extLst>
          </p:cNvPr>
          <p:cNvSpPr>
            <a:spLocks noChangeArrowheads="1"/>
          </p:cNvSpPr>
          <p:nvPr/>
        </p:nvSpPr>
        <p:spPr bwMode="auto">
          <a:xfrm>
            <a:off x="2209800" y="1371600"/>
            <a:ext cx="7772400" cy="4953000"/>
          </a:xfrm>
          <a:prstGeom prst="horizontalScroll">
            <a:avLst>
              <a:gd name="adj" fmla="val 12500"/>
            </a:avLst>
          </a:prstGeom>
          <a:solidFill>
            <a:schemeClr val="tx1"/>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0"/>
              </a:spcBef>
              <a:spcAft>
                <a:spcPct val="0"/>
              </a:spcAft>
              <a:buClrTx/>
              <a:buSzTx/>
              <a:buNone/>
            </a:pPr>
            <a:endParaRPr lang="en-US" altLang="en-US" sz="1800">
              <a:solidFill>
                <a:srgbClr val="FFFFFF"/>
              </a:solidFill>
            </a:endParaRPr>
          </a:p>
        </p:txBody>
      </p:sp>
      <p:sp>
        <p:nvSpPr>
          <p:cNvPr id="83980" name="Text Box 12">
            <a:extLst>
              <a:ext uri="{FF2B5EF4-FFF2-40B4-BE49-F238E27FC236}">
                <a16:creationId xmlns:a16="http://schemas.microsoft.com/office/drawing/2014/main" id="{FC71456A-5DD1-5FD0-E729-0FFEB1F46F21}"/>
              </a:ext>
            </a:extLst>
          </p:cNvPr>
          <p:cNvSpPr txBox="1">
            <a:spLocks noChangeArrowheads="1"/>
          </p:cNvSpPr>
          <p:nvPr/>
        </p:nvSpPr>
        <p:spPr bwMode="auto">
          <a:xfrm>
            <a:off x="2895600" y="2286001"/>
            <a:ext cx="6934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2800" b="1" dirty="0">
                <a:solidFill>
                  <a:srgbClr val="000514"/>
                </a:solidFill>
                <a:latin typeface="Times New Roman" panose="02020603050405020304" pitchFamily="18" charset="0"/>
                <a:cs typeface="Times New Roman" panose="02020603050405020304" pitchFamily="18" charset="0"/>
              </a:rPr>
              <a:t>GS Phan </a:t>
            </a:r>
            <a:r>
              <a:rPr lang="en-US" altLang="en-US" sz="2800" b="1" dirty="0" err="1">
                <a:solidFill>
                  <a:srgbClr val="000514"/>
                </a:solidFill>
                <a:latin typeface="Times New Roman" panose="02020603050405020304" pitchFamily="18" charset="0"/>
                <a:cs typeface="Times New Roman" panose="02020603050405020304" pitchFamily="18" charset="0"/>
              </a:rPr>
              <a:t>Ngọc</a:t>
            </a:r>
            <a:r>
              <a:rPr lang="en-US" altLang="en-US" sz="2800" b="1" dirty="0">
                <a:solidFill>
                  <a:srgbClr val="000514"/>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a:t>
            </a:r>
            <a:r>
              <a:rPr lang="en-US" altLang="en-US" sz="2800" b="1" i="1" dirty="0" err="1">
                <a:solidFill>
                  <a:srgbClr val="FF0000"/>
                </a:solidFill>
                <a:latin typeface="Times New Roman" panose="02020603050405020304" pitchFamily="18" charset="0"/>
                <a:cs typeface="Times New Roman" panose="02020603050405020304" pitchFamily="18" charset="0"/>
              </a:rPr>
              <a:t>đã</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một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kịch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pháp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Lưu</a:t>
            </a:r>
            <a:r>
              <a:rPr lang="en-US" altLang="en-US" sz="2800" b="1" i="1" dirty="0">
                <a:solidFill>
                  <a:srgbClr val="FF0000"/>
                </a:solidFill>
                <a:latin typeface="Times New Roman" panose="02020603050405020304" pitchFamily="18" charset="0"/>
                <a:cs typeface="Times New Roman" panose="02020603050405020304" pitchFamily="18" charset="0"/>
              </a:rPr>
              <a:t> Quang Vũ </a:t>
            </a:r>
            <a:r>
              <a:rPr lang="en-US" altLang="en-US" sz="2800" b="1" i="1" dirty="0" err="1">
                <a:solidFill>
                  <a:srgbClr val="FF0000"/>
                </a:solidFill>
                <a:latin typeface="Times New Roman" panose="02020603050405020304" pitchFamily="18" charset="0"/>
                <a:cs typeface="Times New Roman" panose="02020603050405020304" pitchFamily="18" charset="0"/>
              </a:rPr>
              <a:t>mà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cả</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Đông</a:t>
            </a:r>
            <a:r>
              <a:rPr lang="en-US" altLang="en-US" sz="2800" b="1" i="1" dirty="0">
                <a:solidFill>
                  <a:srgbClr val="FF0000"/>
                </a:solidFill>
                <a:latin typeface="Times New Roman" panose="02020603050405020304" pitchFamily="18" charset="0"/>
                <a:cs typeface="Times New Roman" panose="02020603050405020304" pitchFamily="18" charset="0"/>
              </a:rPr>
              <a:t> Nam Á </a:t>
            </a:r>
            <a:r>
              <a:rPr lang="en-US" altLang="en-US" sz="2800" b="1" i="1" dirty="0" err="1">
                <a:solidFill>
                  <a:srgbClr val="FF0000"/>
                </a:solidFill>
                <a:latin typeface="Times New Roman" panose="02020603050405020304" pitchFamily="18" charset="0"/>
                <a:cs typeface="Times New Roman" panose="02020603050405020304" pitchFamily="18" charset="0"/>
              </a:rPr>
              <a:t>có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thể</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tiếp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thu</a:t>
            </a:r>
            <a:r>
              <a:rPr lang="en-US" altLang="en-US" sz="2800" b="1" i="1" dirty="0">
                <a:solidFill>
                  <a:srgbClr val="FF0000"/>
                </a:solidFill>
                <a:latin typeface="Times New Roman" panose="02020603050405020304" pitchFamily="18" charset="0"/>
                <a:cs typeface="Times New Roman" panose="02020603050405020304" pitchFamily="18" charset="0"/>
              </a:rPr>
              <a:t>…”</a:t>
            </a:r>
            <a:endParaRPr lang="en-US" altLang="en-US" sz="2800" i="1" dirty="0">
              <a:solidFill>
                <a:srgbClr val="FF000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buClrTx/>
              <a:buSzTx/>
              <a:buNone/>
            </a:pPr>
            <a:r>
              <a:rPr lang="en-US" altLang="en-US" sz="2800" b="1" dirty="0" err="1">
                <a:solidFill>
                  <a:srgbClr val="000514"/>
                </a:solidFill>
                <a:latin typeface="Times New Roman" panose="02020603050405020304" pitchFamily="18" charset="0"/>
                <a:cs typeface="Times New Roman" panose="02020603050405020304" pitchFamily="18" charset="0"/>
              </a:rPr>
              <a:t>Nhà</a:t>
            </a:r>
            <a:r>
              <a:rPr lang="en-US" altLang="en-US" sz="2800" b="1" dirty="0">
                <a:solidFill>
                  <a:srgbClr val="000514"/>
                </a:solidFill>
                <a:latin typeface="Times New Roman" panose="02020603050405020304" pitchFamily="18" charset="0"/>
                <a:cs typeface="Times New Roman" panose="02020603050405020304" pitchFamily="18" charset="0"/>
              </a:rPr>
              <a:t> </a:t>
            </a:r>
            <a:r>
              <a:rPr lang="en-US" altLang="en-US" sz="2800" b="1" dirty="0" err="1">
                <a:solidFill>
                  <a:srgbClr val="000514"/>
                </a:solidFill>
                <a:latin typeface="Times New Roman" panose="02020603050405020304" pitchFamily="18" charset="0"/>
                <a:cs typeface="Times New Roman" panose="02020603050405020304" pitchFamily="18" charset="0"/>
              </a:rPr>
              <a:t>báo</a:t>
            </a:r>
            <a:r>
              <a:rPr lang="en-US" altLang="en-US" sz="2800" b="1" dirty="0">
                <a:solidFill>
                  <a:srgbClr val="000514"/>
                </a:solidFill>
                <a:latin typeface="Times New Roman" panose="02020603050405020304" pitchFamily="18" charset="0"/>
                <a:cs typeface="Times New Roman" panose="02020603050405020304" pitchFamily="18" charset="0"/>
              </a:rPr>
              <a:t> </a:t>
            </a:r>
            <a:r>
              <a:rPr lang="en-US" altLang="en-US" sz="2800" b="1" dirty="0" err="1">
                <a:solidFill>
                  <a:srgbClr val="000514"/>
                </a:solidFill>
                <a:latin typeface="Times New Roman" panose="02020603050405020304" pitchFamily="18" charset="0"/>
                <a:cs typeface="Times New Roman" panose="02020603050405020304" pitchFamily="18" charset="0"/>
              </a:rPr>
              <a:t>Pháp</a:t>
            </a:r>
            <a:r>
              <a:rPr lang="en-US" altLang="en-US" sz="2800" b="1" dirty="0">
                <a:solidFill>
                  <a:srgbClr val="000514"/>
                </a:solidFill>
                <a:latin typeface="Times New Roman" panose="02020603050405020304" pitchFamily="18" charset="0"/>
                <a:cs typeface="Times New Roman" panose="02020603050405020304" pitchFamily="18" charset="0"/>
              </a:rPr>
              <a:t> Christian Hoche</a:t>
            </a:r>
            <a:r>
              <a:rPr lang="en-US" altLang="en-US" sz="2800" dirty="0">
                <a:solidFill>
                  <a:srgbClr val="000514"/>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Molyere</a:t>
            </a:r>
            <a:r>
              <a:rPr lang="en-US" altLang="en-US" sz="2800" b="1" i="1" dirty="0">
                <a:solidFill>
                  <a:srgbClr val="FF0000"/>
                </a:solidFill>
                <a:latin typeface="Times New Roman" panose="02020603050405020304" pitchFamily="18" charset="0"/>
                <a:cs typeface="Times New Roman" panose="02020603050405020304" pitchFamily="18" charset="0"/>
              </a:rPr>
              <a:t> ở </a:t>
            </a:r>
            <a:r>
              <a:rPr lang="en-US" altLang="en-US" sz="2800" b="1" i="1" dirty="0" err="1">
                <a:solidFill>
                  <a:srgbClr val="FF0000"/>
                </a:solidFill>
                <a:latin typeface="Times New Roman" panose="02020603050405020304" pitchFamily="18" charset="0"/>
                <a:cs typeface="Times New Roman" panose="02020603050405020304" pitchFamily="18" charset="0"/>
              </a:rPr>
              <a:t>Việt</a:t>
            </a:r>
            <a:r>
              <a:rPr lang="en-US" altLang="en-US" sz="2800" b="1" i="1" dirty="0">
                <a:solidFill>
                  <a:srgbClr val="FF0000"/>
                </a:solidFill>
                <a:latin typeface="Times New Roman" panose="02020603050405020304" pitchFamily="18" charset="0"/>
                <a:cs typeface="Times New Roman" panose="02020603050405020304" pitchFamily="18" charset="0"/>
              </a:rPr>
              <a:t> Nam </a:t>
            </a:r>
            <a:r>
              <a:rPr lang="en-US" altLang="en-US" sz="2800" b="1" i="1" dirty="0" err="1">
                <a:solidFill>
                  <a:srgbClr val="FF0000"/>
                </a:solidFill>
                <a:latin typeface="Times New Roman" panose="02020603050405020304" pitchFamily="18" charset="0"/>
                <a:cs typeface="Times New Roman" panose="02020603050405020304" pitchFamily="18" charset="0"/>
              </a:rPr>
              <a:t>tên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Lưu</a:t>
            </a:r>
            <a:r>
              <a:rPr lang="en-US" altLang="en-US" sz="2800" b="1" i="1" dirty="0">
                <a:solidFill>
                  <a:srgbClr val="FF0000"/>
                </a:solidFill>
                <a:latin typeface="Times New Roman" panose="02020603050405020304" pitchFamily="18" charset="0"/>
                <a:cs typeface="Times New Roman" panose="02020603050405020304" pitchFamily="18" charset="0"/>
              </a:rPr>
              <a:t> Quang Vũ”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3980">
                                            <p:txEl>
                                              <p:pRg st="0" end="0"/>
                                            </p:txEl>
                                          </p:spTgt>
                                        </p:tgtEl>
                                        <p:attrNameLst>
                                          <p:attrName>style.visibility</p:attrName>
                                        </p:attrNameLst>
                                      </p:cBhvr>
                                      <p:to>
                                        <p:strVal val="visible"/>
                                      </p:to>
                                    </p:set>
                                    <p:animEffect transition="in" filter="checkerboard(across)">
                                      <p:cBhvr>
                                        <p:cTn id="7" dur="500"/>
                                        <p:tgtEl>
                                          <p:spTgt spid="83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3980">
                                            <p:txEl>
                                              <p:pRg st="1" end="1"/>
                                            </p:txEl>
                                          </p:spTgt>
                                        </p:tgtEl>
                                        <p:attrNameLst>
                                          <p:attrName>style.visibility</p:attrName>
                                        </p:attrNameLst>
                                      </p:cBhvr>
                                      <p:to>
                                        <p:strVal val="visible"/>
                                      </p:to>
                                    </p:set>
                                    <p:animEffect transition="in" filter="checkerboard(across)">
                                      <p:cBhvr>
                                        <p:cTn id="12" dur="500"/>
                                        <p:tgtEl>
                                          <p:spTgt spid="83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635" y="8451"/>
            <a:ext cx="12191365" cy="7253740"/>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28644" y="6180422"/>
            <a:ext cx="4667251" cy="4667250"/>
          </a:xfrm>
          <a:prstGeom prst="rect">
            <a:avLst/>
          </a:prstGeom>
        </p:spPr>
      </p:pic>
      <p:sp>
        <p:nvSpPr>
          <p:cNvPr id="10" name="Hộp Văn bản 9">
            <a:extLst>
              <a:ext uri="{FF2B5EF4-FFF2-40B4-BE49-F238E27FC236}">
                <a16:creationId xmlns:a16="http://schemas.microsoft.com/office/drawing/2014/main" id="{3FCA16F1-6EC3-8121-E3C8-13C32518228B}"/>
              </a:ext>
            </a:extLst>
          </p:cNvPr>
          <p:cNvSpPr txBox="1"/>
          <p:nvPr/>
        </p:nvSpPr>
        <p:spPr>
          <a:xfrm>
            <a:off x="1257087" y="547352"/>
            <a:ext cx="7654412" cy="737574"/>
          </a:xfrm>
          <a:prstGeom prst="rect">
            <a:avLst/>
          </a:prstGeom>
          <a:noFill/>
        </p:spPr>
        <p:txBody>
          <a:bodyPr wrap="square">
            <a:spAutoFit/>
          </a:bodyPr>
          <a:lstStyle/>
          <a:p>
            <a:pPr marL="0" marR="0">
              <a:lnSpc>
                <a:spcPct val="130000"/>
              </a:lnSpc>
              <a:spcBef>
                <a:spcPts val="0"/>
              </a:spcBef>
              <a:spcAft>
                <a:spcPts val="0"/>
              </a:spcAft>
              <a:tabLst>
                <a:tab pos="1386840" algn="l"/>
              </a:tabLst>
            </a:pPr>
            <a:r>
              <a:rPr lang="en-US" sz="3600" b="1" dirty="0">
                <a:effectLst/>
                <a:latin typeface="Arial" panose="020B0604020202020204" pitchFamily="34" charset="0"/>
                <a:ea typeface="MS Mincho" panose="02020609040205080304" pitchFamily="49" charset="-128"/>
                <a:cs typeface="Arial" panose="020B0604020202020204" pitchFamily="34" charset="0"/>
              </a:rPr>
              <a:t>I. TÌM HIỂU CHUNG</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 Box 3">
            <a:extLst>
              <a:ext uri="{FF2B5EF4-FFF2-40B4-BE49-F238E27FC236}">
                <a16:creationId xmlns:a16="http://schemas.microsoft.com/office/drawing/2014/main" id="{B431E759-6B1D-E65A-DB32-F61555CCD499}"/>
              </a:ext>
            </a:extLst>
          </p:cNvPr>
          <p:cNvSpPr txBox="1">
            <a:spLocks noChangeArrowheads="1"/>
          </p:cNvSpPr>
          <p:nvPr>
            <p:custDataLst>
              <p:tags r:id="rId2"/>
            </p:custDataLst>
          </p:nvPr>
        </p:nvSpPr>
        <p:spPr bwMode="auto">
          <a:xfrm>
            <a:off x="1111642" y="11779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dirty="0">
                <a:solidFill>
                  <a:srgbClr val="00B050"/>
                </a:solidFill>
                <a:cs typeface="Arial" panose="020B0604020202020204" pitchFamily="34" charset="0"/>
              </a:rPr>
              <a:t>1. </a:t>
            </a:r>
            <a:r>
              <a:rPr lang="en-US" sz="3200" b="1" dirty="0" err="1">
                <a:solidFill>
                  <a:srgbClr val="00B050"/>
                </a:solidFill>
                <a:cs typeface="Arial" panose="020B0604020202020204" pitchFamily="34" charset="0"/>
              </a:rPr>
              <a:t>Tác</a:t>
            </a:r>
            <a:r>
              <a:rPr lang="en-US" sz="3200" b="1" dirty="0">
                <a:solidFill>
                  <a:srgbClr val="00B050"/>
                </a:solidFill>
                <a:cs typeface="Arial" panose="020B0604020202020204" pitchFamily="34" charset="0"/>
              </a:rPr>
              <a:t> </a:t>
            </a:r>
            <a:r>
              <a:rPr lang="en-US" sz="3200" b="1" dirty="0" err="1">
                <a:solidFill>
                  <a:srgbClr val="00B050"/>
                </a:solidFill>
                <a:cs typeface="Arial" panose="020B0604020202020204" pitchFamily="34" charset="0"/>
              </a:rPr>
              <a:t>giả</a:t>
            </a:r>
            <a:endParaRPr lang="en-US" sz="3200" b="1" dirty="0">
              <a:solidFill>
                <a:srgbClr val="00B050"/>
              </a:solidFill>
              <a:cs typeface="Arial" panose="020B0604020202020204" pitchFamily="34" charset="0"/>
            </a:endParaRPr>
          </a:p>
        </p:txBody>
      </p:sp>
      <p:sp>
        <p:nvSpPr>
          <p:cNvPr id="17" name="文本框 1">
            <a:extLst>
              <a:ext uri="{FF2B5EF4-FFF2-40B4-BE49-F238E27FC236}">
                <a16:creationId xmlns:a16="http://schemas.microsoft.com/office/drawing/2014/main" id="{BF10C78C-266C-F416-9404-CF7762D80756}"/>
              </a:ext>
            </a:extLst>
          </p:cNvPr>
          <p:cNvSpPr txBox="1"/>
          <p:nvPr/>
        </p:nvSpPr>
        <p:spPr>
          <a:xfrm>
            <a:off x="904756" y="1871326"/>
            <a:ext cx="8598840" cy="1055608"/>
          </a:xfrm>
          <a:prstGeom prst="roundRect">
            <a:avLst/>
          </a:prstGeom>
          <a:noFill/>
          <a:ln w="38100">
            <a:solidFill>
              <a:srgbClr val="00B050"/>
            </a:solidFill>
          </a:ln>
        </p:spPr>
        <p:txBody>
          <a:bodyPr wrap="square" rtlCol="0">
            <a:spAutoFit/>
          </a:bodyPr>
          <a:lstStyle>
            <a:defPPr/>
          </a:lstStyle>
          <a:p>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Lưu</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Quang Vũ (1948 - 1988),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sinh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tại</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Phú</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Thọ</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trong</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một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gia</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đình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trí</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thức</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a:t>
            </a:r>
          </a:p>
        </p:txBody>
      </p:sp>
      <p:sp>
        <p:nvSpPr>
          <p:cNvPr id="18" name="文本框 1">
            <a:extLst>
              <a:ext uri="{FF2B5EF4-FFF2-40B4-BE49-F238E27FC236}">
                <a16:creationId xmlns:a16="http://schemas.microsoft.com/office/drawing/2014/main" id="{13E556B9-7729-6F41-0C8B-10B5AB157D95}"/>
              </a:ext>
            </a:extLst>
          </p:cNvPr>
          <p:cNvSpPr txBox="1"/>
          <p:nvPr/>
        </p:nvSpPr>
        <p:spPr>
          <a:xfrm>
            <a:off x="904756" y="3136081"/>
            <a:ext cx="8052734" cy="1055608"/>
          </a:xfrm>
          <a:prstGeom prst="roundRect">
            <a:avLst/>
          </a:prstGeom>
          <a:noFill/>
          <a:ln w="38100">
            <a:solidFill>
              <a:srgbClr val="00B050"/>
            </a:solidFill>
          </a:ln>
        </p:spPr>
        <p:txBody>
          <a:bodyPr wrap="square" rtlCol="0">
            <a:spAutoFit/>
          </a:bodyPr>
          <a:lstStyle>
            <a:defPPr/>
          </a:lstStyle>
          <a:p>
            <a:pPr algn="just"/>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Là</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một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nghệ</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sĩ</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đa</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tài</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vẽ</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tranh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làm</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thơ</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viết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truyện</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kịch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 </a:t>
            </a:r>
          </a:p>
        </p:txBody>
      </p:sp>
      <p:sp>
        <p:nvSpPr>
          <p:cNvPr id="19" name="文本框 1">
            <a:extLst>
              <a:ext uri="{FF2B5EF4-FFF2-40B4-BE49-F238E27FC236}">
                <a16:creationId xmlns:a16="http://schemas.microsoft.com/office/drawing/2014/main" id="{1C0CD7DF-E61D-2920-E0DF-A05384742917}"/>
              </a:ext>
            </a:extLst>
          </p:cNvPr>
          <p:cNvSpPr txBox="1"/>
          <p:nvPr/>
        </p:nvSpPr>
        <p:spPr>
          <a:xfrm>
            <a:off x="904755" y="4429626"/>
            <a:ext cx="10386543" cy="2009061"/>
          </a:xfrm>
          <a:prstGeom prst="roundRect">
            <a:avLst/>
          </a:prstGeom>
          <a:noFill/>
          <a:ln w="38100">
            <a:solidFill>
              <a:srgbClr val="00B050"/>
            </a:solidFill>
          </a:ln>
        </p:spPr>
        <p:txBody>
          <a:bodyPr wrap="square" rtlCol="0">
            <a:spAutoFit/>
          </a:bodyPr>
          <a:lstStyle>
            <a:defPPr/>
          </a:lstStyle>
          <a:p>
            <a:pPr algn="just"/>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Phong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cách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nghệ</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thuật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Sự</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kết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hợp</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giữa</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tính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hiện</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đại</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với</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các</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giá</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trị</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truyền</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thống</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sự</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phê</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phán</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mạnh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mẽ</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quyết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liệt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và</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chất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trữ</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tình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đằm</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thắm</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bay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bổng</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a:t>
            </a:r>
          </a:p>
          <a:p>
            <a:pPr algn="just"/>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2" name="Picture 3" descr="D:\HungAnh's\NG.HUNG\Tu lieu VH\Media\VHVN\VH viet\Xuan Quynh\5.jpg">
            <a:extLst>
              <a:ext uri="{FF2B5EF4-FFF2-40B4-BE49-F238E27FC236}">
                <a16:creationId xmlns:a16="http://schemas.microsoft.com/office/drawing/2014/main" id="{AA507FB7-0363-A213-4F93-D07F3D327384}"/>
              </a:ext>
            </a:extLst>
          </p:cNvPr>
          <p:cNvPicPr>
            <a:picLocks noChangeAspect="1" noChangeArrowheads="1"/>
          </p:cNvPicPr>
          <p:nvPr/>
        </p:nvPicPr>
        <p:blipFill>
          <a:blip r:embed="rId6"/>
          <a:srcRect/>
          <a:stretch>
            <a:fillRect/>
          </a:stretch>
        </p:blipFill>
        <p:spPr bwMode="auto">
          <a:xfrm>
            <a:off x="9391756" y="443123"/>
            <a:ext cx="2762964" cy="35407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66443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 fill="hold"/>
                                        <p:tgtEl>
                                          <p:spTgt spid="1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635" y="8451"/>
            <a:ext cx="12191365" cy="7253740"/>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28644" y="6180422"/>
            <a:ext cx="4667251" cy="4667250"/>
          </a:xfrm>
          <a:prstGeom prst="rect">
            <a:avLst/>
          </a:prstGeom>
        </p:spPr>
      </p:pic>
      <p:sp>
        <p:nvSpPr>
          <p:cNvPr id="10" name="Hộp Văn bản 9">
            <a:extLst>
              <a:ext uri="{FF2B5EF4-FFF2-40B4-BE49-F238E27FC236}">
                <a16:creationId xmlns:a16="http://schemas.microsoft.com/office/drawing/2014/main" id="{3FCA16F1-6EC3-8121-E3C8-13C32518228B}"/>
              </a:ext>
            </a:extLst>
          </p:cNvPr>
          <p:cNvSpPr txBox="1"/>
          <p:nvPr/>
        </p:nvSpPr>
        <p:spPr>
          <a:xfrm>
            <a:off x="1257087" y="547352"/>
            <a:ext cx="7654412" cy="737574"/>
          </a:xfrm>
          <a:prstGeom prst="rect">
            <a:avLst/>
          </a:prstGeom>
          <a:noFill/>
        </p:spPr>
        <p:txBody>
          <a:bodyPr wrap="square">
            <a:spAutoFit/>
          </a:bodyPr>
          <a:lstStyle/>
          <a:p>
            <a:pPr marL="0" marR="0">
              <a:lnSpc>
                <a:spcPct val="130000"/>
              </a:lnSpc>
              <a:spcBef>
                <a:spcPts val="0"/>
              </a:spcBef>
              <a:spcAft>
                <a:spcPts val="0"/>
              </a:spcAft>
              <a:tabLst>
                <a:tab pos="1386840" algn="l"/>
              </a:tabLst>
            </a:pPr>
            <a:r>
              <a:rPr lang="en-US" sz="3600" b="1" dirty="0">
                <a:effectLst/>
                <a:latin typeface="Arial" panose="020B0604020202020204" pitchFamily="34" charset="0"/>
                <a:ea typeface="MS Mincho" panose="02020609040205080304" pitchFamily="49" charset="-128"/>
                <a:cs typeface="Arial" panose="020B0604020202020204" pitchFamily="34" charset="0"/>
              </a:rPr>
              <a:t>I. TÌM HIỂU CHUNG</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 Box 3">
            <a:extLst>
              <a:ext uri="{FF2B5EF4-FFF2-40B4-BE49-F238E27FC236}">
                <a16:creationId xmlns:a16="http://schemas.microsoft.com/office/drawing/2014/main" id="{B431E759-6B1D-E65A-DB32-F61555CCD499}"/>
              </a:ext>
            </a:extLst>
          </p:cNvPr>
          <p:cNvSpPr txBox="1">
            <a:spLocks noChangeArrowheads="1"/>
          </p:cNvSpPr>
          <p:nvPr>
            <p:custDataLst>
              <p:tags r:id="rId2"/>
            </p:custDataLst>
          </p:nvPr>
        </p:nvSpPr>
        <p:spPr bwMode="auto">
          <a:xfrm>
            <a:off x="1111642" y="11779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dirty="0">
                <a:solidFill>
                  <a:srgbClr val="00B050"/>
                </a:solidFill>
                <a:cs typeface="Arial" panose="020B0604020202020204" pitchFamily="34" charset="0"/>
              </a:rPr>
              <a:t>1. </a:t>
            </a:r>
            <a:r>
              <a:rPr lang="en-US" sz="3200" b="1" dirty="0" err="1">
                <a:solidFill>
                  <a:srgbClr val="00B050"/>
                </a:solidFill>
                <a:cs typeface="Arial" panose="020B0604020202020204" pitchFamily="34" charset="0"/>
              </a:rPr>
              <a:t>Tác</a:t>
            </a:r>
            <a:r>
              <a:rPr lang="en-US" sz="3200" b="1" dirty="0">
                <a:solidFill>
                  <a:srgbClr val="00B050"/>
                </a:solidFill>
                <a:cs typeface="Arial" panose="020B0604020202020204" pitchFamily="34" charset="0"/>
              </a:rPr>
              <a:t> </a:t>
            </a:r>
            <a:r>
              <a:rPr lang="en-US" sz="3200" b="1" dirty="0" err="1">
                <a:solidFill>
                  <a:srgbClr val="00B050"/>
                </a:solidFill>
                <a:cs typeface="Arial" panose="020B0604020202020204" pitchFamily="34" charset="0"/>
              </a:rPr>
              <a:t>giả</a:t>
            </a:r>
            <a:endParaRPr lang="en-US" sz="3200" b="1" dirty="0">
              <a:solidFill>
                <a:srgbClr val="00B050"/>
              </a:solidFill>
              <a:cs typeface="Arial" panose="020B0604020202020204" pitchFamily="34" charset="0"/>
            </a:endParaRPr>
          </a:p>
        </p:txBody>
      </p:sp>
      <p:pic>
        <p:nvPicPr>
          <p:cNvPr id="2" name="Picture 3" descr="D:\HungAnh's\NG.HUNG\Tu lieu VH\Media\VHVN\VH viet\Xuan Quynh\5.jpg">
            <a:extLst>
              <a:ext uri="{FF2B5EF4-FFF2-40B4-BE49-F238E27FC236}">
                <a16:creationId xmlns:a16="http://schemas.microsoft.com/office/drawing/2014/main" id="{AA507FB7-0363-A213-4F93-D07F3D327384}"/>
              </a:ext>
            </a:extLst>
          </p:cNvPr>
          <p:cNvPicPr>
            <a:picLocks noChangeAspect="1" noChangeArrowheads="1"/>
          </p:cNvPicPr>
          <p:nvPr/>
        </p:nvPicPr>
        <p:blipFill>
          <a:blip r:embed="rId6"/>
          <a:srcRect/>
          <a:stretch>
            <a:fillRect/>
          </a:stretch>
        </p:blipFill>
        <p:spPr bwMode="auto">
          <a:xfrm>
            <a:off x="9391756" y="443123"/>
            <a:ext cx="2762964" cy="35407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Oval 11">
            <a:extLst>
              <a:ext uri="{FF2B5EF4-FFF2-40B4-BE49-F238E27FC236}">
                <a16:creationId xmlns:a16="http://schemas.microsoft.com/office/drawing/2014/main" id="{84463B92-3FF8-1547-F95D-7502410E6F06}"/>
              </a:ext>
            </a:extLst>
          </p:cNvPr>
          <p:cNvSpPr>
            <a:spLocks noChangeArrowheads="1"/>
          </p:cNvSpPr>
          <p:nvPr/>
        </p:nvSpPr>
        <p:spPr bwMode="auto">
          <a:xfrm>
            <a:off x="1469204" y="1928850"/>
            <a:ext cx="7903396" cy="3633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endParaRPr lang="en-US" altLang="en-US" sz="2800">
              <a:solidFill>
                <a:srgbClr val="0099CC"/>
              </a:solidFill>
              <a:latin typeface=".VnTime" panose="020B7200000000000000" pitchFamily="34" charset="0"/>
            </a:endParaRPr>
          </a:p>
        </p:txBody>
      </p:sp>
      <p:sp>
        <p:nvSpPr>
          <p:cNvPr id="8" name="Oval 12">
            <a:extLst>
              <a:ext uri="{FF2B5EF4-FFF2-40B4-BE49-F238E27FC236}">
                <a16:creationId xmlns:a16="http://schemas.microsoft.com/office/drawing/2014/main" id="{B50CD63A-E52D-61A7-47A3-0B7448D2343E}"/>
              </a:ext>
            </a:extLst>
          </p:cNvPr>
          <p:cNvSpPr>
            <a:spLocks noChangeArrowheads="1"/>
          </p:cNvSpPr>
          <p:nvPr/>
        </p:nvSpPr>
        <p:spPr bwMode="auto">
          <a:xfrm>
            <a:off x="2722652" y="1981200"/>
            <a:ext cx="5887948" cy="3581400"/>
          </a:xfrm>
          <a:prstGeom prst="ellipse">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0" cap="none" spc="0" normalizeH="0" baseline="0" noProof="0">
              <a:ln>
                <a:noFill/>
              </a:ln>
              <a:solidFill>
                <a:srgbClr val="FFFFFF"/>
              </a:solidFill>
              <a:effectLst/>
              <a:uLnTx/>
              <a:uFillTx/>
              <a:latin typeface=".VnTime" panose="020B7200000000000000" pitchFamily="34" charset="0"/>
            </a:endParaRPr>
          </a:p>
        </p:txBody>
      </p:sp>
      <p:sp>
        <p:nvSpPr>
          <p:cNvPr id="11" name="Text Box 13">
            <a:extLst>
              <a:ext uri="{FF2B5EF4-FFF2-40B4-BE49-F238E27FC236}">
                <a16:creationId xmlns:a16="http://schemas.microsoft.com/office/drawing/2014/main" id="{9247CC51-5829-4345-9A05-84B4DB7FF0FC}"/>
              </a:ext>
            </a:extLst>
          </p:cNvPr>
          <p:cNvSpPr txBox="1">
            <a:spLocks noChangeArrowheads="1"/>
          </p:cNvSpPr>
          <p:nvPr/>
        </p:nvSpPr>
        <p:spPr bwMode="auto">
          <a:xfrm>
            <a:off x="3452120" y="2486350"/>
            <a:ext cx="485026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vi-VN" sz="2400" b="1" i="1" dirty="0">
                <a:solidFill>
                  <a:srgbClr val="FF321F"/>
                </a:solidFill>
                <a:latin typeface="Times New Roman" panose="02020603050405020304" pitchFamily="18" charset="0"/>
                <a:cs typeface="Times New Roman" panose="02020603050405020304" pitchFamily="18" charset="0"/>
              </a:rPr>
              <a:t>“ Không ai bằng Vũ trong cái biệt tài làm nên cái muôn thưở trong cái đời thường, biến cổ tích huyền thoại thành chuyện thời sự, dùng cái hư để nói cái thực, dùng cái thô lỗ để khẳng định cái cao quý”</a:t>
            </a:r>
            <a:r>
              <a:rPr lang="vi-VN" sz="2400" b="1" dirty="0">
                <a:solidFill>
                  <a:srgbClr val="FF321F"/>
                </a:solidFill>
                <a:latin typeface="Times New Roman" panose="02020603050405020304" pitchFamily="18" charset="0"/>
                <a:cs typeface="Times New Roman" panose="02020603050405020304" pitchFamily="18" charset="0"/>
              </a:rPr>
              <a:t> </a:t>
            </a:r>
            <a:endParaRPr lang="en-US" sz="2400" b="1" dirty="0">
              <a:solidFill>
                <a:srgbClr val="FF321F"/>
              </a:solidFill>
              <a:latin typeface="Times New Roman" panose="02020603050405020304" pitchFamily="18" charset="0"/>
              <a:cs typeface="Times New Roman" panose="02020603050405020304" pitchFamily="18" charset="0"/>
            </a:endParaRPr>
          </a:p>
          <a:p>
            <a:pPr algn="ctr" eaLnBrk="0" fontAlgn="base" hangingPunct="0">
              <a:spcBef>
                <a:spcPct val="50000"/>
              </a:spcBef>
              <a:spcAft>
                <a:spcPct val="0"/>
              </a:spcAft>
              <a:buClrTx/>
              <a:buSzTx/>
              <a:buNone/>
            </a:pPr>
            <a:r>
              <a:rPr lang="en-US" altLang="en-US" sz="2400" b="1" dirty="0">
                <a:solidFill>
                  <a:srgbClr val="FF321F"/>
                </a:solidFill>
                <a:latin typeface="Times New Roman" panose="02020603050405020304" pitchFamily="18" charset="0"/>
                <a:cs typeface="Times New Roman" panose="02020603050405020304" pitchFamily="18" charset="0"/>
              </a:rPr>
              <a:t>- GS Phan </a:t>
            </a:r>
            <a:r>
              <a:rPr lang="en-US" altLang="en-US" sz="2400" b="1" dirty="0" err="1">
                <a:solidFill>
                  <a:srgbClr val="FF321F"/>
                </a:solidFill>
                <a:latin typeface="Times New Roman" panose="02020603050405020304" pitchFamily="18" charset="0"/>
                <a:cs typeface="Times New Roman" panose="02020603050405020304" pitchFamily="18" charset="0"/>
              </a:rPr>
              <a:t>Ngọc</a:t>
            </a:r>
            <a:r>
              <a:rPr lang="en-US" altLang="en-US" sz="2400" b="1" dirty="0">
                <a:solidFill>
                  <a:srgbClr val="FF321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40438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BE4E354-B4D8-48F6-BD81-D5B86FB7E6E7}"/>
              </a:ext>
            </a:extLst>
          </p:cNvPr>
          <p:cNvSpPr/>
          <p:nvPr/>
        </p:nvSpPr>
        <p:spPr>
          <a:xfrm>
            <a:off x="1625023" y="1100911"/>
            <a:ext cx="7632100" cy="584775"/>
          </a:xfrm>
          <a:prstGeom prst="rect">
            <a:avLst/>
          </a:prstGeom>
        </p:spPr>
        <p:txBody>
          <a:bodyPr wrap="square">
            <a:spAutoFit/>
          </a:bodyPr>
          <a:lstStyle/>
          <a:p>
            <a:r>
              <a:rPr lang="en-US" sz="3200" b="1" dirty="0">
                <a:solidFill>
                  <a:srgbClr val="00B050"/>
                </a:solidFill>
                <a:latin typeface="Arial" panose="020B0604020202020204" pitchFamily="34" charset="0"/>
                <a:cs typeface="Arial" panose="020B0604020202020204" pitchFamily="34" charset="0"/>
              </a:rPr>
              <a:t>2. </a:t>
            </a:r>
            <a:r>
              <a:rPr lang="en-US" sz="3200" b="1" dirty="0" err="1">
                <a:solidFill>
                  <a:srgbClr val="00B050"/>
                </a:solidFill>
                <a:latin typeface="Arial" panose="020B0604020202020204" pitchFamily="34" charset="0"/>
                <a:cs typeface="Arial" panose="020B0604020202020204" pitchFamily="34" charset="0"/>
              </a:rPr>
              <a:t>Tác</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phẩm</a:t>
            </a:r>
            <a:endParaRPr lang="en-US" sz="3200" dirty="0">
              <a:solidFill>
                <a:srgbClr val="00B050"/>
              </a:solidFill>
              <a:latin typeface="Arial" panose="020B0604020202020204" pitchFamily="34" charset="0"/>
              <a:cs typeface="Arial" panose="020B0604020202020204" pitchFamily="34" charset="0"/>
            </a:endParaRPr>
          </a:p>
        </p:txBody>
      </p:sp>
      <p:sp>
        <p:nvSpPr>
          <p:cNvPr id="21" name="文本框 20"/>
          <p:cNvSpPr txBox="1"/>
          <p:nvPr/>
        </p:nvSpPr>
        <p:spPr>
          <a:xfrm>
            <a:off x="1379925" y="515829"/>
            <a:ext cx="5039729" cy="69602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r>
              <a:rPr lang="en-US" altLang="zh-CN" sz="3600" dirty="0">
                <a:solidFill>
                  <a:srgbClr val="007635"/>
                </a:solidFill>
                <a:latin typeface="Arial" panose="020B0604020202020204" pitchFamily="34" charset="0"/>
              </a:rPr>
              <a:t>I. TÌM HIỂU CHUNG</a:t>
            </a:r>
            <a:endParaRPr lang="zh-CN" altLang="en-US" sz="3600" dirty="0">
              <a:solidFill>
                <a:srgbClr val="007635"/>
              </a:solidFill>
              <a:latin typeface="Arial" panose="020B0604020202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01" y="437393"/>
            <a:ext cx="1858150" cy="1327036"/>
          </a:xfrm>
          <a:prstGeom prst="rect">
            <a:avLst/>
          </a:prstGeom>
        </p:spPr>
      </p:pic>
      <p:cxnSp>
        <p:nvCxnSpPr>
          <p:cNvPr id="8" name="直接连接符 7"/>
          <p:cNvCxnSpPr>
            <a:cxnSpLocks/>
          </p:cNvCxnSpPr>
          <p:nvPr/>
        </p:nvCxnSpPr>
        <p:spPr>
          <a:xfrm>
            <a:off x="1176906" y="1685686"/>
            <a:ext cx="8994616" cy="0"/>
          </a:xfrm>
          <a:prstGeom prst="line">
            <a:avLst/>
          </a:prstGeom>
          <a:ln>
            <a:solidFill>
              <a:srgbClr val="029DDD"/>
            </a:solidFill>
          </a:ln>
        </p:spPr>
        <p:style>
          <a:lnRef idx="1">
            <a:schemeClr val="accent1"/>
          </a:lnRef>
          <a:fillRef idx="0">
            <a:schemeClr val="accent1"/>
          </a:fillRef>
          <a:effectRef idx="0">
            <a:schemeClr val="accent1"/>
          </a:effectRef>
          <a:fontRef idx="minor">
            <a:schemeClr val="tx1"/>
          </a:fontRef>
        </p:style>
      </p:cxnSp>
      <p:sp>
        <p:nvSpPr>
          <p:cNvPr id="23" name="矩形 3">
            <a:extLst>
              <a:ext uri="{FF2B5EF4-FFF2-40B4-BE49-F238E27FC236}">
                <a16:creationId xmlns:a16="http://schemas.microsoft.com/office/drawing/2014/main" id="{643E77DC-6B4D-9723-985D-2B3AD238A2DB}"/>
              </a:ext>
            </a:extLst>
          </p:cNvPr>
          <p:cNvSpPr/>
          <p:nvPr/>
        </p:nvSpPr>
        <p:spPr>
          <a:xfrm>
            <a:off x="1555078" y="2886339"/>
            <a:ext cx="9972835" cy="2932243"/>
          </a:xfrm>
          <a:prstGeom prst="rect">
            <a:avLst/>
          </a:prstGeom>
          <a:noFill/>
        </p:spPr>
        <p:txBody>
          <a:bodyPr wrap="square" rtlCol="0">
            <a:noAutofit/>
          </a:bodyPr>
          <a:lstStyle/>
          <a:p>
            <a:pPr algn="just">
              <a:spcBef>
                <a:spcPts val="1200"/>
              </a:spcBef>
              <a:spcAft>
                <a:spcPts val="1200"/>
              </a:spcAft>
            </a:pPr>
            <a:r>
              <a:rPr lang="en-US" altLang="zh-CN" sz="2800" b="1" dirty="0" err="1">
                <a:solidFill>
                  <a:srgbClr val="029DDD"/>
                </a:solidFill>
                <a:latin typeface="Arial" panose="020B0604020202020204" pitchFamily="34" charset="0"/>
                <a:cs typeface="Arial" panose="020B0604020202020204" pitchFamily="34" charset="0"/>
                <a:sym typeface="+mn-lt"/>
              </a:rPr>
              <a:t>Viết</a:t>
            </a:r>
            <a:r>
              <a:rPr lang="en-US" altLang="zh-CN" sz="2800" b="1" dirty="0">
                <a:solidFill>
                  <a:srgbClr val="029DDD"/>
                </a:solidFill>
                <a:latin typeface="Arial" panose="020B0604020202020204" pitchFamily="34" charset="0"/>
                <a:cs typeface="Arial" panose="020B0604020202020204" pitchFamily="34" charset="0"/>
                <a:sym typeface="+mn-lt"/>
              </a:rPr>
              <a:t> </a:t>
            </a:r>
            <a:r>
              <a:rPr lang="en-US" altLang="zh-CN" sz="2800" b="1" dirty="0" err="1">
                <a:solidFill>
                  <a:srgbClr val="029DDD"/>
                </a:solidFill>
                <a:latin typeface="Arial" panose="020B0604020202020204" pitchFamily="34" charset="0"/>
                <a:cs typeface="Arial" panose="020B0604020202020204" pitchFamily="34" charset="0"/>
                <a:sym typeface="+mn-lt"/>
              </a:rPr>
              <a:t>năm</a:t>
            </a:r>
            <a:r>
              <a:rPr lang="en-US" altLang="zh-CN" sz="2800" b="1" dirty="0">
                <a:solidFill>
                  <a:srgbClr val="029DDD"/>
                </a:solidFill>
                <a:latin typeface="Arial" panose="020B0604020202020204" pitchFamily="34" charset="0"/>
                <a:cs typeface="Arial" panose="020B0604020202020204" pitchFamily="34" charset="0"/>
                <a:sym typeface="+mn-lt"/>
              </a:rPr>
              <a:t> 1981, </a:t>
            </a:r>
            <a:r>
              <a:rPr lang="en-US" altLang="zh-CN" sz="2800" b="1" dirty="0" err="1">
                <a:solidFill>
                  <a:srgbClr val="029DDD"/>
                </a:solidFill>
                <a:latin typeface="Arial" panose="020B0604020202020204" pitchFamily="34" charset="0"/>
                <a:cs typeface="Arial" panose="020B0604020202020204" pitchFamily="34" charset="0"/>
                <a:sym typeface="+mn-lt"/>
              </a:rPr>
              <a:t>công</a:t>
            </a:r>
            <a:r>
              <a:rPr lang="en-US" altLang="zh-CN" sz="2800" b="1" dirty="0">
                <a:solidFill>
                  <a:srgbClr val="029DDD"/>
                </a:solidFill>
                <a:latin typeface="Arial" panose="020B0604020202020204" pitchFamily="34" charset="0"/>
                <a:cs typeface="Arial" panose="020B0604020202020204" pitchFamily="34" charset="0"/>
                <a:sym typeface="+mn-lt"/>
              </a:rPr>
              <a:t> </a:t>
            </a:r>
            <a:r>
              <a:rPr lang="en-US" altLang="zh-CN" sz="2800" b="1" dirty="0" err="1">
                <a:solidFill>
                  <a:srgbClr val="029DDD"/>
                </a:solidFill>
                <a:latin typeface="Arial" panose="020B0604020202020204" pitchFamily="34" charset="0"/>
                <a:cs typeface="Arial" panose="020B0604020202020204" pitchFamily="34" charset="0"/>
                <a:sym typeface="+mn-lt"/>
              </a:rPr>
              <a:t>chiếu</a:t>
            </a:r>
            <a:r>
              <a:rPr lang="en-US" altLang="zh-CN" sz="2800" b="1" dirty="0">
                <a:solidFill>
                  <a:srgbClr val="029DDD"/>
                </a:solidFill>
                <a:latin typeface="Arial" panose="020B0604020202020204" pitchFamily="34" charset="0"/>
                <a:cs typeface="Arial" panose="020B0604020202020204" pitchFamily="34" charset="0"/>
                <a:sym typeface="+mn-lt"/>
              </a:rPr>
              <a:t> 1984</a:t>
            </a: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24" name="图片 2">
            <a:extLst>
              <a:ext uri="{FF2B5EF4-FFF2-40B4-BE49-F238E27FC236}">
                <a16:creationId xmlns:a16="http://schemas.microsoft.com/office/drawing/2014/main" id="{D34998E9-0411-91CE-5828-4A3697262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456" y="3925757"/>
            <a:ext cx="2932243" cy="2932243"/>
          </a:xfrm>
          <a:prstGeom prst="rect">
            <a:avLst/>
          </a:prstGeom>
        </p:spPr>
      </p:pic>
      <p:cxnSp>
        <p:nvCxnSpPr>
          <p:cNvPr id="25" name="直接连接符 20">
            <a:extLst>
              <a:ext uri="{FF2B5EF4-FFF2-40B4-BE49-F238E27FC236}">
                <a16:creationId xmlns:a16="http://schemas.microsoft.com/office/drawing/2014/main" id="{4D71265B-43DA-6E33-B65F-554FFE09C1B3}"/>
              </a:ext>
            </a:extLst>
          </p:cNvPr>
          <p:cNvCxnSpPr>
            <a:cxnSpLocks/>
          </p:cNvCxnSpPr>
          <p:nvPr/>
        </p:nvCxnSpPr>
        <p:spPr>
          <a:xfrm flipV="1">
            <a:off x="1026422" y="2666230"/>
            <a:ext cx="0" cy="3173057"/>
          </a:xfrm>
          <a:prstGeom prst="line">
            <a:avLst/>
          </a:prstGeom>
          <a:ln w="3175" cap="rnd">
            <a:solidFill>
              <a:srgbClr val="5D5D5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6" name="iṡḷide">
            <a:extLst>
              <a:ext uri="{FF2B5EF4-FFF2-40B4-BE49-F238E27FC236}">
                <a16:creationId xmlns:a16="http://schemas.microsoft.com/office/drawing/2014/main" id="{6D39F613-2191-DCA5-BA9C-ABEFC05DD42A}"/>
              </a:ext>
            </a:extLst>
          </p:cNvPr>
          <p:cNvSpPr/>
          <p:nvPr/>
        </p:nvSpPr>
        <p:spPr bwMode="auto">
          <a:xfrm>
            <a:off x="1265089" y="3041784"/>
            <a:ext cx="229672" cy="229672"/>
          </a:xfrm>
          <a:prstGeom prst="chevron">
            <a:avLst/>
          </a:prstGeom>
          <a:solidFill>
            <a:srgbClr val="029DDD"/>
          </a:solidFill>
          <a:ln w="57150">
            <a:solidFill>
              <a:srgbClr val="029DDD"/>
            </a:solidFill>
          </a:ln>
        </p:spPr>
        <p:txBody>
          <a:bodyPr anchor="ctr"/>
          <a:lstStyle/>
          <a:p>
            <a:pPr algn="ctr" defTabSz="914400"/>
            <a:endParaRPr lang="zh-CN" altLang="en-US" sz="2400" dirty="0">
              <a:solidFill>
                <a:schemeClr val="lt1"/>
              </a:solidFill>
              <a:latin typeface="Arial" panose="020B0604020202020204" pitchFamily="34" charset="0"/>
              <a:cs typeface="+mn-ea"/>
              <a:sym typeface="+mn-lt"/>
            </a:endParaRPr>
          </a:p>
        </p:txBody>
      </p:sp>
      <p:sp>
        <p:nvSpPr>
          <p:cNvPr id="27" name="íṥľîḑê">
            <a:extLst>
              <a:ext uri="{FF2B5EF4-FFF2-40B4-BE49-F238E27FC236}">
                <a16:creationId xmlns:a16="http://schemas.microsoft.com/office/drawing/2014/main" id="{26740887-A531-A54F-8DE6-4D998D8B153B}"/>
              </a:ext>
            </a:extLst>
          </p:cNvPr>
          <p:cNvSpPr txBox="1"/>
          <p:nvPr/>
        </p:nvSpPr>
        <p:spPr>
          <a:xfrm>
            <a:off x="1494761" y="1918766"/>
            <a:ext cx="6878266" cy="603764"/>
          </a:xfrm>
          <a:prstGeom prst="rect">
            <a:avLst/>
          </a:prstGeom>
          <a:solidFill>
            <a:srgbClr val="029DDD"/>
          </a:solidFill>
          <a:ln w="57150">
            <a:solidFill>
              <a:schemeClr val="tx1"/>
            </a:solidFill>
          </a:ln>
        </p:spPr>
        <p:txBody>
          <a:bodyPr anchor="ctr"/>
          <a:lstStyle>
            <a:defPPr>
              <a:defRPr lang="en-US"/>
            </a:defPPr>
            <a:lvl1pPr algn="ctr" defTabSz="914400">
              <a:defRPr sz="2400">
                <a:solidFill>
                  <a:schemeClr val="lt1"/>
                </a:solidFill>
              </a:defRPr>
            </a:lvl1pPr>
            <a:lvl2pPr defTabSz="914400">
              <a:defRPr>
                <a:solidFill>
                  <a:schemeClr val="lt1"/>
                </a:solidFill>
              </a:defRPr>
            </a:lvl2pPr>
            <a:lvl3pPr defTabSz="914400">
              <a:defRPr>
                <a:solidFill>
                  <a:schemeClr val="lt1"/>
                </a:solidFill>
              </a:defRPr>
            </a:lvl3pPr>
            <a:lvl4pPr defTabSz="914400">
              <a:defRPr>
                <a:solidFill>
                  <a:schemeClr val="lt1"/>
                </a:solidFill>
              </a:defRPr>
            </a:lvl4pPr>
            <a:lvl5pPr defTabSz="914400">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r>
              <a:rPr lang="en-US" dirty="0">
                <a:latin typeface="Arial" panose="020B0604020202020204" pitchFamily="34" charset="0"/>
                <a:cs typeface="+mn-ea"/>
                <a:sym typeface="+mn-lt"/>
              </a:rPr>
              <a:t> </a:t>
            </a:r>
          </a:p>
        </p:txBody>
      </p:sp>
      <p:sp>
        <p:nvSpPr>
          <p:cNvPr id="28" name="文本框 23">
            <a:extLst>
              <a:ext uri="{FF2B5EF4-FFF2-40B4-BE49-F238E27FC236}">
                <a16:creationId xmlns:a16="http://schemas.microsoft.com/office/drawing/2014/main" id="{B54BEC35-37E6-BF35-8C11-C59B3FF8A32B}"/>
              </a:ext>
            </a:extLst>
          </p:cNvPr>
          <p:cNvSpPr txBox="1"/>
          <p:nvPr/>
        </p:nvSpPr>
        <p:spPr>
          <a:xfrm>
            <a:off x="1820876" y="1918766"/>
            <a:ext cx="6171655" cy="584775"/>
          </a:xfrm>
          <a:prstGeom prst="rect">
            <a:avLst/>
          </a:prstGeom>
          <a:noFill/>
        </p:spPr>
        <p:txBody>
          <a:bodyPr wrap="square" rtlCol="0">
            <a:spAutoFit/>
          </a:bodyPr>
          <a:lstStyle/>
          <a:p>
            <a:pPr marL="0" marR="0" algn="just">
              <a:spcBef>
                <a:spcPts val="0"/>
              </a:spcBef>
              <a:spcAft>
                <a:spcPts val="0"/>
              </a:spcAft>
            </a:pP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a. Hoàn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cảnh</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sáng</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tác</a:t>
            </a: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9" name="矩形 3">
            <a:extLst>
              <a:ext uri="{FF2B5EF4-FFF2-40B4-BE49-F238E27FC236}">
                <a16:creationId xmlns:a16="http://schemas.microsoft.com/office/drawing/2014/main" id="{3E74DE72-3A20-5C96-D236-8B4AC7F5568D}"/>
              </a:ext>
            </a:extLst>
          </p:cNvPr>
          <p:cNvSpPr/>
          <p:nvPr/>
        </p:nvSpPr>
        <p:spPr>
          <a:xfrm>
            <a:off x="1500704" y="3240818"/>
            <a:ext cx="9136218" cy="2459244"/>
          </a:xfrm>
          <a:prstGeom prst="rect">
            <a:avLst/>
          </a:prstGeom>
          <a:noFill/>
        </p:spPr>
        <p:txBody>
          <a:bodyPr wrap="square" rtlCol="0">
            <a:noAutofit/>
          </a:bodyPr>
          <a:lstStyle/>
          <a:p>
            <a:pPr algn="just"/>
            <a:endParaRPr lang="en-US" sz="2800" b="1" dirty="0">
              <a:solidFill>
                <a:srgbClr val="029DDD"/>
              </a:solidFill>
              <a:latin typeface="Arial" panose="020B0604020202020204" pitchFamily="34" charset="0"/>
              <a:cs typeface="Arial" panose="020B0604020202020204" pitchFamily="34" charset="0"/>
            </a:endParaRPr>
          </a:p>
          <a:p>
            <a:pPr algn="just"/>
            <a:r>
              <a:rPr lang="en-US" sz="2800" b="1" dirty="0" err="1">
                <a:solidFill>
                  <a:srgbClr val="029DDD"/>
                </a:solidFill>
                <a:latin typeface="Arial" panose="020B0604020202020204" pitchFamily="34" charset="0"/>
                <a:cs typeface="Arial" panose="020B0604020202020204" pitchFamily="34" charset="0"/>
              </a:rPr>
              <a:t>Sự</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chuyển</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biến</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mạnh</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mẽ</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của</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xã</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hội</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của</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văn</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học</a:t>
            </a:r>
            <a:endParaRPr lang="en-US" sz="2800" b="1" dirty="0">
              <a:solidFill>
                <a:srgbClr val="029DDD"/>
              </a:solidFill>
              <a:latin typeface="Arial" panose="020B0604020202020204" pitchFamily="34" charset="0"/>
              <a:cs typeface="Arial" panose="020B0604020202020204" pitchFamily="34" charset="0"/>
            </a:endParaRPr>
          </a:p>
          <a:p>
            <a:pPr algn="just"/>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Đất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nước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đứng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trước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nhiều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nguy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cơ</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khủng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hoảng</a:t>
            </a:r>
            <a:endParaRPr lang="en-US" sz="2800" dirty="0">
              <a:latin typeface="Arial" panose="020B0604020202020204" pitchFamily="34" charset="0"/>
              <a:ea typeface="Calibri" panose="020F0502020204030204" pitchFamily="34" charset="0"/>
              <a:cs typeface="Arial" panose="020B0604020202020204" pitchFamily="34" charset="0"/>
            </a:endParaRPr>
          </a:p>
          <a:p>
            <a:pPr algn="just"/>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Cuộc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thời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bình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với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muôn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mặt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đời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thường</a:t>
            </a:r>
            <a:r>
              <a:rPr lang="en-US" sz="2800" dirty="0">
                <a:latin typeface="Arial" panose="020B0604020202020204" pitchFamily="34" charset="0"/>
                <a:ea typeface="Calibri" panose="020F0502020204030204" pitchFamily="34" charset="0"/>
                <a:cs typeface="Arial" panose="020B0604020202020204" pitchFamily="34" charset="0"/>
              </a:rPr>
              <a:t>”</a:t>
            </a:r>
          </a:p>
          <a:p>
            <a:pPr marL="342900" indent="-342900" algn="just">
              <a:buFont typeface="Wingdings" panose="05000000000000000000" pitchFamily="2" charset="2"/>
              <a:buChar char="à"/>
            </a:pP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nhận</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thức</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lại</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về</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hiện</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thực</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con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người</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số</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phận</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cá</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nhân</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p>
          <a:p>
            <a:pPr marL="342900" indent="-342900" algn="just">
              <a:buFont typeface="Wingdings" panose="05000000000000000000" pitchFamily="2" charset="2"/>
              <a:buChar char="à"/>
            </a:pP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đổi</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mới</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giải</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phóng</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sức</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sáng</a:t>
            </a:r>
            <a:r>
              <a:rPr lang="en-US" sz="28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tạo</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0" name="iṡḷide">
            <a:extLst>
              <a:ext uri="{FF2B5EF4-FFF2-40B4-BE49-F238E27FC236}">
                <a16:creationId xmlns:a16="http://schemas.microsoft.com/office/drawing/2014/main" id="{6EFA1BB1-4B95-E760-A875-E74AEE02881D}"/>
              </a:ext>
            </a:extLst>
          </p:cNvPr>
          <p:cNvSpPr/>
          <p:nvPr/>
        </p:nvSpPr>
        <p:spPr bwMode="auto">
          <a:xfrm>
            <a:off x="1210709" y="3810921"/>
            <a:ext cx="229672" cy="229672"/>
          </a:xfrm>
          <a:prstGeom prst="chevron">
            <a:avLst/>
          </a:prstGeom>
          <a:solidFill>
            <a:srgbClr val="029DDD"/>
          </a:solidFill>
          <a:ln w="57150">
            <a:solidFill>
              <a:srgbClr val="029DDD"/>
            </a:solidFill>
          </a:ln>
        </p:spPr>
        <p:txBody>
          <a:bodyPr anchor="ctr"/>
          <a:lstStyle/>
          <a:p>
            <a:pPr algn="ctr" defTabSz="914400"/>
            <a:endParaRPr lang="zh-CN" altLang="en-US" sz="2400" dirty="0">
              <a:solidFill>
                <a:schemeClr val="lt1"/>
              </a:solidFill>
              <a:latin typeface="Arial" panose="020B0604020202020204" pitchFamily="34" charset="0"/>
              <a:cs typeface="+mn-ea"/>
              <a:sym typeface="+mn-lt"/>
            </a:endParaRPr>
          </a:p>
        </p:txBody>
      </p:sp>
    </p:spTree>
    <p:extLst>
      <p:ext uri="{BB962C8B-B14F-4D97-AF65-F5344CB8AC3E}">
        <p14:creationId xmlns:p14="http://schemas.microsoft.com/office/powerpoint/2010/main" val="3006765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par>
                          <p:cTn id="18" fill="hold">
                            <p:stCondLst>
                              <p:cond delay="500"/>
                            </p:stCondLst>
                            <p:childTnLst>
                              <p:par>
                                <p:cTn id="19" presetID="17"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ppt_x</p:attrName>
                                        </p:attrNameLst>
                                      </p:cBhvr>
                                      <p:tavLst>
                                        <p:tav tm="0">
                                          <p:val>
                                            <p:strVal val="#ppt_x-#ppt_w/2"/>
                                          </p:val>
                                        </p:tav>
                                        <p:tav tm="100000">
                                          <p:val>
                                            <p:strVal val="#ppt_x"/>
                                          </p:val>
                                        </p:tav>
                                      </p:tavLst>
                                    </p:anim>
                                    <p:anim calcmode="lin" valueType="num">
                                      <p:cBhvr>
                                        <p:cTn id="22" dur="500" fill="hold"/>
                                        <p:tgtEl>
                                          <p:spTgt spid="23"/>
                                        </p:tgtEl>
                                        <p:attrNameLst>
                                          <p:attrName>ppt_y</p:attrName>
                                        </p:attrNameLst>
                                      </p:cBhvr>
                                      <p:tavLst>
                                        <p:tav tm="0">
                                          <p:val>
                                            <p:strVal val="#ppt_y"/>
                                          </p:val>
                                        </p:tav>
                                        <p:tav tm="100000">
                                          <p:val>
                                            <p:strVal val="#ppt_y"/>
                                          </p:val>
                                        </p:tav>
                                      </p:tavLst>
                                    </p:anim>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500"/>
                            </p:stCondLst>
                            <p:childTnLst>
                              <p:par>
                                <p:cTn id="31" presetID="17"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ppt_x</p:attrName>
                                        </p:attrNameLst>
                                      </p:cBhvr>
                                      <p:tavLst>
                                        <p:tav tm="0">
                                          <p:val>
                                            <p:strVal val="#ppt_x-#ppt_w/2"/>
                                          </p:val>
                                        </p:tav>
                                        <p:tav tm="100000">
                                          <p:val>
                                            <p:strVal val="#ppt_x"/>
                                          </p:val>
                                        </p:tav>
                                      </p:tavLst>
                                    </p:anim>
                                    <p:anim calcmode="lin" valueType="num">
                                      <p:cBhvr>
                                        <p:cTn id="34" dur="500" fill="hold"/>
                                        <p:tgtEl>
                                          <p:spTgt spid="29"/>
                                        </p:tgtEl>
                                        <p:attrNameLst>
                                          <p:attrName>ppt_y</p:attrName>
                                        </p:attrNameLst>
                                      </p:cBhvr>
                                      <p:tavLst>
                                        <p:tav tm="0">
                                          <p:val>
                                            <p:strVal val="#ppt_y"/>
                                          </p:val>
                                        </p:tav>
                                        <p:tav tm="100000">
                                          <p:val>
                                            <p:strVal val="#ppt_y"/>
                                          </p:val>
                                        </p:tav>
                                      </p:tavLst>
                                    </p:anim>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P spid="27" grpId="0" animBg="1"/>
      <p:bldP spid="29"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BE4E354-B4D8-48F6-BD81-D5B86FB7E6E7}"/>
              </a:ext>
            </a:extLst>
          </p:cNvPr>
          <p:cNvSpPr/>
          <p:nvPr/>
        </p:nvSpPr>
        <p:spPr>
          <a:xfrm>
            <a:off x="1625023" y="1100911"/>
            <a:ext cx="7632100" cy="584775"/>
          </a:xfrm>
          <a:prstGeom prst="rect">
            <a:avLst/>
          </a:prstGeom>
        </p:spPr>
        <p:txBody>
          <a:bodyPr wrap="square">
            <a:spAutoFit/>
          </a:bodyPr>
          <a:lstStyle/>
          <a:p>
            <a:r>
              <a:rPr lang="en-US" sz="3200" b="1" dirty="0">
                <a:solidFill>
                  <a:srgbClr val="00B050"/>
                </a:solidFill>
                <a:latin typeface="Arial" panose="020B0604020202020204" pitchFamily="34" charset="0"/>
                <a:cs typeface="Arial" panose="020B0604020202020204" pitchFamily="34" charset="0"/>
              </a:rPr>
              <a:t>2. </a:t>
            </a:r>
            <a:r>
              <a:rPr lang="en-US" sz="3200" b="1" dirty="0" err="1">
                <a:solidFill>
                  <a:srgbClr val="00B050"/>
                </a:solidFill>
                <a:latin typeface="Arial" panose="020B0604020202020204" pitchFamily="34" charset="0"/>
                <a:cs typeface="Arial" panose="020B0604020202020204" pitchFamily="34" charset="0"/>
              </a:rPr>
              <a:t>Tác</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phẩm</a:t>
            </a:r>
            <a:endParaRPr lang="en-US" sz="3200" dirty="0">
              <a:solidFill>
                <a:srgbClr val="00B050"/>
              </a:solidFill>
              <a:latin typeface="Arial" panose="020B0604020202020204" pitchFamily="34" charset="0"/>
              <a:cs typeface="Arial" panose="020B0604020202020204" pitchFamily="34" charset="0"/>
            </a:endParaRPr>
          </a:p>
        </p:txBody>
      </p:sp>
      <p:sp>
        <p:nvSpPr>
          <p:cNvPr id="21" name="文本框 20"/>
          <p:cNvSpPr txBox="1"/>
          <p:nvPr/>
        </p:nvSpPr>
        <p:spPr>
          <a:xfrm>
            <a:off x="1379925" y="515829"/>
            <a:ext cx="5039729" cy="69602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r>
              <a:rPr lang="en-US" altLang="zh-CN" sz="3600" dirty="0">
                <a:solidFill>
                  <a:srgbClr val="007635"/>
                </a:solidFill>
                <a:latin typeface="Arial" panose="020B0604020202020204" pitchFamily="34" charset="0"/>
              </a:rPr>
              <a:t>I. TÌM HIỂU CHUNG</a:t>
            </a:r>
            <a:endParaRPr lang="zh-CN" altLang="en-US" sz="3600" dirty="0">
              <a:solidFill>
                <a:srgbClr val="007635"/>
              </a:solidFill>
              <a:latin typeface="Arial" panose="020B0604020202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01" y="437393"/>
            <a:ext cx="1858150" cy="1327036"/>
          </a:xfrm>
          <a:prstGeom prst="rect">
            <a:avLst/>
          </a:prstGeom>
        </p:spPr>
      </p:pic>
      <p:cxnSp>
        <p:nvCxnSpPr>
          <p:cNvPr id="8" name="直接连接符 7"/>
          <p:cNvCxnSpPr>
            <a:cxnSpLocks/>
          </p:cNvCxnSpPr>
          <p:nvPr/>
        </p:nvCxnSpPr>
        <p:spPr>
          <a:xfrm>
            <a:off x="1176906" y="1685686"/>
            <a:ext cx="8994616" cy="0"/>
          </a:xfrm>
          <a:prstGeom prst="line">
            <a:avLst/>
          </a:prstGeom>
          <a:ln>
            <a:solidFill>
              <a:srgbClr val="029DDD"/>
            </a:solidFill>
          </a:ln>
        </p:spPr>
        <p:style>
          <a:lnRef idx="1">
            <a:schemeClr val="accent1"/>
          </a:lnRef>
          <a:fillRef idx="0">
            <a:schemeClr val="accent1"/>
          </a:fillRef>
          <a:effectRef idx="0">
            <a:schemeClr val="accent1"/>
          </a:effectRef>
          <a:fontRef idx="minor">
            <a:schemeClr val="tx1"/>
          </a:fontRef>
        </p:style>
      </p:cxnSp>
      <p:pic>
        <p:nvPicPr>
          <p:cNvPr id="24" name="图片 2">
            <a:extLst>
              <a:ext uri="{FF2B5EF4-FFF2-40B4-BE49-F238E27FC236}">
                <a16:creationId xmlns:a16="http://schemas.microsoft.com/office/drawing/2014/main" id="{D34998E9-0411-91CE-5828-4A3697262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456" y="3925757"/>
            <a:ext cx="2932243" cy="2932243"/>
          </a:xfrm>
          <a:prstGeom prst="rect">
            <a:avLst/>
          </a:prstGeom>
        </p:spPr>
      </p:pic>
      <p:sp>
        <p:nvSpPr>
          <p:cNvPr id="27" name="íṥľîḑê">
            <a:extLst>
              <a:ext uri="{FF2B5EF4-FFF2-40B4-BE49-F238E27FC236}">
                <a16:creationId xmlns:a16="http://schemas.microsoft.com/office/drawing/2014/main" id="{26740887-A531-A54F-8DE6-4D998D8B153B}"/>
              </a:ext>
            </a:extLst>
          </p:cNvPr>
          <p:cNvSpPr txBox="1"/>
          <p:nvPr/>
        </p:nvSpPr>
        <p:spPr>
          <a:xfrm>
            <a:off x="1494761" y="1918766"/>
            <a:ext cx="6878266" cy="603764"/>
          </a:xfrm>
          <a:prstGeom prst="rect">
            <a:avLst/>
          </a:prstGeom>
          <a:solidFill>
            <a:srgbClr val="029DDD"/>
          </a:solidFill>
          <a:ln w="57150">
            <a:solidFill>
              <a:schemeClr val="tx1"/>
            </a:solidFill>
          </a:ln>
        </p:spPr>
        <p:txBody>
          <a:bodyPr anchor="ctr"/>
          <a:lstStyle>
            <a:defPPr>
              <a:defRPr lang="en-US"/>
            </a:defPPr>
            <a:lvl1pPr algn="ctr" defTabSz="914400">
              <a:defRPr sz="2400">
                <a:solidFill>
                  <a:schemeClr val="lt1"/>
                </a:solidFill>
              </a:defRPr>
            </a:lvl1pPr>
            <a:lvl2pPr defTabSz="914400">
              <a:defRPr>
                <a:solidFill>
                  <a:schemeClr val="lt1"/>
                </a:solidFill>
              </a:defRPr>
            </a:lvl2pPr>
            <a:lvl3pPr defTabSz="914400">
              <a:defRPr>
                <a:solidFill>
                  <a:schemeClr val="lt1"/>
                </a:solidFill>
              </a:defRPr>
            </a:lvl3pPr>
            <a:lvl4pPr defTabSz="914400">
              <a:defRPr>
                <a:solidFill>
                  <a:schemeClr val="lt1"/>
                </a:solidFill>
              </a:defRPr>
            </a:lvl4pPr>
            <a:lvl5pPr defTabSz="914400">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r>
              <a:rPr lang="en-US" dirty="0">
                <a:latin typeface="Arial" panose="020B0604020202020204" pitchFamily="34" charset="0"/>
                <a:cs typeface="+mn-ea"/>
                <a:sym typeface="+mn-lt"/>
              </a:rPr>
              <a:t> </a:t>
            </a:r>
          </a:p>
        </p:txBody>
      </p:sp>
      <p:sp>
        <p:nvSpPr>
          <p:cNvPr id="28" name="文本框 23">
            <a:extLst>
              <a:ext uri="{FF2B5EF4-FFF2-40B4-BE49-F238E27FC236}">
                <a16:creationId xmlns:a16="http://schemas.microsoft.com/office/drawing/2014/main" id="{B54BEC35-37E6-BF35-8C11-C59B3FF8A32B}"/>
              </a:ext>
            </a:extLst>
          </p:cNvPr>
          <p:cNvSpPr txBox="1"/>
          <p:nvPr/>
        </p:nvSpPr>
        <p:spPr>
          <a:xfrm>
            <a:off x="1820876" y="1918766"/>
            <a:ext cx="6171655" cy="584775"/>
          </a:xfrm>
          <a:prstGeom prst="rect">
            <a:avLst/>
          </a:prstGeom>
          <a:noFill/>
        </p:spPr>
        <p:txBody>
          <a:bodyPr wrap="square" rtlCol="0">
            <a:spAutoFit/>
          </a:bodyPr>
          <a:lstStyle/>
          <a:p>
            <a:pPr marL="0" marR="0" algn="just">
              <a:spcBef>
                <a:spcPts val="0"/>
              </a:spcBef>
              <a:spcAft>
                <a:spcPts val="0"/>
              </a:spcAft>
            </a:pP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b.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Tóm</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tắt</a:t>
            </a: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4619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a:extLst>
              <a:ext uri="{FF2B5EF4-FFF2-40B4-BE49-F238E27FC236}">
                <a16:creationId xmlns:a16="http://schemas.microsoft.com/office/drawing/2014/main" id="{818429F5-73D6-0FF5-E40F-0D1D650028FA}"/>
              </a:ext>
            </a:extLst>
          </p:cNvPr>
          <p:cNvSpPr>
            <a:spLocks noChangeArrowheads="1"/>
          </p:cNvSpPr>
          <p:nvPr/>
        </p:nvSpPr>
        <p:spPr bwMode="auto">
          <a:xfrm>
            <a:off x="4114800" y="5181600"/>
            <a:ext cx="4343400" cy="1676400"/>
          </a:xfrm>
          <a:prstGeom prst="rect">
            <a:avLst/>
          </a:prstGeom>
          <a:solidFill>
            <a:srgbClr val="CCFFFF"/>
          </a:solidFill>
          <a:ln w="28575">
            <a:solidFill>
              <a:srgbClr val="FF3399"/>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just" fontAlgn="base">
              <a:spcBef>
                <a:spcPct val="0"/>
              </a:spcBef>
              <a:spcAft>
                <a:spcPct val="0"/>
              </a:spcAft>
              <a:buClrTx/>
              <a:buSzTx/>
              <a:buNone/>
            </a:pPr>
            <a:r>
              <a:rPr lang="en-US" altLang="en-US" sz="1800" b="1">
                <a:solidFill>
                  <a:srgbClr val="FFFFFF"/>
                </a:solidFill>
                <a:latin typeface=".VnTime" panose="020B7200000000000000" pitchFamily="34" charset="0"/>
              </a:rPr>
              <a:t>.</a:t>
            </a:r>
          </a:p>
        </p:txBody>
      </p:sp>
      <p:sp>
        <p:nvSpPr>
          <p:cNvPr id="29703" name="Rectangle 7">
            <a:extLst>
              <a:ext uri="{FF2B5EF4-FFF2-40B4-BE49-F238E27FC236}">
                <a16:creationId xmlns:a16="http://schemas.microsoft.com/office/drawing/2014/main" id="{7A75C11F-14F4-DCEC-E3F1-151D6EED815F}"/>
              </a:ext>
            </a:extLst>
          </p:cNvPr>
          <p:cNvSpPr>
            <a:spLocks noChangeArrowheads="1"/>
          </p:cNvSpPr>
          <p:nvPr/>
        </p:nvSpPr>
        <p:spPr bwMode="auto">
          <a:xfrm>
            <a:off x="1828800" y="2438400"/>
            <a:ext cx="2590800" cy="1066800"/>
          </a:xfrm>
          <a:prstGeom prst="rect">
            <a:avLst/>
          </a:prstGeom>
          <a:solidFill>
            <a:srgbClr val="CCFFFF"/>
          </a:solidFill>
          <a:ln w="28575">
            <a:solidFill>
              <a:srgbClr val="FF00FF"/>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None/>
            </a:pPr>
            <a:endParaRPr lang="en-US" altLang="en-US" sz="1800" b="1">
              <a:solidFill>
                <a:srgbClr val="FFFFFF"/>
              </a:solidFill>
              <a:latin typeface=".VnTime" panose="020B7200000000000000" pitchFamily="34" charset="0"/>
            </a:endParaRPr>
          </a:p>
        </p:txBody>
      </p:sp>
      <p:sp>
        <p:nvSpPr>
          <p:cNvPr id="29706" name="Rectangle 10">
            <a:extLst>
              <a:ext uri="{FF2B5EF4-FFF2-40B4-BE49-F238E27FC236}">
                <a16:creationId xmlns:a16="http://schemas.microsoft.com/office/drawing/2014/main" id="{F4501AFA-F2F4-8E34-9859-6BFC10251A43}"/>
              </a:ext>
            </a:extLst>
          </p:cNvPr>
          <p:cNvSpPr>
            <a:spLocks noChangeArrowheads="1"/>
          </p:cNvSpPr>
          <p:nvPr/>
        </p:nvSpPr>
        <p:spPr bwMode="auto">
          <a:xfrm>
            <a:off x="7696200" y="3962400"/>
            <a:ext cx="2743200" cy="1143000"/>
          </a:xfrm>
          <a:prstGeom prst="rect">
            <a:avLst/>
          </a:prstGeom>
          <a:solidFill>
            <a:srgbClr val="CCFFFF"/>
          </a:solidFill>
          <a:ln w="28575">
            <a:solidFill>
              <a:srgbClr val="FF00FF"/>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None/>
            </a:pPr>
            <a:endParaRPr lang="en-US" altLang="en-US" sz="1800" b="1">
              <a:solidFill>
                <a:srgbClr val="FFFFFF"/>
              </a:solidFill>
              <a:latin typeface=".VnTime" panose="020B7200000000000000" pitchFamily="34" charset="0"/>
            </a:endParaRPr>
          </a:p>
        </p:txBody>
      </p:sp>
      <p:sp>
        <p:nvSpPr>
          <p:cNvPr id="29707" name="Rectangle 11">
            <a:extLst>
              <a:ext uri="{FF2B5EF4-FFF2-40B4-BE49-F238E27FC236}">
                <a16:creationId xmlns:a16="http://schemas.microsoft.com/office/drawing/2014/main" id="{E57A5195-4A52-33E6-FF0B-DE4F5BDC3666}"/>
              </a:ext>
            </a:extLst>
          </p:cNvPr>
          <p:cNvSpPr>
            <a:spLocks noChangeArrowheads="1"/>
          </p:cNvSpPr>
          <p:nvPr/>
        </p:nvSpPr>
        <p:spPr bwMode="auto">
          <a:xfrm>
            <a:off x="7696200" y="2590800"/>
            <a:ext cx="2895600" cy="1066800"/>
          </a:xfrm>
          <a:prstGeom prst="rect">
            <a:avLst/>
          </a:prstGeom>
          <a:solidFill>
            <a:srgbClr val="CCFFFF"/>
          </a:solidFill>
          <a:ln w="28575">
            <a:solidFill>
              <a:srgbClr val="FF00FF"/>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0"/>
              </a:spcBef>
              <a:spcAft>
                <a:spcPct val="0"/>
              </a:spcAft>
              <a:buClrTx/>
              <a:buSzTx/>
              <a:buNone/>
            </a:pPr>
            <a:endParaRPr lang="en-US" altLang="en-US" sz="1800" b="1">
              <a:solidFill>
                <a:srgbClr val="FFFFFF"/>
              </a:solidFill>
              <a:latin typeface=".VnTime" panose="020B7200000000000000" pitchFamily="34" charset="0"/>
            </a:endParaRPr>
          </a:p>
        </p:txBody>
      </p:sp>
      <p:sp>
        <p:nvSpPr>
          <p:cNvPr id="29708" name="Rectangle 12">
            <a:extLst>
              <a:ext uri="{FF2B5EF4-FFF2-40B4-BE49-F238E27FC236}">
                <a16:creationId xmlns:a16="http://schemas.microsoft.com/office/drawing/2014/main" id="{75004939-496B-8D19-F7EB-E15A4503EED4}"/>
              </a:ext>
            </a:extLst>
          </p:cNvPr>
          <p:cNvSpPr>
            <a:spLocks noChangeArrowheads="1"/>
          </p:cNvSpPr>
          <p:nvPr/>
        </p:nvSpPr>
        <p:spPr bwMode="auto">
          <a:xfrm>
            <a:off x="7620000" y="762000"/>
            <a:ext cx="3048000" cy="1143000"/>
          </a:xfrm>
          <a:prstGeom prst="rect">
            <a:avLst/>
          </a:prstGeom>
          <a:solidFill>
            <a:srgbClr val="CCFFFF"/>
          </a:solidFill>
          <a:ln w="28575">
            <a:solidFill>
              <a:srgbClr val="FF00FF"/>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None/>
            </a:pPr>
            <a:endParaRPr lang="en-US" altLang="en-US" sz="1800" b="1">
              <a:solidFill>
                <a:srgbClr val="FFFFFF"/>
              </a:solidFill>
              <a:latin typeface=".VnTime" panose="020B7200000000000000" pitchFamily="34" charset="0"/>
            </a:endParaRPr>
          </a:p>
        </p:txBody>
      </p:sp>
      <p:sp>
        <p:nvSpPr>
          <p:cNvPr id="29723" name="Rectangle 27">
            <a:extLst>
              <a:ext uri="{FF2B5EF4-FFF2-40B4-BE49-F238E27FC236}">
                <a16:creationId xmlns:a16="http://schemas.microsoft.com/office/drawing/2014/main" id="{EFD20BE7-E50D-50A8-2DE6-F5147F0B1121}"/>
              </a:ext>
            </a:extLst>
          </p:cNvPr>
          <p:cNvSpPr>
            <a:spLocks noChangeArrowheads="1"/>
          </p:cNvSpPr>
          <p:nvPr/>
        </p:nvSpPr>
        <p:spPr bwMode="auto">
          <a:xfrm>
            <a:off x="1905000" y="4038600"/>
            <a:ext cx="2514600" cy="1295400"/>
          </a:xfrm>
          <a:prstGeom prst="rect">
            <a:avLst/>
          </a:prstGeom>
          <a:solidFill>
            <a:srgbClr val="CCFFFF"/>
          </a:solidFill>
          <a:ln w="38100">
            <a:solidFill>
              <a:srgbClr val="FF00FF"/>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None/>
            </a:pPr>
            <a:endParaRPr lang="en-US" altLang="en-US" sz="1800" b="1">
              <a:solidFill>
                <a:srgbClr val="FFFFFF"/>
              </a:solidFill>
              <a:latin typeface=".VnTime" panose="020B7200000000000000" pitchFamily="34" charset="0"/>
            </a:endParaRPr>
          </a:p>
        </p:txBody>
      </p:sp>
      <p:sp>
        <p:nvSpPr>
          <p:cNvPr id="29733" name="WordArt 37">
            <a:extLst>
              <a:ext uri="{FF2B5EF4-FFF2-40B4-BE49-F238E27FC236}">
                <a16:creationId xmlns:a16="http://schemas.microsoft.com/office/drawing/2014/main" id="{633D55CB-609D-7008-64FC-72C32E399517}"/>
              </a:ext>
            </a:extLst>
          </p:cNvPr>
          <p:cNvSpPr>
            <a:spLocks noChangeArrowheads="1" noChangeShapeType="1" noTextEdit="1"/>
          </p:cNvSpPr>
          <p:nvPr/>
        </p:nvSpPr>
        <p:spPr bwMode="auto">
          <a:xfrm>
            <a:off x="1933575" y="1905000"/>
            <a:ext cx="1981200" cy="990600"/>
          </a:xfrm>
          <a:prstGeom prst="rect">
            <a:avLst/>
          </a:prstGeom>
        </p:spPr>
        <p:txBody>
          <a:bodyPr wrap="none" fromWordArt="1">
            <a:prstTxWarp prst="textPlain">
              <a:avLst>
                <a:gd name="adj" fmla="val 50000"/>
              </a:avLst>
            </a:prstTxWarp>
          </a:bodyPr>
          <a:lstStyle/>
          <a:p>
            <a:pPr fontAlgn="base">
              <a:spcBef>
                <a:spcPct val="50000"/>
              </a:spcBef>
              <a:spcAft>
                <a:spcPct val="0"/>
              </a:spcAft>
            </a:pPr>
            <a:r>
              <a:rPr lang="en-US" sz="3600" dirty="0">
                <a:solidFill>
                  <a:srgbClr val="000514"/>
                </a:solidFill>
                <a:latin typeface="Times New Roman" panose="02020603050405020304" pitchFamily="18" charset="0"/>
                <a:cs typeface="Times New Roman" panose="02020603050405020304" pitchFamily="18" charset="0"/>
              </a:rPr>
              <a:t>THẮT NÚT</a:t>
            </a:r>
          </a:p>
        </p:txBody>
      </p:sp>
      <p:sp>
        <p:nvSpPr>
          <p:cNvPr id="29734" name="WordArt 38">
            <a:extLst>
              <a:ext uri="{FF2B5EF4-FFF2-40B4-BE49-F238E27FC236}">
                <a16:creationId xmlns:a16="http://schemas.microsoft.com/office/drawing/2014/main" id="{BEEA4FC8-FEB6-0F86-E332-7DAE48314A01}"/>
              </a:ext>
            </a:extLst>
          </p:cNvPr>
          <p:cNvSpPr>
            <a:spLocks noChangeArrowheads="1" noChangeShapeType="1" noTextEdit="1"/>
          </p:cNvSpPr>
          <p:nvPr/>
        </p:nvSpPr>
        <p:spPr bwMode="auto">
          <a:xfrm>
            <a:off x="8001000" y="1828800"/>
            <a:ext cx="2257425" cy="990600"/>
          </a:xfrm>
          <a:prstGeom prst="rect">
            <a:avLst/>
          </a:prstGeom>
        </p:spPr>
        <p:txBody>
          <a:bodyPr wrap="none" fromWordArt="1">
            <a:prstTxWarp prst="textPlain">
              <a:avLst>
                <a:gd name="adj" fmla="val 50000"/>
              </a:avLst>
            </a:prstTxWarp>
          </a:bodyPr>
          <a:lstStyle/>
          <a:p>
            <a:pPr fontAlgn="base">
              <a:spcBef>
                <a:spcPct val="50000"/>
              </a:spcBef>
              <a:spcAft>
                <a:spcPct val="0"/>
              </a:spcAft>
            </a:pPr>
            <a:r>
              <a:rPr lang="en-US" sz="3600" dirty="0">
                <a:solidFill>
                  <a:srgbClr val="000514"/>
                </a:solidFill>
                <a:latin typeface="Times New Roman" panose="02020603050405020304" pitchFamily="18" charset="0"/>
                <a:cs typeface="Times New Roman" panose="02020603050405020304" pitchFamily="18" charset="0"/>
              </a:rPr>
              <a:t>PHÁT TRIỂN</a:t>
            </a:r>
          </a:p>
        </p:txBody>
      </p:sp>
      <p:sp>
        <p:nvSpPr>
          <p:cNvPr id="29735" name="WordArt 39">
            <a:extLst>
              <a:ext uri="{FF2B5EF4-FFF2-40B4-BE49-F238E27FC236}">
                <a16:creationId xmlns:a16="http://schemas.microsoft.com/office/drawing/2014/main" id="{1F824A2A-A624-5A58-CB7E-7F760955B771}"/>
              </a:ext>
            </a:extLst>
          </p:cNvPr>
          <p:cNvSpPr>
            <a:spLocks noChangeArrowheads="1" noChangeShapeType="1" noTextEdit="1"/>
          </p:cNvSpPr>
          <p:nvPr/>
        </p:nvSpPr>
        <p:spPr bwMode="auto">
          <a:xfrm>
            <a:off x="2057400" y="5562600"/>
            <a:ext cx="1828800" cy="990600"/>
          </a:xfrm>
          <a:prstGeom prst="rect">
            <a:avLst/>
          </a:prstGeom>
        </p:spPr>
        <p:txBody>
          <a:bodyPr wrap="none" fromWordArt="1">
            <a:prstTxWarp prst="textPlain">
              <a:avLst>
                <a:gd name="adj" fmla="val 50000"/>
              </a:avLst>
            </a:prstTxWarp>
          </a:bodyPr>
          <a:lstStyle/>
          <a:p>
            <a:pPr fontAlgn="base">
              <a:spcBef>
                <a:spcPct val="50000"/>
              </a:spcBef>
              <a:spcAft>
                <a:spcPct val="0"/>
              </a:spcAft>
            </a:pPr>
            <a:r>
              <a:rPr lang="en-US" sz="3600" dirty="0">
                <a:solidFill>
                  <a:srgbClr val="000514"/>
                </a:solidFill>
                <a:latin typeface="Times New Roman" panose="02020603050405020304" pitchFamily="18" charset="0"/>
                <a:cs typeface="Times New Roman" panose="02020603050405020304" pitchFamily="18" charset="0"/>
              </a:rPr>
              <a:t>MỞ NÚT</a:t>
            </a:r>
          </a:p>
        </p:txBody>
      </p:sp>
      <p:sp>
        <p:nvSpPr>
          <p:cNvPr id="29736" name="WordArt 40">
            <a:extLst>
              <a:ext uri="{FF2B5EF4-FFF2-40B4-BE49-F238E27FC236}">
                <a16:creationId xmlns:a16="http://schemas.microsoft.com/office/drawing/2014/main" id="{55D59D31-2717-24BF-29B8-92D12C9E184B}"/>
              </a:ext>
            </a:extLst>
          </p:cNvPr>
          <p:cNvSpPr>
            <a:spLocks noChangeArrowheads="1" noChangeShapeType="1" noTextEdit="1"/>
          </p:cNvSpPr>
          <p:nvPr/>
        </p:nvSpPr>
        <p:spPr bwMode="auto">
          <a:xfrm>
            <a:off x="8153400" y="5334000"/>
            <a:ext cx="221836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fromWordArt="1">
            <a:prstTxWarp prst="textPlain">
              <a:avLst>
                <a:gd name="adj" fmla="val 50000"/>
              </a:avLst>
            </a:prstTxWarp>
          </a:bodyPr>
          <a:lstStyle/>
          <a:p>
            <a:pPr fontAlgn="base">
              <a:spcBef>
                <a:spcPct val="50000"/>
              </a:spcBef>
              <a:spcAft>
                <a:spcPct val="0"/>
              </a:spcAft>
            </a:pPr>
            <a:r>
              <a:rPr lang="en-US" dirty="0">
                <a:solidFill>
                  <a:srgbClr val="000514"/>
                </a:solidFill>
                <a:latin typeface="Times New Roman" panose="02020603050405020304" pitchFamily="18" charset="0"/>
                <a:cs typeface="Times New Roman" panose="02020603050405020304" pitchFamily="18" charset="0"/>
              </a:rPr>
              <a:t>CAO TRÀO</a:t>
            </a:r>
          </a:p>
        </p:txBody>
      </p:sp>
      <p:sp>
        <p:nvSpPr>
          <p:cNvPr id="29705" name="Rectangle 9">
            <a:extLst>
              <a:ext uri="{FF2B5EF4-FFF2-40B4-BE49-F238E27FC236}">
                <a16:creationId xmlns:a16="http://schemas.microsoft.com/office/drawing/2014/main" id="{55478AEF-B86E-C06D-D2AE-84C05AE7F496}"/>
              </a:ext>
            </a:extLst>
          </p:cNvPr>
          <p:cNvSpPr>
            <a:spLocks noChangeArrowheads="1"/>
          </p:cNvSpPr>
          <p:nvPr/>
        </p:nvSpPr>
        <p:spPr bwMode="auto">
          <a:xfrm>
            <a:off x="1752600" y="762000"/>
            <a:ext cx="2667000" cy="1143000"/>
          </a:xfrm>
          <a:prstGeom prst="rect">
            <a:avLst/>
          </a:prstGeom>
          <a:solidFill>
            <a:srgbClr val="CCFFFF"/>
          </a:solidFill>
          <a:ln w="28575">
            <a:solidFill>
              <a:srgbClr val="FF00FF"/>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just" fontAlgn="base">
              <a:spcBef>
                <a:spcPct val="0"/>
              </a:spcBef>
              <a:spcAft>
                <a:spcPct val="0"/>
              </a:spcAft>
              <a:buClrTx/>
              <a:buSzTx/>
              <a:buNone/>
            </a:pPr>
            <a:endParaRPr lang="en-US" altLang="en-US" sz="1800" b="1">
              <a:solidFill>
                <a:srgbClr val="E5E5FF"/>
              </a:solidFill>
              <a:latin typeface=".VnTime" panose="020B7200000000000000" pitchFamily="34" charset="0"/>
            </a:endParaRPr>
          </a:p>
          <a:p>
            <a:pPr algn="just" fontAlgn="base">
              <a:spcBef>
                <a:spcPct val="0"/>
              </a:spcBef>
              <a:spcAft>
                <a:spcPct val="0"/>
              </a:spcAft>
              <a:buClrTx/>
              <a:buSzTx/>
              <a:buNone/>
            </a:pPr>
            <a:endParaRPr lang="en-US" altLang="en-US" sz="1800" b="1">
              <a:solidFill>
                <a:srgbClr val="E5E5FF"/>
              </a:solidFill>
              <a:latin typeface=".VnTime" panose="020B7200000000000000" pitchFamily="34" charset="0"/>
            </a:endParaRPr>
          </a:p>
          <a:p>
            <a:pPr algn="just" fontAlgn="base">
              <a:spcBef>
                <a:spcPct val="0"/>
              </a:spcBef>
              <a:spcAft>
                <a:spcPct val="0"/>
              </a:spcAft>
              <a:buClrTx/>
              <a:buSzTx/>
              <a:buNone/>
            </a:pPr>
            <a:endParaRPr lang="en-US" altLang="en-US" sz="1800" b="1">
              <a:solidFill>
                <a:srgbClr val="E5E5FF"/>
              </a:solidFill>
              <a:latin typeface="Arial" panose="020B0604020202020204" pitchFamily="34" charset="0"/>
            </a:endParaRPr>
          </a:p>
          <a:p>
            <a:pPr algn="just" fontAlgn="base">
              <a:spcBef>
                <a:spcPct val="0"/>
              </a:spcBef>
              <a:spcAft>
                <a:spcPct val="0"/>
              </a:spcAft>
              <a:buClrTx/>
              <a:buSzTx/>
              <a:buNone/>
            </a:pPr>
            <a:endParaRPr lang="en-US" altLang="en-US" sz="1800">
              <a:solidFill>
                <a:srgbClr val="E5E5FF"/>
              </a:solidFill>
              <a:latin typeface=".VnTime" panose="020B7200000000000000" pitchFamily="34" charset="0"/>
            </a:endParaRPr>
          </a:p>
        </p:txBody>
      </p:sp>
      <p:sp>
        <p:nvSpPr>
          <p:cNvPr id="29740" name="Line 44">
            <a:extLst>
              <a:ext uri="{FF2B5EF4-FFF2-40B4-BE49-F238E27FC236}">
                <a16:creationId xmlns:a16="http://schemas.microsoft.com/office/drawing/2014/main" id="{01CA661B-3D63-EEE9-0D2D-DF48D8660732}"/>
              </a:ext>
            </a:extLst>
          </p:cNvPr>
          <p:cNvSpPr>
            <a:spLocks noChangeShapeType="1"/>
          </p:cNvSpPr>
          <p:nvPr/>
        </p:nvSpPr>
        <p:spPr bwMode="auto">
          <a:xfrm>
            <a:off x="3048000" y="1981200"/>
            <a:ext cx="0" cy="3810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latin typeface="Garamond" panose="02020404030301010803" pitchFamily="18" charset="0"/>
            </a:endParaRPr>
          </a:p>
        </p:txBody>
      </p:sp>
      <p:sp>
        <p:nvSpPr>
          <p:cNvPr id="29741" name="Line 45">
            <a:extLst>
              <a:ext uri="{FF2B5EF4-FFF2-40B4-BE49-F238E27FC236}">
                <a16:creationId xmlns:a16="http://schemas.microsoft.com/office/drawing/2014/main" id="{7CC93319-E226-B942-4F90-6E209B7A4893}"/>
              </a:ext>
            </a:extLst>
          </p:cNvPr>
          <p:cNvSpPr>
            <a:spLocks noChangeShapeType="1"/>
          </p:cNvSpPr>
          <p:nvPr/>
        </p:nvSpPr>
        <p:spPr bwMode="auto">
          <a:xfrm>
            <a:off x="3048000" y="3657600"/>
            <a:ext cx="0" cy="3810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latin typeface="Garamond" panose="02020404030301010803" pitchFamily="18" charset="0"/>
            </a:endParaRPr>
          </a:p>
        </p:txBody>
      </p:sp>
      <p:sp>
        <p:nvSpPr>
          <p:cNvPr id="29742" name="Line 46">
            <a:extLst>
              <a:ext uri="{FF2B5EF4-FFF2-40B4-BE49-F238E27FC236}">
                <a16:creationId xmlns:a16="http://schemas.microsoft.com/office/drawing/2014/main" id="{12808A55-4A9B-A153-B71F-FA4204E763C2}"/>
              </a:ext>
            </a:extLst>
          </p:cNvPr>
          <p:cNvSpPr>
            <a:spLocks noChangeShapeType="1"/>
          </p:cNvSpPr>
          <p:nvPr/>
        </p:nvSpPr>
        <p:spPr bwMode="auto">
          <a:xfrm>
            <a:off x="9144000" y="1981200"/>
            <a:ext cx="0" cy="4572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latin typeface="Garamond" panose="02020404030301010803" pitchFamily="18" charset="0"/>
            </a:endParaRPr>
          </a:p>
        </p:txBody>
      </p:sp>
      <p:sp>
        <p:nvSpPr>
          <p:cNvPr id="29743" name="Line 47">
            <a:extLst>
              <a:ext uri="{FF2B5EF4-FFF2-40B4-BE49-F238E27FC236}">
                <a16:creationId xmlns:a16="http://schemas.microsoft.com/office/drawing/2014/main" id="{2927E0F2-9FAB-6958-B2E3-1D302783ECA1}"/>
              </a:ext>
            </a:extLst>
          </p:cNvPr>
          <p:cNvSpPr>
            <a:spLocks noChangeShapeType="1"/>
          </p:cNvSpPr>
          <p:nvPr/>
        </p:nvSpPr>
        <p:spPr bwMode="auto">
          <a:xfrm>
            <a:off x="9220200" y="3581400"/>
            <a:ext cx="0" cy="3810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latin typeface="Garamond" panose="02020404030301010803" pitchFamily="18" charset="0"/>
            </a:endParaRPr>
          </a:p>
        </p:txBody>
      </p:sp>
      <p:sp>
        <p:nvSpPr>
          <p:cNvPr id="29711" name="Text Box 15">
            <a:extLst>
              <a:ext uri="{FF2B5EF4-FFF2-40B4-BE49-F238E27FC236}">
                <a16:creationId xmlns:a16="http://schemas.microsoft.com/office/drawing/2014/main" id="{0E804225-8C49-9D00-4456-606D675F25D8}"/>
              </a:ext>
            </a:extLst>
          </p:cNvPr>
          <p:cNvSpPr txBox="1">
            <a:spLocks noChangeArrowheads="1"/>
          </p:cNvSpPr>
          <p:nvPr/>
        </p:nvSpPr>
        <p:spPr bwMode="auto">
          <a:xfrm>
            <a:off x="3810000" y="5972176"/>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1800" b="1">
                <a:solidFill>
                  <a:srgbClr val="FF0066"/>
                </a:solidFill>
                <a:latin typeface="Arial" panose="020B0604020202020204" pitchFamily="34" charset="0"/>
              </a:rPr>
              <a:t>7</a:t>
            </a:r>
          </a:p>
        </p:txBody>
      </p:sp>
      <p:sp>
        <p:nvSpPr>
          <p:cNvPr id="29712" name="Text Box 16">
            <a:extLst>
              <a:ext uri="{FF2B5EF4-FFF2-40B4-BE49-F238E27FC236}">
                <a16:creationId xmlns:a16="http://schemas.microsoft.com/office/drawing/2014/main" id="{916C5BC0-9237-56EC-B67A-DAEADB47C1C3}"/>
              </a:ext>
            </a:extLst>
          </p:cNvPr>
          <p:cNvSpPr txBox="1">
            <a:spLocks noChangeArrowheads="1"/>
          </p:cNvSpPr>
          <p:nvPr/>
        </p:nvSpPr>
        <p:spPr bwMode="auto">
          <a:xfrm>
            <a:off x="7315200" y="4419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1800" b="1">
                <a:solidFill>
                  <a:srgbClr val="FF0066"/>
                </a:solidFill>
                <a:latin typeface="Arial" panose="020B0604020202020204" pitchFamily="34" charset="0"/>
              </a:rPr>
              <a:t>6</a:t>
            </a:r>
          </a:p>
        </p:txBody>
      </p:sp>
      <p:sp>
        <p:nvSpPr>
          <p:cNvPr id="29713" name="Text Box 17">
            <a:extLst>
              <a:ext uri="{FF2B5EF4-FFF2-40B4-BE49-F238E27FC236}">
                <a16:creationId xmlns:a16="http://schemas.microsoft.com/office/drawing/2014/main" id="{62E811B4-7FFF-E3FD-AB19-79A8B5BF04A9}"/>
              </a:ext>
            </a:extLst>
          </p:cNvPr>
          <p:cNvSpPr txBox="1">
            <a:spLocks noChangeArrowheads="1"/>
          </p:cNvSpPr>
          <p:nvPr/>
        </p:nvSpPr>
        <p:spPr bwMode="auto">
          <a:xfrm>
            <a:off x="7086600" y="2895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1800" b="1">
                <a:solidFill>
                  <a:srgbClr val="FF0066"/>
                </a:solidFill>
                <a:latin typeface="Arial" panose="020B0604020202020204" pitchFamily="34" charset="0"/>
              </a:rPr>
              <a:t>5</a:t>
            </a:r>
          </a:p>
        </p:txBody>
      </p:sp>
      <p:sp>
        <p:nvSpPr>
          <p:cNvPr id="29714" name="Text Box 18">
            <a:extLst>
              <a:ext uri="{FF2B5EF4-FFF2-40B4-BE49-F238E27FC236}">
                <a16:creationId xmlns:a16="http://schemas.microsoft.com/office/drawing/2014/main" id="{49A65885-AFFC-DC33-69C3-5728390935A9}"/>
              </a:ext>
            </a:extLst>
          </p:cNvPr>
          <p:cNvSpPr txBox="1">
            <a:spLocks noChangeArrowheads="1"/>
          </p:cNvSpPr>
          <p:nvPr/>
        </p:nvSpPr>
        <p:spPr bwMode="auto">
          <a:xfrm>
            <a:off x="7086600" y="12192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1800" b="1">
                <a:solidFill>
                  <a:srgbClr val="FF0066"/>
                </a:solidFill>
                <a:latin typeface="Arial" panose="020B0604020202020204" pitchFamily="34" charset="0"/>
              </a:rPr>
              <a:t>4</a:t>
            </a:r>
          </a:p>
        </p:txBody>
      </p:sp>
      <p:sp>
        <p:nvSpPr>
          <p:cNvPr id="29717" name="Text Box 21">
            <a:extLst>
              <a:ext uri="{FF2B5EF4-FFF2-40B4-BE49-F238E27FC236}">
                <a16:creationId xmlns:a16="http://schemas.microsoft.com/office/drawing/2014/main" id="{FC1B9382-F7E3-8C93-7EC5-F6F3E92B5A88}"/>
              </a:ext>
            </a:extLst>
          </p:cNvPr>
          <p:cNvSpPr txBox="1">
            <a:spLocks noChangeArrowheads="1"/>
          </p:cNvSpPr>
          <p:nvPr/>
        </p:nvSpPr>
        <p:spPr bwMode="auto">
          <a:xfrm>
            <a:off x="1524000" y="1219201"/>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1800" b="1">
                <a:solidFill>
                  <a:srgbClr val="FF0066"/>
                </a:solidFill>
                <a:latin typeface="Arial" panose="020B0604020202020204" pitchFamily="34" charset="0"/>
              </a:rPr>
              <a:t>1</a:t>
            </a:r>
          </a:p>
        </p:txBody>
      </p:sp>
      <p:sp>
        <p:nvSpPr>
          <p:cNvPr id="29715" name="Text Box 19">
            <a:extLst>
              <a:ext uri="{FF2B5EF4-FFF2-40B4-BE49-F238E27FC236}">
                <a16:creationId xmlns:a16="http://schemas.microsoft.com/office/drawing/2014/main" id="{EB95DB4E-3407-E428-BFCB-2CE8D95BF202}"/>
              </a:ext>
            </a:extLst>
          </p:cNvPr>
          <p:cNvSpPr txBox="1">
            <a:spLocks noChangeArrowheads="1"/>
          </p:cNvSpPr>
          <p:nvPr/>
        </p:nvSpPr>
        <p:spPr bwMode="auto">
          <a:xfrm>
            <a:off x="1504950" y="292893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1800" b="1">
                <a:solidFill>
                  <a:srgbClr val="FF0066"/>
                </a:solidFill>
                <a:latin typeface="Arial" panose="020B0604020202020204" pitchFamily="34" charset="0"/>
              </a:rPr>
              <a:t>2</a:t>
            </a:r>
          </a:p>
        </p:txBody>
      </p:sp>
      <p:sp>
        <p:nvSpPr>
          <p:cNvPr id="2" name="Text Box 19">
            <a:extLst>
              <a:ext uri="{FF2B5EF4-FFF2-40B4-BE49-F238E27FC236}">
                <a16:creationId xmlns:a16="http://schemas.microsoft.com/office/drawing/2014/main" id="{1BBB2B4B-E850-448F-4695-E4524C007C07}"/>
              </a:ext>
            </a:extLst>
          </p:cNvPr>
          <p:cNvSpPr txBox="1">
            <a:spLocks noChangeArrowheads="1"/>
          </p:cNvSpPr>
          <p:nvPr/>
        </p:nvSpPr>
        <p:spPr bwMode="auto">
          <a:xfrm>
            <a:off x="1524000" y="44958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1800" b="1">
                <a:solidFill>
                  <a:srgbClr val="FF0066"/>
                </a:solidFill>
                <a:latin typeface="Arial" panose="020B0604020202020204" pitchFamily="34" charset="0"/>
              </a:rPr>
              <a:t>3</a:t>
            </a:r>
          </a:p>
        </p:txBody>
      </p:sp>
      <p:pic>
        <p:nvPicPr>
          <p:cNvPr id="90136" name="Picture 24">
            <a:extLst>
              <a:ext uri="{FF2B5EF4-FFF2-40B4-BE49-F238E27FC236}">
                <a16:creationId xmlns:a16="http://schemas.microsoft.com/office/drawing/2014/main" id="{E36FCDF1-B6D2-5D6D-BA25-ADD7967C6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38200"/>
            <a:ext cx="28956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7" name="Picture 25">
            <a:extLst>
              <a:ext uri="{FF2B5EF4-FFF2-40B4-BE49-F238E27FC236}">
                <a16:creationId xmlns:a16="http://schemas.microsoft.com/office/drawing/2014/main" id="{22946FB9-02B2-05D5-3B3E-53F1CACC4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38200"/>
            <a:ext cx="2971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8" name="Picture 26">
            <a:extLst>
              <a:ext uri="{FF2B5EF4-FFF2-40B4-BE49-F238E27FC236}">
                <a16:creationId xmlns:a16="http://schemas.microsoft.com/office/drawing/2014/main" id="{B5966081-8A19-C893-2BF8-1EAAAA7BB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990600"/>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9" name="Picture 27">
            <a:extLst>
              <a:ext uri="{FF2B5EF4-FFF2-40B4-BE49-F238E27FC236}">
                <a16:creationId xmlns:a16="http://schemas.microsoft.com/office/drawing/2014/main" id="{65E0D55F-E2A6-5D88-197A-BD60AE306B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838200"/>
            <a:ext cx="281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40" name="Picture 28">
            <a:extLst>
              <a:ext uri="{FF2B5EF4-FFF2-40B4-BE49-F238E27FC236}">
                <a16:creationId xmlns:a16="http://schemas.microsoft.com/office/drawing/2014/main" id="{1499D878-FEDE-78D1-50C6-CFD8AD03A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0" y="762000"/>
            <a:ext cx="2990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41" name="Picture 29">
            <a:extLst>
              <a:ext uri="{FF2B5EF4-FFF2-40B4-BE49-F238E27FC236}">
                <a16:creationId xmlns:a16="http://schemas.microsoft.com/office/drawing/2014/main" id="{06574365-CCD0-C4BA-94C0-86278F36B2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762000"/>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42" name="Text Box 30">
            <a:extLst>
              <a:ext uri="{FF2B5EF4-FFF2-40B4-BE49-F238E27FC236}">
                <a16:creationId xmlns:a16="http://schemas.microsoft.com/office/drawing/2014/main" id="{A4AA9323-D1BF-0608-7AC0-9BD4D327AEAF}"/>
              </a:ext>
            </a:extLst>
          </p:cNvPr>
          <p:cNvSpPr txBox="1">
            <a:spLocks noChangeArrowheads="1"/>
          </p:cNvSpPr>
          <p:nvPr/>
        </p:nvSpPr>
        <p:spPr bwMode="auto">
          <a:xfrm>
            <a:off x="1752600" y="762001"/>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2000" dirty="0">
                <a:solidFill>
                  <a:srgbClr val="000514"/>
                </a:solidFill>
                <a:latin typeface="Times New Roman" panose="02020603050405020304" pitchFamily="18" charset="0"/>
                <a:cs typeface="Times New Roman" panose="02020603050405020304" pitchFamily="18" charset="0"/>
              </a:rPr>
              <a:t>Nam </a:t>
            </a:r>
            <a:r>
              <a:rPr lang="en-US" altLang="en-US" sz="2000" dirty="0" err="1">
                <a:solidFill>
                  <a:srgbClr val="000514"/>
                </a:solidFill>
                <a:latin typeface="Times New Roman" panose="02020603050405020304" pitchFamily="18" charset="0"/>
                <a:cs typeface="Times New Roman" panose="02020603050405020304" pitchFamily="18" charset="0"/>
              </a:rPr>
              <a:t>Tào</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Bắc</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Đẩu</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tắc</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trách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gạch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nhầm</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tên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Trương</a:t>
            </a:r>
            <a:r>
              <a:rPr lang="en-US" altLang="en-US" sz="2000" dirty="0">
                <a:solidFill>
                  <a:srgbClr val="000514"/>
                </a:solidFill>
                <a:latin typeface="Times New Roman" panose="02020603050405020304" pitchFamily="18" charset="0"/>
                <a:cs typeface="Times New Roman" panose="02020603050405020304" pitchFamily="18" charset="0"/>
              </a:rPr>
              <a:t> Ba</a:t>
            </a:r>
          </a:p>
        </p:txBody>
      </p:sp>
      <p:sp>
        <p:nvSpPr>
          <p:cNvPr id="18463" name="Text Box 31">
            <a:extLst>
              <a:ext uri="{FF2B5EF4-FFF2-40B4-BE49-F238E27FC236}">
                <a16:creationId xmlns:a16="http://schemas.microsoft.com/office/drawing/2014/main" id="{2503EC7B-BE6C-6AF1-476B-8472B86C800A}"/>
              </a:ext>
            </a:extLst>
          </p:cNvPr>
          <p:cNvSpPr txBox="1">
            <a:spLocks noChangeArrowheads="1"/>
          </p:cNvSpPr>
          <p:nvPr/>
        </p:nvSpPr>
        <p:spPr bwMode="auto">
          <a:xfrm>
            <a:off x="1981200" y="2667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endParaRPr lang="en-US" altLang="en-US" sz="2400">
              <a:solidFill>
                <a:srgbClr val="FFFFFF"/>
              </a:solidFill>
              <a:latin typeface=".VnTime" panose="020B7200000000000000" pitchFamily="34" charset="0"/>
            </a:endParaRPr>
          </a:p>
        </p:txBody>
      </p:sp>
      <p:sp>
        <p:nvSpPr>
          <p:cNvPr id="90144" name="Text Box 32">
            <a:extLst>
              <a:ext uri="{FF2B5EF4-FFF2-40B4-BE49-F238E27FC236}">
                <a16:creationId xmlns:a16="http://schemas.microsoft.com/office/drawing/2014/main" id="{0B130E08-F74C-E093-F0A0-27782E5CBA6E}"/>
              </a:ext>
            </a:extLst>
          </p:cNvPr>
          <p:cNvSpPr txBox="1">
            <a:spLocks noChangeArrowheads="1"/>
          </p:cNvSpPr>
          <p:nvPr/>
        </p:nvSpPr>
        <p:spPr bwMode="auto">
          <a:xfrm>
            <a:off x="1783416" y="2376755"/>
            <a:ext cx="2895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2000" dirty="0" err="1">
                <a:solidFill>
                  <a:srgbClr val="000514"/>
                </a:solidFill>
                <a:latin typeface="Times New Roman" panose="02020603050405020304" pitchFamily="18" charset="0"/>
                <a:cs typeface="Times New Roman" panose="02020603050405020304" pitchFamily="18" charset="0"/>
              </a:rPr>
              <a:t>Trương</a:t>
            </a:r>
            <a:r>
              <a:rPr lang="en-US" altLang="en-US" sz="2000" dirty="0">
                <a:solidFill>
                  <a:srgbClr val="000514"/>
                </a:solidFill>
                <a:latin typeface="Times New Roman" panose="02020603050405020304" pitchFamily="18" charset="0"/>
                <a:cs typeface="Times New Roman" panose="02020603050405020304" pitchFamily="18" charset="0"/>
              </a:rPr>
              <a:t> Ba </a:t>
            </a:r>
            <a:r>
              <a:rPr lang="en-US" altLang="en-US" sz="2000" dirty="0" err="1">
                <a:solidFill>
                  <a:srgbClr val="000514"/>
                </a:solidFill>
                <a:latin typeface="Times New Roman" panose="02020603050405020304" pitchFamily="18" charset="0"/>
                <a:cs typeface="Times New Roman" panose="02020603050405020304" pitchFamily="18" charset="0"/>
              </a:rPr>
              <a:t>đánh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cờ</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với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Trương</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Hoạt</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Đế</a:t>
            </a:r>
            <a:r>
              <a:rPr lang="en-US" altLang="en-US" sz="2000" dirty="0">
                <a:solidFill>
                  <a:srgbClr val="000514"/>
                </a:solidFill>
                <a:latin typeface="Times New Roman" panose="02020603050405020304" pitchFamily="18" charset="0"/>
                <a:cs typeface="Times New Roman" panose="02020603050405020304" pitchFamily="18" charset="0"/>
              </a:rPr>
              <a:t> Thích. </a:t>
            </a:r>
            <a:r>
              <a:rPr lang="en-US" altLang="en-US" sz="2000" dirty="0" err="1">
                <a:solidFill>
                  <a:srgbClr val="000514"/>
                </a:solidFill>
                <a:latin typeface="Times New Roman" panose="02020603050405020304" pitchFamily="18" charset="0"/>
                <a:cs typeface="Times New Roman" panose="02020603050405020304" pitchFamily="18" charset="0"/>
              </a:rPr>
              <a:t>Trương</a:t>
            </a:r>
            <a:r>
              <a:rPr lang="en-US" altLang="en-US" sz="2000" dirty="0">
                <a:solidFill>
                  <a:srgbClr val="000514"/>
                </a:solidFill>
                <a:latin typeface="Times New Roman" panose="02020603050405020304" pitchFamily="18" charset="0"/>
                <a:cs typeface="Times New Roman" panose="02020603050405020304" pitchFamily="18" charset="0"/>
              </a:rPr>
              <a:t> Ba qua </a:t>
            </a:r>
            <a:r>
              <a:rPr lang="en-US" altLang="en-US" sz="2000" dirty="0" err="1">
                <a:solidFill>
                  <a:srgbClr val="000514"/>
                </a:solidFill>
                <a:latin typeface="Times New Roman" panose="02020603050405020304" pitchFamily="18" charset="0"/>
                <a:cs typeface="Times New Roman" panose="02020603050405020304" pitchFamily="18" charset="0"/>
              </a:rPr>
              <a:t>đời</a:t>
            </a:r>
            <a:endParaRPr lang="en-US" altLang="en-US" sz="2000" dirty="0">
              <a:solidFill>
                <a:srgbClr val="000514"/>
              </a:solidFill>
              <a:latin typeface="Times New Roman" panose="02020603050405020304" pitchFamily="18" charset="0"/>
              <a:cs typeface="Times New Roman" panose="02020603050405020304" pitchFamily="18" charset="0"/>
            </a:endParaRPr>
          </a:p>
        </p:txBody>
      </p:sp>
      <p:sp>
        <p:nvSpPr>
          <p:cNvPr id="90145" name="Text Box 33">
            <a:extLst>
              <a:ext uri="{FF2B5EF4-FFF2-40B4-BE49-F238E27FC236}">
                <a16:creationId xmlns:a16="http://schemas.microsoft.com/office/drawing/2014/main" id="{63DC3880-0212-56F5-46C2-7C09FB22A6D8}"/>
              </a:ext>
            </a:extLst>
          </p:cNvPr>
          <p:cNvSpPr txBox="1">
            <a:spLocks noChangeArrowheads="1"/>
          </p:cNvSpPr>
          <p:nvPr/>
        </p:nvSpPr>
        <p:spPr bwMode="auto">
          <a:xfrm>
            <a:off x="1828800" y="4038601"/>
            <a:ext cx="243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2000">
                <a:solidFill>
                  <a:srgbClr val="FFFFFF"/>
                </a:solidFill>
                <a:latin typeface=".VnTime" panose="020B7200000000000000" pitchFamily="34" charset="0"/>
              </a:rPr>
              <a:t>Nam Tµo söa sai b»ng c¸ch cho hån Tr­¬ng Ba nhËp vµo x¸c anh hµng thÞt</a:t>
            </a:r>
          </a:p>
        </p:txBody>
      </p:sp>
      <p:sp>
        <p:nvSpPr>
          <p:cNvPr id="90146" name="Text Box 34">
            <a:extLst>
              <a:ext uri="{FF2B5EF4-FFF2-40B4-BE49-F238E27FC236}">
                <a16:creationId xmlns:a16="http://schemas.microsoft.com/office/drawing/2014/main" id="{D4429C22-477E-D996-D894-4E03C7438C3B}"/>
              </a:ext>
            </a:extLst>
          </p:cNvPr>
          <p:cNvSpPr txBox="1">
            <a:spLocks noChangeArrowheads="1"/>
          </p:cNvSpPr>
          <p:nvPr/>
        </p:nvSpPr>
        <p:spPr bwMode="auto">
          <a:xfrm>
            <a:off x="7543800" y="746126"/>
            <a:ext cx="3124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2000" dirty="0" err="1">
                <a:solidFill>
                  <a:srgbClr val="000514"/>
                </a:solidFill>
                <a:latin typeface="Times New Roman" panose="02020603050405020304" pitchFamily="18" charset="0"/>
                <a:cs typeface="Times New Roman" panose="02020603050405020304" pitchFamily="18" charset="0"/>
              </a:rPr>
              <a:t>Xác</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anh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hàng</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thịt</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đòi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về</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nhà</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Trương</a:t>
            </a:r>
            <a:r>
              <a:rPr lang="en-US" altLang="en-US" sz="2000" dirty="0">
                <a:solidFill>
                  <a:srgbClr val="000514"/>
                </a:solidFill>
                <a:latin typeface="Times New Roman" panose="02020603050405020304" pitchFamily="18" charset="0"/>
                <a:cs typeface="Times New Roman" panose="02020603050405020304" pitchFamily="18" charset="0"/>
              </a:rPr>
              <a:t> Ba. </a:t>
            </a:r>
            <a:r>
              <a:rPr lang="en-US" altLang="en-US" sz="2000" dirty="0" err="1">
                <a:solidFill>
                  <a:srgbClr val="000514"/>
                </a:solidFill>
                <a:latin typeface="Times New Roman" panose="02020603050405020304" pitchFamily="18" charset="0"/>
                <a:cs typeface="Times New Roman" panose="02020603050405020304" pitchFamily="18" charset="0"/>
              </a:rPr>
              <a:t>Mọi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người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ngỡ</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ngàng</a:t>
            </a:r>
            <a:r>
              <a:rPr lang="en-US" altLang="en-US" sz="2000" dirty="0">
                <a:solidFill>
                  <a:srgbClr val="000514"/>
                </a:solidFill>
                <a:latin typeface="Times New Roman" panose="02020603050405020304" pitchFamily="18" charset="0"/>
                <a:cs typeface="Times New Roman" panose="02020603050405020304" pitchFamily="18" charset="0"/>
              </a:rPr>
              <a:t> song </a:t>
            </a:r>
            <a:r>
              <a:rPr lang="en-US" altLang="en-US" sz="2000" dirty="0" err="1">
                <a:solidFill>
                  <a:srgbClr val="000514"/>
                </a:solidFill>
                <a:latin typeface="Times New Roman" panose="02020603050405020304" pitchFamily="18" charset="0"/>
                <a:cs typeface="Times New Roman" panose="02020603050405020304" pitchFamily="18" charset="0"/>
              </a:rPr>
              <a:t>đành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chấp</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nhận</a:t>
            </a:r>
            <a:r>
              <a:rPr lang="en-US" altLang="en-US" sz="2000" dirty="0">
                <a:solidFill>
                  <a:srgbClr val="000514"/>
                </a:solidFill>
                <a:latin typeface="Times New Roman" panose="02020603050405020304" pitchFamily="18" charset="0"/>
                <a:cs typeface="Times New Roman" panose="02020603050405020304" pitchFamily="18" charset="0"/>
              </a:rPr>
              <a:t>. </a:t>
            </a:r>
          </a:p>
        </p:txBody>
      </p:sp>
      <p:sp>
        <p:nvSpPr>
          <p:cNvPr id="90147" name="Text Box 35">
            <a:extLst>
              <a:ext uri="{FF2B5EF4-FFF2-40B4-BE49-F238E27FC236}">
                <a16:creationId xmlns:a16="http://schemas.microsoft.com/office/drawing/2014/main" id="{898ACAE7-91E9-8B73-B76A-4C481550EFA7}"/>
              </a:ext>
            </a:extLst>
          </p:cNvPr>
          <p:cNvSpPr txBox="1">
            <a:spLocks noChangeArrowheads="1"/>
          </p:cNvSpPr>
          <p:nvPr/>
        </p:nvSpPr>
        <p:spPr bwMode="auto">
          <a:xfrm>
            <a:off x="7704766" y="2533651"/>
            <a:ext cx="2667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1800" dirty="0">
                <a:solidFill>
                  <a:srgbClr val="000514"/>
                </a:solidFill>
                <a:latin typeface="Times New Roman" panose="02020603050405020304" pitchFamily="18" charset="0"/>
                <a:cs typeface="Times New Roman" panose="02020603050405020304" pitchFamily="18" charset="0"/>
              </a:rPr>
              <a:t>Lý </a:t>
            </a:r>
            <a:r>
              <a:rPr lang="en-US" altLang="en-US" sz="1800" dirty="0" err="1">
                <a:solidFill>
                  <a:srgbClr val="000514"/>
                </a:solidFill>
                <a:latin typeface="Times New Roman" panose="02020603050405020304" pitchFamily="18" charset="0"/>
                <a:cs typeface="Times New Roman" panose="02020603050405020304" pitchFamily="18" charset="0"/>
              </a:rPr>
              <a:t>trưởng</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sách</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nhiễu</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Trương</a:t>
            </a:r>
            <a:r>
              <a:rPr lang="en-US" altLang="en-US" sz="1800" dirty="0">
                <a:solidFill>
                  <a:srgbClr val="000514"/>
                </a:solidFill>
                <a:latin typeface="Times New Roman" panose="02020603050405020304" pitchFamily="18" charset="0"/>
                <a:cs typeface="Times New Roman" panose="02020603050405020304" pitchFamily="18" charset="0"/>
              </a:rPr>
              <a:t> Ba </a:t>
            </a:r>
            <a:r>
              <a:rPr lang="en-US" altLang="en-US" sz="1800" dirty="0" err="1">
                <a:solidFill>
                  <a:srgbClr val="000514"/>
                </a:solidFill>
                <a:latin typeface="Times New Roman" panose="02020603050405020304" pitchFamily="18" charset="0"/>
                <a:cs typeface="Times New Roman" panose="02020603050405020304" pitchFamily="18" charset="0"/>
              </a:rPr>
              <a:t>phải</a:t>
            </a:r>
            <a:r>
              <a:rPr lang="en-US" altLang="en-US" sz="1800" dirty="0">
                <a:solidFill>
                  <a:srgbClr val="000514"/>
                </a:solidFill>
                <a:latin typeface="Times New Roman" panose="02020603050405020304" pitchFamily="18" charset="0"/>
                <a:cs typeface="Times New Roman" panose="02020603050405020304" pitchFamily="18" charset="0"/>
              </a:rPr>
              <a:t> ở </a:t>
            </a:r>
            <a:r>
              <a:rPr lang="en-US" altLang="en-US" sz="1800" dirty="0" err="1">
                <a:solidFill>
                  <a:srgbClr val="000514"/>
                </a:solidFill>
                <a:latin typeface="Times New Roman" panose="02020603050405020304" pitchFamily="18" charset="0"/>
                <a:cs typeface="Times New Roman" panose="02020603050405020304" pitchFamily="18" charset="0"/>
              </a:rPr>
              <a:t>nhà</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xác</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hàng</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thịt</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đến</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nửa</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đêm</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mới</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được</a:t>
            </a:r>
            <a:r>
              <a:rPr lang="en-US" altLang="en-US" sz="1800" dirty="0">
                <a:solidFill>
                  <a:srgbClr val="000514"/>
                </a:solidFill>
                <a:latin typeface="Times New Roman" panose="02020603050405020304" pitchFamily="18" charset="0"/>
                <a:cs typeface="Times New Roman" panose="02020603050405020304" pitchFamily="18" charset="0"/>
              </a:rPr>
              <a:t> </a:t>
            </a:r>
            <a:r>
              <a:rPr lang="en-US" altLang="en-US" sz="1800" dirty="0" err="1">
                <a:solidFill>
                  <a:srgbClr val="000514"/>
                </a:solidFill>
                <a:latin typeface="Times New Roman" panose="02020603050405020304" pitchFamily="18" charset="0"/>
                <a:cs typeface="Times New Roman" panose="02020603050405020304" pitchFamily="18" charset="0"/>
              </a:rPr>
              <a:t>về</a:t>
            </a:r>
            <a:r>
              <a:rPr lang="en-US" altLang="en-US" sz="1800" dirty="0">
                <a:solidFill>
                  <a:srgbClr val="000514"/>
                </a:solidFill>
                <a:latin typeface="Times New Roman" panose="02020603050405020304" pitchFamily="18" charset="0"/>
                <a:cs typeface="Times New Roman" panose="02020603050405020304" pitchFamily="18" charset="0"/>
              </a:rPr>
              <a:t>.</a:t>
            </a:r>
          </a:p>
        </p:txBody>
      </p:sp>
      <p:sp>
        <p:nvSpPr>
          <p:cNvPr id="90148" name="Text Box 36">
            <a:extLst>
              <a:ext uri="{FF2B5EF4-FFF2-40B4-BE49-F238E27FC236}">
                <a16:creationId xmlns:a16="http://schemas.microsoft.com/office/drawing/2014/main" id="{CD222CC6-10EE-8831-852C-D494731B6CD1}"/>
              </a:ext>
            </a:extLst>
          </p:cNvPr>
          <p:cNvSpPr txBox="1">
            <a:spLocks noChangeArrowheads="1"/>
          </p:cNvSpPr>
          <p:nvPr/>
        </p:nvSpPr>
        <p:spPr bwMode="auto">
          <a:xfrm>
            <a:off x="7772400" y="4038601"/>
            <a:ext cx="2743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2000" dirty="0">
                <a:solidFill>
                  <a:srgbClr val="FFFFFF"/>
                </a:solidFill>
                <a:latin typeface=".VnTime" panose="020B7200000000000000" pitchFamily="34"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Trương</a:t>
            </a:r>
            <a:r>
              <a:rPr lang="en-US" altLang="en-US" sz="2000" dirty="0">
                <a:solidFill>
                  <a:srgbClr val="000514"/>
                </a:solidFill>
                <a:latin typeface="Times New Roman" panose="02020603050405020304" pitchFamily="18" charset="0"/>
                <a:cs typeface="Times New Roman" panose="02020603050405020304" pitchFamily="18" charset="0"/>
              </a:rPr>
              <a:t> Ba </a:t>
            </a:r>
            <a:r>
              <a:rPr lang="en-US" altLang="en-US" sz="2000" dirty="0" err="1">
                <a:solidFill>
                  <a:srgbClr val="000514"/>
                </a:solidFill>
                <a:latin typeface="Times New Roman" panose="02020603050405020304" pitchFamily="18" charset="0"/>
                <a:cs typeface="Times New Roman" panose="02020603050405020304" pitchFamily="18" charset="0"/>
              </a:rPr>
              <a:t>bị</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thể</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xác</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xui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khiến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định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xuôi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theo</a:t>
            </a:r>
            <a:r>
              <a:rPr lang="en-US" altLang="en-US" sz="2000" dirty="0">
                <a:solidFill>
                  <a:srgbClr val="000514"/>
                </a:solidFill>
                <a:latin typeface="Times New Roman" panose="02020603050405020304" pitchFamily="18" charset="0"/>
                <a:cs typeface="Times New Roman" panose="02020603050405020304" pitchFamily="18" charset="0"/>
              </a:rPr>
              <a:t> ở </a:t>
            </a:r>
            <a:r>
              <a:rPr lang="en-US" altLang="en-US" sz="2000" dirty="0" err="1">
                <a:solidFill>
                  <a:srgbClr val="000514"/>
                </a:solidFill>
                <a:latin typeface="Times New Roman" panose="02020603050405020304" pitchFamily="18" charset="0"/>
                <a:cs typeface="Times New Roman" panose="02020603050405020304" pitchFamily="18" charset="0"/>
              </a:rPr>
              <a:t>lại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với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vợ</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hàng</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thịt</a:t>
            </a:r>
            <a:r>
              <a:rPr lang="en-US" altLang="en-US" sz="2000" dirty="0">
                <a:solidFill>
                  <a:srgbClr val="000514"/>
                </a:solidFill>
                <a:latin typeface="Times New Roman" panose="02020603050405020304" pitchFamily="18" charset="0"/>
                <a:cs typeface="Times New Roman" panose="02020603050405020304" pitchFamily="18" charset="0"/>
              </a:rPr>
              <a:t>.</a:t>
            </a:r>
          </a:p>
        </p:txBody>
      </p:sp>
      <p:sp>
        <p:nvSpPr>
          <p:cNvPr id="90149" name="Text Box 37">
            <a:extLst>
              <a:ext uri="{FF2B5EF4-FFF2-40B4-BE49-F238E27FC236}">
                <a16:creationId xmlns:a16="http://schemas.microsoft.com/office/drawing/2014/main" id="{C8609119-2FFB-63B7-FA5A-2D7AFC41E8C6}"/>
              </a:ext>
            </a:extLst>
          </p:cNvPr>
          <p:cNvSpPr txBox="1">
            <a:spLocks noChangeArrowheads="1"/>
          </p:cNvSpPr>
          <p:nvPr/>
        </p:nvSpPr>
        <p:spPr bwMode="auto">
          <a:xfrm>
            <a:off x="4267200" y="5215652"/>
            <a:ext cx="4038600" cy="163121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2000" dirty="0" err="1">
                <a:solidFill>
                  <a:srgbClr val="000514"/>
                </a:solidFill>
                <a:latin typeface="Times New Roman" panose="02020603050405020304" pitchFamily="18" charset="0"/>
                <a:cs typeface="Times New Roman" panose="02020603050405020304" pitchFamily="18" charset="0"/>
              </a:rPr>
              <a:t>Trương</a:t>
            </a:r>
            <a:r>
              <a:rPr lang="en-US" altLang="en-US" sz="2000" dirty="0">
                <a:solidFill>
                  <a:srgbClr val="000514"/>
                </a:solidFill>
                <a:latin typeface="Times New Roman" panose="02020603050405020304" pitchFamily="18" charset="0"/>
                <a:cs typeface="Times New Roman" panose="02020603050405020304" pitchFamily="18" charset="0"/>
              </a:rPr>
              <a:t> Ba </a:t>
            </a:r>
            <a:r>
              <a:rPr lang="en-US" altLang="en-US" sz="2000" dirty="0" err="1">
                <a:solidFill>
                  <a:srgbClr val="000514"/>
                </a:solidFill>
                <a:latin typeface="Times New Roman" panose="02020603050405020304" pitchFamily="18" charset="0"/>
                <a:cs typeface="Times New Roman" panose="02020603050405020304" pitchFamily="18" charset="0"/>
              </a:rPr>
              <a:t>thay</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đổi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tính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nết</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khiến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mọi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người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xa</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lánh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chán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ghét</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bản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thân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đau</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khổ</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dằn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vật</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Trương</a:t>
            </a:r>
            <a:r>
              <a:rPr lang="en-US" altLang="en-US" sz="2000" dirty="0">
                <a:solidFill>
                  <a:srgbClr val="000514"/>
                </a:solidFill>
                <a:latin typeface="Times New Roman" panose="02020603050405020304" pitchFamily="18" charset="0"/>
                <a:cs typeface="Times New Roman" panose="02020603050405020304" pitchFamily="18" charset="0"/>
              </a:rPr>
              <a:t> Ba </a:t>
            </a:r>
            <a:r>
              <a:rPr lang="en-US" altLang="en-US" sz="2000" dirty="0" err="1">
                <a:solidFill>
                  <a:srgbClr val="000514"/>
                </a:solidFill>
                <a:latin typeface="Times New Roman" panose="02020603050405020304" pitchFamily="18" charset="0"/>
                <a:cs typeface="Times New Roman" panose="02020603050405020304" pitchFamily="18" charset="0"/>
              </a:rPr>
              <a:t>cầu</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khẩn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Đế</a:t>
            </a:r>
            <a:r>
              <a:rPr lang="en-US" altLang="en-US" sz="2000" dirty="0">
                <a:solidFill>
                  <a:srgbClr val="000514"/>
                </a:solidFill>
                <a:latin typeface="Times New Roman" panose="02020603050405020304" pitchFamily="18" charset="0"/>
                <a:cs typeface="Times New Roman" panose="02020603050405020304" pitchFamily="18" charset="0"/>
              </a:rPr>
              <a:t> Thích </a:t>
            </a:r>
            <a:r>
              <a:rPr lang="en-US" altLang="en-US" sz="2000" dirty="0" err="1">
                <a:solidFill>
                  <a:srgbClr val="000514"/>
                </a:solidFill>
                <a:latin typeface="Times New Roman" panose="02020603050405020304" pitchFamily="18" charset="0"/>
                <a:cs typeface="Times New Roman" panose="02020603050405020304" pitchFamily="18" charset="0"/>
              </a:rPr>
              <a:t>chấp</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nhận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cái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chết</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để</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được</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là</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chính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mình</a:t>
            </a:r>
            <a:r>
              <a:rPr lang="en-US" altLang="en-US" sz="2000" dirty="0">
                <a:solidFill>
                  <a:srgbClr val="000514"/>
                </a:solidFill>
                <a:latin typeface="Times New Roman" panose="02020603050405020304" pitchFamily="18" charset="0"/>
                <a:cs typeface="Times New Roman" panose="02020603050405020304" pitchFamily="18" charset="0"/>
              </a:rPr>
              <a:t>.  </a:t>
            </a:r>
          </a:p>
        </p:txBody>
      </p:sp>
      <p:sp>
        <p:nvSpPr>
          <p:cNvPr id="90150" name="Text Box 38">
            <a:extLst>
              <a:ext uri="{FF2B5EF4-FFF2-40B4-BE49-F238E27FC236}">
                <a16:creationId xmlns:a16="http://schemas.microsoft.com/office/drawing/2014/main" id="{B2477BB9-341F-A3AD-10B1-B5269059DA8C}"/>
              </a:ext>
            </a:extLst>
          </p:cNvPr>
          <p:cNvSpPr txBox="1">
            <a:spLocks noChangeArrowheads="1"/>
          </p:cNvSpPr>
          <p:nvPr/>
        </p:nvSpPr>
        <p:spPr bwMode="auto">
          <a:xfrm>
            <a:off x="3657600" y="1"/>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2000" b="1">
                <a:solidFill>
                  <a:srgbClr val="FFFF00"/>
                </a:solidFill>
                <a:latin typeface=".VnTimeH" panose="020B7200000000000000" pitchFamily="34" charset="0"/>
              </a:rPr>
              <a:t>Néi dung vë  kÞch  gåm  7 c¶nh</a:t>
            </a:r>
          </a:p>
        </p:txBody>
      </p:sp>
      <p:pic>
        <p:nvPicPr>
          <p:cNvPr id="90151" name="Picture 39" descr="picture avatar">
            <a:extLst>
              <a:ext uri="{FF2B5EF4-FFF2-40B4-BE49-F238E27FC236}">
                <a16:creationId xmlns:a16="http://schemas.microsoft.com/office/drawing/2014/main" id="{6B84BFD4-B028-E062-064F-FF4FED0E17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762000"/>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7">
            <a:extLst>
              <a:ext uri="{FF2B5EF4-FFF2-40B4-BE49-F238E27FC236}">
                <a16:creationId xmlns:a16="http://schemas.microsoft.com/office/drawing/2014/main" id="{8E461D9E-F38C-1C45-6224-2EEF7696CC80}"/>
              </a:ext>
            </a:extLst>
          </p:cNvPr>
          <p:cNvSpPr>
            <a:spLocks noChangeArrowheads="1"/>
          </p:cNvSpPr>
          <p:nvPr/>
        </p:nvSpPr>
        <p:spPr bwMode="auto">
          <a:xfrm>
            <a:off x="1905000" y="4038600"/>
            <a:ext cx="2514600" cy="1295400"/>
          </a:xfrm>
          <a:prstGeom prst="rect">
            <a:avLst/>
          </a:prstGeom>
          <a:solidFill>
            <a:srgbClr val="CCFFFF"/>
          </a:solidFill>
          <a:ln w="38100">
            <a:solidFill>
              <a:srgbClr val="FF00FF"/>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None/>
            </a:pPr>
            <a:endParaRPr lang="en-US" altLang="en-US" sz="1800" b="1">
              <a:solidFill>
                <a:srgbClr val="FFFFFF"/>
              </a:solidFill>
              <a:latin typeface=".VnTime" panose="020B7200000000000000" pitchFamily="34" charset="0"/>
            </a:endParaRPr>
          </a:p>
        </p:txBody>
      </p:sp>
      <p:sp>
        <p:nvSpPr>
          <p:cNvPr id="90153" name="Text Box 41">
            <a:extLst>
              <a:ext uri="{FF2B5EF4-FFF2-40B4-BE49-F238E27FC236}">
                <a16:creationId xmlns:a16="http://schemas.microsoft.com/office/drawing/2014/main" id="{95A9EF20-60ED-4841-F288-60312AA761A9}"/>
              </a:ext>
            </a:extLst>
          </p:cNvPr>
          <p:cNvSpPr txBox="1">
            <a:spLocks noChangeArrowheads="1"/>
          </p:cNvSpPr>
          <p:nvPr/>
        </p:nvSpPr>
        <p:spPr bwMode="auto">
          <a:xfrm>
            <a:off x="1828800" y="4038601"/>
            <a:ext cx="243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r>
              <a:rPr lang="en-US" altLang="en-US" sz="2000" dirty="0">
                <a:solidFill>
                  <a:srgbClr val="000514"/>
                </a:solidFill>
                <a:latin typeface="Times New Roman" panose="02020603050405020304" pitchFamily="18" charset="0"/>
                <a:cs typeface="Times New Roman" panose="02020603050405020304" pitchFamily="18" charset="0"/>
              </a:rPr>
              <a:t>Nam </a:t>
            </a:r>
            <a:r>
              <a:rPr lang="en-US" altLang="en-US" sz="2000" dirty="0" err="1">
                <a:solidFill>
                  <a:srgbClr val="000514"/>
                </a:solidFill>
                <a:latin typeface="Times New Roman" panose="02020603050405020304" pitchFamily="18" charset="0"/>
                <a:cs typeface="Times New Roman" panose="02020603050405020304" pitchFamily="18" charset="0"/>
              </a:rPr>
              <a:t>Tào</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sửa</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sai</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bằng</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cách</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cho</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Hồn</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Trương</a:t>
            </a:r>
            <a:r>
              <a:rPr lang="en-US" altLang="en-US" sz="2000" dirty="0">
                <a:solidFill>
                  <a:srgbClr val="000514"/>
                </a:solidFill>
                <a:latin typeface="Times New Roman" panose="02020603050405020304" pitchFamily="18" charset="0"/>
                <a:cs typeface="Times New Roman" panose="02020603050405020304" pitchFamily="18" charset="0"/>
              </a:rPr>
              <a:t> Ba </a:t>
            </a:r>
            <a:r>
              <a:rPr lang="en-US" altLang="en-US" sz="2000" dirty="0" err="1">
                <a:solidFill>
                  <a:srgbClr val="000514"/>
                </a:solidFill>
                <a:latin typeface="Times New Roman" panose="02020603050405020304" pitchFamily="18" charset="0"/>
                <a:cs typeface="Times New Roman" panose="02020603050405020304" pitchFamily="18" charset="0"/>
              </a:rPr>
              <a:t>nhập</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vào</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xác</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hàng</a:t>
            </a:r>
            <a:r>
              <a:rPr lang="en-US" altLang="en-US" sz="2000" dirty="0">
                <a:solidFill>
                  <a:srgbClr val="000514"/>
                </a:solidFill>
                <a:latin typeface="Times New Roman" panose="02020603050405020304" pitchFamily="18" charset="0"/>
                <a:cs typeface="Times New Roman" panose="02020603050405020304" pitchFamily="18" charset="0"/>
              </a:rPr>
              <a:t> </a:t>
            </a:r>
            <a:r>
              <a:rPr lang="en-US" altLang="en-US" sz="2000" dirty="0" err="1">
                <a:solidFill>
                  <a:srgbClr val="000514"/>
                </a:solidFill>
                <a:latin typeface="Times New Roman" panose="02020603050405020304" pitchFamily="18" charset="0"/>
                <a:cs typeface="Times New Roman" panose="02020603050405020304" pitchFamily="18" charset="0"/>
              </a:rPr>
              <a:t>thịt</a:t>
            </a:r>
            <a:endParaRPr lang="en-US" altLang="en-US" sz="2000" dirty="0">
              <a:solidFill>
                <a:srgbClr val="000514"/>
              </a:solidFill>
              <a:latin typeface="Times New Roman" panose="02020603050405020304" pitchFamily="18" charset="0"/>
              <a:cs typeface="Times New Roman" panose="02020603050405020304" pitchFamily="18" charset="0"/>
            </a:endParaRPr>
          </a:p>
        </p:txBody>
      </p:sp>
      <p:pic>
        <p:nvPicPr>
          <p:cNvPr id="90154" name="Picture 42">
            <a:extLst>
              <a:ext uri="{FF2B5EF4-FFF2-40B4-BE49-F238E27FC236}">
                <a16:creationId xmlns:a16="http://schemas.microsoft.com/office/drawing/2014/main" id="{E701EEBC-FCA6-2AF2-A0D1-0FEE174D76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838200"/>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111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0150"/>
                                        </p:tgtEl>
                                        <p:attrNameLst>
                                          <p:attrName>style.visibility</p:attrName>
                                        </p:attrNameLst>
                                      </p:cBhvr>
                                      <p:to>
                                        <p:strVal val="visible"/>
                                      </p:to>
                                    </p:set>
                                    <p:anim calcmode="discrete" valueType="clr">
                                      <p:cBhvr override="childStyle">
                                        <p:cTn id="7" dur="80"/>
                                        <p:tgtEl>
                                          <p:spTgt spid="901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50"/>
                                        </p:tgtEl>
                                        <p:attrNameLst>
                                          <p:attrName>fillcolor</p:attrName>
                                        </p:attrNameLst>
                                      </p:cBhvr>
                                      <p:tavLst>
                                        <p:tav tm="0">
                                          <p:val>
                                            <p:clrVal>
                                              <a:schemeClr val="accent2"/>
                                            </p:clrVal>
                                          </p:val>
                                        </p:tav>
                                        <p:tav tm="50000">
                                          <p:val>
                                            <p:clrVal>
                                              <a:schemeClr val="hlink"/>
                                            </p:clrVal>
                                          </p:val>
                                        </p:tav>
                                      </p:tavLst>
                                    </p:anim>
                                    <p:set>
                                      <p:cBhvr>
                                        <p:cTn id="9" dur="80"/>
                                        <p:tgtEl>
                                          <p:spTgt spid="901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29717"/>
                                        </p:tgtEl>
                                        <p:attrNameLst>
                                          <p:attrName>style.visibility</p:attrName>
                                        </p:attrNameLst>
                                      </p:cBhvr>
                                      <p:to>
                                        <p:strVal val="visible"/>
                                      </p:to>
                                    </p:set>
                                    <p:animEffect transition="in" filter="wedge">
                                      <p:cBhvr>
                                        <p:cTn id="14" dur="1000"/>
                                        <p:tgtEl>
                                          <p:spTgt spid="29717"/>
                                        </p:tgtEl>
                                      </p:cBhvr>
                                    </p:animEffect>
                                  </p:childTnLst>
                                </p:cTn>
                              </p:par>
                              <p:par>
                                <p:cTn id="15" presetID="20" presetClass="entr" presetSubtype="0" fill="hold" nodeType="withEffect">
                                  <p:stCondLst>
                                    <p:cond delay="0"/>
                                  </p:stCondLst>
                                  <p:childTnLst>
                                    <p:set>
                                      <p:cBhvr>
                                        <p:cTn id="16" dur="1" fill="hold">
                                          <p:stCondLst>
                                            <p:cond delay="0"/>
                                          </p:stCondLst>
                                        </p:cTn>
                                        <p:tgtEl>
                                          <p:spTgt spid="90142"/>
                                        </p:tgtEl>
                                        <p:attrNameLst>
                                          <p:attrName>style.visibility</p:attrName>
                                        </p:attrNameLst>
                                      </p:cBhvr>
                                      <p:to>
                                        <p:strVal val="visible"/>
                                      </p:to>
                                    </p:set>
                                    <p:animEffect transition="in" filter="wedge">
                                      <p:cBhvr>
                                        <p:cTn id="17" dur="1000"/>
                                        <p:tgtEl>
                                          <p:spTgt spid="90142"/>
                                        </p:tgtEl>
                                      </p:cBhvr>
                                    </p:animEffect>
                                  </p:childTnLst>
                                </p:cTn>
                              </p:par>
                              <p:par>
                                <p:cTn id="18" presetID="20" presetClass="entr" presetSubtype="0" fill="hold" nodeType="withEffect">
                                  <p:stCondLst>
                                    <p:cond delay="0"/>
                                  </p:stCondLst>
                                  <p:childTnLst>
                                    <p:set>
                                      <p:cBhvr>
                                        <p:cTn id="19" dur="1" fill="hold">
                                          <p:stCondLst>
                                            <p:cond delay="0"/>
                                          </p:stCondLst>
                                        </p:cTn>
                                        <p:tgtEl>
                                          <p:spTgt spid="29705"/>
                                        </p:tgtEl>
                                        <p:attrNameLst>
                                          <p:attrName>style.visibility</p:attrName>
                                        </p:attrNameLst>
                                      </p:cBhvr>
                                      <p:to>
                                        <p:strVal val="visible"/>
                                      </p:to>
                                    </p:set>
                                    <p:animEffect transition="in" filter="wedge">
                                      <p:cBhvr>
                                        <p:cTn id="20" dur="1000"/>
                                        <p:tgtEl>
                                          <p:spTgt spid="29705"/>
                                        </p:tgtEl>
                                      </p:cBhvr>
                                    </p:animEffect>
                                  </p:childTnLst>
                                </p:cTn>
                              </p:par>
                              <p:par>
                                <p:cTn id="21" presetID="20" presetClass="entr" presetSubtype="0" fill="hold" nodeType="withEffect">
                                  <p:stCondLst>
                                    <p:cond delay="0"/>
                                  </p:stCondLst>
                                  <p:childTnLst>
                                    <p:set>
                                      <p:cBhvr>
                                        <p:cTn id="22" dur="1" fill="hold">
                                          <p:stCondLst>
                                            <p:cond delay="0"/>
                                          </p:stCondLst>
                                        </p:cTn>
                                        <p:tgtEl>
                                          <p:spTgt spid="90154"/>
                                        </p:tgtEl>
                                        <p:attrNameLst>
                                          <p:attrName>style.visibility</p:attrName>
                                        </p:attrNameLst>
                                      </p:cBhvr>
                                      <p:to>
                                        <p:strVal val="visible"/>
                                      </p:to>
                                    </p:set>
                                    <p:animEffect transition="in" filter="wedge">
                                      <p:cBhvr>
                                        <p:cTn id="23" dur="1000"/>
                                        <p:tgtEl>
                                          <p:spTgt spid="901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nodeType="clickEffect">
                                  <p:stCondLst>
                                    <p:cond delay="0"/>
                                  </p:stCondLst>
                                  <p:childTnLst>
                                    <p:anim calcmode="lin" valueType="num">
                                      <p:cBhvr additive="base">
                                        <p:cTn id="27" dur="500"/>
                                        <p:tgtEl>
                                          <p:spTgt spid="90154"/>
                                        </p:tgtEl>
                                        <p:attrNameLst>
                                          <p:attrName>ppt_x</p:attrName>
                                        </p:attrNameLst>
                                      </p:cBhvr>
                                      <p:tavLst>
                                        <p:tav tm="0">
                                          <p:val>
                                            <p:strVal val="ppt_x"/>
                                          </p:val>
                                        </p:tav>
                                        <p:tav tm="100000">
                                          <p:val>
                                            <p:strVal val="ppt_x"/>
                                          </p:val>
                                        </p:tav>
                                      </p:tavLst>
                                    </p:anim>
                                    <p:anim calcmode="lin" valueType="num">
                                      <p:cBhvr additive="base">
                                        <p:cTn id="28" dur="500"/>
                                        <p:tgtEl>
                                          <p:spTgt spid="90154"/>
                                        </p:tgtEl>
                                        <p:attrNameLst>
                                          <p:attrName>ppt_y</p:attrName>
                                        </p:attrNameLst>
                                      </p:cBhvr>
                                      <p:tavLst>
                                        <p:tav tm="0">
                                          <p:val>
                                            <p:strVal val="ppt_y"/>
                                          </p:val>
                                        </p:tav>
                                        <p:tav tm="100000">
                                          <p:val>
                                            <p:strVal val="1+ppt_h/2"/>
                                          </p:val>
                                        </p:tav>
                                      </p:tavLst>
                                    </p:anim>
                                    <p:set>
                                      <p:cBhvr>
                                        <p:cTn id="29" dur="1" fill="hold">
                                          <p:stCondLst>
                                            <p:cond delay="499"/>
                                          </p:stCondLst>
                                        </p:cTn>
                                        <p:tgtEl>
                                          <p:spTgt spid="9015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29703"/>
                                        </p:tgtEl>
                                        <p:attrNameLst>
                                          <p:attrName>style.visibility</p:attrName>
                                        </p:attrNameLst>
                                      </p:cBhvr>
                                      <p:to>
                                        <p:strVal val="visible"/>
                                      </p:to>
                                    </p:set>
                                    <p:animEffect transition="in" filter="barn(inHorizontal)">
                                      <p:cBhvr>
                                        <p:cTn id="34" dur="1000"/>
                                        <p:tgtEl>
                                          <p:spTgt spid="29703"/>
                                        </p:tgtEl>
                                      </p:cBhvr>
                                    </p:animEffect>
                                  </p:childTnLst>
                                </p:cTn>
                              </p:par>
                              <p:par>
                                <p:cTn id="35" presetID="16" presetClass="entr" presetSubtype="26" fill="hold" nodeType="withEffect">
                                  <p:stCondLst>
                                    <p:cond delay="0"/>
                                  </p:stCondLst>
                                  <p:childTnLst>
                                    <p:set>
                                      <p:cBhvr>
                                        <p:cTn id="36" dur="1" fill="hold">
                                          <p:stCondLst>
                                            <p:cond delay="0"/>
                                          </p:stCondLst>
                                        </p:cTn>
                                        <p:tgtEl>
                                          <p:spTgt spid="90144"/>
                                        </p:tgtEl>
                                        <p:attrNameLst>
                                          <p:attrName>style.visibility</p:attrName>
                                        </p:attrNameLst>
                                      </p:cBhvr>
                                      <p:to>
                                        <p:strVal val="visible"/>
                                      </p:to>
                                    </p:set>
                                    <p:animEffect transition="in" filter="barn(inHorizontal)">
                                      <p:cBhvr>
                                        <p:cTn id="37" dur="1000"/>
                                        <p:tgtEl>
                                          <p:spTgt spid="90144"/>
                                        </p:tgtEl>
                                      </p:cBhvr>
                                    </p:animEffect>
                                  </p:childTnLst>
                                </p:cTn>
                              </p:par>
                              <p:par>
                                <p:cTn id="38" presetID="16" presetClass="entr" presetSubtype="26" fill="hold" nodeType="withEffect">
                                  <p:stCondLst>
                                    <p:cond delay="0"/>
                                  </p:stCondLst>
                                  <p:childTnLst>
                                    <p:set>
                                      <p:cBhvr>
                                        <p:cTn id="39" dur="1" fill="hold">
                                          <p:stCondLst>
                                            <p:cond delay="0"/>
                                          </p:stCondLst>
                                        </p:cTn>
                                        <p:tgtEl>
                                          <p:spTgt spid="29715"/>
                                        </p:tgtEl>
                                        <p:attrNameLst>
                                          <p:attrName>style.visibility</p:attrName>
                                        </p:attrNameLst>
                                      </p:cBhvr>
                                      <p:to>
                                        <p:strVal val="visible"/>
                                      </p:to>
                                    </p:set>
                                    <p:animEffect transition="in" filter="barn(inHorizontal)">
                                      <p:cBhvr>
                                        <p:cTn id="40" dur="1000"/>
                                        <p:tgtEl>
                                          <p:spTgt spid="29715"/>
                                        </p:tgtEl>
                                      </p:cBhvr>
                                    </p:animEffect>
                                  </p:childTnLst>
                                </p:cTn>
                              </p:par>
                              <p:par>
                                <p:cTn id="41" presetID="16" presetClass="entr" presetSubtype="26" fill="hold" nodeType="withEffect">
                                  <p:stCondLst>
                                    <p:cond delay="0"/>
                                  </p:stCondLst>
                                  <p:childTnLst>
                                    <p:set>
                                      <p:cBhvr>
                                        <p:cTn id="42" dur="1" fill="hold">
                                          <p:stCondLst>
                                            <p:cond delay="0"/>
                                          </p:stCondLst>
                                        </p:cTn>
                                        <p:tgtEl>
                                          <p:spTgt spid="29740"/>
                                        </p:tgtEl>
                                        <p:attrNameLst>
                                          <p:attrName>style.visibility</p:attrName>
                                        </p:attrNameLst>
                                      </p:cBhvr>
                                      <p:to>
                                        <p:strVal val="visible"/>
                                      </p:to>
                                    </p:set>
                                    <p:animEffect transition="in" filter="barn(inHorizontal)">
                                      <p:cBhvr>
                                        <p:cTn id="43" dur="1000"/>
                                        <p:tgtEl>
                                          <p:spTgt spid="29740"/>
                                        </p:tgtEl>
                                      </p:cBhvr>
                                    </p:animEffect>
                                  </p:childTnLst>
                                </p:cTn>
                              </p:par>
                              <p:par>
                                <p:cTn id="44" presetID="16" presetClass="entr" presetSubtype="26" fill="hold" nodeType="withEffect">
                                  <p:stCondLst>
                                    <p:cond delay="0"/>
                                  </p:stCondLst>
                                  <p:childTnLst>
                                    <p:set>
                                      <p:cBhvr>
                                        <p:cTn id="45" dur="1" fill="hold">
                                          <p:stCondLst>
                                            <p:cond delay="0"/>
                                          </p:stCondLst>
                                        </p:cTn>
                                        <p:tgtEl>
                                          <p:spTgt spid="90151"/>
                                        </p:tgtEl>
                                        <p:attrNameLst>
                                          <p:attrName>style.visibility</p:attrName>
                                        </p:attrNameLst>
                                      </p:cBhvr>
                                      <p:to>
                                        <p:strVal val="visible"/>
                                      </p:to>
                                    </p:set>
                                    <p:animEffect transition="in" filter="barn(inHorizontal)">
                                      <p:cBhvr>
                                        <p:cTn id="46" dur="1000"/>
                                        <p:tgtEl>
                                          <p:spTgt spid="9015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xit" presetSubtype="16" fill="hold" nodeType="clickEffect">
                                  <p:stCondLst>
                                    <p:cond delay="0"/>
                                  </p:stCondLst>
                                  <p:childTnLst>
                                    <p:animEffect transition="out" filter="diamond(in)">
                                      <p:cBhvr>
                                        <p:cTn id="50" dur="500"/>
                                        <p:tgtEl>
                                          <p:spTgt spid="90151"/>
                                        </p:tgtEl>
                                      </p:cBhvr>
                                    </p:animEffect>
                                    <p:set>
                                      <p:cBhvr>
                                        <p:cTn id="51" dur="1" fill="hold">
                                          <p:stCondLst>
                                            <p:cond delay="499"/>
                                          </p:stCondLst>
                                        </p:cTn>
                                        <p:tgtEl>
                                          <p:spTgt spid="90151"/>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0" presetClass="entr" presetSubtype="0" fill="hold" nodeType="clickEffect">
                                  <p:stCondLst>
                                    <p:cond delay="0"/>
                                  </p:stCondLst>
                                  <p:childTnLst>
                                    <p:set>
                                      <p:cBhvr>
                                        <p:cTn id="55" dur="1" fill="hold">
                                          <p:stCondLst>
                                            <p:cond delay="0"/>
                                          </p:stCondLst>
                                        </p:cTn>
                                        <p:tgtEl>
                                          <p:spTgt spid="29723"/>
                                        </p:tgtEl>
                                        <p:attrNameLst>
                                          <p:attrName>style.visibility</p:attrName>
                                        </p:attrNameLst>
                                      </p:cBhvr>
                                      <p:to>
                                        <p:strVal val="visible"/>
                                      </p:to>
                                    </p:set>
                                    <p:animEffect transition="in" filter="wedge">
                                      <p:cBhvr>
                                        <p:cTn id="56" dur="1000"/>
                                        <p:tgtEl>
                                          <p:spTgt spid="29723"/>
                                        </p:tgtEl>
                                      </p:cBhvr>
                                    </p:animEffect>
                                  </p:childTnLst>
                                </p:cTn>
                              </p:par>
                              <p:par>
                                <p:cTn id="57" presetID="20" presetClass="entr" presetSubtype="0" fill="hold" nodeType="withEffect">
                                  <p:stCondLst>
                                    <p:cond delay="0"/>
                                  </p:stCondLst>
                                  <p:childTnLst>
                                    <p:set>
                                      <p:cBhvr>
                                        <p:cTn id="58" dur="1" fill="hold">
                                          <p:stCondLst>
                                            <p:cond delay="0"/>
                                          </p:stCondLst>
                                        </p:cTn>
                                        <p:tgtEl>
                                          <p:spTgt spid="90145"/>
                                        </p:tgtEl>
                                        <p:attrNameLst>
                                          <p:attrName>style.visibility</p:attrName>
                                        </p:attrNameLst>
                                      </p:cBhvr>
                                      <p:to>
                                        <p:strVal val="visible"/>
                                      </p:to>
                                    </p:set>
                                    <p:animEffect transition="in" filter="wedge">
                                      <p:cBhvr>
                                        <p:cTn id="59" dur="1000"/>
                                        <p:tgtEl>
                                          <p:spTgt spid="90145"/>
                                        </p:tgtEl>
                                      </p:cBhvr>
                                    </p:animEffect>
                                  </p:childTnLst>
                                </p:cTn>
                              </p:par>
                              <p:par>
                                <p:cTn id="60" presetID="20"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edge">
                                      <p:cBhvr>
                                        <p:cTn id="62" dur="1000"/>
                                        <p:tgtEl>
                                          <p:spTgt spid="3"/>
                                        </p:tgtEl>
                                      </p:cBhvr>
                                    </p:animEffect>
                                  </p:childTnLst>
                                </p:cTn>
                              </p:par>
                              <p:par>
                                <p:cTn id="63" presetID="20" presetClass="entr" presetSubtype="0" fill="hold" nodeType="withEffect">
                                  <p:stCondLst>
                                    <p:cond delay="0"/>
                                  </p:stCondLst>
                                  <p:childTnLst>
                                    <p:set>
                                      <p:cBhvr>
                                        <p:cTn id="64" dur="1" fill="hold">
                                          <p:stCondLst>
                                            <p:cond delay="0"/>
                                          </p:stCondLst>
                                        </p:cTn>
                                        <p:tgtEl>
                                          <p:spTgt spid="90153"/>
                                        </p:tgtEl>
                                        <p:attrNameLst>
                                          <p:attrName>style.visibility</p:attrName>
                                        </p:attrNameLst>
                                      </p:cBhvr>
                                      <p:to>
                                        <p:strVal val="visible"/>
                                      </p:to>
                                    </p:set>
                                    <p:animEffect transition="in" filter="wedge">
                                      <p:cBhvr>
                                        <p:cTn id="65" dur="1000"/>
                                        <p:tgtEl>
                                          <p:spTgt spid="90153"/>
                                        </p:tgtEl>
                                      </p:cBhvr>
                                    </p:animEffect>
                                  </p:childTnLst>
                                </p:cTn>
                              </p:par>
                              <p:par>
                                <p:cTn id="66" presetID="20" presetClass="entr" presetSubtype="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edge">
                                      <p:cBhvr>
                                        <p:cTn id="68" dur="1000"/>
                                        <p:tgtEl>
                                          <p:spTgt spid="2"/>
                                        </p:tgtEl>
                                      </p:cBhvr>
                                    </p:animEffect>
                                  </p:childTnLst>
                                </p:cTn>
                              </p:par>
                              <p:par>
                                <p:cTn id="69" presetID="20" presetClass="entr" presetSubtype="0" fill="hold" nodeType="withEffect">
                                  <p:stCondLst>
                                    <p:cond delay="0"/>
                                  </p:stCondLst>
                                  <p:childTnLst>
                                    <p:set>
                                      <p:cBhvr>
                                        <p:cTn id="70" dur="1" fill="hold">
                                          <p:stCondLst>
                                            <p:cond delay="0"/>
                                          </p:stCondLst>
                                        </p:cTn>
                                        <p:tgtEl>
                                          <p:spTgt spid="29741"/>
                                        </p:tgtEl>
                                        <p:attrNameLst>
                                          <p:attrName>style.visibility</p:attrName>
                                        </p:attrNameLst>
                                      </p:cBhvr>
                                      <p:to>
                                        <p:strVal val="visible"/>
                                      </p:to>
                                    </p:set>
                                    <p:animEffect transition="in" filter="wedge">
                                      <p:cBhvr>
                                        <p:cTn id="71" dur="1000"/>
                                        <p:tgtEl>
                                          <p:spTgt spid="29741"/>
                                        </p:tgtEl>
                                      </p:cBhvr>
                                    </p:animEffect>
                                  </p:childTnLst>
                                </p:cTn>
                              </p:par>
                              <p:par>
                                <p:cTn id="72" presetID="20" presetClass="entr" presetSubtype="0" fill="hold" nodeType="withEffect">
                                  <p:stCondLst>
                                    <p:cond delay="0"/>
                                  </p:stCondLst>
                                  <p:childTnLst>
                                    <p:set>
                                      <p:cBhvr>
                                        <p:cTn id="73" dur="1" fill="hold">
                                          <p:stCondLst>
                                            <p:cond delay="0"/>
                                          </p:stCondLst>
                                        </p:cTn>
                                        <p:tgtEl>
                                          <p:spTgt spid="90140"/>
                                        </p:tgtEl>
                                        <p:attrNameLst>
                                          <p:attrName>style.visibility</p:attrName>
                                        </p:attrNameLst>
                                      </p:cBhvr>
                                      <p:to>
                                        <p:strVal val="visible"/>
                                      </p:to>
                                    </p:set>
                                    <p:animEffect transition="in" filter="wedge">
                                      <p:cBhvr>
                                        <p:cTn id="74" dur="1000"/>
                                        <p:tgtEl>
                                          <p:spTgt spid="9014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xit" presetSubtype="16" fill="hold" nodeType="clickEffect">
                                  <p:stCondLst>
                                    <p:cond delay="0"/>
                                  </p:stCondLst>
                                  <p:childTnLst>
                                    <p:animEffect transition="out" filter="diamond(in)">
                                      <p:cBhvr>
                                        <p:cTn id="78" dur="500"/>
                                        <p:tgtEl>
                                          <p:spTgt spid="90140"/>
                                        </p:tgtEl>
                                      </p:cBhvr>
                                    </p:animEffect>
                                    <p:set>
                                      <p:cBhvr>
                                        <p:cTn id="79" dur="1" fill="hold">
                                          <p:stCondLst>
                                            <p:cond delay="499"/>
                                          </p:stCondLst>
                                        </p:cTn>
                                        <p:tgtEl>
                                          <p:spTgt spid="90140"/>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6" fill="hold" nodeType="clickEffect">
                                  <p:stCondLst>
                                    <p:cond delay="0"/>
                                  </p:stCondLst>
                                  <p:childTnLst>
                                    <p:set>
                                      <p:cBhvr>
                                        <p:cTn id="83" dur="1" fill="hold">
                                          <p:stCondLst>
                                            <p:cond delay="0"/>
                                          </p:stCondLst>
                                        </p:cTn>
                                        <p:tgtEl>
                                          <p:spTgt spid="29708"/>
                                        </p:tgtEl>
                                        <p:attrNameLst>
                                          <p:attrName>style.visibility</p:attrName>
                                        </p:attrNameLst>
                                      </p:cBhvr>
                                      <p:to>
                                        <p:strVal val="visible"/>
                                      </p:to>
                                    </p:set>
                                    <p:animEffect transition="in" filter="barn(inHorizontal)">
                                      <p:cBhvr>
                                        <p:cTn id="84" dur="1000"/>
                                        <p:tgtEl>
                                          <p:spTgt spid="29708"/>
                                        </p:tgtEl>
                                      </p:cBhvr>
                                    </p:animEffect>
                                  </p:childTnLst>
                                </p:cTn>
                              </p:par>
                              <p:par>
                                <p:cTn id="85" presetID="16" presetClass="entr" presetSubtype="26" fill="hold" nodeType="withEffect">
                                  <p:stCondLst>
                                    <p:cond delay="0"/>
                                  </p:stCondLst>
                                  <p:childTnLst>
                                    <p:set>
                                      <p:cBhvr>
                                        <p:cTn id="86" dur="1" fill="hold">
                                          <p:stCondLst>
                                            <p:cond delay="0"/>
                                          </p:stCondLst>
                                        </p:cTn>
                                        <p:tgtEl>
                                          <p:spTgt spid="29714"/>
                                        </p:tgtEl>
                                        <p:attrNameLst>
                                          <p:attrName>style.visibility</p:attrName>
                                        </p:attrNameLst>
                                      </p:cBhvr>
                                      <p:to>
                                        <p:strVal val="visible"/>
                                      </p:to>
                                    </p:set>
                                    <p:animEffect transition="in" filter="barn(inHorizontal)">
                                      <p:cBhvr>
                                        <p:cTn id="87" dur="1000"/>
                                        <p:tgtEl>
                                          <p:spTgt spid="29714"/>
                                        </p:tgtEl>
                                      </p:cBhvr>
                                    </p:animEffect>
                                  </p:childTnLst>
                                </p:cTn>
                              </p:par>
                              <p:par>
                                <p:cTn id="88" presetID="16" presetClass="entr" presetSubtype="26" fill="hold" nodeType="withEffect">
                                  <p:stCondLst>
                                    <p:cond delay="0"/>
                                  </p:stCondLst>
                                  <p:childTnLst>
                                    <p:set>
                                      <p:cBhvr>
                                        <p:cTn id="89" dur="1" fill="hold">
                                          <p:stCondLst>
                                            <p:cond delay="0"/>
                                          </p:stCondLst>
                                        </p:cTn>
                                        <p:tgtEl>
                                          <p:spTgt spid="90146"/>
                                        </p:tgtEl>
                                        <p:attrNameLst>
                                          <p:attrName>style.visibility</p:attrName>
                                        </p:attrNameLst>
                                      </p:cBhvr>
                                      <p:to>
                                        <p:strVal val="visible"/>
                                      </p:to>
                                    </p:set>
                                    <p:animEffect transition="in" filter="barn(inHorizontal)">
                                      <p:cBhvr>
                                        <p:cTn id="90" dur="1000"/>
                                        <p:tgtEl>
                                          <p:spTgt spid="90146"/>
                                        </p:tgtEl>
                                      </p:cBhvr>
                                    </p:animEffect>
                                  </p:childTnLst>
                                </p:cTn>
                              </p:par>
                              <p:par>
                                <p:cTn id="91" presetID="16" presetClass="entr" presetSubtype="26" fill="hold" nodeType="withEffect">
                                  <p:stCondLst>
                                    <p:cond delay="0"/>
                                  </p:stCondLst>
                                  <p:childTnLst>
                                    <p:set>
                                      <p:cBhvr>
                                        <p:cTn id="92" dur="1" fill="hold">
                                          <p:stCondLst>
                                            <p:cond delay="0"/>
                                          </p:stCondLst>
                                        </p:cTn>
                                        <p:tgtEl>
                                          <p:spTgt spid="90141"/>
                                        </p:tgtEl>
                                        <p:attrNameLst>
                                          <p:attrName>style.visibility</p:attrName>
                                        </p:attrNameLst>
                                      </p:cBhvr>
                                      <p:to>
                                        <p:strVal val="visible"/>
                                      </p:to>
                                    </p:set>
                                    <p:animEffect transition="in" filter="barn(inHorizontal)">
                                      <p:cBhvr>
                                        <p:cTn id="93" dur="1000"/>
                                        <p:tgtEl>
                                          <p:spTgt spid="9014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xit" presetSubtype="4" fill="hold" nodeType="clickEffect">
                                  <p:stCondLst>
                                    <p:cond delay="0"/>
                                  </p:stCondLst>
                                  <p:childTnLst>
                                    <p:anim calcmode="lin" valueType="num">
                                      <p:cBhvr additive="base">
                                        <p:cTn id="97" dur="500"/>
                                        <p:tgtEl>
                                          <p:spTgt spid="90141"/>
                                        </p:tgtEl>
                                        <p:attrNameLst>
                                          <p:attrName>ppt_x</p:attrName>
                                        </p:attrNameLst>
                                      </p:cBhvr>
                                      <p:tavLst>
                                        <p:tav tm="0">
                                          <p:val>
                                            <p:strVal val="ppt_x"/>
                                          </p:val>
                                        </p:tav>
                                        <p:tav tm="100000">
                                          <p:val>
                                            <p:strVal val="ppt_x"/>
                                          </p:val>
                                        </p:tav>
                                      </p:tavLst>
                                    </p:anim>
                                    <p:anim calcmode="lin" valueType="num">
                                      <p:cBhvr additive="base">
                                        <p:cTn id="98" dur="500"/>
                                        <p:tgtEl>
                                          <p:spTgt spid="90141"/>
                                        </p:tgtEl>
                                        <p:attrNameLst>
                                          <p:attrName>ppt_y</p:attrName>
                                        </p:attrNameLst>
                                      </p:cBhvr>
                                      <p:tavLst>
                                        <p:tav tm="0">
                                          <p:val>
                                            <p:strVal val="ppt_y"/>
                                          </p:val>
                                        </p:tav>
                                        <p:tav tm="100000">
                                          <p:val>
                                            <p:strVal val="1+ppt_h/2"/>
                                          </p:val>
                                        </p:tav>
                                      </p:tavLst>
                                    </p:anim>
                                    <p:set>
                                      <p:cBhvr>
                                        <p:cTn id="99" dur="1" fill="hold">
                                          <p:stCondLst>
                                            <p:cond delay="499"/>
                                          </p:stCondLst>
                                        </p:cTn>
                                        <p:tgtEl>
                                          <p:spTgt spid="90141"/>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8" presetClass="entr" presetSubtype="16" fill="hold" nodeType="clickEffect">
                                  <p:stCondLst>
                                    <p:cond delay="0"/>
                                  </p:stCondLst>
                                  <p:childTnLst>
                                    <p:set>
                                      <p:cBhvr>
                                        <p:cTn id="103" dur="1" fill="hold">
                                          <p:stCondLst>
                                            <p:cond delay="0"/>
                                          </p:stCondLst>
                                        </p:cTn>
                                        <p:tgtEl>
                                          <p:spTgt spid="29707"/>
                                        </p:tgtEl>
                                        <p:attrNameLst>
                                          <p:attrName>style.visibility</p:attrName>
                                        </p:attrNameLst>
                                      </p:cBhvr>
                                      <p:to>
                                        <p:strVal val="visible"/>
                                      </p:to>
                                    </p:set>
                                    <p:animEffect transition="in" filter="diamond(in)">
                                      <p:cBhvr>
                                        <p:cTn id="104" dur="1000"/>
                                        <p:tgtEl>
                                          <p:spTgt spid="29707"/>
                                        </p:tgtEl>
                                      </p:cBhvr>
                                    </p:animEffect>
                                  </p:childTnLst>
                                </p:cTn>
                              </p:par>
                              <p:par>
                                <p:cTn id="105" presetID="8" presetClass="entr" presetSubtype="16" fill="hold" nodeType="withEffect">
                                  <p:stCondLst>
                                    <p:cond delay="0"/>
                                  </p:stCondLst>
                                  <p:childTnLst>
                                    <p:set>
                                      <p:cBhvr>
                                        <p:cTn id="106" dur="1" fill="hold">
                                          <p:stCondLst>
                                            <p:cond delay="0"/>
                                          </p:stCondLst>
                                        </p:cTn>
                                        <p:tgtEl>
                                          <p:spTgt spid="29742"/>
                                        </p:tgtEl>
                                        <p:attrNameLst>
                                          <p:attrName>style.visibility</p:attrName>
                                        </p:attrNameLst>
                                      </p:cBhvr>
                                      <p:to>
                                        <p:strVal val="visible"/>
                                      </p:to>
                                    </p:set>
                                    <p:animEffect transition="in" filter="diamond(in)">
                                      <p:cBhvr>
                                        <p:cTn id="107" dur="1000"/>
                                        <p:tgtEl>
                                          <p:spTgt spid="29742"/>
                                        </p:tgtEl>
                                      </p:cBhvr>
                                    </p:animEffect>
                                  </p:childTnLst>
                                </p:cTn>
                              </p:par>
                              <p:par>
                                <p:cTn id="108" presetID="8" presetClass="entr" presetSubtype="16" fill="hold" nodeType="withEffect">
                                  <p:stCondLst>
                                    <p:cond delay="0"/>
                                  </p:stCondLst>
                                  <p:childTnLst>
                                    <p:set>
                                      <p:cBhvr>
                                        <p:cTn id="109" dur="1" fill="hold">
                                          <p:stCondLst>
                                            <p:cond delay="0"/>
                                          </p:stCondLst>
                                        </p:cTn>
                                        <p:tgtEl>
                                          <p:spTgt spid="29713"/>
                                        </p:tgtEl>
                                        <p:attrNameLst>
                                          <p:attrName>style.visibility</p:attrName>
                                        </p:attrNameLst>
                                      </p:cBhvr>
                                      <p:to>
                                        <p:strVal val="visible"/>
                                      </p:to>
                                    </p:set>
                                    <p:animEffect transition="in" filter="diamond(in)">
                                      <p:cBhvr>
                                        <p:cTn id="110" dur="1000"/>
                                        <p:tgtEl>
                                          <p:spTgt spid="29713"/>
                                        </p:tgtEl>
                                      </p:cBhvr>
                                    </p:animEffect>
                                  </p:childTnLst>
                                </p:cTn>
                              </p:par>
                              <p:par>
                                <p:cTn id="111" presetID="8" presetClass="entr" presetSubtype="16" fill="hold" nodeType="withEffect">
                                  <p:stCondLst>
                                    <p:cond delay="0"/>
                                  </p:stCondLst>
                                  <p:childTnLst>
                                    <p:set>
                                      <p:cBhvr>
                                        <p:cTn id="112" dur="1" fill="hold">
                                          <p:stCondLst>
                                            <p:cond delay="0"/>
                                          </p:stCondLst>
                                        </p:cTn>
                                        <p:tgtEl>
                                          <p:spTgt spid="90147"/>
                                        </p:tgtEl>
                                        <p:attrNameLst>
                                          <p:attrName>style.visibility</p:attrName>
                                        </p:attrNameLst>
                                      </p:cBhvr>
                                      <p:to>
                                        <p:strVal val="visible"/>
                                      </p:to>
                                    </p:set>
                                    <p:animEffect transition="in" filter="diamond(in)">
                                      <p:cBhvr>
                                        <p:cTn id="113" dur="1000"/>
                                        <p:tgtEl>
                                          <p:spTgt spid="90147"/>
                                        </p:tgtEl>
                                      </p:cBhvr>
                                    </p:animEffect>
                                  </p:childTnLst>
                                </p:cTn>
                              </p:par>
                              <p:par>
                                <p:cTn id="114" presetID="8" presetClass="entr" presetSubtype="16" fill="hold" nodeType="withEffect">
                                  <p:stCondLst>
                                    <p:cond delay="0"/>
                                  </p:stCondLst>
                                  <p:childTnLst>
                                    <p:set>
                                      <p:cBhvr>
                                        <p:cTn id="115" dur="1" fill="hold">
                                          <p:stCondLst>
                                            <p:cond delay="0"/>
                                          </p:stCondLst>
                                        </p:cTn>
                                        <p:tgtEl>
                                          <p:spTgt spid="90139"/>
                                        </p:tgtEl>
                                        <p:attrNameLst>
                                          <p:attrName>style.visibility</p:attrName>
                                        </p:attrNameLst>
                                      </p:cBhvr>
                                      <p:to>
                                        <p:strVal val="visible"/>
                                      </p:to>
                                    </p:set>
                                    <p:animEffect transition="in" filter="diamond(in)">
                                      <p:cBhvr>
                                        <p:cTn id="116" dur="1000"/>
                                        <p:tgtEl>
                                          <p:spTgt spid="9013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xit" presetSubtype="4" fill="hold" nodeType="clickEffect">
                                  <p:stCondLst>
                                    <p:cond delay="0"/>
                                  </p:stCondLst>
                                  <p:childTnLst>
                                    <p:anim calcmode="lin" valueType="num">
                                      <p:cBhvr additive="base">
                                        <p:cTn id="120" dur="500"/>
                                        <p:tgtEl>
                                          <p:spTgt spid="90139"/>
                                        </p:tgtEl>
                                        <p:attrNameLst>
                                          <p:attrName>ppt_x</p:attrName>
                                        </p:attrNameLst>
                                      </p:cBhvr>
                                      <p:tavLst>
                                        <p:tav tm="0">
                                          <p:val>
                                            <p:strVal val="ppt_x"/>
                                          </p:val>
                                        </p:tav>
                                        <p:tav tm="100000">
                                          <p:val>
                                            <p:strVal val="ppt_x"/>
                                          </p:val>
                                        </p:tav>
                                      </p:tavLst>
                                    </p:anim>
                                    <p:anim calcmode="lin" valueType="num">
                                      <p:cBhvr additive="base">
                                        <p:cTn id="121" dur="500"/>
                                        <p:tgtEl>
                                          <p:spTgt spid="90139"/>
                                        </p:tgtEl>
                                        <p:attrNameLst>
                                          <p:attrName>ppt_y</p:attrName>
                                        </p:attrNameLst>
                                      </p:cBhvr>
                                      <p:tavLst>
                                        <p:tav tm="0">
                                          <p:val>
                                            <p:strVal val="ppt_y"/>
                                          </p:val>
                                        </p:tav>
                                        <p:tav tm="100000">
                                          <p:val>
                                            <p:strVal val="1+ppt_h/2"/>
                                          </p:val>
                                        </p:tav>
                                      </p:tavLst>
                                    </p:anim>
                                    <p:set>
                                      <p:cBhvr>
                                        <p:cTn id="122" dur="1" fill="hold">
                                          <p:stCondLst>
                                            <p:cond delay="499"/>
                                          </p:stCondLst>
                                        </p:cTn>
                                        <p:tgtEl>
                                          <p:spTgt spid="90139"/>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6" presetClass="entr" presetSubtype="26" fill="hold" nodeType="clickEffect">
                                  <p:stCondLst>
                                    <p:cond delay="0"/>
                                  </p:stCondLst>
                                  <p:childTnLst>
                                    <p:set>
                                      <p:cBhvr>
                                        <p:cTn id="126" dur="1" fill="hold">
                                          <p:stCondLst>
                                            <p:cond delay="0"/>
                                          </p:stCondLst>
                                        </p:cTn>
                                        <p:tgtEl>
                                          <p:spTgt spid="29706"/>
                                        </p:tgtEl>
                                        <p:attrNameLst>
                                          <p:attrName>style.visibility</p:attrName>
                                        </p:attrNameLst>
                                      </p:cBhvr>
                                      <p:to>
                                        <p:strVal val="visible"/>
                                      </p:to>
                                    </p:set>
                                    <p:animEffect transition="in" filter="barn(inHorizontal)">
                                      <p:cBhvr>
                                        <p:cTn id="127" dur="500"/>
                                        <p:tgtEl>
                                          <p:spTgt spid="29706"/>
                                        </p:tgtEl>
                                      </p:cBhvr>
                                    </p:animEffect>
                                  </p:childTnLst>
                                </p:cTn>
                              </p:par>
                              <p:par>
                                <p:cTn id="128" presetID="16" presetClass="entr" presetSubtype="26" fill="hold" nodeType="withEffect">
                                  <p:stCondLst>
                                    <p:cond delay="0"/>
                                  </p:stCondLst>
                                  <p:childTnLst>
                                    <p:set>
                                      <p:cBhvr>
                                        <p:cTn id="129" dur="1" fill="hold">
                                          <p:stCondLst>
                                            <p:cond delay="0"/>
                                          </p:stCondLst>
                                        </p:cTn>
                                        <p:tgtEl>
                                          <p:spTgt spid="29743"/>
                                        </p:tgtEl>
                                        <p:attrNameLst>
                                          <p:attrName>style.visibility</p:attrName>
                                        </p:attrNameLst>
                                      </p:cBhvr>
                                      <p:to>
                                        <p:strVal val="visible"/>
                                      </p:to>
                                    </p:set>
                                    <p:animEffect transition="in" filter="barn(inHorizontal)">
                                      <p:cBhvr>
                                        <p:cTn id="130" dur="500"/>
                                        <p:tgtEl>
                                          <p:spTgt spid="29743"/>
                                        </p:tgtEl>
                                      </p:cBhvr>
                                    </p:animEffect>
                                  </p:childTnLst>
                                </p:cTn>
                              </p:par>
                              <p:par>
                                <p:cTn id="131" presetID="16" presetClass="entr" presetSubtype="26" fill="hold" nodeType="withEffect">
                                  <p:stCondLst>
                                    <p:cond delay="0"/>
                                  </p:stCondLst>
                                  <p:childTnLst>
                                    <p:set>
                                      <p:cBhvr>
                                        <p:cTn id="132" dur="1" fill="hold">
                                          <p:stCondLst>
                                            <p:cond delay="0"/>
                                          </p:stCondLst>
                                        </p:cTn>
                                        <p:tgtEl>
                                          <p:spTgt spid="29712"/>
                                        </p:tgtEl>
                                        <p:attrNameLst>
                                          <p:attrName>style.visibility</p:attrName>
                                        </p:attrNameLst>
                                      </p:cBhvr>
                                      <p:to>
                                        <p:strVal val="visible"/>
                                      </p:to>
                                    </p:set>
                                    <p:animEffect transition="in" filter="barn(inHorizontal)">
                                      <p:cBhvr>
                                        <p:cTn id="133" dur="500"/>
                                        <p:tgtEl>
                                          <p:spTgt spid="29712"/>
                                        </p:tgtEl>
                                      </p:cBhvr>
                                    </p:animEffect>
                                  </p:childTnLst>
                                </p:cTn>
                              </p:par>
                              <p:par>
                                <p:cTn id="134" presetID="16" presetClass="entr" presetSubtype="26" fill="hold" nodeType="withEffect">
                                  <p:stCondLst>
                                    <p:cond delay="0"/>
                                  </p:stCondLst>
                                  <p:childTnLst>
                                    <p:set>
                                      <p:cBhvr>
                                        <p:cTn id="135" dur="1" fill="hold">
                                          <p:stCondLst>
                                            <p:cond delay="0"/>
                                          </p:stCondLst>
                                        </p:cTn>
                                        <p:tgtEl>
                                          <p:spTgt spid="90148"/>
                                        </p:tgtEl>
                                        <p:attrNameLst>
                                          <p:attrName>style.visibility</p:attrName>
                                        </p:attrNameLst>
                                      </p:cBhvr>
                                      <p:to>
                                        <p:strVal val="visible"/>
                                      </p:to>
                                    </p:set>
                                    <p:animEffect transition="in" filter="barn(inHorizontal)">
                                      <p:cBhvr>
                                        <p:cTn id="136" dur="500"/>
                                        <p:tgtEl>
                                          <p:spTgt spid="90148"/>
                                        </p:tgtEl>
                                      </p:cBhvr>
                                    </p:animEffect>
                                  </p:childTnLst>
                                </p:cTn>
                              </p:par>
                              <p:par>
                                <p:cTn id="137" presetID="16" presetClass="entr" presetSubtype="26" fill="hold" nodeType="withEffect">
                                  <p:stCondLst>
                                    <p:cond delay="0"/>
                                  </p:stCondLst>
                                  <p:childTnLst>
                                    <p:set>
                                      <p:cBhvr>
                                        <p:cTn id="138" dur="1" fill="hold">
                                          <p:stCondLst>
                                            <p:cond delay="0"/>
                                          </p:stCondLst>
                                        </p:cTn>
                                        <p:tgtEl>
                                          <p:spTgt spid="90137"/>
                                        </p:tgtEl>
                                        <p:attrNameLst>
                                          <p:attrName>style.visibility</p:attrName>
                                        </p:attrNameLst>
                                      </p:cBhvr>
                                      <p:to>
                                        <p:strVal val="visible"/>
                                      </p:to>
                                    </p:set>
                                    <p:animEffect transition="in" filter="barn(inHorizontal)">
                                      <p:cBhvr>
                                        <p:cTn id="139" dur="500"/>
                                        <p:tgtEl>
                                          <p:spTgt spid="90137"/>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xit" presetSubtype="4" fill="hold" nodeType="clickEffect">
                                  <p:stCondLst>
                                    <p:cond delay="0"/>
                                  </p:stCondLst>
                                  <p:childTnLst>
                                    <p:anim calcmode="lin" valueType="num">
                                      <p:cBhvr additive="base">
                                        <p:cTn id="143" dur="500"/>
                                        <p:tgtEl>
                                          <p:spTgt spid="90137"/>
                                        </p:tgtEl>
                                        <p:attrNameLst>
                                          <p:attrName>ppt_x</p:attrName>
                                        </p:attrNameLst>
                                      </p:cBhvr>
                                      <p:tavLst>
                                        <p:tav tm="0">
                                          <p:val>
                                            <p:strVal val="ppt_x"/>
                                          </p:val>
                                        </p:tav>
                                        <p:tav tm="100000">
                                          <p:val>
                                            <p:strVal val="ppt_x"/>
                                          </p:val>
                                        </p:tav>
                                      </p:tavLst>
                                    </p:anim>
                                    <p:anim calcmode="lin" valueType="num">
                                      <p:cBhvr additive="base">
                                        <p:cTn id="144" dur="500"/>
                                        <p:tgtEl>
                                          <p:spTgt spid="90137"/>
                                        </p:tgtEl>
                                        <p:attrNameLst>
                                          <p:attrName>ppt_y</p:attrName>
                                        </p:attrNameLst>
                                      </p:cBhvr>
                                      <p:tavLst>
                                        <p:tav tm="0">
                                          <p:val>
                                            <p:strVal val="ppt_y"/>
                                          </p:val>
                                        </p:tav>
                                        <p:tav tm="100000">
                                          <p:val>
                                            <p:strVal val="1+ppt_h/2"/>
                                          </p:val>
                                        </p:tav>
                                      </p:tavLst>
                                    </p:anim>
                                    <p:set>
                                      <p:cBhvr>
                                        <p:cTn id="145" dur="1" fill="hold">
                                          <p:stCondLst>
                                            <p:cond delay="499"/>
                                          </p:stCondLst>
                                        </p:cTn>
                                        <p:tgtEl>
                                          <p:spTgt spid="90137"/>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6" presetClass="entr" presetSubtype="26" fill="hold" nodeType="clickEffect">
                                  <p:stCondLst>
                                    <p:cond delay="0"/>
                                  </p:stCondLst>
                                  <p:childTnLst>
                                    <p:set>
                                      <p:cBhvr>
                                        <p:cTn id="149" dur="1" fill="hold">
                                          <p:stCondLst>
                                            <p:cond delay="0"/>
                                          </p:stCondLst>
                                        </p:cTn>
                                        <p:tgtEl>
                                          <p:spTgt spid="29702"/>
                                        </p:tgtEl>
                                        <p:attrNameLst>
                                          <p:attrName>style.visibility</p:attrName>
                                        </p:attrNameLst>
                                      </p:cBhvr>
                                      <p:to>
                                        <p:strVal val="visible"/>
                                      </p:to>
                                    </p:set>
                                    <p:animEffect transition="in" filter="barn(inHorizontal)">
                                      <p:cBhvr>
                                        <p:cTn id="150" dur="500"/>
                                        <p:tgtEl>
                                          <p:spTgt spid="29702"/>
                                        </p:tgtEl>
                                      </p:cBhvr>
                                    </p:animEffect>
                                  </p:childTnLst>
                                </p:cTn>
                              </p:par>
                              <p:par>
                                <p:cTn id="151" presetID="16" presetClass="entr" presetSubtype="26" fill="hold" nodeType="withEffect">
                                  <p:stCondLst>
                                    <p:cond delay="0"/>
                                  </p:stCondLst>
                                  <p:childTnLst>
                                    <p:set>
                                      <p:cBhvr>
                                        <p:cTn id="152" dur="1" fill="hold">
                                          <p:stCondLst>
                                            <p:cond delay="0"/>
                                          </p:stCondLst>
                                        </p:cTn>
                                        <p:tgtEl>
                                          <p:spTgt spid="29711"/>
                                        </p:tgtEl>
                                        <p:attrNameLst>
                                          <p:attrName>style.visibility</p:attrName>
                                        </p:attrNameLst>
                                      </p:cBhvr>
                                      <p:to>
                                        <p:strVal val="visible"/>
                                      </p:to>
                                    </p:set>
                                    <p:animEffect transition="in" filter="barn(inHorizontal)">
                                      <p:cBhvr>
                                        <p:cTn id="153" dur="500"/>
                                        <p:tgtEl>
                                          <p:spTgt spid="29711"/>
                                        </p:tgtEl>
                                      </p:cBhvr>
                                    </p:animEffect>
                                  </p:childTnLst>
                                </p:cTn>
                              </p:par>
                              <p:par>
                                <p:cTn id="154" presetID="16" presetClass="entr" presetSubtype="26" fill="hold" nodeType="withEffect">
                                  <p:stCondLst>
                                    <p:cond delay="0"/>
                                  </p:stCondLst>
                                  <p:childTnLst>
                                    <p:set>
                                      <p:cBhvr>
                                        <p:cTn id="155" dur="1" fill="hold">
                                          <p:stCondLst>
                                            <p:cond delay="0"/>
                                          </p:stCondLst>
                                        </p:cTn>
                                        <p:tgtEl>
                                          <p:spTgt spid="90149"/>
                                        </p:tgtEl>
                                        <p:attrNameLst>
                                          <p:attrName>style.visibility</p:attrName>
                                        </p:attrNameLst>
                                      </p:cBhvr>
                                      <p:to>
                                        <p:strVal val="visible"/>
                                      </p:to>
                                    </p:set>
                                    <p:animEffect transition="in" filter="barn(inHorizontal)">
                                      <p:cBhvr>
                                        <p:cTn id="156" dur="500"/>
                                        <p:tgtEl>
                                          <p:spTgt spid="90149"/>
                                        </p:tgtEl>
                                      </p:cBhvr>
                                    </p:animEffect>
                                  </p:childTnLst>
                                </p:cTn>
                              </p:par>
                              <p:par>
                                <p:cTn id="157" presetID="16" presetClass="entr" presetSubtype="26" fill="hold" nodeType="withEffect">
                                  <p:stCondLst>
                                    <p:cond delay="0"/>
                                  </p:stCondLst>
                                  <p:childTnLst>
                                    <p:set>
                                      <p:cBhvr>
                                        <p:cTn id="158" dur="1" fill="hold">
                                          <p:stCondLst>
                                            <p:cond delay="0"/>
                                          </p:stCondLst>
                                        </p:cTn>
                                        <p:tgtEl>
                                          <p:spTgt spid="90136"/>
                                        </p:tgtEl>
                                        <p:attrNameLst>
                                          <p:attrName>style.visibility</p:attrName>
                                        </p:attrNameLst>
                                      </p:cBhvr>
                                      <p:to>
                                        <p:strVal val="visible"/>
                                      </p:to>
                                    </p:set>
                                    <p:animEffect transition="in" filter="barn(inHorizontal)">
                                      <p:cBhvr>
                                        <p:cTn id="159" dur="500"/>
                                        <p:tgtEl>
                                          <p:spTgt spid="90136"/>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7" presetClass="entr" presetSubtype="0" fill="hold" nodeType="clickEffect">
                                  <p:stCondLst>
                                    <p:cond delay="0"/>
                                  </p:stCondLst>
                                  <p:childTnLst>
                                    <p:set>
                                      <p:cBhvr>
                                        <p:cTn id="163" dur="1" fill="hold">
                                          <p:stCondLst>
                                            <p:cond delay="0"/>
                                          </p:stCondLst>
                                        </p:cTn>
                                        <p:tgtEl>
                                          <p:spTgt spid="90138"/>
                                        </p:tgtEl>
                                        <p:attrNameLst>
                                          <p:attrName>style.visibility</p:attrName>
                                        </p:attrNameLst>
                                      </p:cBhvr>
                                      <p:to>
                                        <p:strVal val="visible"/>
                                      </p:to>
                                    </p:set>
                                    <p:animEffect transition="in" filter="fade">
                                      <p:cBhvr>
                                        <p:cTn id="164" dur="1000"/>
                                        <p:tgtEl>
                                          <p:spTgt spid="90138"/>
                                        </p:tgtEl>
                                      </p:cBhvr>
                                    </p:animEffect>
                                    <p:anim calcmode="lin" valueType="num">
                                      <p:cBhvr>
                                        <p:cTn id="165" dur="1000" fill="hold"/>
                                        <p:tgtEl>
                                          <p:spTgt spid="90138"/>
                                        </p:tgtEl>
                                        <p:attrNameLst>
                                          <p:attrName>ppt_x</p:attrName>
                                        </p:attrNameLst>
                                      </p:cBhvr>
                                      <p:tavLst>
                                        <p:tav tm="0">
                                          <p:val>
                                            <p:strVal val="#ppt_x"/>
                                          </p:val>
                                        </p:tav>
                                        <p:tav tm="100000">
                                          <p:val>
                                            <p:strVal val="#ppt_x"/>
                                          </p:val>
                                        </p:tav>
                                      </p:tavLst>
                                    </p:anim>
                                    <p:anim calcmode="lin" valueType="num">
                                      <p:cBhvr>
                                        <p:cTn id="166" dur="900" decel="100000" fill="hold"/>
                                        <p:tgtEl>
                                          <p:spTgt spid="90138"/>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90138"/>
                                        </p:tgtEl>
                                        <p:attrNameLst>
                                          <p:attrName>ppt_y</p:attrName>
                                        </p:attrNameLst>
                                      </p:cBhvr>
                                      <p:tavLst>
                                        <p:tav tm="0">
                                          <p:val>
                                            <p:strVal val="#ppt_y-.03"/>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42" presetClass="entr" presetSubtype="0" fill="hold" nodeType="clickEffect">
                                  <p:stCondLst>
                                    <p:cond delay="0"/>
                                  </p:stCondLst>
                                  <p:childTnLst>
                                    <p:set>
                                      <p:cBhvr>
                                        <p:cTn id="171" dur="1" fill="hold">
                                          <p:stCondLst>
                                            <p:cond delay="0"/>
                                          </p:stCondLst>
                                        </p:cTn>
                                        <p:tgtEl>
                                          <p:spTgt spid="29733"/>
                                        </p:tgtEl>
                                        <p:attrNameLst>
                                          <p:attrName>style.visibility</p:attrName>
                                        </p:attrNameLst>
                                      </p:cBhvr>
                                      <p:to>
                                        <p:strVal val="visible"/>
                                      </p:to>
                                    </p:set>
                                    <p:animEffect transition="in" filter="fade">
                                      <p:cBhvr>
                                        <p:cTn id="172" dur="500"/>
                                        <p:tgtEl>
                                          <p:spTgt spid="29733"/>
                                        </p:tgtEl>
                                      </p:cBhvr>
                                    </p:animEffect>
                                    <p:anim calcmode="lin" valueType="num">
                                      <p:cBhvr>
                                        <p:cTn id="173" dur="500" fill="hold"/>
                                        <p:tgtEl>
                                          <p:spTgt spid="29733"/>
                                        </p:tgtEl>
                                        <p:attrNameLst>
                                          <p:attrName>ppt_x</p:attrName>
                                        </p:attrNameLst>
                                      </p:cBhvr>
                                      <p:tavLst>
                                        <p:tav tm="0">
                                          <p:val>
                                            <p:strVal val="#ppt_x"/>
                                          </p:val>
                                        </p:tav>
                                        <p:tav tm="100000">
                                          <p:val>
                                            <p:strVal val="#ppt_x"/>
                                          </p:val>
                                        </p:tav>
                                      </p:tavLst>
                                    </p:anim>
                                    <p:anim calcmode="lin" valueType="num">
                                      <p:cBhvr>
                                        <p:cTn id="174" dur="500" fill="hold"/>
                                        <p:tgtEl>
                                          <p:spTgt spid="29733"/>
                                        </p:tgtEl>
                                        <p:attrNameLst>
                                          <p:attrName>ppt_y</p:attrName>
                                        </p:attrNameLst>
                                      </p:cBhvr>
                                      <p:tavLst>
                                        <p:tav tm="0">
                                          <p:val>
                                            <p:strVal val="#ppt_y+.1"/>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53" presetClass="entr" presetSubtype="0" fill="hold" nodeType="clickEffect">
                                  <p:stCondLst>
                                    <p:cond delay="0"/>
                                  </p:stCondLst>
                                  <p:childTnLst>
                                    <p:set>
                                      <p:cBhvr>
                                        <p:cTn id="178" dur="1" fill="hold">
                                          <p:stCondLst>
                                            <p:cond delay="0"/>
                                          </p:stCondLst>
                                        </p:cTn>
                                        <p:tgtEl>
                                          <p:spTgt spid="29734"/>
                                        </p:tgtEl>
                                        <p:attrNameLst>
                                          <p:attrName>style.visibility</p:attrName>
                                        </p:attrNameLst>
                                      </p:cBhvr>
                                      <p:to>
                                        <p:strVal val="visible"/>
                                      </p:to>
                                    </p:set>
                                    <p:anim calcmode="lin" valueType="num">
                                      <p:cBhvr>
                                        <p:cTn id="179" dur="500" fill="hold"/>
                                        <p:tgtEl>
                                          <p:spTgt spid="29734"/>
                                        </p:tgtEl>
                                        <p:attrNameLst>
                                          <p:attrName>ppt_w</p:attrName>
                                        </p:attrNameLst>
                                      </p:cBhvr>
                                      <p:tavLst>
                                        <p:tav tm="0">
                                          <p:val>
                                            <p:fltVal val="0"/>
                                          </p:val>
                                        </p:tav>
                                        <p:tav tm="100000">
                                          <p:val>
                                            <p:strVal val="#ppt_w"/>
                                          </p:val>
                                        </p:tav>
                                      </p:tavLst>
                                    </p:anim>
                                    <p:anim calcmode="lin" valueType="num">
                                      <p:cBhvr>
                                        <p:cTn id="180" dur="500" fill="hold"/>
                                        <p:tgtEl>
                                          <p:spTgt spid="29734"/>
                                        </p:tgtEl>
                                        <p:attrNameLst>
                                          <p:attrName>ppt_h</p:attrName>
                                        </p:attrNameLst>
                                      </p:cBhvr>
                                      <p:tavLst>
                                        <p:tav tm="0">
                                          <p:val>
                                            <p:fltVal val="0"/>
                                          </p:val>
                                        </p:tav>
                                        <p:tav tm="100000">
                                          <p:val>
                                            <p:strVal val="#ppt_h"/>
                                          </p:val>
                                        </p:tav>
                                      </p:tavLst>
                                    </p:anim>
                                    <p:animEffect transition="in" filter="fade">
                                      <p:cBhvr>
                                        <p:cTn id="181" dur="500"/>
                                        <p:tgtEl>
                                          <p:spTgt spid="29734"/>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9" presetClass="entr" presetSubtype="0" fill="hold" nodeType="clickEffect">
                                  <p:stCondLst>
                                    <p:cond delay="0"/>
                                  </p:stCondLst>
                                  <p:childTnLst>
                                    <p:set>
                                      <p:cBhvr>
                                        <p:cTn id="185" dur="1" fill="hold">
                                          <p:stCondLst>
                                            <p:cond delay="0"/>
                                          </p:stCondLst>
                                        </p:cTn>
                                        <p:tgtEl>
                                          <p:spTgt spid="29736"/>
                                        </p:tgtEl>
                                        <p:attrNameLst>
                                          <p:attrName>style.visibility</p:attrName>
                                        </p:attrNameLst>
                                      </p:cBhvr>
                                      <p:to>
                                        <p:strVal val="visible"/>
                                      </p:to>
                                    </p:set>
                                    <p:anim calcmode="lin" valueType="num">
                                      <p:cBhvr>
                                        <p:cTn id="186" dur="1000" fill="hold"/>
                                        <p:tgtEl>
                                          <p:spTgt spid="29736"/>
                                        </p:tgtEl>
                                        <p:attrNameLst>
                                          <p:attrName>ppt_x</p:attrName>
                                        </p:attrNameLst>
                                      </p:cBhvr>
                                      <p:tavLst>
                                        <p:tav tm="0">
                                          <p:val>
                                            <p:strVal val="#ppt_x-.2"/>
                                          </p:val>
                                        </p:tav>
                                        <p:tav tm="100000">
                                          <p:val>
                                            <p:strVal val="#ppt_x"/>
                                          </p:val>
                                        </p:tav>
                                      </p:tavLst>
                                    </p:anim>
                                    <p:anim calcmode="lin" valueType="num">
                                      <p:cBhvr>
                                        <p:cTn id="187" dur="1000" fill="hold"/>
                                        <p:tgtEl>
                                          <p:spTgt spid="29736"/>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29736"/>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47" presetClass="entr" presetSubtype="0" fill="hold" nodeType="clickEffect">
                                  <p:stCondLst>
                                    <p:cond delay="0"/>
                                  </p:stCondLst>
                                  <p:childTnLst>
                                    <p:set>
                                      <p:cBhvr>
                                        <p:cTn id="192" dur="1" fill="hold">
                                          <p:stCondLst>
                                            <p:cond delay="0"/>
                                          </p:stCondLst>
                                        </p:cTn>
                                        <p:tgtEl>
                                          <p:spTgt spid="29735"/>
                                        </p:tgtEl>
                                        <p:attrNameLst>
                                          <p:attrName>style.visibility</p:attrName>
                                        </p:attrNameLst>
                                      </p:cBhvr>
                                      <p:to>
                                        <p:strVal val="visible"/>
                                      </p:to>
                                    </p:set>
                                    <p:animEffect transition="in" filter="fade">
                                      <p:cBhvr>
                                        <p:cTn id="193" dur="1000"/>
                                        <p:tgtEl>
                                          <p:spTgt spid="29735"/>
                                        </p:tgtEl>
                                      </p:cBhvr>
                                    </p:animEffect>
                                    <p:anim calcmode="lin" valueType="num">
                                      <p:cBhvr>
                                        <p:cTn id="194" dur="1000" fill="hold"/>
                                        <p:tgtEl>
                                          <p:spTgt spid="29735"/>
                                        </p:tgtEl>
                                        <p:attrNameLst>
                                          <p:attrName>ppt_x</p:attrName>
                                        </p:attrNameLst>
                                      </p:cBhvr>
                                      <p:tavLst>
                                        <p:tav tm="0">
                                          <p:val>
                                            <p:strVal val="#ppt_x"/>
                                          </p:val>
                                        </p:tav>
                                        <p:tav tm="100000">
                                          <p:val>
                                            <p:strVal val="#ppt_x"/>
                                          </p:val>
                                        </p:tav>
                                      </p:tavLst>
                                    </p:anim>
                                    <p:anim calcmode="lin" valueType="num">
                                      <p:cBhvr>
                                        <p:cTn id="195" dur="1000" fill="hold"/>
                                        <p:tgtEl>
                                          <p:spTgt spid="297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3" grpId="0" animBg="1"/>
      <p:bldP spid="29706" grpId="0" animBg="1"/>
      <p:bldP spid="29707" grpId="0" animBg="1"/>
      <p:bldP spid="29708" grpId="0" animBg="1"/>
      <p:bldP spid="29723" grpId="0" animBg="1"/>
      <p:bldP spid="29705" grpId="0" animBg="1"/>
      <p:bldP spid="29711" grpId="0"/>
      <p:bldP spid="29712" grpId="0"/>
      <p:bldP spid="29713" grpId="0"/>
      <p:bldP spid="29714" grpId="0"/>
      <p:bldP spid="29717" grpId="0"/>
      <p:bldP spid="29715" grpId="0"/>
      <p:bldP spid="2" grpId="0"/>
      <p:bldP spid="90142" grpId="0"/>
      <p:bldP spid="90144" grpId="0"/>
      <p:bldP spid="90145" grpId="0"/>
      <p:bldP spid="90146" grpId="0"/>
      <p:bldP spid="90147" grpId="0"/>
      <p:bldP spid="90148" grpId="0"/>
      <p:bldP spid="90149" grpId="0" animBg="1"/>
      <p:bldP spid="90150" grpId="0"/>
      <p:bldP spid="3" grpId="0" animBg="1"/>
      <p:bldP spid="901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BE4E354-B4D8-48F6-BD81-D5B86FB7E6E7}"/>
              </a:ext>
            </a:extLst>
          </p:cNvPr>
          <p:cNvSpPr/>
          <p:nvPr/>
        </p:nvSpPr>
        <p:spPr>
          <a:xfrm>
            <a:off x="1625023" y="1100911"/>
            <a:ext cx="76321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微软雅黑"/>
                <a:cs typeface="Arial" panose="020B0604020202020204" pitchFamily="34" charset="0"/>
              </a:rPr>
              <a:t>2.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微软雅黑"/>
                <a:cs typeface="Arial" panose="020B0604020202020204" pitchFamily="34" charset="0"/>
              </a:rPr>
              <a:t>Tác</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微软雅黑"/>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微软雅黑"/>
                <a:cs typeface="Arial" panose="020B0604020202020204" pitchFamily="34" charset="0"/>
              </a:rPr>
              <a:t>phẩm</a:t>
            </a:r>
            <a:endPar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微软雅黑"/>
              <a:cs typeface="Arial" panose="020B0604020202020204" pitchFamily="34" charset="0"/>
            </a:endParaRPr>
          </a:p>
        </p:txBody>
      </p:sp>
      <p:sp>
        <p:nvSpPr>
          <p:cNvPr id="21" name="文本框 20"/>
          <p:cNvSpPr txBox="1"/>
          <p:nvPr/>
        </p:nvSpPr>
        <p:spPr>
          <a:xfrm>
            <a:off x="1379925" y="515829"/>
            <a:ext cx="5039729" cy="69602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7635"/>
                </a:solidFill>
                <a:effectLst/>
                <a:uLnTx/>
                <a:uFillTx/>
                <a:latin typeface="Arial" panose="020B0604020202020204" pitchFamily="34" charset="0"/>
                <a:ea typeface="迷你简准圆" panose="03000509000000000000" pitchFamily="65" charset="-122"/>
                <a:cs typeface="+mn-cs"/>
              </a:rPr>
              <a:t>I. TÌM HIỂU CHUNG</a:t>
            </a:r>
            <a:endParaRPr kumimoji="0" lang="zh-CN" altLang="en-US" sz="3600" b="1" i="0" u="none" strike="noStrike" kern="1200" cap="none" spc="0" normalizeH="0" baseline="0" noProof="0" dirty="0">
              <a:ln>
                <a:noFill/>
              </a:ln>
              <a:solidFill>
                <a:srgbClr val="007635"/>
              </a:solidFill>
              <a:effectLst/>
              <a:uLnTx/>
              <a:uFillTx/>
              <a:latin typeface="Arial" panose="020B0604020202020204" pitchFamily="34" charset="0"/>
              <a:ea typeface="迷你简准圆" panose="03000509000000000000" pitchFamily="65" charset="-122"/>
              <a:cs typeface="+mn-cs"/>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01" y="437393"/>
            <a:ext cx="1858150" cy="1327036"/>
          </a:xfrm>
          <a:prstGeom prst="rect">
            <a:avLst/>
          </a:prstGeom>
        </p:spPr>
      </p:pic>
      <p:cxnSp>
        <p:nvCxnSpPr>
          <p:cNvPr id="8" name="直接连接符 7"/>
          <p:cNvCxnSpPr>
            <a:cxnSpLocks/>
          </p:cNvCxnSpPr>
          <p:nvPr/>
        </p:nvCxnSpPr>
        <p:spPr>
          <a:xfrm>
            <a:off x="1176906" y="1685686"/>
            <a:ext cx="8994616" cy="0"/>
          </a:xfrm>
          <a:prstGeom prst="line">
            <a:avLst/>
          </a:prstGeom>
          <a:ln>
            <a:solidFill>
              <a:srgbClr val="029DDD"/>
            </a:solidFill>
          </a:ln>
        </p:spPr>
        <p:style>
          <a:lnRef idx="1">
            <a:schemeClr val="accent1"/>
          </a:lnRef>
          <a:fillRef idx="0">
            <a:schemeClr val="accent1"/>
          </a:fillRef>
          <a:effectRef idx="0">
            <a:schemeClr val="accent1"/>
          </a:effectRef>
          <a:fontRef idx="minor">
            <a:schemeClr val="tx1"/>
          </a:fontRef>
        </p:style>
      </p:cxnSp>
      <p:pic>
        <p:nvPicPr>
          <p:cNvPr id="24" name="图片 2">
            <a:extLst>
              <a:ext uri="{FF2B5EF4-FFF2-40B4-BE49-F238E27FC236}">
                <a16:creationId xmlns:a16="http://schemas.microsoft.com/office/drawing/2014/main" id="{D34998E9-0411-91CE-5828-4A3697262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456" y="3925757"/>
            <a:ext cx="2932243" cy="2932243"/>
          </a:xfrm>
          <a:prstGeom prst="rect">
            <a:avLst/>
          </a:prstGeom>
        </p:spPr>
      </p:pic>
      <p:sp>
        <p:nvSpPr>
          <p:cNvPr id="27" name="íṥľîḑê">
            <a:extLst>
              <a:ext uri="{FF2B5EF4-FFF2-40B4-BE49-F238E27FC236}">
                <a16:creationId xmlns:a16="http://schemas.microsoft.com/office/drawing/2014/main" id="{26740887-A531-A54F-8DE6-4D998D8B153B}"/>
              </a:ext>
            </a:extLst>
          </p:cNvPr>
          <p:cNvSpPr txBox="1"/>
          <p:nvPr/>
        </p:nvSpPr>
        <p:spPr>
          <a:xfrm>
            <a:off x="1494761" y="1918766"/>
            <a:ext cx="6878266" cy="603764"/>
          </a:xfrm>
          <a:prstGeom prst="rect">
            <a:avLst/>
          </a:prstGeom>
          <a:solidFill>
            <a:srgbClr val="029DDD"/>
          </a:solidFill>
          <a:ln w="57150">
            <a:solidFill>
              <a:schemeClr val="tx1"/>
            </a:solidFill>
          </a:ln>
        </p:spPr>
        <p:txBody>
          <a:bodyPr anchor="ctr"/>
          <a:lstStyle>
            <a:defPPr>
              <a:defRPr lang="en-US"/>
            </a:defPPr>
            <a:lvl1pPr algn="ctr" defTabSz="914400">
              <a:defRPr sz="2400">
                <a:solidFill>
                  <a:schemeClr val="lt1"/>
                </a:solidFill>
              </a:defRPr>
            </a:lvl1pPr>
            <a:lvl2pPr defTabSz="914400">
              <a:defRPr>
                <a:solidFill>
                  <a:schemeClr val="lt1"/>
                </a:solidFill>
              </a:defRPr>
            </a:lvl2pPr>
            <a:lvl3pPr defTabSz="914400">
              <a:defRPr>
                <a:solidFill>
                  <a:schemeClr val="lt1"/>
                </a:solidFill>
              </a:defRPr>
            </a:lvl3pPr>
            <a:lvl4pPr defTabSz="914400">
              <a:defRPr>
                <a:solidFill>
                  <a:schemeClr val="lt1"/>
                </a:solidFill>
              </a:defRPr>
            </a:lvl4pPr>
            <a:lvl5pPr defTabSz="914400">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a:cs typeface="+mn-ea"/>
                <a:sym typeface="+mn-lt"/>
              </a:rPr>
              <a:t> </a:t>
            </a:r>
          </a:p>
        </p:txBody>
      </p:sp>
      <p:sp>
        <p:nvSpPr>
          <p:cNvPr id="28" name="文本框 23">
            <a:extLst>
              <a:ext uri="{FF2B5EF4-FFF2-40B4-BE49-F238E27FC236}">
                <a16:creationId xmlns:a16="http://schemas.microsoft.com/office/drawing/2014/main" id="{B54BEC35-37E6-BF35-8C11-C59B3FF8A32B}"/>
              </a:ext>
            </a:extLst>
          </p:cNvPr>
          <p:cNvSpPr txBox="1"/>
          <p:nvPr/>
        </p:nvSpPr>
        <p:spPr>
          <a:xfrm>
            <a:off x="1820876" y="1918766"/>
            <a:ext cx="6171655"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Tóm</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tắt</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ext Box 20">
            <a:extLst>
              <a:ext uri="{FF2B5EF4-FFF2-40B4-BE49-F238E27FC236}">
                <a16:creationId xmlns:a16="http://schemas.microsoft.com/office/drawing/2014/main" id="{7965708A-E31C-DC65-09E0-E2001EFD9C7B}"/>
              </a:ext>
            </a:extLst>
          </p:cNvPr>
          <p:cNvSpPr txBox="1">
            <a:spLocks noChangeArrowheads="1"/>
          </p:cNvSpPr>
          <p:nvPr/>
        </p:nvSpPr>
        <p:spPr bwMode="auto">
          <a:xfrm>
            <a:off x="3348518" y="2845085"/>
            <a:ext cx="3946134"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1800" dirty="0">
                <a:latin typeface=".VnTime" panose="020B7200000000000000" pitchFamily="34" charset="0"/>
              </a:rPr>
              <a:t> </a:t>
            </a:r>
            <a:r>
              <a:rPr lang="en-US" altLang="en-US" sz="2400" b="1" i="1" dirty="0">
                <a:latin typeface="Times New Roman" panose="02020603050405020304" pitchFamily="18" charset="0"/>
                <a:cs typeface="Times New Roman" panose="02020603050405020304" pitchFamily="18" charset="0"/>
              </a:rPr>
              <a:t>CỐT TRUYỆN DÂN GIAN</a:t>
            </a:r>
          </a:p>
        </p:txBody>
      </p:sp>
      <p:sp>
        <p:nvSpPr>
          <p:cNvPr id="3" name="AutoShape 21">
            <a:extLst>
              <a:ext uri="{FF2B5EF4-FFF2-40B4-BE49-F238E27FC236}">
                <a16:creationId xmlns:a16="http://schemas.microsoft.com/office/drawing/2014/main" id="{F8D77A71-866F-45C2-2606-2E8BECCEF1F2}"/>
              </a:ext>
            </a:extLst>
          </p:cNvPr>
          <p:cNvSpPr>
            <a:spLocks noChangeArrowheads="1"/>
          </p:cNvSpPr>
          <p:nvPr/>
        </p:nvSpPr>
        <p:spPr bwMode="auto">
          <a:xfrm>
            <a:off x="4559156" y="3413154"/>
            <a:ext cx="533400" cy="673391"/>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6" name="Text Box 18">
            <a:extLst>
              <a:ext uri="{FF2B5EF4-FFF2-40B4-BE49-F238E27FC236}">
                <a16:creationId xmlns:a16="http://schemas.microsoft.com/office/drawing/2014/main" id="{15FDC43C-4517-9251-7359-9EB9FF572461}"/>
              </a:ext>
            </a:extLst>
          </p:cNvPr>
          <p:cNvSpPr txBox="1">
            <a:spLocks noChangeArrowheads="1"/>
          </p:cNvSpPr>
          <p:nvPr/>
        </p:nvSpPr>
        <p:spPr bwMode="auto">
          <a:xfrm>
            <a:off x="2538567" y="4228672"/>
            <a:ext cx="6490933" cy="10156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50000"/>
              </a:spcBef>
              <a:buClrTx/>
              <a:buSzTx/>
              <a:buFontTx/>
              <a:buNone/>
            </a:pPr>
            <a:r>
              <a:rPr lang="en-US" altLang="en-US" sz="2400" b="1" i="1" dirty="0">
                <a:latin typeface="Times New Roman" panose="02020603050405020304" pitchFamily="18" charset="0"/>
                <a:cs typeface="Times New Roman" panose="02020603050405020304" pitchFamily="18" charset="0"/>
              </a:rPr>
              <a:t>VẤN ĐỀ MỚI MẺ, CÓ Ý NGHĨA TRIẾT LÍ </a:t>
            </a:r>
          </a:p>
          <a:p>
            <a:pPr algn="ctr">
              <a:spcBef>
                <a:spcPct val="50000"/>
              </a:spcBef>
              <a:buClrTx/>
              <a:buSzTx/>
              <a:buFontTx/>
              <a:buNone/>
            </a:pPr>
            <a:r>
              <a:rPr lang="en-US" altLang="en-US" sz="2400" b="1" i="1" dirty="0">
                <a:latin typeface="Times New Roman" panose="02020603050405020304" pitchFamily="18" charset="0"/>
                <a:cs typeface="Times New Roman" panose="02020603050405020304" pitchFamily="18" charset="0"/>
              </a:rPr>
              <a:t>TƯ TƯỞNG VÀ NHÂN VĂN SÂU SẮC</a:t>
            </a:r>
          </a:p>
        </p:txBody>
      </p:sp>
    </p:spTree>
    <p:extLst>
      <p:ext uri="{BB962C8B-B14F-4D97-AF65-F5344CB8AC3E}">
        <p14:creationId xmlns:p14="http://schemas.microsoft.com/office/powerpoint/2010/main" val="2077615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4859AA7C-81A1-B7C9-C312-76B572DDD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626724"/>
            <a:ext cx="5334000" cy="52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5">
            <a:extLst>
              <a:ext uri="{FF2B5EF4-FFF2-40B4-BE49-F238E27FC236}">
                <a16:creationId xmlns:a16="http://schemas.microsoft.com/office/drawing/2014/main" id="{04F8787A-856E-F131-37C3-EF57E13D69F1}"/>
              </a:ext>
            </a:extLst>
          </p:cNvPr>
          <p:cNvSpPr txBox="1">
            <a:spLocks noChangeArrowheads="1"/>
          </p:cNvSpPr>
          <p:nvPr/>
        </p:nvSpPr>
        <p:spPr bwMode="auto">
          <a:xfrm>
            <a:off x="5334000" y="5799764"/>
            <a:ext cx="5181600" cy="762000"/>
          </a:xfrm>
          <a:prstGeom prst="rect">
            <a:avLst/>
          </a:prstGeom>
          <a:noFill/>
          <a:ln>
            <a:noFill/>
          </a:ln>
          <a:effectLst/>
        </p:spPr>
        <p:txBody>
          <a:bodyPr wrap="square">
            <a:spAutoFit/>
          </a:bodyPr>
          <a:lstStyle/>
          <a:p>
            <a:pPr algn="ctr" eaLnBrk="1" hangingPunct="1">
              <a:spcBef>
                <a:spcPct val="50000"/>
              </a:spcBef>
              <a:defRPr/>
            </a:pP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Áp</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 </a:t>
            </a: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phích</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a:t>
            </a: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vở</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a:t>
            </a: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kịch</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a:t>
            </a: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lần</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a:t>
            </a: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đầu</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a:t>
            </a: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tiên</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a:t>
            </a: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được</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a:t>
            </a: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ra</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a:t>
            </a:r>
            <a:r>
              <a:rPr lang="en-US" altLang="en-US" sz="2200" b="1" dirty="0">
                <a:solidFill>
                  <a:schemeClr val="tx2"/>
                </a:solidFill>
                <a:effectLst>
                  <a:outerShdw blurRad="38100" dist="38100" dir="2700000" algn="tl">
                    <a:srgbClr val="000000"/>
                  </a:outerShdw>
                </a:effectLst>
                <a:latin typeface=".VnTime" panose="020B7200000000000000" pitchFamily="34" charset="0"/>
              </a:rPr>
              <a:t>m¾t</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a:t>
            </a:r>
            <a:r>
              <a:rPr lang="en-US" altLang="en-US" sz="2200" b="1" dirty="0" err="1">
                <a:solidFill>
                  <a:schemeClr val="tx2"/>
                </a:solidFill>
                <a:effectLst>
                  <a:outerShdw blurRad="38100" dist="38100" dir="2700000" algn="tl">
                    <a:srgbClr val="000000"/>
                  </a:outerShdw>
                </a:effectLst>
                <a:latin typeface="Times New Roman" panose="02020603050405020304" pitchFamily="18" charset="0"/>
              </a:rPr>
              <a:t>năm</a:t>
            </a:r>
            <a:r>
              <a:rPr lang="en-US" altLang="en-US" sz="2200" b="1" dirty="0">
                <a:solidFill>
                  <a:schemeClr val="tx2"/>
                </a:solidFill>
                <a:effectLst>
                  <a:outerShdw blurRad="38100" dist="38100" dir="2700000" algn="tl">
                    <a:srgbClr val="000000"/>
                  </a:outerShdw>
                </a:effectLst>
                <a:latin typeface="Times New Roman" panose="02020603050405020304" pitchFamily="18" charset="0"/>
              </a:rPr>
              <a:t> 1984</a:t>
            </a:r>
          </a:p>
        </p:txBody>
      </p:sp>
      <p:sp>
        <p:nvSpPr>
          <p:cNvPr id="130055" name="Text Box 7">
            <a:extLst>
              <a:ext uri="{FF2B5EF4-FFF2-40B4-BE49-F238E27FC236}">
                <a16:creationId xmlns:a16="http://schemas.microsoft.com/office/drawing/2014/main" id="{0FA68A68-345A-D322-2E52-E393568B4625}"/>
              </a:ext>
            </a:extLst>
          </p:cNvPr>
          <p:cNvSpPr txBox="1">
            <a:spLocks noChangeArrowheads="1"/>
          </p:cNvSpPr>
          <p:nvPr/>
        </p:nvSpPr>
        <p:spPr bwMode="auto">
          <a:xfrm>
            <a:off x="875017" y="1226906"/>
            <a:ext cx="3733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2400" b="1" dirty="0">
                <a:solidFill>
                  <a:schemeClr val="hlink"/>
                </a:solidFill>
                <a:latin typeface="Times New Roman" panose="02020603050405020304" pitchFamily="18" charset="0"/>
                <a:cs typeface="Times New Roman" panose="02020603050405020304" pitchFamily="18" charset="0"/>
              </a:rPr>
              <a:t>1981: </a:t>
            </a:r>
            <a:r>
              <a:rPr lang="en-US" altLang="en-US" sz="2400" b="1" dirty="0" err="1">
                <a:solidFill>
                  <a:schemeClr val="hlink"/>
                </a:solidFill>
                <a:latin typeface="Times New Roman" panose="02020603050405020304" pitchFamily="18" charset="0"/>
                <a:cs typeface="Times New Roman" panose="02020603050405020304" pitchFamily="18" charset="0"/>
              </a:rPr>
              <a:t>sáng</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tác</a:t>
            </a:r>
            <a:endParaRPr lang="en-US" altLang="en-US" sz="2400" b="1" dirty="0">
              <a:solidFill>
                <a:schemeClr val="hlink"/>
              </a:solidFill>
              <a:latin typeface="Times New Roman" panose="02020603050405020304" pitchFamily="18" charset="0"/>
              <a:cs typeface="Times New Roman" panose="02020603050405020304" pitchFamily="18" charset="0"/>
            </a:endParaRPr>
          </a:p>
          <a:p>
            <a:pPr>
              <a:spcBef>
                <a:spcPct val="50000"/>
              </a:spcBef>
              <a:buClrTx/>
              <a:buSzTx/>
              <a:buFontTx/>
              <a:buNone/>
            </a:pPr>
            <a:r>
              <a:rPr lang="en-US" altLang="en-US" sz="2400" b="1" dirty="0">
                <a:solidFill>
                  <a:schemeClr val="hlink"/>
                </a:solidFill>
                <a:latin typeface="Times New Roman" panose="02020603050405020304" pitchFamily="18" charset="0"/>
                <a:cs typeface="Times New Roman" panose="02020603050405020304" pitchFamily="18" charset="0"/>
              </a:rPr>
              <a:t>1984: </a:t>
            </a:r>
            <a:r>
              <a:rPr lang="en-US" altLang="en-US" sz="2400" b="1" dirty="0" err="1">
                <a:solidFill>
                  <a:schemeClr val="hlink"/>
                </a:solidFill>
                <a:latin typeface="Times New Roman" panose="02020603050405020304" pitchFamily="18" charset="0"/>
                <a:cs typeface="Times New Roman" panose="02020603050405020304" pitchFamily="18" charset="0"/>
              </a:rPr>
              <a:t>dàn</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dựng</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ra</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mắt</a:t>
            </a:r>
            <a:endParaRPr lang="en-US" altLang="en-US" sz="2400" b="1" dirty="0">
              <a:solidFill>
                <a:schemeClr val="hlink"/>
              </a:solidFill>
              <a:latin typeface="Times New Roman" panose="02020603050405020304" pitchFamily="18" charset="0"/>
              <a:cs typeface="Times New Roman" panose="02020603050405020304" pitchFamily="18" charset="0"/>
            </a:endParaRPr>
          </a:p>
          <a:p>
            <a:pPr>
              <a:spcBef>
                <a:spcPct val="50000"/>
              </a:spcBef>
              <a:buClrTx/>
              <a:buSzTx/>
              <a:buFontTx/>
              <a:buNone/>
            </a:pPr>
            <a:r>
              <a:rPr lang="en-US" altLang="en-US" sz="2400" b="1" dirty="0">
                <a:solidFill>
                  <a:schemeClr val="hlink"/>
                </a:solidFill>
                <a:latin typeface="Times New Roman" panose="02020603050405020304" pitchFamily="18" charset="0"/>
                <a:cs typeface="Times New Roman" panose="02020603050405020304" pitchFamily="18" charset="0"/>
              </a:rPr>
              <a:t>1987: </a:t>
            </a:r>
            <a:r>
              <a:rPr lang="en-US" altLang="en-US" sz="2400" b="1" dirty="0" err="1">
                <a:solidFill>
                  <a:schemeClr val="hlink"/>
                </a:solidFill>
                <a:latin typeface="Times New Roman" panose="02020603050405020304" pitchFamily="18" charset="0"/>
                <a:cs typeface="Times New Roman" panose="02020603050405020304" pitchFamily="18" charset="0"/>
              </a:rPr>
              <a:t>công</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chiếu</a:t>
            </a:r>
            <a:endParaRPr lang="en-US" altLang="en-US" sz="2400" b="1" dirty="0">
              <a:solidFill>
                <a:schemeClr val="hlink"/>
              </a:solidFill>
              <a:latin typeface="Times New Roman" panose="02020603050405020304" pitchFamily="18" charset="0"/>
              <a:cs typeface="Times New Roman" panose="02020603050405020304" pitchFamily="18" charset="0"/>
            </a:endParaRPr>
          </a:p>
          <a:p>
            <a:pPr>
              <a:spcBef>
                <a:spcPct val="50000"/>
              </a:spcBef>
              <a:buClrTx/>
              <a:buSzTx/>
              <a:buFontTx/>
              <a:buNone/>
            </a:pPr>
            <a:r>
              <a:rPr lang="en-US" altLang="en-US" sz="2400" b="1" dirty="0">
                <a:solidFill>
                  <a:schemeClr val="hlink"/>
                </a:solidFill>
                <a:latin typeface="Times New Roman" panose="02020603050405020304" pitchFamily="18" charset="0"/>
                <a:cs typeface="Times New Roman" panose="02020603050405020304" pitchFamily="18" charset="0"/>
              </a:rPr>
              <a:t>1990: Huy </a:t>
            </a:r>
            <a:r>
              <a:rPr lang="en-US" altLang="en-US" sz="2400" b="1" dirty="0" err="1">
                <a:solidFill>
                  <a:schemeClr val="hlink"/>
                </a:solidFill>
                <a:latin typeface="Times New Roman" panose="02020603050405020304" pitchFamily="18" charset="0"/>
                <a:cs typeface="Times New Roman" panose="02020603050405020304" pitchFamily="18" charset="0"/>
              </a:rPr>
              <a:t>chương</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vàng</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tại</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Hội</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diễn</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sân</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khấu</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toàn</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quốc</a:t>
            </a:r>
            <a:r>
              <a:rPr lang="en-US" altLang="en-US" sz="2400" b="1" dirty="0">
                <a:solidFill>
                  <a:schemeClr val="hlink"/>
                </a:solidFill>
                <a:latin typeface="Times New Roman" panose="02020603050405020304" pitchFamily="18" charset="0"/>
                <a:cs typeface="Times New Roman" panose="02020603050405020304" pitchFamily="18" charset="0"/>
              </a:rPr>
              <a:t>,.</a:t>
            </a:r>
          </a:p>
          <a:p>
            <a:pPr>
              <a:spcBef>
                <a:spcPct val="50000"/>
              </a:spcBef>
              <a:buClrTx/>
              <a:buSzTx/>
              <a:buFontTx/>
              <a:buNone/>
            </a:pPr>
            <a:r>
              <a:rPr lang="en-US" altLang="en-US" sz="2400" b="1" dirty="0" err="1">
                <a:solidFill>
                  <a:schemeClr val="hlink"/>
                </a:solidFill>
                <a:latin typeface="Times New Roman" panose="02020603050405020304" pitchFamily="18" charset="0"/>
                <a:cs typeface="Times New Roman" panose="02020603050405020304" pitchFamily="18" charset="0"/>
              </a:rPr>
              <a:t>Là</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vở</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kịch</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đầu</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tiên</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mang</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ra</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nước</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ngoài</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công</a:t>
            </a:r>
            <a:r>
              <a:rPr lang="en-US" altLang="en-US" sz="2400" b="1" dirty="0">
                <a:solidFill>
                  <a:schemeClr val="hlink"/>
                </a:solidFill>
                <a:latin typeface="Times New Roman" panose="02020603050405020304" pitchFamily="18" charset="0"/>
                <a:cs typeface="Times New Roman" panose="02020603050405020304" pitchFamily="18" charset="0"/>
              </a:rPr>
              <a:t> </a:t>
            </a:r>
            <a:r>
              <a:rPr lang="en-US" altLang="en-US" sz="2400" b="1" dirty="0" err="1">
                <a:solidFill>
                  <a:schemeClr val="hlink"/>
                </a:solidFill>
                <a:latin typeface="Times New Roman" panose="02020603050405020304" pitchFamily="18" charset="0"/>
                <a:cs typeface="Times New Roman" panose="02020603050405020304" pitchFamily="18" charset="0"/>
              </a:rPr>
              <a:t>diễn</a:t>
            </a:r>
            <a:r>
              <a:rPr lang="en-US" altLang="en-US" sz="2400" b="1" dirty="0">
                <a:solidFill>
                  <a:schemeClr val="hlink"/>
                </a:solidFill>
                <a:latin typeface="Times New Roman" panose="02020603050405020304" pitchFamily="18" charset="0"/>
                <a:cs typeface="Times New Roman" panose="02020603050405020304" pitchFamily="18" charset="0"/>
              </a:rPr>
              <a:t>: Anh, </a:t>
            </a:r>
            <a:r>
              <a:rPr lang="en-US" altLang="en-US" sz="2400" b="1" dirty="0" err="1">
                <a:solidFill>
                  <a:schemeClr val="hlink"/>
                </a:solidFill>
                <a:latin typeface="Times New Roman" panose="02020603050405020304" pitchFamily="18" charset="0"/>
                <a:cs typeface="Times New Roman" panose="02020603050405020304" pitchFamily="18" charset="0"/>
              </a:rPr>
              <a:t>Mỹ</a:t>
            </a:r>
            <a:r>
              <a:rPr lang="en-US" altLang="en-US" sz="2400" b="1" dirty="0">
                <a:solidFill>
                  <a:schemeClr val="hlink"/>
                </a:solidFill>
                <a:latin typeface="Times New Roman" panose="02020603050405020304" pitchFamily="18" charset="0"/>
                <a:cs typeface="Times New Roman" panose="02020603050405020304" pitchFamily="18" charset="0"/>
              </a:rPr>
              <a:t>, Nga, Canada…</a:t>
            </a:r>
          </a:p>
        </p:txBody>
      </p:sp>
      <p:sp>
        <p:nvSpPr>
          <p:cNvPr id="130056" name="Text Box 8">
            <a:extLst>
              <a:ext uri="{FF2B5EF4-FFF2-40B4-BE49-F238E27FC236}">
                <a16:creationId xmlns:a16="http://schemas.microsoft.com/office/drawing/2014/main" id="{47BF9FB6-8C62-70AE-8C43-E26E48031A5F}"/>
              </a:ext>
            </a:extLst>
          </p:cNvPr>
          <p:cNvSpPr txBox="1">
            <a:spLocks noChangeArrowheads="1"/>
          </p:cNvSpPr>
          <p:nvPr/>
        </p:nvSpPr>
        <p:spPr bwMode="auto">
          <a:xfrm>
            <a:off x="5188447" y="-76200"/>
            <a:ext cx="66165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4000" dirty="0">
                <a:solidFill>
                  <a:srgbClr val="C00000"/>
                </a:solidFill>
                <a:latin typeface="Times New Roman" panose="02020603050405020304" pitchFamily="18" charset="0"/>
                <a:cs typeface="Times New Roman" panose="02020603050405020304" pitchFamily="18" charset="0"/>
              </a:rPr>
              <a:t>“</a:t>
            </a:r>
            <a:r>
              <a:rPr lang="en-US" altLang="en-US" sz="4000" b="1" i="1" dirty="0" err="1">
                <a:solidFill>
                  <a:srgbClr val="C00000"/>
                </a:solidFill>
                <a:latin typeface="Times New Roman" panose="02020603050405020304" pitchFamily="18" charset="0"/>
                <a:cs typeface="Times New Roman" panose="02020603050405020304" pitchFamily="18" charset="0"/>
              </a:rPr>
              <a:t>Cây</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bút</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vàng</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của</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sân</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khấu</a:t>
            </a:r>
            <a:r>
              <a:rPr lang="en-US" alt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591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box(in)">
                                      <p:cBhvr>
                                        <p:cTn id="7" dur="500"/>
                                        <p:tgtEl>
                                          <p:spTgt spid="130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0056"/>
                                        </p:tgtEl>
                                        <p:attrNameLst>
                                          <p:attrName>style.visibility</p:attrName>
                                        </p:attrNameLst>
                                      </p:cBhvr>
                                      <p:to>
                                        <p:strVal val="visible"/>
                                      </p:to>
                                    </p:set>
                                    <p:animEffect transition="in" filter="box(in)">
                                      <p:cBhvr>
                                        <p:cTn id="12" dur="500"/>
                                        <p:tgtEl>
                                          <p:spTgt spid="130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P spid="1300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BE4E354-B4D8-48F6-BD81-D5B86FB7E6E7}"/>
              </a:ext>
            </a:extLst>
          </p:cNvPr>
          <p:cNvSpPr/>
          <p:nvPr/>
        </p:nvSpPr>
        <p:spPr>
          <a:xfrm>
            <a:off x="1625023" y="1234473"/>
            <a:ext cx="7632100" cy="584775"/>
          </a:xfrm>
          <a:prstGeom prst="rect">
            <a:avLst/>
          </a:prstGeom>
        </p:spPr>
        <p:txBody>
          <a:bodyPr wrap="square">
            <a:spAutoFit/>
          </a:bodyPr>
          <a:lstStyle/>
          <a:p>
            <a:r>
              <a:rPr lang="en-US" sz="3200" b="1" dirty="0">
                <a:solidFill>
                  <a:srgbClr val="00B050"/>
                </a:solidFill>
                <a:latin typeface="Arial" panose="020B0604020202020204" pitchFamily="34" charset="0"/>
                <a:cs typeface="Arial" panose="020B0604020202020204" pitchFamily="34" charset="0"/>
              </a:rPr>
              <a:t>3. </a:t>
            </a:r>
            <a:r>
              <a:rPr lang="en-US" sz="3200" b="1" dirty="0" err="1">
                <a:solidFill>
                  <a:srgbClr val="00B050"/>
                </a:solidFill>
                <a:latin typeface="Arial" panose="020B0604020202020204" pitchFamily="34" charset="0"/>
                <a:cs typeface="Arial" panose="020B0604020202020204" pitchFamily="34" charset="0"/>
              </a:rPr>
              <a:t>Đoạn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trích</a:t>
            </a:r>
            <a:endParaRPr lang="en-US" sz="3200" dirty="0">
              <a:solidFill>
                <a:srgbClr val="00B050"/>
              </a:solidFill>
              <a:latin typeface="Arial" panose="020B0604020202020204" pitchFamily="34" charset="0"/>
              <a:cs typeface="Arial" panose="020B0604020202020204" pitchFamily="34" charset="0"/>
            </a:endParaRPr>
          </a:p>
        </p:txBody>
      </p:sp>
      <p:sp>
        <p:nvSpPr>
          <p:cNvPr id="21" name="文本框 20"/>
          <p:cNvSpPr txBox="1"/>
          <p:nvPr/>
        </p:nvSpPr>
        <p:spPr>
          <a:xfrm>
            <a:off x="1379925" y="515829"/>
            <a:ext cx="5039729" cy="69602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r>
              <a:rPr lang="en-US" altLang="zh-CN" sz="3600" dirty="0">
                <a:solidFill>
                  <a:srgbClr val="007635"/>
                </a:solidFill>
                <a:latin typeface="Arial" panose="020B0604020202020204" pitchFamily="34" charset="0"/>
              </a:rPr>
              <a:t>I. TÌM HIỂU CHUNG</a:t>
            </a:r>
            <a:endParaRPr lang="zh-CN" altLang="en-US" sz="3600" dirty="0">
              <a:solidFill>
                <a:srgbClr val="007635"/>
              </a:solidFill>
              <a:latin typeface="Arial" panose="020B0604020202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01" y="437393"/>
            <a:ext cx="1858150" cy="1327036"/>
          </a:xfrm>
          <a:prstGeom prst="rect">
            <a:avLst/>
          </a:prstGeom>
        </p:spPr>
      </p:pic>
      <p:sp>
        <p:nvSpPr>
          <p:cNvPr id="22" name="Hộp Văn bản 21">
            <a:extLst>
              <a:ext uri="{FF2B5EF4-FFF2-40B4-BE49-F238E27FC236}">
                <a16:creationId xmlns:a16="http://schemas.microsoft.com/office/drawing/2014/main" id="{08AC00E5-53D1-7F2C-1E97-0354D6AD316E}"/>
              </a:ext>
            </a:extLst>
          </p:cNvPr>
          <p:cNvSpPr txBox="1"/>
          <p:nvPr/>
        </p:nvSpPr>
        <p:spPr>
          <a:xfrm>
            <a:off x="-1860700" y="7418840"/>
            <a:ext cx="6330098" cy="6183424"/>
          </a:xfrm>
          <a:prstGeom prst="rect">
            <a:avLst/>
          </a:prstGeom>
          <a:noFill/>
        </p:spPr>
        <p:txBody>
          <a:bodyPr wrap="square">
            <a:spAutoFit/>
          </a:bodyPr>
          <a:lstStyle/>
          <a:p>
            <a:pPr marL="0" marR="0">
              <a:lnSpc>
                <a:spcPct val="130000"/>
              </a:lnSpc>
              <a:spcBef>
                <a:spcPts val="0"/>
              </a:spcBef>
              <a:spcAft>
                <a:spcPts val="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Vị trí: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chàng Tú Uyên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 Nội dung chính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Diễn biến tâm trạng của chàng Tú Uyên sau khi gặp người đẹp ở hội chùa Ngọc Hồ</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Nhan đề đoạn trích:</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do người biên soạn sách đặt (phù hợp với nội dung chính của đoạn trích).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khao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đẵng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Bố cục</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3 đoạn: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- 6 câu đầu: Nỗi niềm tương tư canh cánh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- 16 câu tiếp: Tâm trạng tương tư thể hiện qua những cử chỉ, hành động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- 2 câu cuối: Nỗi sầu riêng ngổn ngang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矩形 3">
            <a:extLst>
              <a:ext uri="{FF2B5EF4-FFF2-40B4-BE49-F238E27FC236}">
                <a16:creationId xmlns:a16="http://schemas.microsoft.com/office/drawing/2014/main" id="{643E77DC-6B4D-9723-985D-2B3AD238A2DB}"/>
              </a:ext>
            </a:extLst>
          </p:cNvPr>
          <p:cNvSpPr/>
          <p:nvPr/>
        </p:nvSpPr>
        <p:spPr>
          <a:xfrm>
            <a:off x="1555078" y="2105505"/>
            <a:ext cx="9972835" cy="2932243"/>
          </a:xfrm>
          <a:prstGeom prst="rect">
            <a:avLst/>
          </a:prstGeom>
          <a:noFill/>
        </p:spPr>
        <p:txBody>
          <a:bodyPr wrap="square" rtlCol="0">
            <a:noAutofit/>
          </a:bodyPr>
          <a:lstStyle/>
          <a:p>
            <a:pPr algn="just">
              <a:spcBef>
                <a:spcPts val="1200"/>
              </a:spcBef>
              <a:spcAft>
                <a:spcPts val="1200"/>
              </a:spcAft>
            </a:pPr>
            <a:r>
              <a:rPr lang="en-US" altLang="zh-CN" sz="2800" b="1" dirty="0" err="1">
                <a:solidFill>
                  <a:srgbClr val="029DDD"/>
                </a:solidFill>
                <a:latin typeface="Arial" panose="020B0604020202020204" pitchFamily="34" charset="0"/>
                <a:cs typeface="Arial" panose="020B0604020202020204" pitchFamily="34" charset="0"/>
                <a:sym typeface="+mn-lt"/>
              </a:rPr>
              <a:t>Vị</a:t>
            </a:r>
            <a:r>
              <a:rPr lang="en-US" altLang="zh-CN" sz="2800" b="1" dirty="0">
                <a:solidFill>
                  <a:srgbClr val="029DDD"/>
                </a:solidFill>
                <a:latin typeface="Arial" panose="020B0604020202020204" pitchFamily="34" charset="0"/>
                <a:cs typeface="Arial" panose="020B0604020202020204" pitchFamily="34" charset="0"/>
                <a:sym typeface="+mn-lt"/>
              </a:rPr>
              <a:t> </a:t>
            </a:r>
            <a:r>
              <a:rPr lang="en-US" altLang="zh-CN" sz="2800" b="1" dirty="0" err="1">
                <a:solidFill>
                  <a:srgbClr val="029DDD"/>
                </a:solidFill>
                <a:latin typeface="Arial" panose="020B0604020202020204" pitchFamily="34" charset="0"/>
                <a:cs typeface="Arial" panose="020B0604020202020204" pitchFamily="34" charset="0"/>
                <a:sym typeface="+mn-lt"/>
              </a:rPr>
              <a:t>trí</a:t>
            </a:r>
            <a:r>
              <a:rPr lang="zh-CN" altLang="en-US" sz="2800" b="1" dirty="0">
                <a:solidFill>
                  <a:srgbClr val="029DDD"/>
                </a:solidFill>
                <a:latin typeface="Arial" panose="020B0604020202020204" pitchFamily="34" charset="0"/>
                <a:cs typeface="Arial" panose="020B0604020202020204" pitchFamily="34" charset="0"/>
                <a:sym typeface="+mn-lt"/>
              </a:rPr>
              <a:t>：</a:t>
            </a:r>
            <a:r>
              <a:rPr lang="en-US" sz="2800" b="1" dirty="0" err="1">
                <a:solidFill>
                  <a:srgbClr val="029DDD"/>
                </a:solidFill>
                <a:latin typeface="Arial" panose="020B0604020202020204" pitchFamily="34" charset="0"/>
                <a:cs typeface="Arial" panose="020B0604020202020204" pitchFamily="34" charset="0"/>
              </a:rPr>
              <a:t>Trích</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từ</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cảnh</a:t>
            </a:r>
            <a:r>
              <a:rPr lang="en-US" sz="2800" b="1" dirty="0">
                <a:solidFill>
                  <a:srgbClr val="029DDD"/>
                </a:solidFill>
                <a:latin typeface="Arial" panose="020B0604020202020204" pitchFamily="34" charset="0"/>
                <a:cs typeface="Arial" panose="020B0604020202020204" pitchFamily="34" charset="0"/>
              </a:rPr>
              <a:t> 7 </a:t>
            </a:r>
            <a:r>
              <a:rPr lang="en-US" sz="2800" b="1" dirty="0" err="1">
                <a:solidFill>
                  <a:srgbClr val="029DDD"/>
                </a:solidFill>
                <a:latin typeface="Arial" panose="020B0604020202020204" pitchFamily="34" charset="0"/>
                <a:cs typeface="Arial" panose="020B0604020202020204" pitchFamily="34" charset="0"/>
              </a:rPr>
              <a:t>và</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phần</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kết</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của</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vở</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kịch</a:t>
            </a:r>
            <a:endParaRPr lang="en-US" sz="2800" b="1" dirty="0">
              <a:solidFill>
                <a:srgbClr val="029DDD"/>
              </a:solidFill>
              <a:latin typeface="Arial" panose="020B0604020202020204" pitchFamily="34" charset="0"/>
              <a:cs typeface="Arial" panose="020B0604020202020204" pitchFamily="34" charset="0"/>
            </a:endParaRPr>
          </a:p>
        </p:txBody>
      </p:sp>
      <p:pic>
        <p:nvPicPr>
          <p:cNvPr id="24" name="图片 2">
            <a:extLst>
              <a:ext uri="{FF2B5EF4-FFF2-40B4-BE49-F238E27FC236}">
                <a16:creationId xmlns:a16="http://schemas.microsoft.com/office/drawing/2014/main" id="{D34998E9-0411-91CE-5828-4A3697262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456" y="3925757"/>
            <a:ext cx="2932243" cy="2932243"/>
          </a:xfrm>
          <a:prstGeom prst="rect">
            <a:avLst/>
          </a:prstGeom>
        </p:spPr>
      </p:pic>
      <p:sp>
        <p:nvSpPr>
          <p:cNvPr id="26" name="iṡḷide">
            <a:extLst>
              <a:ext uri="{FF2B5EF4-FFF2-40B4-BE49-F238E27FC236}">
                <a16:creationId xmlns:a16="http://schemas.microsoft.com/office/drawing/2014/main" id="{6D39F613-2191-DCA5-BA9C-ABEFC05DD42A}"/>
              </a:ext>
            </a:extLst>
          </p:cNvPr>
          <p:cNvSpPr/>
          <p:nvPr/>
        </p:nvSpPr>
        <p:spPr bwMode="auto">
          <a:xfrm>
            <a:off x="1265089" y="2302050"/>
            <a:ext cx="229672" cy="229672"/>
          </a:xfrm>
          <a:prstGeom prst="chevron">
            <a:avLst/>
          </a:prstGeom>
          <a:solidFill>
            <a:srgbClr val="029DDD"/>
          </a:solidFill>
          <a:ln w="57150">
            <a:solidFill>
              <a:srgbClr val="029DDD"/>
            </a:solidFill>
          </a:ln>
        </p:spPr>
        <p:txBody>
          <a:bodyPr anchor="ctr"/>
          <a:lstStyle/>
          <a:p>
            <a:pPr algn="ctr" defTabSz="914400"/>
            <a:endParaRPr lang="zh-CN" altLang="en-US" sz="2400" dirty="0">
              <a:solidFill>
                <a:schemeClr val="lt1"/>
              </a:solidFill>
              <a:latin typeface="Arial" panose="020B0604020202020204" pitchFamily="34" charset="0"/>
              <a:cs typeface="+mn-ea"/>
              <a:sym typeface="+mn-lt"/>
            </a:endParaRPr>
          </a:p>
        </p:txBody>
      </p:sp>
      <p:sp>
        <p:nvSpPr>
          <p:cNvPr id="29" name="矩形 3">
            <a:extLst>
              <a:ext uri="{FF2B5EF4-FFF2-40B4-BE49-F238E27FC236}">
                <a16:creationId xmlns:a16="http://schemas.microsoft.com/office/drawing/2014/main" id="{3E74DE72-3A20-5C96-D236-8B4AC7F5568D}"/>
              </a:ext>
            </a:extLst>
          </p:cNvPr>
          <p:cNvSpPr/>
          <p:nvPr/>
        </p:nvSpPr>
        <p:spPr>
          <a:xfrm>
            <a:off x="1402296" y="3024591"/>
            <a:ext cx="8824896" cy="1175750"/>
          </a:xfrm>
          <a:prstGeom prst="rect">
            <a:avLst/>
          </a:prstGeom>
          <a:noFill/>
        </p:spPr>
        <p:txBody>
          <a:bodyPr wrap="square" rtlCol="0">
            <a:noAutofit/>
          </a:bodyPr>
          <a:lstStyle/>
          <a:p>
            <a:pPr algn="just"/>
            <a:r>
              <a:rPr lang="en-US" sz="2800" b="1" dirty="0" err="1">
                <a:solidFill>
                  <a:srgbClr val="029DDD"/>
                </a:solidFill>
                <a:latin typeface="Arial" panose="020B0604020202020204" pitchFamily="34" charset="0"/>
                <a:cs typeface="Arial" panose="020B0604020202020204" pitchFamily="34" charset="0"/>
              </a:rPr>
              <a:t>Thuộc</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phần</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cao</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trào</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và</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mở</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nút</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trong</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quá</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trình</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vận</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động</a:t>
            </a:r>
            <a:r>
              <a:rPr lang="en-US" sz="2800" b="1" dirty="0">
                <a:solidFill>
                  <a:srgbClr val="029DDD"/>
                </a:solidFill>
                <a:latin typeface="Arial" panose="020B0604020202020204" pitchFamily="34" charset="0"/>
                <a:cs typeface="Arial" panose="020B0604020202020204" pitchFamily="34" charset="0"/>
              </a:rPr>
              <a:t> </a:t>
            </a:r>
          </a:p>
          <a:p>
            <a:pPr algn="just"/>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0" name="iṡḷide">
            <a:extLst>
              <a:ext uri="{FF2B5EF4-FFF2-40B4-BE49-F238E27FC236}">
                <a16:creationId xmlns:a16="http://schemas.microsoft.com/office/drawing/2014/main" id="{6EFA1BB1-4B95-E760-A875-E74AEE02881D}"/>
              </a:ext>
            </a:extLst>
          </p:cNvPr>
          <p:cNvSpPr/>
          <p:nvPr/>
        </p:nvSpPr>
        <p:spPr bwMode="auto">
          <a:xfrm>
            <a:off x="1210709" y="3194473"/>
            <a:ext cx="229672" cy="229672"/>
          </a:xfrm>
          <a:prstGeom prst="chevron">
            <a:avLst/>
          </a:prstGeom>
          <a:solidFill>
            <a:srgbClr val="029DDD"/>
          </a:solidFill>
          <a:ln w="57150">
            <a:solidFill>
              <a:srgbClr val="029DDD"/>
            </a:solidFill>
          </a:ln>
        </p:spPr>
        <p:txBody>
          <a:bodyPr anchor="ctr"/>
          <a:lstStyle/>
          <a:p>
            <a:pPr algn="ctr" defTabSz="914400"/>
            <a:endParaRPr lang="zh-CN" altLang="en-US" sz="2400" dirty="0">
              <a:solidFill>
                <a:schemeClr val="lt1"/>
              </a:solidFill>
              <a:latin typeface="Arial" panose="020B0604020202020204" pitchFamily="34" charset="0"/>
              <a:cs typeface="+mn-ea"/>
              <a:sym typeface="+mn-lt"/>
            </a:endParaRPr>
          </a:p>
        </p:txBody>
      </p:sp>
    </p:spTree>
    <p:extLst>
      <p:ext uri="{BB962C8B-B14F-4D97-AF65-F5344CB8AC3E}">
        <p14:creationId xmlns:p14="http://schemas.microsoft.com/office/powerpoint/2010/main" val="1590101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ppt_w/2"/>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ppt_x</p:attrName>
                                        </p:attrNameLst>
                                      </p:cBhvr>
                                      <p:tavLst>
                                        <p:tav tm="0">
                                          <p:val>
                                            <p:strVal val="#ppt_x-#ppt_w/2"/>
                                          </p:val>
                                        </p:tav>
                                        <p:tav tm="100000">
                                          <p:val>
                                            <p:strVal val="#ppt_x"/>
                                          </p:val>
                                        </p:tav>
                                      </p:tavLst>
                                    </p:anim>
                                    <p:anim calcmode="lin" valueType="num">
                                      <p:cBhvr>
                                        <p:cTn id="24" dur="500" fill="hold"/>
                                        <p:tgtEl>
                                          <p:spTgt spid="29"/>
                                        </p:tgtEl>
                                        <p:attrNameLst>
                                          <p:attrName>ppt_y</p:attrName>
                                        </p:attrNameLst>
                                      </p:cBhvr>
                                      <p:tavLst>
                                        <p:tav tm="0">
                                          <p:val>
                                            <p:strVal val="#ppt_y"/>
                                          </p:val>
                                        </p:tav>
                                        <p:tav tm="100000">
                                          <p:val>
                                            <p:strVal val="#ppt_y"/>
                                          </p:val>
                                        </p:tav>
                                      </p:tavLst>
                                    </p:anim>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P spid="29" grpId="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l="4551" r="6244"/>
          <a:stretch/>
        </p:blipFill>
        <p:spPr>
          <a:xfrm>
            <a:off x="1" y="0"/>
            <a:ext cx="12192000" cy="6858000"/>
          </a:xfrm>
          <a:prstGeom prst="rect">
            <a:avLst/>
          </a:prstGeom>
        </p:spPr>
      </p:pic>
      <p:pic>
        <p:nvPicPr>
          <p:cNvPr id="5" name="图片 4"/>
          <p:cNvPicPr>
            <a:picLocks noChangeAspect="1"/>
          </p:cNvPicPr>
          <p:nvPr/>
        </p:nvPicPr>
        <p:blipFill rotWithShape="1">
          <a:blip r:embed="rId3" cstate="hqprint">
            <a:extLst>
              <a:ext uri="{28A0092B-C50C-407E-A947-70E740481C1C}">
                <a14:useLocalDpi xmlns:a14="http://schemas.microsoft.com/office/drawing/2010/main" val="0"/>
              </a:ext>
            </a:extLst>
          </a:blip>
          <a:srcRect l="47738" b="47143"/>
          <a:stretch/>
        </p:blipFill>
        <p:spPr>
          <a:xfrm>
            <a:off x="5820229" y="0"/>
            <a:ext cx="6371772" cy="3222171"/>
          </a:xfrm>
          <a:prstGeom prst="rect">
            <a:avLst/>
          </a:prstGeom>
        </p:spPr>
      </p:pic>
      <p:pic>
        <p:nvPicPr>
          <p:cNvPr id="6" name="图片 5"/>
          <p:cNvPicPr>
            <a:picLocks noChangeAspect="1"/>
          </p:cNvPicPr>
          <p:nvPr/>
        </p:nvPicPr>
        <p:blipFill rotWithShape="1">
          <a:blip r:embed="rId3" cstate="hqprint">
            <a:extLst>
              <a:ext uri="{28A0092B-C50C-407E-A947-70E740481C1C}">
                <a14:useLocalDpi xmlns:a14="http://schemas.microsoft.com/office/drawing/2010/main" val="0"/>
              </a:ext>
            </a:extLst>
          </a:blip>
          <a:srcRect l="18095" r="40952" b="61429"/>
          <a:stretch/>
        </p:blipFill>
        <p:spPr>
          <a:xfrm>
            <a:off x="14513" y="58057"/>
            <a:ext cx="4992915" cy="2351314"/>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5521" t="11042" r="15938" b="18542"/>
          <a:stretch/>
        </p:blipFill>
        <p:spPr>
          <a:xfrm>
            <a:off x="466576" y="537289"/>
            <a:ext cx="11258850" cy="578342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39247" y="1721902"/>
            <a:ext cx="1494668" cy="1067446"/>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0254" y="4525527"/>
            <a:ext cx="1572474" cy="1123013"/>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9352" y="1730627"/>
            <a:ext cx="1584475" cy="1131583"/>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80735" y="4356028"/>
            <a:ext cx="1760609" cy="1257373"/>
          </a:xfrm>
          <a:prstGeom prst="rect">
            <a:avLst/>
          </a:prstGeom>
        </p:spPr>
      </p:pic>
      <p:sp>
        <p:nvSpPr>
          <p:cNvPr id="11" name="任意多边形 10"/>
          <p:cNvSpPr/>
          <p:nvPr/>
        </p:nvSpPr>
        <p:spPr>
          <a:xfrm>
            <a:off x="0" y="2598059"/>
            <a:ext cx="12192000" cy="1770745"/>
          </a:xfrm>
          <a:custGeom>
            <a:avLst/>
            <a:gdLst>
              <a:gd name="connsiteX0" fmla="*/ 0 w 12221029"/>
              <a:gd name="connsiteY0" fmla="*/ 1393371 h 1770745"/>
              <a:gd name="connsiteX1" fmla="*/ 2235200 w 12221029"/>
              <a:gd name="connsiteY1" fmla="*/ 508000 h 1770745"/>
              <a:gd name="connsiteX2" fmla="*/ 5050972 w 12221029"/>
              <a:gd name="connsiteY2" fmla="*/ 1770742 h 1770745"/>
              <a:gd name="connsiteX3" fmla="*/ 7373258 w 12221029"/>
              <a:gd name="connsiteY3" fmla="*/ 522514 h 1770745"/>
              <a:gd name="connsiteX4" fmla="*/ 10130972 w 12221029"/>
              <a:gd name="connsiteY4" fmla="*/ 1465942 h 1770745"/>
              <a:gd name="connsiteX5" fmla="*/ 12221029 w 12221029"/>
              <a:gd name="connsiteY5" fmla="*/ 0 h 17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1029" h="1770745">
                <a:moveTo>
                  <a:pt x="0" y="1393371"/>
                </a:moveTo>
                <a:cubicBezTo>
                  <a:pt x="696685" y="919238"/>
                  <a:pt x="1393371" y="445105"/>
                  <a:pt x="2235200" y="508000"/>
                </a:cubicBezTo>
                <a:cubicBezTo>
                  <a:pt x="3077029" y="570895"/>
                  <a:pt x="4194629" y="1768323"/>
                  <a:pt x="5050972" y="1770742"/>
                </a:cubicBezTo>
                <a:cubicBezTo>
                  <a:pt x="5907315" y="1773161"/>
                  <a:pt x="6526591" y="573314"/>
                  <a:pt x="7373258" y="522514"/>
                </a:cubicBezTo>
                <a:cubicBezTo>
                  <a:pt x="8219925" y="471714"/>
                  <a:pt x="9323010" y="1553028"/>
                  <a:pt x="10130972" y="1465942"/>
                </a:cubicBezTo>
                <a:cubicBezTo>
                  <a:pt x="10938934" y="1378856"/>
                  <a:pt x="11579981" y="689428"/>
                  <a:pt x="12221029" y="0"/>
                </a:cubicBezTo>
              </a:path>
            </a:pathLst>
          </a:custGeom>
          <a:no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2" name="椭圆 11"/>
          <p:cNvSpPr/>
          <p:nvPr/>
        </p:nvSpPr>
        <p:spPr>
          <a:xfrm>
            <a:off x="1862664" y="2782234"/>
            <a:ext cx="667660" cy="667660"/>
          </a:xfrm>
          <a:prstGeom prst="ellipse">
            <a:avLst/>
          </a:prstGeom>
          <a:solidFill>
            <a:srgbClr val="029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3" name="椭圆 12"/>
          <p:cNvSpPr/>
          <p:nvPr/>
        </p:nvSpPr>
        <p:spPr>
          <a:xfrm>
            <a:off x="4702623" y="3940142"/>
            <a:ext cx="667660" cy="667660"/>
          </a:xfrm>
          <a:prstGeom prst="ellipse">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4" name="椭圆 13"/>
          <p:cNvSpPr/>
          <p:nvPr/>
        </p:nvSpPr>
        <p:spPr>
          <a:xfrm>
            <a:off x="7075708" y="2859064"/>
            <a:ext cx="667660" cy="667660"/>
          </a:xfrm>
          <a:prstGeom prst="ellipse">
            <a:avLst/>
          </a:prstGeom>
          <a:solidFill>
            <a:srgbClr val="029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5" name="椭圆 14"/>
          <p:cNvSpPr/>
          <p:nvPr/>
        </p:nvSpPr>
        <p:spPr>
          <a:xfrm>
            <a:off x="9705213" y="3702275"/>
            <a:ext cx="667660" cy="667660"/>
          </a:xfrm>
          <a:prstGeom prst="ellipse">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6" name="文本框 15"/>
          <p:cNvSpPr txBox="1"/>
          <p:nvPr/>
        </p:nvSpPr>
        <p:spPr>
          <a:xfrm>
            <a:off x="2018401" y="2902370"/>
            <a:ext cx="356187" cy="461665"/>
          </a:xfrm>
          <a:prstGeom prst="rect">
            <a:avLst/>
          </a:prstGeom>
          <a:noFill/>
        </p:spPr>
        <p:txBody>
          <a:bodyPr wrap="none" rtlCol="0">
            <a:spAutoFit/>
          </a:bodyPr>
          <a:lstStyle/>
          <a:p>
            <a:pPr algn="ctr"/>
            <a:r>
              <a:rPr lang="en-US" altLang="zh-CN" sz="2400" dirty="0">
                <a:solidFill>
                  <a:schemeClr val="bg1"/>
                </a:solidFill>
                <a:latin typeface="Arial" panose="020B0604020202020204" pitchFamily="34" charset="0"/>
              </a:rPr>
              <a:t>1</a:t>
            </a:r>
            <a:endParaRPr lang="zh-CN" altLang="en-US" sz="2400" dirty="0">
              <a:solidFill>
                <a:schemeClr val="bg1"/>
              </a:solidFill>
              <a:latin typeface="Arial" panose="020B0604020202020204" pitchFamily="34" charset="0"/>
            </a:endParaRPr>
          </a:p>
        </p:txBody>
      </p:sp>
      <p:sp>
        <p:nvSpPr>
          <p:cNvPr id="17" name="文本框 16"/>
          <p:cNvSpPr txBox="1"/>
          <p:nvPr/>
        </p:nvSpPr>
        <p:spPr>
          <a:xfrm>
            <a:off x="4858360" y="4043139"/>
            <a:ext cx="356187" cy="461665"/>
          </a:xfrm>
          <a:prstGeom prst="rect">
            <a:avLst/>
          </a:prstGeom>
          <a:noFill/>
        </p:spPr>
        <p:txBody>
          <a:bodyPr wrap="none" rtlCol="0">
            <a:spAutoFit/>
          </a:bodyPr>
          <a:lstStyle/>
          <a:p>
            <a:pPr algn="ctr"/>
            <a:r>
              <a:rPr lang="en-US" altLang="zh-CN" sz="2400" dirty="0">
                <a:solidFill>
                  <a:schemeClr val="bg1"/>
                </a:solidFill>
                <a:latin typeface="Arial" panose="020B0604020202020204" pitchFamily="34" charset="0"/>
              </a:rPr>
              <a:t>2</a:t>
            </a:r>
            <a:endParaRPr lang="zh-CN" altLang="en-US" sz="2400" dirty="0">
              <a:solidFill>
                <a:schemeClr val="bg1"/>
              </a:solidFill>
              <a:latin typeface="Arial" panose="020B0604020202020204" pitchFamily="34" charset="0"/>
            </a:endParaRPr>
          </a:p>
        </p:txBody>
      </p:sp>
      <p:sp>
        <p:nvSpPr>
          <p:cNvPr id="18" name="文本框 17"/>
          <p:cNvSpPr txBox="1"/>
          <p:nvPr/>
        </p:nvSpPr>
        <p:spPr>
          <a:xfrm>
            <a:off x="7231445" y="2971241"/>
            <a:ext cx="356187" cy="461665"/>
          </a:xfrm>
          <a:prstGeom prst="rect">
            <a:avLst/>
          </a:prstGeom>
          <a:noFill/>
        </p:spPr>
        <p:txBody>
          <a:bodyPr wrap="none" rtlCol="0">
            <a:spAutoFit/>
          </a:bodyPr>
          <a:lstStyle/>
          <a:p>
            <a:pPr algn="ctr"/>
            <a:r>
              <a:rPr lang="en-US" altLang="zh-CN" sz="2400" dirty="0">
                <a:solidFill>
                  <a:schemeClr val="bg1"/>
                </a:solidFill>
                <a:latin typeface="Arial" panose="020B0604020202020204" pitchFamily="34" charset="0"/>
              </a:rPr>
              <a:t>3</a:t>
            </a:r>
            <a:endParaRPr lang="zh-CN" altLang="en-US" sz="2400" dirty="0">
              <a:solidFill>
                <a:schemeClr val="bg1"/>
              </a:solidFill>
              <a:latin typeface="Arial" panose="020B0604020202020204" pitchFamily="34" charset="0"/>
            </a:endParaRPr>
          </a:p>
        </p:txBody>
      </p:sp>
      <p:sp>
        <p:nvSpPr>
          <p:cNvPr id="19" name="文本框 18"/>
          <p:cNvSpPr txBox="1"/>
          <p:nvPr/>
        </p:nvSpPr>
        <p:spPr>
          <a:xfrm>
            <a:off x="9860950" y="3809370"/>
            <a:ext cx="356187" cy="461665"/>
          </a:xfrm>
          <a:prstGeom prst="rect">
            <a:avLst/>
          </a:prstGeom>
          <a:noFill/>
        </p:spPr>
        <p:txBody>
          <a:bodyPr wrap="none" rtlCol="0">
            <a:spAutoFit/>
          </a:bodyPr>
          <a:lstStyle/>
          <a:p>
            <a:pPr algn="ctr"/>
            <a:r>
              <a:rPr lang="en-US" altLang="zh-CN" sz="2400" dirty="0">
                <a:solidFill>
                  <a:schemeClr val="bg1"/>
                </a:solidFill>
                <a:latin typeface="Arial" panose="020B0604020202020204" pitchFamily="34" charset="0"/>
              </a:rPr>
              <a:t>4</a:t>
            </a:r>
            <a:endParaRPr lang="zh-CN" altLang="en-US" sz="2400" dirty="0">
              <a:solidFill>
                <a:schemeClr val="bg1"/>
              </a:solidFill>
              <a:latin typeface="Arial" panose="020B0604020202020204" pitchFamily="34" charset="0"/>
            </a:endParaRPr>
          </a:p>
        </p:txBody>
      </p:sp>
      <p:sp>
        <p:nvSpPr>
          <p:cNvPr id="21" name="文本框 20"/>
          <p:cNvSpPr txBox="1"/>
          <p:nvPr/>
        </p:nvSpPr>
        <p:spPr>
          <a:xfrm>
            <a:off x="2663742" y="1932775"/>
            <a:ext cx="3023067" cy="708977"/>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en-US" altLang="zh-CN" sz="3600" dirty="0">
                <a:solidFill>
                  <a:schemeClr val="tx1">
                    <a:lumMod val="65000"/>
                    <a:lumOff val="35000"/>
                  </a:schemeClr>
                </a:solidFill>
                <a:latin typeface="Arial" panose="020B0604020202020204" pitchFamily="34" charset="0"/>
              </a:rPr>
              <a:t>KHỞI ĐỘNG</a:t>
            </a:r>
            <a:endParaRPr lang="zh-CN" altLang="en-US" sz="3600" dirty="0">
              <a:solidFill>
                <a:schemeClr val="tx1">
                  <a:lumMod val="65000"/>
                  <a:lumOff val="35000"/>
                </a:schemeClr>
              </a:solidFill>
              <a:latin typeface="Arial" panose="020B0604020202020204" pitchFamily="34" charset="0"/>
            </a:endParaRPr>
          </a:p>
        </p:txBody>
      </p:sp>
      <p:sp>
        <p:nvSpPr>
          <p:cNvPr id="24" name="文本框 23"/>
          <p:cNvSpPr txBox="1"/>
          <p:nvPr/>
        </p:nvSpPr>
        <p:spPr>
          <a:xfrm>
            <a:off x="7724110" y="1891199"/>
            <a:ext cx="3023067" cy="708977"/>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en-US" altLang="zh-CN" sz="3600" dirty="0">
                <a:solidFill>
                  <a:schemeClr val="tx1">
                    <a:lumMod val="65000"/>
                    <a:lumOff val="35000"/>
                  </a:schemeClr>
                </a:solidFill>
                <a:latin typeface="Arial" panose="020B0604020202020204" pitchFamily="34" charset="0"/>
              </a:rPr>
              <a:t>LUYỆN TẬP</a:t>
            </a:r>
            <a:endParaRPr lang="zh-CN" altLang="en-US" sz="3600" dirty="0">
              <a:solidFill>
                <a:schemeClr val="tx1">
                  <a:lumMod val="65000"/>
                  <a:lumOff val="35000"/>
                </a:schemeClr>
              </a:solidFill>
              <a:latin typeface="Arial" panose="020B0604020202020204" pitchFamily="34" charset="0"/>
            </a:endParaRPr>
          </a:p>
        </p:txBody>
      </p:sp>
      <p:sp>
        <p:nvSpPr>
          <p:cNvPr id="27" name="文本框 26"/>
          <p:cNvSpPr txBox="1"/>
          <p:nvPr/>
        </p:nvSpPr>
        <p:spPr>
          <a:xfrm>
            <a:off x="6619394" y="4555902"/>
            <a:ext cx="3023067" cy="708977"/>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3600" dirty="0">
                <a:solidFill>
                  <a:schemeClr val="tx1">
                    <a:lumMod val="65000"/>
                    <a:lumOff val="35000"/>
                  </a:schemeClr>
                </a:solidFill>
                <a:latin typeface="Arial" panose="020B0604020202020204" pitchFamily="34" charset="0"/>
              </a:rPr>
              <a:t>VẬN DỤNG</a:t>
            </a:r>
            <a:endParaRPr lang="zh-CN" altLang="en-US" sz="3600" dirty="0">
              <a:solidFill>
                <a:schemeClr val="tx1">
                  <a:lumMod val="65000"/>
                  <a:lumOff val="35000"/>
                </a:schemeClr>
              </a:solidFill>
              <a:latin typeface="Arial" panose="020B0604020202020204" pitchFamily="34" charset="0"/>
            </a:endParaRPr>
          </a:p>
        </p:txBody>
      </p:sp>
      <p:sp>
        <p:nvSpPr>
          <p:cNvPr id="30" name="文本框 29"/>
          <p:cNvSpPr txBox="1"/>
          <p:nvPr/>
        </p:nvSpPr>
        <p:spPr>
          <a:xfrm>
            <a:off x="1153887" y="4527507"/>
            <a:ext cx="3532532" cy="1200329"/>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lnSpc>
                <a:spcPct val="100000"/>
              </a:lnSpc>
            </a:pPr>
            <a:r>
              <a:rPr lang="en-US" altLang="zh-CN" sz="3600" dirty="0">
                <a:solidFill>
                  <a:schemeClr val="tx1">
                    <a:lumMod val="65000"/>
                    <a:lumOff val="35000"/>
                  </a:schemeClr>
                </a:solidFill>
                <a:latin typeface="Arial" panose="020B0604020202020204" pitchFamily="34" charset="0"/>
              </a:rPr>
              <a:t>HÌNH THÀNH KIẾN THỨC</a:t>
            </a:r>
            <a:endParaRPr lang="zh-CN" altLang="en-US" sz="3600" dirty="0">
              <a:solidFill>
                <a:schemeClr val="tx1">
                  <a:lumMod val="65000"/>
                  <a:lumOff val="35000"/>
                </a:schemeClr>
              </a:solidFill>
              <a:latin typeface="Arial" panose="020B0604020202020204" pitchFamily="34" charset="0"/>
            </a:endParaRPr>
          </a:p>
        </p:txBody>
      </p:sp>
    </p:spTree>
    <p:extLst>
      <p:ext uri="{BB962C8B-B14F-4D97-AF65-F5344CB8AC3E}">
        <p14:creationId xmlns:p14="http://schemas.microsoft.com/office/powerpoint/2010/main" val="424022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1000"/>
                            </p:stCondLst>
                            <p:childTnLst>
                              <p:par>
                                <p:cTn id="50" presetID="47"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200"/>
                                        <p:tgtEl>
                                          <p:spTgt spid="10"/>
                                        </p:tgtEl>
                                      </p:cBhvr>
                                    </p:animEffect>
                                    <p:anim calcmode="lin" valueType="num">
                                      <p:cBhvr>
                                        <p:cTn id="68" dur="1200" fill="hold"/>
                                        <p:tgtEl>
                                          <p:spTgt spid="10"/>
                                        </p:tgtEl>
                                        <p:attrNameLst>
                                          <p:attrName>ppt_x</p:attrName>
                                        </p:attrNameLst>
                                      </p:cBhvr>
                                      <p:tavLst>
                                        <p:tav tm="0">
                                          <p:val>
                                            <p:strVal val="#ppt_x"/>
                                          </p:val>
                                        </p:tav>
                                        <p:tav tm="100000">
                                          <p:val>
                                            <p:strVal val="#ppt_x"/>
                                          </p:val>
                                        </p:tav>
                                      </p:tavLst>
                                    </p:anim>
                                    <p:anim calcmode="lin" valueType="num">
                                      <p:cBhvr>
                                        <p:cTn id="69" dur="12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p:bldP spid="17" grpId="0"/>
      <p:bldP spid="18" grpId="0"/>
      <p:bldP spid="19" grpId="0"/>
      <p:bldP spid="21" grpId="0"/>
      <p:bldP spid="24" grpId="0"/>
      <p:bldP spid="27"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BE4E354-B4D8-48F6-BD81-D5B86FB7E6E7}"/>
              </a:ext>
            </a:extLst>
          </p:cNvPr>
          <p:cNvSpPr/>
          <p:nvPr/>
        </p:nvSpPr>
        <p:spPr>
          <a:xfrm>
            <a:off x="1625023" y="1234473"/>
            <a:ext cx="7632100" cy="584775"/>
          </a:xfrm>
          <a:prstGeom prst="rect">
            <a:avLst/>
          </a:prstGeom>
        </p:spPr>
        <p:txBody>
          <a:bodyPr wrap="square">
            <a:spAutoFit/>
          </a:bodyPr>
          <a:lstStyle/>
          <a:p>
            <a:r>
              <a:rPr lang="en-US" sz="3200" b="1" dirty="0">
                <a:solidFill>
                  <a:srgbClr val="00B050"/>
                </a:solidFill>
                <a:latin typeface="Arial" panose="020B0604020202020204" pitchFamily="34" charset="0"/>
                <a:cs typeface="Arial" panose="020B0604020202020204" pitchFamily="34" charset="0"/>
              </a:rPr>
              <a:t>3. </a:t>
            </a:r>
            <a:r>
              <a:rPr lang="en-US" sz="3200" b="1" dirty="0" err="1">
                <a:solidFill>
                  <a:srgbClr val="00B050"/>
                </a:solidFill>
                <a:latin typeface="Arial" panose="020B0604020202020204" pitchFamily="34" charset="0"/>
                <a:cs typeface="Arial" panose="020B0604020202020204" pitchFamily="34" charset="0"/>
              </a:rPr>
              <a:t>Đoạn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trích</a:t>
            </a:r>
            <a:endParaRPr lang="en-US" sz="3200" dirty="0">
              <a:solidFill>
                <a:srgbClr val="00B050"/>
              </a:solidFill>
              <a:latin typeface="Arial" panose="020B0604020202020204" pitchFamily="34" charset="0"/>
              <a:cs typeface="Arial" panose="020B0604020202020204" pitchFamily="34" charset="0"/>
            </a:endParaRPr>
          </a:p>
        </p:txBody>
      </p:sp>
      <p:sp>
        <p:nvSpPr>
          <p:cNvPr id="21" name="文本框 20"/>
          <p:cNvSpPr txBox="1"/>
          <p:nvPr/>
        </p:nvSpPr>
        <p:spPr>
          <a:xfrm>
            <a:off x="1379925" y="515829"/>
            <a:ext cx="5039729" cy="69602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r>
              <a:rPr lang="en-US" altLang="zh-CN" sz="3600" dirty="0">
                <a:solidFill>
                  <a:srgbClr val="007635"/>
                </a:solidFill>
                <a:latin typeface="Arial" panose="020B0604020202020204" pitchFamily="34" charset="0"/>
              </a:rPr>
              <a:t>I. TÌM HIỂU CHUNG</a:t>
            </a:r>
            <a:endParaRPr lang="zh-CN" altLang="en-US" sz="3600" dirty="0">
              <a:solidFill>
                <a:srgbClr val="007635"/>
              </a:solidFill>
              <a:latin typeface="Arial" panose="020B0604020202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01" y="437393"/>
            <a:ext cx="1858150" cy="1327036"/>
          </a:xfrm>
          <a:prstGeom prst="rect">
            <a:avLst/>
          </a:prstGeom>
        </p:spPr>
      </p:pic>
      <p:sp>
        <p:nvSpPr>
          <p:cNvPr id="22" name="Hộp Văn bản 21">
            <a:extLst>
              <a:ext uri="{FF2B5EF4-FFF2-40B4-BE49-F238E27FC236}">
                <a16:creationId xmlns:a16="http://schemas.microsoft.com/office/drawing/2014/main" id="{08AC00E5-53D1-7F2C-1E97-0354D6AD316E}"/>
              </a:ext>
            </a:extLst>
          </p:cNvPr>
          <p:cNvSpPr txBox="1"/>
          <p:nvPr/>
        </p:nvSpPr>
        <p:spPr>
          <a:xfrm>
            <a:off x="-1860700" y="7418840"/>
            <a:ext cx="6330098" cy="6183424"/>
          </a:xfrm>
          <a:prstGeom prst="rect">
            <a:avLst/>
          </a:prstGeom>
          <a:noFill/>
        </p:spPr>
        <p:txBody>
          <a:bodyPr wrap="square">
            <a:spAutoFit/>
          </a:bodyPr>
          <a:lstStyle/>
          <a:p>
            <a:pPr marL="0" marR="0">
              <a:lnSpc>
                <a:spcPct val="130000"/>
              </a:lnSpc>
              <a:spcBef>
                <a:spcPts val="0"/>
              </a:spcBef>
              <a:spcAft>
                <a:spcPts val="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Vị trí: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chàng Tú Uyên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 Nội dung chính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Diễn biến tâm trạng của chàng Tú Uyên sau khi gặp người đẹp ở hội chùa Ngọc Hồ</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Nhan đề đoạn trích:</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do người biên soạn sách đặt (phù hợp với nội dung chính của đoạn trích).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khao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đẵng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Bố cục</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3 đoạn: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- 6 câu đầu: Nỗi niềm tương tư canh cánh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- 16 câu tiếp: Tâm trạng tương tư thể hiện qua những cử chỉ, hành động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- 2 câu cuối: Nỗi sầu riêng ngổn ngang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矩形 3">
            <a:extLst>
              <a:ext uri="{FF2B5EF4-FFF2-40B4-BE49-F238E27FC236}">
                <a16:creationId xmlns:a16="http://schemas.microsoft.com/office/drawing/2014/main" id="{643E77DC-6B4D-9723-985D-2B3AD238A2DB}"/>
              </a:ext>
            </a:extLst>
          </p:cNvPr>
          <p:cNvSpPr/>
          <p:nvPr/>
        </p:nvSpPr>
        <p:spPr>
          <a:xfrm>
            <a:off x="1555078" y="2105505"/>
            <a:ext cx="9972835" cy="2932243"/>
          </a:xfrm>
          <a:prstGeom prst="rect">
            <a:avLst/>
          </a:prstGeom>
          <a:noFill/>
        </p:spPr>
        <p:txBody>
          <a:bodyPr wrap="square" rtlCol="0">
            <a:noAutofit/>
          </a:bodyPr>
          <a:lstStyle/>
          <a:p>
            <a:pPr algn="just">
              <a:spcBef>
                <a:spcPts val="1200"/>
              </a:spcBef>
              <a:spcAft>
                <a:spcPts val="1200"/>
              </a:spcAft>
            </a:pPr>
            <a:r>
              <a:rPr lang="en-US" altLang="zh-CN" sz="2800" b="1" dirty="0" err="1">
                <a:solidFill>
                  <a:srgbClr val="029DDD"/>
                </a:solidFill>
                <a:latin typeface="Arial" panose="020B0604020202020204" pitchFamily="34" charset="0"/>
                <a:cs typeface="Arial" panose="020B0604020202020204" pitchFamily="34" charset="0"/>
                <a:sym typeface="+mn-lt"/>
              </a:rPr>
              <a:t>Vị</a:t>
            </a:r>
            <a:r>
              <a:rPr lang="en-US" altLang="zh-CN" sz="2800" b="1" dirty="0">
                <a:solidFill>
                  <a:srgbClr val="029DDD"/>
                </a:solidFill>
                <a:latin typeface="Arial" panose="020B0604020202020204" pitchFamily="34" charset="0"/>
                <a:cs typeface="Arial" panose="020B0604020202020204" pitchFamily="34" charset="0"/>
                <a:sym typeface="+mn-lt"/>
              </a:rPr>
              <a:t> </a:t>
            </a:r>
            <a:r>
              <a:rPr lang="en-US" altLang="zh-CN" sz="2800" b="1" dirty="0" err="1">
                <a:solidFill>
                  <a:srgbClr val="029DDD"/>
                </a:solidFill>
                <a:latin typeface="Arial" panose="020B0604020202020204" pitchFamily="34" charset="0"/>
                <a:cs typeface="Arial" panose="020B0604020202020204" pitchFamily="34" charset="0"/>
                <a:sym typeface="+mn-lt"/>
              </a:rPr>
              <a:t>trí</a:t>
            </a:r>
            <a:r>
              <a:rPr lang="zh-CN" altLang="en-US" sz="2800" b="1" dirty="0">
                <a:solidFill>
                  <a:srgbClr val="029DDD"/>
                </a:solidFill>
                <a:latin typeface="Arial" panose="020B0604020202020204" pitchFamily="34" charset="0"/>
                <a:cs typeface="Arial" panose="020B0604020202020204" pitchFamily="34" charset="0"/>
                <a:sym typeface="+mn-lt"/>
              </a:rPr>
              <a:t>：</a:t>
            </a:r>
            <a:r>
              <a:rPr lang="en-US" sz="2800" b="1" dirty="0" err="1">
                <a:solidFill>
                  <a:srgbClr val="029DDD"/>
                </a:solidFill>
                <a:latin typeface="Arial" panose="020B0604020202020204" pitchFamily="34" charset="0"/>
                <a:cs typeface="Arial" panose="020B0604020202020204" pitchFamily="34" charset="0"/>
              </a:rPr>
              <a:t>Trích</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từ</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cảnh</a:t>
            </a:r>
            <a:r>
              <a:rPr lang="en-US" sz="2800" b="1" dirty="0">
                <a:solidFill>
                  <a:srgbClr val="029DDD"/>
                </a:solidFill>
                <a:latin typeface="Arial" panose="020B0604020202020204" pitchFamily="34" charset="0"/>
                <a:cs typeface="Arial" panose="020B0604020202020204" pitchFamily="34" charset="0"/>
              </a:rPr>
              <a:t> 7 </a:t>
            </a:r>
            <a:r>
              <a:rPr lang="en-US" sz="2800" b="1" dirty="0" err="1">
                <a:solidFill>
                  <a:srgbClr val="029DDD"/>
                </a:solidFill>
                <a:latin typeface="Arial" panose="020B0604020202020204" pitchFamily="34" charset="0"/>
                <a:cs typeface="Arial" panose="020B0604020202020204" pitchFamily="34" charset="0"/>
              </a:rPr>
              <a:t>và</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phần</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kết</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của</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vở</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kịch</a:t>
            </a:r>
            <a:endParaRPr lang="en-US" sz="2800" b="1" dirty="0">
              <a:solidFill>
                <a:srgbClr val="029DDD"/>
              </a:solidFill>
              <a:latin typeface="Arial" panose="020B0604020202020204" pitchFamily="34" charset="0"/>
              <a:cs typeface="Arial" panose="020B0604020202020204" pitchFamily="34" charset="0"/>
            </a:endParaRPr>
          </a:p>
        </p:txBody>
      </p:sp>
      <p:pic>
        <p:nvPicPr>
          <p:cNvPr id="24" name="图片 2">
            <a:extLst>
              <a:ext uri="{FF2B5EF4-FFF2-40B4-BE49-F238E27FC236}">
                <a16:creationId xmlns:a16="http://schemas.microsoft.com/office/drawing/2014/main" id="{D34998E9-0411-91CE-5828-4A3697262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456" y="3925757"/>
            <a:ext cx="2932243" cy="2932243"/>
          </a:xfrm>
          <a:prstGeom prst="rect">
            <a:avLst/>
          </a:prstGeom>
        </p:spPr>
      </p:pic>
      <p:sp>
        <p:nvSpPr>
          <p:cNvPr id="26" name="iṡḷide">
            <a:extLst>
              <a:ext uri="{FF2B5EF4-FFF2-40B4-BE49-F238E27FC236}">
                <a16:creationId xmlns:a16="http://schemas.microsoft.com/office/drawing/2014/main" id="{6D39F613-2191-DCA5-BA9C-ABEFC05DD42A}"/>
              </a:ext>
            </a:extLst>
          </p:cNvPr>
          <p:cNvSpPr/>
          <p:nvPr/>
        </p:nvSpPr>
        <p:spPr bwMode="auto">
          <a:xfrm>
            <a:off x="1265089" y="2302050"/>
            <a:ext cx="229672" cy="229672"/>
          </a:xfrm>
          <a:prstGeom prst="chevron">
            <a:avLst/>
          </a:prstGeom>
          <a:solidFill>
            <a:srgbClr val="029DDD"/>
          </a:solidFill>
          <a:ln w="57150">
            <a:solidFill>
              <a:srgbClr val="029DDD"/>
            </a:solidFill>
          </a:ln>
        </p:spPr>
        <p:txBody>
          <a:bodyPr anchor="ctr"/>
          <a:lstStyle/>
          <a:p>
            <a:pPr algn="ctr" defTabSz="914400"/>
            <a:endParaRPr lang="zh-CN" altLang="en-US" sz="2400" dirty="0">
              <a:solidFill>
                <a:schemeClr val="lt1"/>
              </a:solidFill>
              <a:latin typeface="Arial" panose="020B0604020202020204" pitchFamily="34" charset="0"/>
              <a:cs typeface="+mn-ea"/>
              <a:sym typeface="+mn-lt"/>
            </a:endParaRPr>
          </a:p>
        </p:txBody>
      </p:sp>
      <p:sp>
        <p:nvSpPr>
          <p:cNvPr id="29" name="矩形 3">
            <a:extLst>
              <a:ext uri="{FF2B5EF4-FFF2-40B4-BE49-F238E27FC236}">
                <a16:creationId xmlns:a16="http://schemas.microsoft.com/office/drawing/2014/main" id="{3E74DE72-3A20-5C96-D236-8B4AC7F5568D}"/>
              </a:ext>
            </a:extLst>
          </p:cNvPr>
          <p:cNvSpPr/>
          <p:nvPr/>
        </p:nvSpPr>
        <p:spPr>
          <a:xfrm>
            <a:off x="1402296" y="3024591"/>
            <a:ext cx="8824896" cy="1175750"/>
          </a:xfrm>
          <a:prstGeom prst="rect">
            <a:avLst/>
          </a:prstGeom>
          <a:noFill/>
        </p:spPr>
        <p:txBody>
          <a:bodyPr wrap="square" rtlCol="0">
            <a:noAutofit/>
          </a:bodyPr>
          <a:lstStyle/>
          <a:p>
            <a:pPr algn="just"/>
            <a:r>
              <a:rPr lang="en-US" sz="2800" b="1" dirty="0" err="1">
                <a:solidFill>
                  <a:srgbClr val="029DDD"/>
                </a:solidFill>
                <a:latin typeface="Arial" panose="020B0604020202020204" pitchFamily="34" charset="0"/>
                <a:cs typeface="Arial" panose="020B0604020202020204" pitchFamily="34" charset="0"/>
              </a:rPr>
              <a:t>Thuộc</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phần</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cao</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trào</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và</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mở</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nút</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trong</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quá</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trình</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vận</a:t>
            </a:r>
            <a:r>
              <a:rPr lang="en-US" sz="2800" b="1" dirty="0">
                <a:solidFill>
                  <a:srgbClr val="029DDD"/>
                </a:solidFill>
                <a:latin typeface="Arial" panose="020B0604020202020204" pitchFamily="34" charset="0"/>
                <a:cs typeface="Arial" panose="020B0604020202020204" pitchFamily="34" charset="0"/>
              </a:rPr>
              <a:t> </a:t>
            </a:r>
            <a:r>
              <a:rPr lang="en-US" sz="2800" b="1" dirty="0" err="1">
                <a:solidFill>
                  <a:srgbClr val="029DDD"/>
                </a:solidFill>
                <a:latin typeface="Arial" panose="020B0604020202020204" pitchFamily="34" charset="0"/>
                <a:cs typeface="Arial" panose="020B0604020202020204" pitchFamily="34" charset="0"/>
              </a:rPr>
              <a:t>động</a:t>
            </a:r>
            <a:r>
              <a:rPr lang="en-US" sz="2800" b="1" dirty="0">
                <a:solidFill>
                  <a:srgbClr val="029DDD"/>
                </a:solidFill>
                <a:latin typeface="Arial" panose="020B0604020202020204" pitchFamily="34" charset="0"/>
                <a:cs typeface="Arial" panose="020B0604020202020204" pitchFamily="34" charset="0"/>
              </a:rPr>
              <a:t> </a:t>
            </a:r>
          </a:p>
          <a:p>
            <a:pPr algn="just"/>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0" name="iṡḷide">
            <a:extLst>
              <a:ext uri="{FF2B5EF4-FFF2-40B4-BE49-F238E27FC236}">
                <a16:creationId xmlns:a16="http://schemas.microsoft.com/office/drawing/2014/main" id="{6EFA1BB1-4B95-E760-A875-E74AEE02881D}"/>
              </a:ext>
            </a:extLst>
          </p:cNvPr>
          <p:cNvSpPr/>
          <p:nvPr/>
        </p:nvSpPr>
        <p:spPr bwMode="auto">
          <a:xfrm>
            <a:off x="1210709" y="3194473"/>
            <a:ext cx="229672" cy="229672"/>
          </a:xfrm>
          <a:prstGeom prst="chevron">
            <a:avLst/>
          </a:prstGeom>
          <a:solidFill>
            <a:srgbClr val="029DDD"/>
          </a:solidFill>
          <a:ln w="57150">
            <a:solidFill>
              <a:srgbClr val="029DDD"/>
            </a:solidFill>
          </a:ln>
        </p:spPr>
        <p:txBody>
          <a:bodyPr anchor="ctr"/>
          <a:lstStyle/>
          <a:p>
            <a:pPr algn="ctr" defTabSz="914400"/>
            <a:endParaRPr lang="zh-CN" altLang="en-US" sz="2400" dirty="0">
              <a:solidFill>
                <a:schemeClr val="lt1"/>
              </a:solidFill>
              <a:latin typeface="Arial" panose="020B0604020202020204" pitchFamily="34" charset="0"/>
              <a:cs typeface="+mn-ea"/>
              <a:sym typeface="+mn-lt"/>
            </a:endParaRPr>
          </a:p>
        </p:txBody>
      </p:sp>
    </p:spTree>
    <p:extLst>
      <p:ext uri="{BB962C8B-B14F-4D97-AF65-F5344CB8AC3E}">
        <p14:creationId xmlns:p14="http://schemas.microsoft.com/office/powerpoint/2010/main" val="38011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ppt_w/2"/>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ppt_x</p:attrName>
                                        </p:attrNameLst>
                                      </p:cBhvr>
                                      <p:tavLst>
                                        <p:tav tm="0">
                                          <p:val>
                                            <p:strVal val="#ppt_x-#ppt_w/2"/>
                                          </p:val>
                                        </p:tav>
                                        <p:tav tm="100000">
                                          <p:val>
                                            <p:strVal val="#ppt_x"/>
                                          </p:val>
                                        </p:tav>
                                      </p:tavLst>
                                    </p:anim>
                                    <p:anim calcmode="lin" valueType="num">
                                      <p:cBhvr>
                                        <p:cTn id="24" dur="500" fill="hold"/>
                                        <p:tgtEl>
                                          <p:spTgt spid="29"/>
                                        </p:tgtEl>
                                        <p:attrNameLst>
                                          <p:attrName>ppt_y</p:attrName>
                                        </p:attrNameLst>
                                      </p:cBhvr>
                                      <p:tavLst>
                                        <p:tav tm="0">
                                          <p:val>
                                            <p:strVal val="#ppt_y"/>
                                          </p:val>
                                        </p:tav>
                                        <p:tav tm="100000">
                                          <p:val>
                                            <p:strVal val="#ppt_y"/>
                                          </p:val>
                                        </p:tav>
                                      </p:tavLst>
                                    </p:anim>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P spid="29"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BE4E354-B4D8-48F6-BD81-D5B86FB7E6E7}"/>
              </a:ext>
            </a:extLst>
          </p:cNvPr>
          <p:cNvSpPr/>
          <p:nvPr/>
        </p:nvSpPr>
        <p:spPr>
          <a:xfrm>
            <a:off x="1625023" y="1234473"/>
            <a:ext cx="7632100" cy="584775"/>
          </a:xfrm>
          <a:prstGeom prst="rect">
            <a:avLst/>
          </a:prstGeom>
        </p:spPr>
        <p:txBody>
          <a:bodyPr wrap="square">
            <a:spAutoFit/>
          </a:bodyPr>
          <a:lstStyle/>
          <a:p>
            <a:r>
              <a:rPr lang="en-US" sz="3200" b="1" dirty="0">
                <a:solidFill>
                  <a:srgbClr val="00B050"/>
                </a:solidFill>
                <a:latin typeface="Arial" panose="020B0604020202020204" pitchFamily="34" charset="0"/>
                <a:cs typeface="Arial" panose="020B0604020202020204" pitchFamily="34" charset="0"/>
              </a:rPr>
              <a:t>3. </a:t>
            </a:r>
            <a:r>
              <a:rPr lang="en-US" sz="3200" b="1" dirty="0" err="1">
                <a:solidFill>
                  <a:srgbClr val="00B050"/>
                </a:solidFill>
                <a:latin typeface="Arial" panose="020B0604020202020204" pitchFamily="34" charset="0"/>
                <a:cs typeface="Arial" panose="020B0604020202020204" pitchFamily="34" charset="0"/>
              </a:rPr>
              <a:t>Đoạn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trích</a:t>
            </a:r>
            <a:endParaRPr lang="en-US" sz="3200" dirty="0">
              <a:solidFill>
                <a:srgbClr val="00B050"/>
              </a:solidFill>
              <a:latin typeface="Arial" panose="020B0604020202020204" pitchFamily="34" charset="0"/>
              <a:cs typeface="Arial" panose="020B0604020202020204" pitchFamily="34" charset="0"/>
            </a:endParaRPr>
          </a:p>
        </p:txBody>
      </p:sp>
      <p:sp>
        <p:nvSpPr>
          <p:cNvPr id="21" name="文本框 20"/>
          <p:cNvSpPr txBox="1"/>
          <p:nvPr/>
        </p:nvSpPr>
        <p:spPr>
          <a:xfrm>
            <a:off x="1379925" y="515829"/>
            <a:ext cx="5039729" cy="69602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r>
              <a:rPr lang="en-US" altLang="zh-CN" sz="3600" dirty="0">
                <a:solidFill>
                  <a:srgbClr val="007635"/>
                </a:solidFill>
                <a:latin typeface="Arial" panose="020B0604020202020204" pitchFamily="34" charset="0"/>
              </a:rPr>
              <a:t>I. TÌM HIỂU CHUNG</a:t>
            </a:r>
            <a:endParaRPr lang="zh-CN" altLang="en-US" sz="3600" dirty="0">
              <a:solidFill>
                <a:srgbClr val="007635"/>
              </a:solidFill>
              <a:latin typeface="Arial" panose="020B0604020202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01" y="437393"/>
            <a:ext cx="1858150" cy="1327036"/>
          </a:xfrm>
          <a:prstGeom prst="rect">
            <a:avLst/>
          </a:prstGeom>
        </p:spPr>
      </p:pic>
      <p:sp>
        <p:nvSpPr>
          <p:cNvPr id="22" name="Hộp Văn bản 21">
            <a:extLst>
              <a:ext uri="{FF2B5EF4-FFF2-40B4-BE49-F238E27FC236}">
                <a16:creationId xmlns:a16="http://schemas.microsoft.com/office/drawing/2014/main" id="{08AC00E5-53D1-7F2C-1E97-0354D6AD316E}"/>
              </a:ext>
            </a:extLst>
          </p:cNvPr>
          <p:cNvSpPr txBox="1"/>
          <p:nvPr/>
        </p:nvSpPr>
        <p:spPr>
          <a:xfrm>
            <a:off x="-1860700" y="7418840"/>
            <a:ext cx="6330098" cy="6183424"/>
          </a:xfrm>
          <a:prstGeom prst="rect">
            <a:avLst/>
          </a:prstGeom>
          <a:noFill/>
        </p:spPr>
        <p:txBody>
          <a:bodyPr wrap="square">
            <a:spAutoFit/>
          </a:bodyPr>
          <a:lstStyle/>
          <a:p>
            <a:pPr marL="0" marR="0">
              <a:lnSpc>
                <a:spcPct val="130000"/>
              </a:lnSpc>
              <a:spcBef>
                <a:spcPts val="0"/>
              </a:spcBef>
              <a:spcAft>
                <a:spcPts val="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Vị trí: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chàng Tú Uyên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 Nội dung chính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Diễn biến tâm trạng của chàng Tú Uyên sau khi gặp người đẹp ở hội chùa Ngọc Hồ</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Nhan đề đoạn trích:</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do người biên soạn sách đặt (phù hợp với nội dung chính của đoạn trích).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khao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đẵng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Bố cục</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3 đoạn: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- 6 câu đầu: Nỗi niềm tương tư canh cánh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- 16 câu tiếp: Tâm trạng tương tư thể hiện qua những cử chỉ, hành động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- 2 câu cuối: Nỗi sầu riêng ngổn ngang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图片 2">
            <a:extLst>
              <a:ext uri="{FF2B5EF4-FFF2-40B4-BE49-F238E27FC236}">
                <a16:creationId xmlns:a16="http://schemas.microsoft.com/office/drawing/2014/main" id="{D34998E9-0411-91CE-5828-4A3697262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456" y="3925757"/>
            <a:ext cx="2932243" cy="2932243"/>
          </a:xfrm>
          <a:prstGeom prst="rect">
            <a:avLst/>
          </a:prstGeom>
        </p:spPr>
      </p:pic>
      <p:sp>
        <p:nvSpPr>
          <p:cNvPr id="2" name="Hộp Văn bản 14">
            <a:extLst>
              <a:ext uri="{FF2B5EF4-FFF2-40B4-BE49-F238E27FC236}">
                <a16:creationId xmlns:a16="http://schemas.microsoft.com/office/drawing/2014/main" id="{C6D69B34-8913-DDA8-3E7B-5B3A26EF860B}"/>
              </a:ext>
            </a:extLst>
          </p:cNvPr>
          <p:cNvSpPr txBox="1"/>
          <p:nvPr/>
        </p:nvSpPr>
        <p:spPr>
          <a:xfrm>
            <a:off x="1287909" y="1785469"/>
            <a:ext cx="7177996" cy="523220"/>
          </a:xfrm>
          <a:prstGeom prst="rect">
            <a:avLst/>
          </a:prstGeom>
          <a:noFill/>
        </p:spPr>
        <p:txBody>
          <a:bodyPr wrap="square">
            <a:spAutoFit/>
          </a:bodyPr>
          <a:lstStyle/>
          <a:p>
            <a:pPr algn="just"/>
            <a:r>
              <a:rPr lang="de-DE" sz="2800" b="1" dirty="0">
                <a:solidFill>
                  <a:srgbClr val="009242"/>
                </a:solidFill>
                <a:latin typeface="Arial" panose="020B0604020202020204" pitchFamily="34" charset="0"/>
                <a:ea typeface="Calibri" panose="020F0502020204030204" pitchFamily="34" charset="0"/>
                <a:cs typeface="Arial" panose="020B0604020202020204" pitchFamily="34" charset="0"/>
              </a:rPr>
              <a:t> Bố cục: 4 phần</a:t>
            </a:r>
            <a:endParaRPr lang="en-US" sz="2800" dirty="0">
              <a:solidFill>
                <a:srgbClr val="009242"/>
              </a:solidFill>
              <a:latin typeface="Arial" panose="020B0604020202020204" pitchFamily="34" charset="0"/>
              <a:ea typeface="Calibri" panose="020F0502020204030204" pitchFamily="34" charset="0"/>
              <a:cs typeface="Arial" panose="020B0604020202020204" pitchFamily="34" charset="0"/>
            </a:endParaRPr>
          </a:p>
        </p:txBody>
      </p:sp>
      <p:sp>
        <p:nvSpPr>
          <p:cNvPr id="3" name="文本框 1">
            <a:extLst>
              <a:ext uri="{FF2B5EF4-FFF2-40B4-BE49-F238E27FC236}">
                <a16:creationId xmlns:a16="http://schemas.microsoft.com/office/drawing/2014/main" id="{38F8B18C-6362-3DCA-0745-0B5E13DA0685}"/>
              </a:ext>
            </a:extLst>
          </p:cNvPr>
          <p:cNvSpPr txBox="1"/>
          <p:nvPr/>
        </p:nvSpPr>
        <p:spPr>
          <a:xfrm>
            <a:off x="2128470" y="2441830"/>
            <a:ext cx="9121736" cy="578882"/>
          </a:xfrm>
          <a:prstGeom prst="roundRect">
            <a:avLst/>
          </a:prstGeom>
          <a:noFill/>
          <a:ln w="38100">
            <a:solidFill>
              <a:srgbClr val="00B050"/>
            </a:solidFill>
          </a:ln>
        </p:spPr>
        <p:txBody>
          <a:bodyPr wrap="square" rtlCol="0">
            <a:spAutoFit/>
          </a:bodyPr>
          <a:lstStyle>
            <a:defPPr/>
          </a:lstStyle>
          <a:p>
            <a:pPr algn="just"/>
            <a:r>
              <a:rPr lang="en-US" sz="28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vi-VN" sz="2800" dirty="0">
                <a:solidFill>
                  <a:srgbClr val="0D0D0D"/>
                </a:solidFill>
                <a:latin typeface="Arial" panose="020B0604020202020204" pitchFamily="34" charset="0"/>
                <a:ea typeface="MS Mincho" panose="02020609040205080304" pitchFamily="49" charset="-128"/>
                <a:cs typeface="Arial" panose="020B0604020202020204" pitchFamily="34" charset="0"/>
              </a:rPr>
              <a:t>Cuộc đối thoại giữa hồn Trương Ba và xác hàng thịt</a:t>
            </a:r>
            <a:endPar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endParaRPr>
          </a:p>
        </p:txBody>
      </p:sp>
      <p:sp>
        <p:nvSpPr>
          <p:cNvPr id="6" name="文本框 1">
            <a:extLst>
              <a:ext uri="{FF2B5EF4-FFF2-40B4-BE49-F238E27FC236}">
                <a16:creationId xmlns:a16="http://schemas.microsoft.com/office/drawing/2014/main" id="{13FD67C8-A3E4-58DB-98CE-B11E7BC51D79}"/>
              </a:ext>
            </a:extLst>
          </p:cNvPr>
          <p:cNvSpPr txBox="1"/>
          <p:nvPr/>
        </p:nvSpPr>
        <p:spPr>
          <a:xfrm>
            <a:off x="2126748" y="3329999"/>
            <a:ext cx="9030987" cy="578882"/>
          </a:xfrm>
          <a:prstGeom prst="roundRect">
            <a:avLst/>
          </a:prstGeom>
          <a:noFill/>
          <a:ln w="38100">
            <a:solidFill>
              <a:srgbClr val="00B050"/>
            </a:solidFill>
          </a:ln>
        </p:spPr>
        <p:txBody>
          <a:bodyPr wrap="square" rtlCol="0">
            <a:spAutoFit/>
          </a:bodyPr>
          <a:lstStyle>
            <a:defPPr/>
          </a:lstStyle>
          <a:p>
            <a:pPr algn="just"/>
            <a:r>
              <a:rPr lang="en-US" sz="28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vi-VN" sz="2800" dirty="0">
                <a:solidFill>
                  <a:srgbClr val="0D0D0D"/>
                </a:solidFill>
                <a:latin typeface="Arial" panose="020B0604020202020204" pitchFamily="34" charset="0"/>
                <a:ea typeface="MS Mincho" panose="02020609040205080304" pitchFamily="49" charset="-128"/>
                <a:cs typeface="Arial" panose="020B0604020202020204" pitchFamily="34" charset="0"/>
              </a:rPr>
              <a:t>Cuộc đối thoại giữa hồn Trương Ba và người thân </a:t>
            </a:r>
            <a:endPar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endParaRPr>
          </a:p>
        </p:txBody>
      </p:sp>
      <p:sp>
        <p:nvSpPr>
          <p:cNvPr id="7" name="文本框 1">
            <a:extLst>
              <a:ext uri="{FF2B5EF4-FFF2-40B4-BE49-F238E27FC236}">
                <a16:creationId xmlns:a16="http://schemas.microsoft.com/office/drawing/2014/main" id="{FB5798CB-E4E7-8462-096A-71621DA067A2}"/>
              </a:ext>
            </a:extLst>
          </p:cNvPr>
          <p:cNvSpPr txBox="1"/>
          <p:nvPr/>
        </p:nvSpPr>
        <p:spPr>
          <a:xfrm>
            <a:off x="2139740" y="4155953"/>
            <a:ext cx="8504287" cy="578882"/>
          </a:xfrm>
          <a:prstGeom prst="roundRect">
            <a:avLst/>
          </a:prstGeom>
          <a:noFill/>
          <a:ln w="38100">
            <a:solidFill>
              <a:srgbClr val="00B050"/>
            </a:solidFill>
          </a:ln>
        </p:spPr>
        <p:txBody>
          <a:bodyPr wrap="square" rtlCol="0">
            <a:spAutoFit/>
          </a:bodyPr>
          <a:lstStyle>
            <a:defPPr/>
          </a:lstStyle>
          <a:p>
            <a:pPr algn="just"/>
            <a:r>
              <a:rPr lang="en-US" sz="28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vi-VN" sz="2800" dirty="0">
                <a:solidFill>
                  <a:srgbClr val="0D0D0D"/>
                </a:solidFill>
                <a:latin typeface="Arial" panose="020B0604020202020204" pitchFamily="34" charset="0"/>
                <a:ea typeface="MS Mincho" panose="02020609040205080304" pitchFamily="49" charset="-128"/>
                <a:cs typeface="Arial" panose="020B0604020202020204" pitchFamily="34" charset="0"/>
              </a:rPr>
              <a:t>Cuộc đối thoại giữa hồn Trương Ba và Đế Thích</a:t>
            </a:r>
            <a:endPar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endParaRPr>
          </a:p>
        </p:txBody>
      </p:sp>
      <p:sp>
        <p:nvSpPr>
          <p:cNvPr id="8" name="文本框 1">
            <a:extLst>
              <a:ext uri="{FF2B5EF4-FFF2-40B4-BE49-F238E27FC236}">
                <a16:creationId xmlns:a16="http://schemas.microsoft.com/office/drawing/2014/main" id="{1B375391-FFF5-9141-D9E2-DE276A6FDBA5}"/>
              </a:ext>
            </a:extLst>
          </p:cNvPr>
          <p:cNvSpPr txBox="1"/>
          <p:nvPr/>
        </p:nvSpPr>
        <p:spPr>
          <a:xfrm>
            <a:off x="2158576" y="5068641"/>
            <a:ext cx="7863183" cy="578882"/>
          </a:xfrm>
          <a:prstGeom prst="roundRect">
            <a:avLst/>
          </a:prstGeom>
          <a:noFill/>
          <a:ln w="38100">
            <a:solidFill>
              <a:srgbClr val="00B050"/>
            </a:solidFill>
          </a:ln>
        </p:spPr>
        <p:txBody>
          <a:bodyPr wrap="square" rtlCol="0">
            <a:spAutoFit/>
          </a:bodyPr>
          <a:lstStyle>
            <a:defPPr/>
          </a:lstStyle>
          <a:p>
            <a:pPr algn="just"/>
            <a:r>
              <a:rPr lang="en-US" sz="28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vi-VN" sz="2800" dirty="0">
                <a:solidFill>
                  <a:srgbClr val="0D0D0D"/>
                </a:solidFill>
                <a:latin typeface="Arial" panose="020B0604020202020204" pitchFamily="34" charset="0"/>
                <a:ea typeface="MS Mincho" panose="02020609040205080304" pitchFamily="49" charset="-128"/>
                <a:cs typeface="Arial" panose="020B0604020202020204" pitchFamily="34" charset="0"/>
              </a:rPr>
              <a:t>Màn kết</a:t>
            </a:r>
            <a:endPar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endParaRPr>
          </a:p>
        </p:txBody>
      </p:sp>
      <p:sp>
        <p:nvSpPr>
          <p:cNvPr id="9" name="iṡḷide">
            <a:extLst>
              <a:ext uri="{FF2B5EF4-FFF2-40B4-BE49-F238E27FC236}">
                <a16:creationId xmlns:a16="http://schemas.microsoft.com/office/drawing/2014/main" id="{5AC876AA-7DE3-7848-3A1B-C467BBCDC5BA}"/>
              </a:ext>
            </a:extLst>
          </p:cNvPr>
          <p:cNvSpPr/>
          <p:nvPr/>
        </p:nvSpPr>
        <p:spPr bwMode="auto">
          <a:xfrm>
            <a:off x="1162349" y="1993830"/>
            <a:ext cx="229672" cy="229672"/>
          </a:xfrm>
          <a:prstGeom prst="chevron">
            <a:avLst/>
          </a:prstGeom>
          <a:solidFill>
            <a:srgbClr val="029DDD"/>
          </a:solidFill>
          <a:ln w="57150">
            <a:solidFill>
              <a:srgbClr val="029DDD"/>
            </a:solidFill>
          </a:ln>
        </p:spPr>
        <p:txBody>
          <a:bodyPr anchor="ctr"/>
          <a:lstStyle/>
          <a:p>
            <a:pPr algn="ctr" defTabSz="914400"/>
            <a:endParaRPr lang="zh-CN" altLang="en-US" sz="2400" dirty="0">
              <a:solidFill>
                <a:schemeClr val="lt1"/>
              </a:solidFill>
              <a:latin typeface="Arial" panose="020B0604020202020204" pitchFamily="34" charset="0"/>
              <a:cs typeface="+mn-ea"/>
              <a:sym typeface="+mn-lt"/>
            </a:endParaRPr>
          </a:p>
        </p:txBody>
      </p:sp>
    </p:spTree>
    <p:extLst>
      <p:ext uri="{BB962C8B-B14F-4D97-AF65-F5344CB8AC3E}">
        <p14:creationId xmlns:p14="http://schemas.microsoft.com/office/powerpoint/2010/main" val="478800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DC9F804B-7EF9-4AD2-A0EC-DC20ED334911}"/>
              </a:ext>
            </a:extLst>
          </p:cNvPr>
          <p:cNvSpPr txBox="1">
            <a:spLocks noChangeArrowheads="1"/>
          </p:cNvSpPr>
          <p:nvPr/>
        </p:nvSpPr>
        <p:spPr bwMode="auto">
          <a:xfrm>
            <a:off x="1698961" y="1035038"/>
            <a:ext cx="10012335" cy="1785104"/>
          </a:xfrm>
          <a:prstGeom prst="rect">
            <a:avLst/>
          </a:prstGeom>
          <a:noFill/>
        </p:spPr>
        <p:txBody>
          <a:bodyPr wrap="square" rtlCol="0">
            <a:spAutoFit/>
          </a:bodyPr>
          <a:lstStyle>
            <a:defPPr>
              <a:defRPr lang="zh-CN"/>
            </a:defPPr>
            <a:lvl1pPr algn="ctr">
              <a:defRPr sz="4000">
                <a:solidFill>
                  <a:schemeClr val="tx1">
                    <a:lumMod val="85000"/>
                    <a:lumOff val="15000"/>
                  </a:schemeClr>
                </a:solidFill>
                <a:latin typeface="字魂27号-布丁体" panose="00000500000000000000" pitchFamily="2" charset="-122"/>
                <a:ea typeface="字魂27号-布丁体" panose="00000500000000000000" pitchFamily="2" charset="-122"/>
              </a:defRPr>
            </a:lvl1pPr>
          </a:lstStyle>
          <a:p>
            <a:r>
              <a:rPr lang="en-US" sz="3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ọc sinh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vi-VN" dirty="0">
                <a:latin typeface="Times New Roman" panose="02020603050405020304" pitchFamily="18" charset="0"/>
                <a:cs typeface="Times New Roman" panose="02020603050405020304" pitchFamily="18" charset="0"/>
              </a:rPr>
              <a:t> theo hệ thống câu hỏi trong sách giáo khoa</a:t>
            </a:r>
            <a:r>
              <a:rPr lang="en-US" dirty="0">
                <a:latin typeface="Times New Roman" panose="02020603050405020304" pitchFamily="18" charset="0"/>
                <a:cs typeface="Times New Roman" panose="02020603050405020304" pitchFamily="18" charset="0"/>
              </a:rPr>
              <a:t>.</a:t>
            </a:r>
          </a:p>
          <a:p>
            <a:endParaRPr lang="en-US" sz="3000" dirty="0">
              <a:latin typeface="Arial" panose="020B0604020202020204" pitchFamily="34" charset="0"/>
              <a:cs typeface="Arial" panose="020B0604020202020204" pitchFamily="34" charset="0"/>
            </a:endParaRPr>
          </a:p>
        </p:txBody>
      </p:sp>
      <p:sp>
        <p:nvSpPr>
          <p:cNvPr id="21" name="文本框 20"/>
          <p:cNvSpPr txBox="1"/>
          <p:nvPr/>
        </p:nvSpPr>
        <p:spPr>
          <a:xfrm>
            <a:off x="1552135" y="496173"/>
            <a:ext cx="5968547" cy="69602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r>
              <a:rPr lang="en-US" altLang="zh-CN" sz="3600" dirty="0">
                <a:solidFill>
                  <a:srgbClr val="007635"/>
                </a:solidFill>
                <a:latin typeface="Arial" panose="020B0604020202020204" pitchFamily="34" charset="0"/>
              </a:rPr>
              <a:t>II. ĐỌC HIỂU VĂN BẢN</a:t>
            </a:r>
            <a:endParaRPr lang="zh-CN" altLang="en-US" sz="3600" dirty="0">
              <a:solidFill>
                <a:srgbClr val="007635"/>
              </a:solidFill>
              <a:latin typeface="Arial" panose="020B060402020202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85" y="1775830"/>
            <a:ext cx="1988144" cy="3081037"/>
          </a:xfrm>
          <a:prstGeom prst="rect">
            <a:avLst/>
          </a:prstGeom>
        </p:spPr>
      </p:pic>
      <p:sp>
        <p:nvSpPr>
          <p:cNvPr id="46" name="文本框 45"/>
          <p:cNvSpPr txBox="1"/>
          <p:nvPr/>
        </p:nvSpPr>
        <p:spPr>
          <a:xfrm>
            <a:off x="736817" y="2706197"/>
            <a:ext cx="2060812" cy="144655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lnSpc>
                <a:spcPct val="100000"/>
              </a:lnSpc>
            </a:pPr>
            <a:r>
              <a:rPr lang="en-US" altLang="zh-CN" sz="4400" dirty="0">
                <a:solidFill>
                  <a:srgbClr val="029DDD"/>
                </a:solidFill>
                <a:latin typeface="Arial" panose="020B0604020202020204" pitchFamily="34" charset="0"/>
              </a:rPr>
              <a:t>NHIỆM VỤ</a:t>
            </a:r>
            <a:endParaRPr lang="zh-CN" altLang="en-US" sz="4400" dirty="0">
              <a:solidFill>
                <a:srgbClr val="029DDD"/>
              </a:solidFill>
              <a:latin typeface="Arial" panose="020B0604020202020204" pitchFamily="34" charset="0"/>
            </a:endParaRPr>
          </a:p>
        </p:txBody>
      </p:sp>
      <p:pic>
        <p:nvPicPr>
          <p:cNvPr id="6" name="Hình ảnh 5">
            <a:extLst>
              <a:ext uri="{FF2B5EF4-FFF2-40B4-BE49-F238E27FC236}">
                <a16:creationId xmlns:a16="http://schemas.microsoft.com/office/drawing/2014/main" id="{E57C99A3-2422-009F-BCC1-3C992EBD1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85" y="4675062"/>
            <a:ext cx="1728082" cy="1690441"/>
          </a:xfrm>
          <a:prstGeom prst="rect">
            <a:avLst/>
          </a:prstGeom>
        </p:spPr>
      </p:pic>
      <p:graphicFrame>
        <p:nvGraphicFramePr>
          <p:cNvPr id="8" name="Bảng 7">
            <a:extLst>
              <a:ext uri="{FF2B5EF4-FFF2-40B4-BE49-F238E27FC236}">
                <a16:creationId xmlns:a16="http://schemas.microsoft.com/office/drawing/2014/main" id="{EB439F97-CD6A-0610-5948-BDE72E272102}"/>
              </a:ext>
            </a:extLst>
          </p:cNvPr>
          <p:cNvGraphicFramePr>
            <a:graphicFrameLocks noGrp="1"/>
          </p:cNvGraphicFramePr>
          <p:nvPr>
            <p:extLst>
              <p:ext uri="{D42A27DB-BD31-4B8C-83A1-F6EECF244321}">
                <p14:modId xmlns:p14="http://schemas.microsoft.com/office/powerpoint/2010/main" val="3941062081"/>
              </p:ext>
            </p:extLst>
          </p:nvPr>
        </p:nvGraphicFramePr>
        <p:xfrm>
          <a:off x="2931736" y="2409202"/>
          <a:ext cx="6921181" cy="2987040"/>
        </p:xfrm>
        <a:graphic>
          <a:graphicData uri="http://schemas.openxmlformats.org/drawingml/2006/table">
            <a:tbl>
              <a:tblPr firstRow="1" firstCol="1" bandRow="1">
                <a:tableStyleId>{5C22544A-7EE6-4342-B048-85BDC9FD1C3A}</a:tableStyleId>
              </a:tblPr>
              <a:tblGrid>
                <a:gridCol w="3480665">
                  <a:extLst>
                    <a:ext uri="{9D8B030D-6E8A-4147-A177-3AD203B41FA5}">
                      <a16:colId xmlns:a16="http://schemas.microsoft.com/office/drawing/2014/main" val="2385488889"/>
                    </a:ext>
                  </a:extLst>
                </a:gridCol>
                <a:gridCol w="3440516">
                  <a:extLst>
                    <a:ext uri="{9D8B030D-6E8A-4147-A177-3AD203B41FA5}">
                      <a16:colId xmlns:a16="http://schemas.microsoft.com/office/drawing/2014/main" val="3646393537"/>
                    </a:ext>
                  </a:extLst>
                </a:gridCol>
              </a:tblGrid>
              <a:tr h="168038">
                <a:tc gridSpan="2">
                  <a:txBody>
                    <a:bodyPr/>
                    <a:lstStyle/>
                    <a:p>
                      <a:pPr marL="0" marR="0" algn="ctr">
                        <a:lnSpc>
                          <a:spcPct val="100000"/>
                        </a:lnSpc>
                        <a:spcBef>
                          <a:spcPts val="0"/>
                        </a:spcBef>
                        <a:spcAft>
                          <a:spcPts val="0"/>
                        </a:spcAft>
                      </a:pPr>
                      <a:r>
                        <a:rPr lang="en-US" sz="2800" dirty="0" err="1">
                          <a:effectLst/>
                          <a:latin typeface="Arial" panose="020B0604020202020204" pitchFamily="34" charset="0"/>
                          <a:cs typeface="Arial" panose="020B0604020202020204" pitchFamily="34" charset="0"/>
                        </a:rPr>
                        <a:t>Trả</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lời</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các</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câu</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hỏi</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D072"/>
                    </a:solidFill>
                  </a:tcPr>
                </a:tc>
                <a:tc hMerge="1">
                  <a:txBody>
                    <a:bodyPr/>
                    <a:lstStyle/>
                    <a:p>
                      <a:endParaRPr lang="en-US"/>
                    </a:p>
                  </a:txBody>
                  <a:tcPr/>
                </a:tc>
                <a:extLst>
                  <a:ext uri="{0D108BD9-81ED-4DB2-BD59-A6C34878D82A}">
                    <a16:rowId xmlns:a16="http://schemas.microsoft.com/office/drawing/2014/main" val="611713859"/>
                  </a:ext>
                </a:extLst>
              </a:tr>
              <a:tr h="146350">
                <a:tc>
                  <a:txBody>
                    <a:bodyPr/>
                    <a:lstStyle/>
                    <a:p>
                      <a:pPr marL="0" marR="0">
                        <a:lnSpc>
                          <a:spcPct val="100000"/>
                        </a:lnSpc>
                        <a:spcBef>
                          <a:spcPts val="0"/>
                        </a:spcBef>
                        <a:spcAft>
                          <a:spcPts val="0"/>
                        </a:spcAft>
                      </a:pPr>
                      <a:r>
                        <a:rPr lang="en-US" sz="2800" dirty="0" err="1">
                          <a:effectLst/>
                          <a:latin typeface="Arial" panose="020B0604020202020204" pitchFamily="34" charset="0"/>
                          <a:ea typeface="Calibri" panose="020F0502020204030204" pitchFamily="34" charset="0"/>
                          <a:cs typeface="Arial" panose="020B0604020202020204" pitchFamily="34" charset="0"/>
                        </a:rPr>
                        <a:t>Câu</a:t>
                      </a:r>
                      <a:r>
                        <a:rPr lang="en-US" sz="2800" dirty="0">
                          <a:effectLst/>
                          <a:latin typeface="Arial" panose="020B0604020202020204" pitchFamily="34" charset="0"/>
                          <a:ea typeface="Calibri" panose="020F0502020204030204" pitchFamily="34" charset="0"/>
                          <a:cs typeface="Arial" panose="020B0604020202020204" pitchFamily="34" charset="0"/>
                        </a:rPr>
                        <a:t>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marR="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NHÓM 1</a:t>
                      </a:r>
                    </a:p>
                    <a:p>
                      <a:pPr marL="0" marR="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3903052"/>
                  </a:ext>
                </a:extLst>
              </a:tr>
              <a:tr h="146350">
                <a:tc>
                  <a:txBody>
                    <a:bodyPr/>
                    <a:lstStyle/>
                    <a:p>
                      <a:pPr marL="0" marR="0">
                        <a:lnSpc>
                          <a:spcPct val="100000"/>
                        </a:lnSpc>
                        <a:spcBef>
                          <a:spcPts val="0"/>
                        </a:spcBef>
                        <a:spcAft>
                          <a:spcPts val="0"/>
                        </a:spcAft>
                      </a:pPr>
                      <a:r>
                        <a:rPr lang="en-US" sz="2800" dirty="0" err="1">
                          <a:effectLst/>
                          <a:latin typeface="Arial" panose="020B0604020202020204" pitchFamily="34" charset="0"/>
                          <a:cs typeface="Arial" panose="020B0604020202020204" pitchFamily="34" charset="0"/>
                        </a:rPr>
                        <a:t>Câu</a:t>
                      </a:r>
                      <a:r>
                        <a:rPr lang="en-US" sz="2800" dirty="0">
                          <a:effectLst/>
                          <a:latin typeface="Arial" panose="020B0604020202020204" pitchFamily="34" charset="0"/>
                          <a:cs typeface="Arial" panose="020B0604020202020204" pitchFamily="34" charset="0"/>
                        </a:rPr>
                        <a:t> 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pPr marL="0" marR="0">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545631"/>
                  </a:ext>
                </a:extLst>
              </a:tr>
              <a:tr h="146350">
                <a:tc>
                  <a:txBody>
                    <a:bodyPr/>
                    <a:lstStyle/>
                    <a:p>
                      <a:pPr marL="0" marR="0">
                        <a:lnSpc>
                          <a:spcPct val="100000"/>
                        </a:lnSpc>
                        <a:spcBef>
                          <a:spcPts val="0"/>
                        </a:spcBef>
                        <a:spcAft>
                          <a:spcPts val="0"/>
                        </a:spcAft>
                      </a:pPr>
                      <a:r>
                        <a:rPr lang="en-US" sz="2800" dirty="0" err="1">
                          <a:effectLst/>
                          <a:latin typeface="Arial" panose="020B0604020202020204" pitchFamily="34" charset="0"/>
                          <a:cs typeface="Arial" panose="020B0604020202020204" pitchFamily="34" charset="0"/>
                        </a:rPr>
                        <a:t>Câu</a:t>
                      </a:r>
                      <a:r>
                        <a:rPr lang="en-US" sz="2800" dirty="0">
                          <a:effectLst/>
                          <a:latin typeface="Arial" panose="020B0604020202020204" pitchFamily="34" charset="0"/>
                          <a:cs typeface="Arial" panose="020B0604020202020204" pitchFamily="34" charset="0"/>
                        </a:rPr>
                        <a:t> 3</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 NHÓM 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984910"/>
                  </a:ext>
                </a:extLst>
              </a:tr>
              <a:tr h="292700">
                <a:tc>
                  <a:txBody>
                    <a:bodyPr/>
                    <a:lstStyle/>
                    <a:p>
                      <a:pPr marL="0" marR="0" lvl="0" indent="0">
                        <a:lnSpc>
                          <a:spcPct val="100000"/>
                        </a:lnSpc>
                        <a:spcBef>
                          <a:spcPts val="0"/>
                        </a:spcBef>
                        <a:spcAft>
                          <a:spcPts val="0"/>
                        </a:spcAft>
                        <a:buClr>
                          <a:srgbClr val="7030A0"/>
                        </a:buClr>
                        <a:buFont typeface="+mj-lt"/>
                        <a:buNone/>
                      </a:pPr>
                      <a:r>
                        <a:rPr lang="en-US" sz="2800" dirty="0" err="1">
                          <a:effectLst/>
                          <a:latin typeface="Arial" panose="020B0604020202020204" pitchFamily="34" charset="0"/>
                          <a:cs typeface="Arial" panose="020B0604020202020204" pitchFamily="34" charset="0"/>
                        </a:rPr>
                        <a:t>Câu</a:t>
                      </a:r>
                      <a:r>
                        <a:rPr lang="en-US" sz="2800" dirty="0">
                          <a:effectLst/>
                          <a:latin typeface="Arial" panose="020B0604020202020204" pitchFamily="34" charset="0"/>
                          <a:cs typeface="Arial" panose="020B0604020202020204" pitchFamily="34" charset="0"/>
                        </a:rPr>
                        <a:t> 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marR="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NHÓM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7973045"/>
                  </a:ext>
                </a:extLst>
              </a:tr>
              <a:tr h="146350">
                <a:tc>
                  <a:txBody>
                    <a:bodyPr/>
                    <a:lstStyle/>
                    <a:p>
                      <a:pPr marL="0" marR="0" lvl="0" indent="0">
                        <a:lnSpc>
                          <a:spcPct val="100000"/>
                        </a:lnSpc>
                        <a:spcBef>
                          <a:spcPts val="0"/>
                        </a:spcBef>
                        <a:spcAft>
                          <a:spcPts val="0"/>
                        </a:spcAft>
                        <a:buClr>
                          <a:srgbClr val="7030A0"/>
                        </a:buClr>
                        <a:buFont typeface="+mj-lt"/>
                        <a:buNone/>
                      </a:pPr>
                      <a:r>
                        <a:rPr lang="en-US" sz="2800" dirty="0" err="1">
                          <a:effectLst/>
                          <a:latin typeface="Arial" panose="020B0604020202020204" pitchFamily="34" charset="0"/>
                          <a:ea typeface="Calibri" panose="020F0502020204030204" pitchFamily="34" charset="0"/>
                          <a:cs typeface="Arial" panose="020B0604020202020204" pitchFamily="34" charset="0"/>
                        </a:rPr>
                        <a:t>Câu</a:t>
                      </a:r>
                      <a:r>
                        <a:rPr lang="en-US" sz="2800" dirty="0">
                          <a:effectLst/>
                          <a:latin typeface="Arial" panose="020B0604020202020204" pitchFamily="34" charset="0"/>
                          <a:ea typeface="Calibri" panose="020F0502020204030204" pitchFamily="34" charset="0"/>
                          <a:cs typeface="Arial" panose="020B0604020202020204" pitchFamily="34" charset="0"/>
                        </a:rPr>
                        <a:t>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pPr marL="0" marR="0">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015659"/>
                  </a:ext>
                </a:extLst>
              </a:tr>
              <a:tr h="146350">
                <a:tc>
                  <a:txBody>
                    <a:bodyPr/>
                    <a:lstStyle/>
                    <a:p>
                      <a:pPr marL="0" marR="0" lvl="0" indent="0">
                        <a:lnSpc>
                          <a:spcPct val="100000"/>
                        </a:lnSpc>
                        <a:spcBef>
                          <a:spcPts val="0"/>
                        </a:spcBef>
                        <a:spcAft>
                          <a:spcPts val="0"/>
                        </a:spcAft>
                        <a:buClr>
                          <a:srgbClr val="7030A0"/>
                        </a:buClr>
                        <a:buFont typeface="+mj-lt"/>
                        <a:buNone/>
                      </a:pPr>
                      <a:r>
                        <a:rPr lang="en-US" sz="2800" dirty="0" err="1">
                          <a:effectLst/>
                          <a:latin typeface="Arial" panose="020B0604020202020204" pitchFamily="34" charset="0"/>
                          <a:cs typeface="Arial" panose="020B0604020202020204" pitchFamily="34" charset="0"/>
                        </a:rPr>
                        <a:t>Câu</a:t>
                      </a:r>
                      <a:r>
                        <a:rPr lang="en-US" sz="2800" dirty="0">
                          <a:effectLst/>
                          <a:latin typeface="Arial" panose="020B0604020202020204" pitchFamily="34" charset="0"/>
                          <a:cs typeface="Arial" panose="020B0604020202020204" pitchFamily="34" charset="0"/>
                        </a:rPr>
                        <a:t> 6</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 NHÓM 4</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3816"/>
                  </a:ext>
                </a:extLst>
              </a:tr>
            </a:tbl>
          </a:graphicData>
        </a:graphic>
      </p:graphicFrame>
    </p:spTree>
    <p:extLst>
      <p:ext uri="{BB962C8B-B14F-4D97-AF65-F5344CB8AC3E}">
        <p14:creationId xmlns:p14="http://schemas.microsoft.com/office/powerpoint/2010/main" val="1121928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635" y="0"/>
            <a:ext cx="12191365" cy="725374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2596" y="6400907"/>
            <a:ext cx="4667251" cy="4667250"/>
          </a:xfrm>
          <a:prstGeom prst="rect">
            <a:avLst/>
          </a:prstGeom>
        </p:spPr>
      </p:pic>
      <p:sp>
        <p:nvSpPr>
          <p:cNvPr id="14" name="Hộp Văn bản 13">
            <a:extLst>
              <a:ext uri="{FF2B5EF4-FFF2-40B4-BE49-F238E27FC236}">
                <a16:creationId xmlns:a16="http://schemas.microsoft.com/office/drawing/2014/main" id="{CFCC0B3D-3E85-B50C-A06F-F9C55152DAE6}"/>
              </a:ext>
            </a:extLst>
          </p:cNvPr>
          <p:cNvSpPr txBox="1"/>
          <p:nvPr/>
        </p:nvSpPr>
        <p:spPr>
          <a:xfrm>
            <a:off x="1152938" y="1452224"/>
            <a:ext cx="9700591" cy="584775"/>
          </a:xfrm>
          <a:prstGeom prst="rect">
            <a:avLst/>
          </a:prstGeom>
          <a:noFill/>
        </p:spPr>
        <p:txBody>
          <a:bodyPr wrap="square">
            <a:spAutoFit/>
          </a:bodyPr>
          <a:lstStyle/>
          <a:p>
            <a:pPr marL="0" marR="0" algn="just">
              <a:spcBef>
                <a:spcPts val="0"/>
              </a:spcBef>
              <a:spcAft>
                <a:spcPts val="0"/>
              </a:spcAft>
            </a:pP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32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Câu</a:t>
            </a: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1.  Vai </a:t>
            </a:r>
            <a:r>
              <a:rPr lang="en-US" sz="32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trò</a:t>
            </a: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32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của</a:t>
            </a: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32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những</a:t>
            </a: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32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chỉ</a:t>
            </a: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32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dẫn</a:t>
            </a: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32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sân</a:t>
            </a: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32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khấu</a:t>
            </a:r>
            <a:endParaRPr lang="en-US" sz="32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8">
            <a:extLst>
              <a:ext uri="{FF2B5EF4-FFF2-40B4-BE49-F238E27FC236}">
                <a16:creationId xmlns:a16="http://schemas.microsoft.com/office/drawing/2014/main" id="{12769AE7-B4A5-8EBA-807C-431ED391961C}"/>
              </a:ext>
            </a:extLst>
          </p:cNvPr>
          <p:cNvSpPr txBox="1"/>
          <p:nvPr/>
        </p:nvSpPr>
        <p:spPr>
          <a:xfrm>
            <a:off x="1202633" y="867449"/>
            <a:ext cx="541020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II. ĐỌC HIỂU VĂN BẢN</a:t>
            </a:r>
          </a:p>
        </p:txBody>
      </p:sp>
      <p:sp>
        <p:nvSpPr>
          <p:cNvPr id="30" name="文本框 1">
            <a:extLst>
              <a:ext uri="{FF2B5EF4-FFF2-40B4-BE49-F238E27FC236}">
                <a16:creationId xmlns:a16="http://schemas.microsoft.com/office/drawing/2014/main" id="{6AC8C349-9009-7A2B-07A0-B96702C62A3E}"/>
              </a:ext>
            </a:extLst>
          </p:cNvPr>
          <p:cNvSpPr txBox="1"/>
          <p:nvPr/>
        </p:nvSpPr>
        <p:spPr>
          <a:xfrm>
            <a:off x="1028337" y="2125470"/>
            <a:ext cx="10066970" cy="2009061"/>
          </a:xfrm>
          <a:prstGeom prst="roundRect">
            <a:avLst/>
          </a:prstGeom>
          <a:noFill/>
          <a:ln w="38100">
            <a:solidFill>
              <a:srgbClr val="00B050"/>
            </a:solidFill>
          </a:ln>
        </p:spPr>
        <p:txBody>
          <a:bodyPr wrap="square" rtlCol="0">
            <a:spAutoFit/>
          </a:bodyPr>
          <a:lstStyle>
            <a:defPPr/>
          </a:lstStyle>
          <a:p>
            <a:pPr algn="just"/>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Với</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Hồn</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Trương</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Ba: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ngồi</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ôm</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đầu</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một</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hồi</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lâu</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rồi</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đứng</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vụt</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dậy</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bịt</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tai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lại</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như</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tuyệt</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vọng</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một</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mình</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a:t>
            </a:r>
          </a:p>
          <a:p>
            <a:pPr algn="just"/>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khắc</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họa</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tâm</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trạng</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đau</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khổ</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dằn</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vặt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có</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phần</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bất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lực</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của</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Trương</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Ba.</a:t>
            </a:r>
          </a:p>
        </p:txBody>
      </p:sp>
      <p:sp>
        <p:nvSpPr>
          <p:cNvPr id="31" name="文本框 1">
            <a:extLst>
              <a:ext uri="{FF2B5EF4-FFF2-40B4-BE49-F238E27FC236}">
                <a16:creationId xmlns:a16="http://schemas.microsoft.com/office/drawing/2014/main" id="{34262029-5466-B740-1BAE-850F9CC8A670}"/>
              </a:ext>
            </a:extLst>
          </p:cNvPr>
          <p:cNvSpPr txBox="1"/>
          <p:nvPr/>
        </p:nvSpPr>
        <p:spPr>
          <a:xfrm>
            <a:off x="950554" y="4418514"/>
            <a:ext cx="10144753" cy="1532334"/>
          </a:xfrm>
          <a:prstGeom prst="roundRect">
            <a:avLst/>
          </a:prstGeom>
          <a:noFill/>
          <a:ln w="38100">
            <a:solidFill>
              <a:srgbClr val="00B050"/>
            </a:solidFill>
          </a:ln>
        </p:spPr>
        <p:txBody>
          <a:bodyPr wrap="square" rtlCol="0">
            <a:spAutoFit/>
          </a:bodyPr>
          <a:lstStyle>
            <a:defPPr/>
          </a:lstStyle>
          <a:p>
            <a:pPr algn="just"/>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Với</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Xác</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Hàng</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Thịt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lắc</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đầu</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 an </a:t>
            </a:r>
            <a:r>
              <a:rPr lang="en-US" sz="2800" i="1" dirty="0" err="1">
                <a:solidFill>
                  <a:srgbClr val="0D0D0D"/>
                </a:solidFill>
                <a:latin typeface="Arial" panose="020B0604020202020204" pitchFamily="34" charset="0"/>
                <a:ea typeface="MS Mincho" panose="02020609040205080304" pitchFamily="49" charset="-128"/>
                <a:cs typeface="Arial" panose="020B0604020202020204" pitchFamily="34" charset="0"/>
              </a:rPr>
              <a:t>ủi</a:t>
            </a:r>
            <a:r>
              <a:rPr lang="en-US" sz="2800" i="1" dirty="0">
                <a:solidFill>
                  <a:srgbClr val="0D0D0D"/>
                </a:solidFill>
                <a:latin typeface="Arial" panose="020B0604020202020204" pitchFamily="34" charset="0"/>
                <a:ea typeface="MS Mincho" panose="02020609040205080304" pitchFamily="49" charset="-128"/>
                <a:cs typeface="Arial" panose="020B0604020202020204" pitchFamily="34" charset="0"/>
              </a:rPr>
              <a:t>....</a:t>
            </a:r>
          </a:p>
          <a:p>
            <a:pPr algn="just"/>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thể</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hiện</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thái</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độ</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tự</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tin.</a:t>
            </a:r>
          </a:p>
          <a:p>
            <a:pPr algn="just"/>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8629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635" y="0"/>
            <a:ext cx="12191365" cy="725374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2596" y="6400907"/>
            <a:ext cx="4667251" cy="4667250"/>
          </a:xfrm>
          <a:prstGeom prst="rect">
            <a:avLst/>
          </a:prstGeom>
        </p:spPr>
      </p:pic>
      <p:sp>
        <p:nvSpPr>
          <p:cNvPr id="14" name="Hộp Văn bản 13">
            <a:extLst>
              <a:ext uri="{FF2B5EF4-FFF2-40B4-BE49-F238E27FC236}">
                <a16:creationId xmlns:a16="http://schemas.microsoft.com/office/drawing/2014/main" id="{CFCC0B3D-3E85-B50C-A06F-F9C55152DAE6}"/>
              </a:ext>
            </a:extLst>
          </p:cNvPr>
          <p:cNvSpPr txBox="1"/>
          <p:nvPr/>
        </p:nvSpPr>
        <p:spPr>
          <a:xfrm>
            <a:off x="698644" y="1452224"/>
            <a:ext cx="11137186" cy="584775"/>
          </a:xfrm>
          <a:prstGeom prst="rect">
            <a:avLst/>
          </a:prstGeom>
          <a:noFill/>
        </p:spPr>
        <p:txBody>
          <a:bodyPr wrap="square">
            <a:spAutoFit/>
          </a:bodyPr>
          <a:lstStyle/>
          <a:p>
            <a:pPr marL="0" marR="0" algn="just">
              <a:spcBef>
                <a:spcPts val="0"/>
              </a:spcBef>
              <a:spcAft>
                <a:spcPts val="0"/>
              </a:spcAft>
            </a:pP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Câu</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2.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Cuộc</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đối</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thoại</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giữa</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Hồn</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Trương</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Ba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và</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Xác</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Hàng</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Thịt</a:t>
            </a:r>
            <a:endParaRPr lang="en-US" sz="2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8">
            <a:extLst>
              <a:ext uri="{FF2B5EF4-FFF2-40B4-BE49-F238E27FC236}">
                <a16:creationId xmlns:a16="http://schemas.microsoft.com/office/drawing/2014/main" id="{12769AE7-B4A5-8EBA-807C-431ED391961C}"/>
              </a:ext>
            </a:extLst>
          </p:cNvPr>
          <p:cNvSpPr txBox="1"/>
          <p:nvPr/>
        </p:nvSpPr>
        <p:spPr>
          <a:xfrm>
            <a:off x="1202633" y="867449"/>
            <a:ext cx="541020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II. ĐỌC HIỂU VĂN BẢN</a:t>
            </a:r>
          </a:p>
        </p:txBody>
      </p:sp>
      <p:sp>
        <p:nvSpPr>
          <p:cNvPr id="30" name="文本框 1">
            <a:extLst>
              <a:ext uri="{FF2B5EF4-FFF2-40B4-BE49-F238E27FC236}">
                <a16:creationId xmlns:a16="http://schemas.microsoft.com/office/drawing/2014/main" id="{6AC8C349-9009-7A2B-07A0-B96702C62A3E}"/>
              </a:ext>
            </a:extLst>
          </p:cNvPr>
          <p:cNvSpPr txBox="1"/>
          <p:nvPr/>
        </p:nvSpPr>
        <p:spPr>
          <a:xfrm>
            <a:off x="842482" y="2125470"/>
            <a:ext cx="10398964" cy="510778"/>
          </a:xfrm>
          <a:prstGeom prst="roundRect">
            <a:avLst/>
          </a:prstGeom>
          <a:noFill/>
          <a:ln w="38100">
            <a:solidFill>
              <a:srgbClr val="00B050"/>
            </a:solidFill>
          </a:ln>
        </p:spPr>
        <p:txBody>
          <a:bodyPr wrap="square" rtlCol="0">
            <a:spAutoFit/>
          </a:bodyPr>
          <a:lstStyle>
            <a:defPPr/>
          </a:lstStyle>
          <a:p>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Hồn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Trương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Ba: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đại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diện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cho</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tâm</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hồn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của</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con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người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a:t>
            </a:r>
          </a:p>
        </p:txBody>
      </p:sp>
      <p:sp>
        <p:nvSpPr>
          <p:cNvPr id="31" name="文本框 1">
            <a:extLst>
              <a:ext uri="{FF2B5EF4-FFF2-40B4-BE49-F238E27FC236}">
                <a16:creationId xmlns:a16="http://schemas.microsoft.com/office/drawing/2014/main" id="{34262029-5466-B740-1BAE-850F9CC8A670}"/>
              </a:ext>
            </a:extLst>
          </p:cNvPr>
          <p:cNvSpPr txBox="1"/>
          <p:nvPr/>
        </p:nvSpPr>
        <p:spPr>
          <a:xfrm>
            <a:off x="842482" y="3021236"/>
            <a:ext cx="10398964" cy="578882"/>
          </a:xfrm>
          <a:prstGeom prst="roundRect">
            <a:avLst/>
          </a:prstGeom>
          <a:noFill/>
          <a:ln w="38100">
            <a:solidFill>
              <a:srgbClr val="00B050"/>
            </a:solidFill>
          </a:ln>
        </p:spPr>
        <p:txBody>
          <a:bodyPr wrap="square" rtlCol="0">
            <a:spAutoFit/>
          </a:bodyPr>
          <a:lstStyle>
            <a:defPPr/>
          </a:lstStyle>
          <a:p>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Xác</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anh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hàng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thịt</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đại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diện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cho</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thể</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xác</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của</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con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người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a:t>
            </a:r>
          </a:p>
        </p:txBody>
      </p:sp>
    </p:spTree>
    <p:extLst>
      <p:ext uri="{BB962C8B-B14F-4D97-AF65-F5344CB8AC3E}">
        <p14:creationId xmlns:p14="http://schemas.microsoft.com/office/powerpoint/2010/main" val="98845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42596" y="6400907"/>
            <a:ext cx="4667251" cy="4667250"/>
          </a:xfrm>
          <a:prstGeom prst="rect">
            <a:avLst/>
          </a:prstGeom>
        </p:spPr>
      </p:pic>
      <p:sp>
        <p:nvSpPr>
          <p:cNvPr id="14" name="Hộp Văn bản 13">
            <a:extLst>
              <a:ext uri="{FF2B5EF4-FFF2-40B4-BE49-F238E27FC236}">
                <a16:creationId xmlns:a16="http://schemas.microsoft.com/office/drawing/2014/main" id="{CFCC0B3D-3E85-B50C-A06F-F9C55152DAE6}"/>
              </a:ext>
            </a:extLst>
          </p:cNvPr>
          <p:cNvSpPr txBox="1"/>
          <p:nvPr/>
        </p:nvSpPr>
        <p:spPr>
          <a:xfrm>
            <a:off x="3020604" y="435088"/>
            <a:ext cx="5702156" cy="523220"/>
          </a:xfrm>
          <a:prstGeom prst="rect">
            <a:avLst/>
          </a:prstGeom>
          <a:noFill/>
        </p:spPr>
        <p:txBody>
          <a:bodyPr wrap="square">
            <a:spAutoFit/>
          </a:bodyPr>
          <a:lstStyle/>
          <a:p>
            <a:pPr marL="0" marR="0" algn="just">
              <a:spcBef>
                <a:spcPts val="0"/>
              </a:spcBef>
              <a:spcAft>
                <a:spcPts val="0"/>
              </a:spcAft>
            </a:pP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Cuộc</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đối</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thoại</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giữa</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Hồn</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và</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Xác</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endParaRPr lang="en-US" sz="2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8CA4DB7B-D47C-F15F-7DAD-3179EA0D2025}"/>
              </a:ext>
            </a:extLst>
          </p:cNvPr>
          <p:cNvGraphicFramePr>
            <a:graphicFrameLocks noGrp="1"/>
          </p:cNvGraphicFramePr>
          <p:nvPr>
            <p:extLst>
              <p:ext uri="{D42A27DB-BD31-4B8C-83A1-F6EECF244321}">
                <p14:modId xmlns:p14="http://schemas.microsoft.com/office/powerpoint/2010/main" val="1334368056"/>
              </p:ext>
            </p:extLst>
          </p:nvPr>
        </p:nvGraphicFramePr>
        <p:xfrm>
          <a:off x="1407560" y="-5669439"/>
          <a:ext cx="5253895" cy="4409073"/>
        </p:xfrm>
        <a:graphic>
          <a:graphicData uri="http://schemas.openxmlformats.org/drawingml/2006/table">
            <a:tbl>
              <a:tblPr firstRow="1" firstCol="1" bandRow="1">
                <a:tableStyleId>{5C22544A-7EE6-4342-B048-85BDC9FD1C3A}</a:tableStyleId>
              </a:tblPr>
              <a:tblGrid>
                <a:gridCol w="1245607">
                  <a:extLst>
                    <a:ext uri="{9D8B030D-6E8A-4147-A177-3AD203B41FA5}">
                      <a16:colId xmlns:a16="http://schemas.microsoft.com/office/drawing/2014/main" val="1051407864"/>
                    </a:ext>
                  </a:extLst>
                </a:gridCol>
                <a:gridCol w="2256990">
                  <a:extLst>
                    <a:ext uri="{9D8B030D-6E8A-4147-A177-3AD203B41FA5}">
                      <a16:colId xmlns:a16="http://schemas.microsoft.com/office/drawing/2014/main" val="2626344995"/>
                    </a:ext>
                  </a:extLst>
                </a:gridCol>
                <a:gridCol w="1751298">
                  <a:extLst>
                    <a:ext uri="{9D8B030D-6E8A-4147-A177-3AD203B41FA5}">
                      <a16:colId xmlns:a16="http://schemas.microsoft.com/office/drawing/2014/main" val="3359426664"/>
                    </a:ext>
                  </a:extLst>
                </a:gridCol>
              </a:tblGrid>
              <a:tr h="136085">
                <a:tc>
                  <a:txBody>
                    <a:bodyPr/>
                    <a:lstStyle/>
                    <a:p>
                      <a:pPr marL="453390" indent="-226695" algn="l">
                        <a:lnSpc>
                          <a:spcPct val="107000"/>
                        </a:lnSpc>
                        <a:spcAft>
                          <a:spcPts val="600"/>
                        </a:spcAft>
                      </a:pPr>
                      <a:r>
                        <a:rPr lang="en-US" sz="400" kern="0">
                          <a:effectLst/>
                        </a:rPr>
                        <a:t> </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226695" algn="l">
                        <a:lnSpc>
                          <a:spcPct val="107000"/>
                        </a:lnSpc>
                        <a:spcAft>
                          <a:spcPts val="600"/>
                        </a:spcAft>
                      </a:pPr>
                      <a:r>
                        <a:rPr lang="en-US" sz="400" kern="0">
                          <a:effectLst/>
                        </a:rPr>
                        <a:t>Hồn Trương Ba</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226695" algn="l">
                        <a:lnSpc>
                          <a:spcPct val="107000"/>
                        </a:lnSpc>
                        <a:spcAft>
                          <a:spcPts val="600"/>
                        </a:spcAft>
                      </a:pPr>
                      <a:r>
                        <a:rPr lang="en-US" sz="400" kern="0">
                          <a:effectLst/>
                        </a:rPr>
                        <a:t>Xác hàng thịt</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extLst>
                  <a:ext uri="{0D108BD9-81ED-4DB2-BD59-A6C34878D82A}">
                    <a16:rowId xmlns:a16="http://schemas.microsoft.com/office/drawing/2014/main" val="241437115"/>
                  </a:ext>
                </a:extLst>
              </a:tr>
              <a:tr h="1639704">
                <a:tc>
                  <a:txBody>
                    <a:bodyPr/>
                    <a:lstStyle/>
                    <a:p>
                      <a:pPr marL="453390" indent="-226695" algn="l">
                        <a:lnSpc>
                          <a:spcPct val="107000"/>
                        </a:lnSpc>
                        <a:spcAft>
                          <a:spcPts val="600"/>
                        </a:spcAft>
                      </a:pPr>
                      <a:r>
                        <a:rPr lang="en-US" sz="400" kern="0">
                          <a:effectLst/>
                        </a:rPr>
                        <a:t>Mục đích</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226695" algn="l">
                        <a:lnSpc>
                          <a:spcPct val="107000"/>
                        </a:lnSpc>
                        <a:spcAft>
                          <a:spcPts val="600"/>
                        </a:spcAft>
                      </a:pPr>
                      <a:r>
                        <a:rPr lang="en-US" sz="500" kern="100">
                          <a:effectLst/>
                        </a:rPr>
                        <a:t>Phủ định sự lệ thuộc của linh hồn vào xác thịt.</a:t>
                      </a:r>
                    </a:p>
                    <a:p>
                      <a:pPr marL="453390" indent="-226695" algn="l">
                        <a:lnSpc>
                          <a:spcPct val="107000"/>
                        </a:lnSpc>
                        <a:spcAft>
                          <a:spcPts val="600"/>
                        </a:spcAft>
                      </a:pPr>
                      <a:r>
                        <a:rPr lang="en-US" sz="500" kern="100">
                          <a:effectLst/>
                        </a:rPr>
                        <a:t>Khẳng định đời sống riêng: nguyên vẹn trong  sạch, thẳng thắn</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4445" algn="just">
                        <a:lnSpc>
                          <a:spcPct val="115000"/>
                        </a:lnSpc>
                        <a:spcAft>
                          <a:spcPts val="600"/>
                        </a:spcAft>
                      </a:pPr>
                      <a:r>
                        <a:rPr lang="en-US" sz="500" kern="100">
                          <a:effectLst/>
                        </a:rPr>
                        <a:t>Khẳng định sự phụ thuộc của hồn vào xác. Dồn Trương Ba vào thế  đuối lí buộc phải thỏa hiệp, quy phục.</a:t>
                      </a:r>
                    </a:p>
                    <a:p>
                      <a:pPr marL="453390" indent="-226695" algn="l">
                        <a:lnSpc>
                          <a:spcPct val="107000"/>
                        </a:lnSpc>
                        <a:spcAft>
                          <a:spcPts val="600"/>
                        </a:spcAft>
                      </a:pPr>
                      <a:r>
                        <a:rPr lang="en-US" sz="400" kern="0">
                          <a:effectLst/>
                        </a:rPr>
                        <a:t> </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extLst>
                  <a:ext uri="{0D108BD9-81ED-4DB2-BD59-A6C34878D82A}">
                    <a16:rowId xmlns:a16="http://schemas.microsoft.com/office/drawing/2014/main" val="1160970075"/>
                  </a:ext>
                </a:extLst>
              </a:tr>
              <a:tr h="549170">
                <a:tc>
                  <a:txBody>
                    <a:bodyPr/>
                    <a:lstStyle/>
                    <a:p>
                      <a:pPr marL="453390" indent="-226695" algn="l">
                        <a:lnSpc>
                          <a:spcPct val="107000"/>
                        </a:lnSpc>
                        <a:spcAft>
                          <a:spcPts val="600"/>
                        </a:spcAft>
                      </a:pPr>
                      <a:r>
                        <a:rPr lang="en-US" sz="400" kern="0">
                          <a:effectLst/>
                        </a:rPr>
                        <a:t>Cử chỉ</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20955" indent="17780" algn="just">
                        <a:lnSpc>
                          <a:spcPct val="115000"/>
                        </a:lnSpc>
                        <a:spcAft>
                          <a:spcPts val="600"/>
                        </a:spcAft>
                      </a:pPr>
                      <a:r>
                        <a:rPr lang="en-US" sz="500" kern="100">
                          <a:effectLst/>
                        </a:rPr>
                        <a:t>Ôm đầu, đứng vụt dậy, nhìn chân tay, bịt tai lại</a:t>
                      </a:r>
                    </a:p>
                    <a:p>
                      <a:pPr marL="20955" indent="17780" algn="just">
                        <a:lnSpc>
                          <a:spcPct val="115000"/>
                        </a:lnSpc>
                        <a:spcAft>
                          <a:spcPts val="600"/>
                        </a:spcAft>
                      </a:pPr>
                      <a:r>
                        <a:rPr lang="en-US" sz="500" kern="100">
                          <a:effectLst/>
                          <a:sym typeface="Wingdings" panose="05000000000000000000" pitchFamily="2" charset="2"/>
                        </a:rPr>
                        <a:t></a:t>
                      </a:r>
                      <a:r>
                        <a:rPr lang="en-US" sz="500" kern="100">
                          <a:effectLst/>
                        </a:rPr>
                        <a:t> Đau khổ, tức giận, bất lực</a:t>
                      </a:r>
                    </a:p>
                    <a:p>
                      <a:pPr marL="453390" indent="-226695" algn="l">
                        <a:lnSpc>
                          <a:spcPct val="107000"/>
                        </a:lnSpc>
                        <a:spcAft>
                          <a:spcPts val="600"/>
                        </a:spcAft>
                      </a:pPr>
                      <a:r>
                        <a:rPr lang="en-US" sz="400" kern="0">
                          <a:effectLst/>
                        </a:rPr>
                        <a:t> </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226695" algn="just">
                        <a:lnSpc>
                          <a:spcPct val="115000"/>
                        </a:lnSpc>
                        <a:spcAft>
                          <a:spcPts val="600"/>
                        </a:spcAft>
                      </a:pPr>
                      <a:r>
                        <a:rPr lang="en-US" sz="500" kern="100">
                          <a:effectLst/>
                        </a:rPr>
                        <a:t>Lắc đầu</a:t>
                      </a:r>
                    </a:p>
                    <a:p>
                      <a:pPr marL="453390" indent="-226695" algn="just">
                        <a:lnSpc>
                          <a:spcPct val="115000"/>
                        </a:lnSpc>
                        <a:spcAft>
                          <a:spcPts val="600"/>
                        </a:spcAft>
                      </a:pPr>
                      <a:r>
                        <a:rPr lang="en-US" sz="500" kern="100">
                          <a:effectLst/>
                        </a:rPr>
                        <a:t> </a:t>
                      </a:r>
                    </a:p>
                    <a:p>
                      <a:pPr marL="453390" indent="-226695" algn="just">
                        <a:lnSpc>
                          <a:spcPct val="115000"/>
                        </a:lnSpc>
                        <a:spcAft>
                          <a:spcPts val="600"/>
                        </a:spcAft>
                      </a:pPr>
                      <a:r>
                        <a:rPr lang="en-US" sz="500" kern="100">
                          <a:effectLst/>
                          <a:sym typeface="Wingdings" panose="05000000000000000000" pitchFamily="2" charset="2"/>
                        </a:rPr>
                        <a:t></a:t>
                      </a:r>
                      <a:r>
                        <a:rPr lang="en-US" sz="500" kern="100">
                          <a:effectLst/>
                        </a:rPr>
                        <a:t> Tỏ vẻ thương hại </a:t>
                      </a:r>
                    </a:p>
                    <a:p>
                      <a:pPr marL="453390" indent="-226695" algn="l">
                        <a:lnSpc>
                          <a:spcPct val="107000"/>
                        </a:lnSpc>
                        <a:spcAft>
                          <a:spcPts val="600"/>
                        </a:spcAft>
                      </a:pPr>
                      <a:r>
                        <a:rPr lang="en-US" sz="400" kern="0">
                          <a:effectLst/>
                        </a:rPr>
                        <a:t> </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extLst>
                  <a:ext uri="{0D108BD9-81ED-4DB2-BD59-A6C34878D82A}">
                    <a16:rowId xmlns:a16="http://schemas.microsoft.com/office/drawing/2014/main" val="69354917"/>
                  </a:ext>
                </a:extLst>
              </a:tr>
              <a:tr h="172495">
                <a:tc>
                  <a:txBody>
                    <a:bodyPr/>
                    <a:lstStyle/>
                    <a:p>
                      <a:pPr marL="453390" indent="-226695" algn="l">
                        <a:lnSpc>
                          <a:spcPct val="107000"/>
                        </a:lnSpc>
                        <a:spcAft>
                          <a:spcPts val="600"/>
                        </a:spcAft>
                      </a:pPr>
                      <a:r>
                        <a:rPr lang="en-US" sz="400" kern="0">
                          <a:effectLst/>
                        </a:rPr>
                        <a:t>Xưng hô</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226695" algn="just">
                        <a:lnSpc>
                          <a:spcPct val="115000"/>
                        </a:lnSpc>
                        <a:spcAft>
                          <a:spcPts val="600"/>
                        </a:spcAft>
                      </a:pPr>
                      <a:r>
                        <a:rPr lang="en-US" sz="500" kern="100">
                          <a:effectLst/>
                        </a:rPr>
                        <a:t>Mày – Ta</a:t>
                      </a:r>
                    </a:p>
                    <a:p>
                      <a:pPr marL="453390" indent="-226695" algn="l">
                        <a:lnSpc>
                          <a:spcPct val="107000"/>
                        </a:lnSpc>
                        <a:spcAft>
                          <a:spcPts val="600"/>
                        </a:spcAft>
                      </a:pPr>
                      <a:r>
                        <a:rPr lang="en-US" sz="400" kern="0">
                          <a:effectLst/>
                        </a:rPr>
                        <a:t> </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226695" algn="just">
                        <a:lnSpc>
                          <a:spcPct val="115000"/>
                        </a:lnSpc>
                        <a:spcAft>
                          <a:spcPts val="600"/>
                        </a:spcAft>
                      </a:pPr>
                      <a:r>
                        <a:rPr lang="en-US" sz="500" kern="100">
                          <a:effectLst/>
                        </a:rPr>
                        <a:t>Ông – Tôi</a:t>
                      </a:r>
                    </a:p>
                    <a:p>
                      <a:pPr marL="453390" indent="-226695" algn="l">
                        <a:lnSpc>
                          <a:spcPct val="107000"/>
                        </a:lnSpc>
                        <a:spcAft>
                          <a:spcPts val="600"/>
                        </a:spcAft>
                      </a:pPr>
                      <a:r>
                        <a:rPr lang="en-US" sz="400" kern="0">
                          <a:effectLst/>
                        </a:rPr>
                        <a:t> </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extLst>
                  <a:ext uri="{0D108BD9-81ED-4DB2-BD59-A6C34878D82A}">
                    <a16:rowId xmlns:a16="http://schemas.microsoft.com/office/drawing/2014/main" val="659778227"/>
                  </a:ext>
                </a:extLst>
              </a:tr>
              <a:tr h="645575">
                <a:tc>
                  <a:txBody>
                    <a:bodyPr/>
                    <a:lstStyle/>
                    <a:p>
                      <a:pPr marL="453390" indent="-226695" algn="l">
                        <a:lnSpc>
                          <a:spcPct val="107000"/>
                        </a:lnSpc>
                        <a:spcAft>
                          <a:spcPts val="600"/>
                        </a:spcAft>
                      </a:pPr>
                      <a:r>
                        <a:rPr lang="en-US" sz="400" kern="0">
                          <a:effectLst/>
                        </a:rPr>
                        <a:t>Giọng điệu </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20955" indent="17780" algn="l">
                        <a:lnSpc>
                          <a:spcPct val="115000"/>
                        </a:lnSpc>
                        <a:spcAft>
                          <a:spcPts val="600"/>
                        </a:spcAft>
                      </a:pPr>
                      <a:r>
                        <a:rPr lang="en-US" sz="500" kern="100">
                          <a:effectLst/>
                        </a:rPr>
                        <a:t>Giận dữ, khinh bỉ, mắng mỏ, đồng thời ngậm ngùi tuyệt vọng</a:t>
                      </a:r>
                    </a:p>
                    <a:p>
                      <a:pPr marL="453390" indent="-226695" algn="l">
                        <a:lnSpc>
                          <a:spcPct val="107000"/>
                        </a:lnSpc>
                        <a:spcAft>
                          <a:spcPts val="600"/>
                        </a:spcAft>
                      </a:pPr>
                      <a:r>
                        <a:rPr lang="en-US" sz="400" kern="0">
                          <a:effectLst/>
                        </a:rPr>
                        <a:t> </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4445" algn="just">
                        <a:lnSpc>
                          <a:spcPct val="115000"/>
                        </a:lnSpc>
                        <a:spcAft>
                          <a:spcPts val="600"/>
                        </a:spcAft>
                      </a:pPr>
                      <a:r>
                        <a:rPr lang="en-US" sz="500" kern="100">
                          <a:effectLst/>
                        </a:rPr>
                        <a:t>  Ngạo nghễ thách thức, mỉa mai, giễu cợt</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extLst>
                  <a:ext uri="{0D108BD9-81ED-4DB2-BD59-A6C34878D82A}">
                    <a16:rowId xmlns:a16="http://schemas.microsoft.com/office/drawing/2014/main" val="2307036303"/>
                  </a:ext>
                </a:extLst>
              </a:tr>
              <a:tr h="1208309">
                <a:tc>
                  <a:txBody>
                    <a:bodyPr/>
                    <a:lstStyle/>
                    <a:p>
                      <a:pPr marL="453390" indent="-226695" algn="l">
                        <a:lnSpc>
                          <a:spcPct val="107000"/>
                        </a:lnSpc>
                        <a:spcAft>
                          <a:spcPts val="600"/>
                        </a:spcAft>
                      </a:pPr>
                      <a:r>
                        <a:rPr lang="en-US" sz="400" kern="0">
                          <a:effectLst/>
                        </a:rPr>
                        <a:t>Vị thế</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226695" algn="l">
                        <a:lnSpc>
                          <a:spcPct val="107000"/>
                        </a:lnSpc>
                        <a:spcAft>
                          <a:spcPts val="600"/>
                        </a:spcAft>
                      </a:pPr>
                      <a:r>
                        <a:rPr lang="en-US" sz="500" kern="100">
                          <a:effectLst/>
                        </a:rPr>
                        <a:t>Bị động, kháng cự yếu ớt, đuối lí, tuyệt vọng </a:t>
                      </a:r>
                      <a:r>
                        <a:rPr lang="en-US" sz="500" kern="100">
                          <a:effectLst/>
                          <a:sym typeface="Wingdings" panose="05000000000000000000" pitchFamily="2" charset="2"/>
                        </a:rPr>
                        <a:t></a:t>
                      </a:r>
                      <a:r>
                        <a:rPr lang="en-US" sz="500" kern="100">
                          <a:effectLst/>
                        </a:rPr>
                        <a:t> Người thua cuộc, chấp nhận trở lại xác hàng thịt</a:t>
                      </a:r>
                      <a:endParaRPr lang="en-US" sz="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tc>
                  <a:txBody>
                    <a:bodyPr/>
                    <a:lstStyle/>
                    <a:p>
                      <a:pPr marL="453390" indent="-226695" algn="l">
                        <a:lnSpc>
                          <a:spcPct val="107000"/>
                        </a:lnSpc>
                        <a:spcAft>
                          <a:spcPts val="600"/>
                        </a:spcAft>
                      </a:pPr>
                      <a:r>
                        <a:rPr lang="en-US" sz="500" kern="100" dirty="0" err="1">
                          <a:effectLst/>
                        </a:rPr>
                        <a:t>Chủ</a:t>
                      </a:r>
                      <a:r>
                        <a:rPr lang="en-US" sz="500" kern="100" dirty="0">
                          <a:effectLst/>
                        </a:rPr>
                        <a:t> </a:t>
                      </a:r>
                      <a:r>
                        <a:rPr lang="en-US" sz="500" kern="100" dirty="0" err="1">
                          <a:effectLst/>
                        </a:rPr>
                        <a:t>động</a:t>
                      </a:r>
                      <a:r>
                        <a:rPr lang="en-US" sz="500" kern="100" dirty="0">
                          <a:effectLst/>
                        </a:rPr>
                        <a:t> </a:t>
                      </a:r>
                      <a:r>
                        <a:rPr lang="en-US" sz="500" kern="100" dirty="0" err="1">
                          <a:effectLst/>
                        </a:rPr>
                        <a:t>đặt</a:t>
                      </a:r>
                      <a:r>
                        <a:rPr lang="en-US" sz="500" kern="100" dirty="0">
                          <a:effectLst/>
                        </a:rPr>
                        <a:t> </a:t>
                      </a:r>
                      <a:r>
                        <a:rPr lang="en-US" sz="500" kern="100" dirty="0" err="1">
                          <a:effectLst/>
                        </a:rPr>
                        <a:t>nhiều</a:t>
                      </a:r>
                      <a:r>
                        <a:rPr lang="en-US" sz="500" kern="100" dirty="0">
                          <a:effectLst/>
                        </a:rPr>
                        <a:t> </a:t>
                      </a:r>
                      <a:r>
                        <a:rPr lang="en-US" sz="500" kern="100" dirty="0" err="1">
                          <a:effectLst/>
                        </a:rPr>
                        <a:t>câu</a:t>
                      </a:r>
                      <a:r>
                        <a:rPr lang="en-US" sz="500" kern="100" dirty="0">
                          <a:effectLst/>
                        </a:rPr>
                        <a:t> </a:t>
                      </a:r>
                      <a:r>
                        <a:rPr lang="en-US" sz="500" kern="100" dirty="0" err="1">
                          <a:effectLst/>
                        </a:rPr>
                        <a:t>hỏi</a:t>
                      </a:r>
                      <a:r>
                        <a:rPr lang="en-US" sz="500" kern="100" dirty="0">
                          <a:effectLst/>
                        </a:rPr>
                        <a:t> </a:t>
                      </a:r>
                      <a:r>
                        <a:rPr lang="en-US" sz="500" kern="100" dirty="0" err="1">
                          <a:effectLst/>
                        </a:rPr>
                        <a:t>phản</a:t>
                      </a:r>
                      <a:r>
                        <a:rPr lang="en-US" sz="500" kern="100" dirty="0">
                          <a:effectLst/>
                        </a:rPr>
                        <a:t> </a:t>
                      </a:r>
                      <a:r>
                        <a:rPr lang="en-US" sz="500" kern="100" dirty="0" err="1">
                          <a:effectLst/>
                        </a:rPr>
                        <a:t>biện</a:t>
                      </a:r>
                      <a:r>
                        <a:rPr lang="en-US" sz="500" kern="100" dirty="0">
                          <a:effectLst/>
                        </a:rPr>
                        <a:t> </a:t>
                      </a:r>
                      <a:r>
                        <a:rPr lang="en-US" sz="500" kern="100" dirty="0">
                          <a:effectLst/>
                          <a:sym typeface="Wingdings" panose="05000000000000000000" pitchFamily="2" charset="2"/>
                        </a:rPr>
                        <a:t></a:t>
                      </a:r>
                      <a:r>
                        <a:rPr lang="en-US" sz="500" kern="100" dirty="0">
                          <a:effectLst/>
                        </a:rPr>
                        <a:t> </a:t>
                      </a:r>
                      <a:r>
                        <a:rPr lang="en-US" sz="500" kern="100" dirty="0" err="1">
                          <a:effectLst/>
                        </a:rPr>
                        <a:t>Kẻ</a:t>
                      </a:r>
                      <a:r>
                        <a:rPr lang="en-US" sz="500" kern="100" dirty="0">
                          <a:effectLst/>
                        </a:rPr>
                        <a:t> </a:t>
                      </a:r>
                      <a:r>
                        <a:rPr lang="en-US" sz="500" kern="100" dirty="0" err="1">
                          <a:effectLst/>
                        </a:rPr>
                        <a:t>thắng</a:t>
                      </a:r>
                      <a:r>
                        <a:rPr lang="en-US" sz="500" kern="100" dirty="0">
                          <a:effectLst/>
                        </a:rPr>
                        <a:t> </a:t>
                      </a:r>
                      <a:r>
                        <a:rPr lang="en-US" sz="500" kern="100" dirty="0" err="1">
                          <a:effectLst/>
                        </a:rPr>
                        <a:t>thế</a:t>
                      </a:r>
                      <a:r>
                        <a:rPr lang="en-US" sz="500" kern="100" dirty="0">
                          <a:effectLst/>
                        </a:rPr>
                        <a:t>, </a:t>
                      </a:r>
                      <a:r>
                        <a:rPr lang="en-US" sz="500" kern="100" dirty="0" err="1">
                          <a:effectLst/>
                        </a:rPr>
                        <a:t>buộc</a:t>
                      </a:r>
                      <a:r>
                        <a:rPr lang="en-US" sz="500" kern="100" dirty="0">
                          <a:effectLst/>
                        </a:rPr>
                        <a:t> </a:t>
                      </a:r>
                      <a:r>
                        <a:rPr lang="en-US" sz="500" kern="100" dirty="0" err="1">
                          <a:effectLst/>
                        </a:rPr>
                        <a:t>được</a:t>
                      </a:r>
                      <a:r>
                        <a:rPr lang="en-US" sz="500" kern="100" dirty="0">
                          <a:effectLst/>
                        </a:rPr>
                        <a:t> </a:t>
                      </a:r>
                      <a:r>
                        <a:rPr lang="en-US" sz="500" kern="100" dirty="0" err="1">
                          <a:effectLst/>
                        </a:rPr>
                        <a:t>hồn</a:t>
                      </a:r>
                      <a:r>
                        <a:rPr lang="en-US" sz="500" kern="100" dirty="0">
                          <a:effectLst/>
                        </a:rPr>
                        <a:t> </a:t>
                      </a:r>
                      <a:r>
                        <a:rPr lang="en-US" sz="500" kern="100" dirty="0" err="1">
                          <a:effectLst/>
                        </a:rPr>
                        <a:t>Trương</a:t>
                      </a:r>
                      <a:r>
                        <a:rPr lang="en-US" sz="500" kern="100" dirty="0">
                          <a:effectLst/>
                        </a:rPr>
                        <a:t> Ba </a:t>
                      </a:r>
                      <a:r>
                        <a:rPr lang="en-US" sz="500" kern="100" dirty="0" err="1">
                          <a:effectLst/>
                        </a:rPr>
                        <a:t>quy</a:t>
                      </a:r>
                      <a:r>
                        <a:rPr lang="en-US" sz="500" kern="100" dirty="0">
                          <a:effectLst/>
                        </a:rPr>
                        <a:t> </a:t>
                      </a:r>
                      <a:r>
                        <a:rPr lang="en-US" sz="500" kern="100" dirty="0" err="1">
                          <a:effectLst/>
                        </a:rPr>
                        <a:t>phục</a:t>
                      </a:r>
                      <a:r>
                        <a:rPr lang="en-US" sz="500" kern="100" dirty="0">
                          <a:effectLst/>
                        </a:rPr>
                        <a:t> </a:t>
                      </a:r>
                      <a:r>
                        <a:rPr lang="en-US" sz="500" kern="100" dirty="0" err="1">
                          <a:effectLst/>
                        </a:rPr>
                        <a:t>mình</a:t>
                      </a:r>
                      <a:endParaRPr lang="en-US" sz="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783" marR="22783" marT="0" marB="0"/>
                </a:tc>
                <a:extLst>
                  <a:ext uri="{0D108BD9-81ED-4DB2-BD59-A6C34878D82A}">
                    <a16:rowId xmlns:a16="http://schemas.microsoft.com/office/drawing/2014/main" val="3522328128"/>
                  </a:ext>
                </a:extLst>
              </a:tr>
            </a:tbl>
          </a:graphicData>
        </a:graphic>
      </p:graphicFrame>
      <p:graphicFrame>
        <p:nvGraphicFramePr>
          <p:cNvPr id="3" name="Table 4">
            <a:extLst>
              <a:ext uri="{FF2B5EF4-FFF2-40B4-BE49-F238E27FC236}">
                <a16:creationId xmlns:a16="http://schemas.microsoft.com/office/drawing/2014/main" id="{1D7C8400-843A-F737-8A7C-5CDC6EA81683}"/>
              </a:ext>
            </a:extLst>
          </p:cNvPr>
          <p:cNvGraphicFramePr>
            <a:graphicFrameLocks noGrp="1"/>
          </p:cNvGraphicFramePr>
          <p:nvPr>
            <p:extLst>
              <p:ext uri="{D42A27DB-BD31-4B8C-83A1-F6EECF244321}">
                <p14:modId xmlns:p14="http://schemas.microsoft.com/office/powerpoint/2010/main" val="552872526"/>
              </p:ext>
            </p:extLst>
          </p:nvPr>
        </p:nvGraphicFramePr>
        <p:xfrm>
          <a:off x="503433" y="976047"/>
          <a:ext cx="11198831" cy="5789487"/>
        </p:xfrm>
        <a:graphic>
          <a:graphicData uri="http://schemas.openxmlformats.org/drawingml/2006/table">
            <a:tbl>
              <a:tblPr firstRow="1" bandRow="1">
                <a:tableStyleId>{5C22544A-7EE6-4342-B048-85BDC9FD1C3A}</a:tableStyleId>
              </a:tblPr>
              <a:tblGrid>
                <a:gridCol w="940200">
                  <a:extLst>
                    <a:ext uri="{9D8B030D-6E8A-4147-A177-3AD203B41FA5}">
                      <a16:colId xmlns:a16="http://schemas.microsoft.com/office/drawing/2014/main" val="1266326856"/>
                    </a:ext>
                  </a:extLst>
                </a:gridCol>
                <a:gridCol w="5604439">
                  <a:extLst>
                    <a:ext uri="{9D8B030D-6E8A-4147-A177-3AD203B41FA5}">
                      <a16:colId xmlns:a16="http://schemas.microsoft.com/office/drawing/2014/main" val="2090249878"/>
                    </a:ext>
                  </a:extLst>
                </a:gridCol>
                <a:gridCol w="4654192">
                  <a:extLst>
                    <a:ext uri="{9D8B030D-6E8A-4147-A177-3AD203B41FA5}">
                      <a16:colId xmlns:a16="http://schemas.microsoft.com/office/drawing/2014/main" val="1927220758"/>
                    </a:ext>
                  </a:extLst>
                </a:gridCol>
              </a:tblGrid>
              <a:tr h="421241">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HỒN TRƯƠNG BA</a:t>
                      </a:r>
                    </a:p>
                  </a:txBody>
                  <a:tcPr/>
                </a:tc>
                <a:tc>
                  <a:txBody>
                    <a:bodyPr/>
                    <a:lstStyle/>
                    <a:p>
                      <a:pPr algn="ctr"/>
                      <a:r>
                        <a:rPr lang="en-US" sz="2400" dirty="0">
                          <a:latin typeface="Times New Roman" panose="02020603050405020304" pitchFamily="18" charset="0"/>
                          <a:cs typeface="Times New Roman" panose="02020603050405020304" pitchFamily="18" charset="0"/>
                        </a:rPr>
                        <a:t>XÁC HÀNG THỊT</a:t>
                      </a:r>
                    </a:p>
                  </a:txBody>
                  <a:tcPr/>
                </a:tc>
                <a:extLst>
                  <a:ext uri="{0D108BD9-81ED-4DB2-BD59-A6C34878D82A}">
                    <a16:rowId xmlns:a16="http://schemas.microsoft.com/office/drawing/2014/main" val="1521866771"/>
                  </a:ext>
                </a:extLst>
              </a:tr>
              <a:tr h="863029">
                <a:tc>
                  <a:txBody>
                    <a:bodyPr/>
                    <a:lstStyle/>
                    <a:p>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đích</a:t>
                      </a:r>
                      <a:endParaRPr lang="en-US" sz="2400" b="1" i="1"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Trương</a:t>
                      </a:r>
                      <a:r>
                        <a:rPr lang="en-US" sz="2400" dirty="0">
                          <a:latin typeface="Times New Roman" panose="02020603050405020304" pitchFamily="18" charset="0"/>
                          <a:cs typeface="Times New Roman" panose="02020603050405020304" pitchFamily="18" charset="0"/>
                        </a:rPr>
                        <a:t> Ba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2023251"/>
                  </a:ext>
                </a:extLst>
              </a:tr>
              <a:tr h="863029">
                <a:tc>
                  <a:txBody>
                    <a:bodyPr/>
                    <a:lstStyle/>
                    <a:p>
                      <a:r>
                        <a:rPr lang="en-US" sz="2400" b="1" i="1" dirty="0" err="1">
                          <a:latin typeface="Times New Roman" panose="02020603050405020304" pitchFamily="18" charset="0"/>
                          <a:cs typeface="Times New Roman" panose="02020603050405020304" pitchFamily="18" charset="0"/>
                        </a:rPr>
                        <a:t>Cử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chỉ</a:t>
                      </a:r>
                      <a:endParaRPr lang="en-US" sz="2400" b="1" i="1" dirty="0">
                        <a:latin typeface="Times New Roman" panose="02020603050405020304" pitchFamily="18" charset="0"/>
                        <a:cs typeface="Times New Roman" panose="02020603050405020304" pitchFamily="18" charset="0"/>
                      </a:endParaRPr>
                    </a:p>
                  </a:txBody>
                  <a:tcPr/>
                </a:tc>
                <a:tc>
                  <a:txBody>
                    <a:bodyPr/>
                    <a:lstStyle/>
                    <a:p>
                      <a:r>
                        <a:rPr lang="en-US" sz="2400" i="1" dirty="0" err="1">
                          <a:latin typeface="Times New Roman" panose="02020603050405020304" pitchFamily="18" charset="0"/>
                          <a:cs typeface="Times New Roman" panose="02020603050405020304" pitchFamily="18" charset="0"/>
                        </a:rPr>
                        <a:t>Ôm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đau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khổ</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tức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giận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bất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lực</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i="1" dirty="0" err="1">
                          <a:latin typeface="Times New Roman" panose="02020603050405020304" pitchFamily="18" charset="0"/>
                          <a:cs typeface="Times New Roman" panose="02020603050405020304" pitchFamily="18" charset="0"/>
                        </a:rPr>
                        <a:t>Lắc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tỏ</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vẻ</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thương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hại</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3892072"/>
                  </a:ext>
                </a:extLst>
              </a:tr>
              <a:tr h="863029">
                <a:tc>
                  <a:txBody>
                    <a:bodyPr/>
                    <a:lstStyle/>
                    <a:p>
                      <a:r>
                        <a:rPr lang="en-US" sz="2400" b="1" i="1" dirty="0" err="1">
                          <a:latin typeface="Times New Roman" panose="02020603050405020304" pitchFamily="18" charset="0"/>
                          <a:cs typeface="Times New Roman" panose="02020603050405020304" pitchFamily="18" charset="0"/>
                        </a:rPr>
                        <a:t>Xưng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hô</a:t>
                      </a:r>
                      <a:endParaRPr lang="en-US" sz="2400" b="1" i="1" dirty="0">
                        <a:latin typeface="Times New Roman" panose="02020603050405020304" pitchFamily="18" charset="0"/>
                        <a:cs typeface="Times New Roman" panose="02020603050405020304" pitchFamily="18" charset="0"/>
                      </a:endParaRPr>
                    </a:p>
                  </a:txBody>
                  <a:tcPr/>
                </a:tc>
                <a:tc>
                  <a:txBody>
                    <a:bodyPr/>
                    <a:lstStyle/>
                    <a:p>
                      <a:r>
                        <a:rPr lang="en-US" sz="2400" i="1" dirty="0" err="1">
                          <a:latin typeface="Times New Roman" panose="02020603050405020304" pitchFamily="18" charset="0"/>
                          <a:cs typeface="Times New Roman" panose="02020603050405020304" pitchFamily="18" charset="0"/>
                        </a:rPr>
                        <a:t>Mày</a:t>
                      </a:r>
                      <a:r>
                        <a:rPr lang="en-US" sz="2400" i="1" dirty="0">
                          <a:latin typeface="Times New Roman" panose="02020603050405020304" pitchFamily="18" charset="0"/>
                          <a:cs typeface="Times New Roman" panose="02020603050405020304" pitchFamily="18" charset="0"/>
                        </a:rPr>
                        <a:t>- ta</a:t>
                      </a:r>
                    </a:p>
                  </a:txBody>
                  <a:tcPr/>
                </a:tc>
                <a:tc>
                  <a:txBody>
                    <a:bodyPr/>
                    <a:lstStyle/>
                    <a:p>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5762986"/>
                  </a:ext>
                </a:extLst>
              </a:tr>
              <a:tr h="863029">
                <a:tc>
                  <a:txBody>
                    <a:bodyPr/>
                    <a:lstStyle/>
                    <a:p>
                      <a:r>
                        <a:rPr lang="en-US" sz="2300" b="1" i="1" dirty="0" err="1">
                          <a:latin typeface="Times New Roman" panose="02020603050405020304" pitchFamily="18" charset="0"/>
                          <a:cs typeface="Times New Roman" panose="02020603050405020304" pitchFamily="18" charset="0"/>
                        </a:rPr>
                        <a:t>Giọng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điệu</a:t>
                      </a:r>
                      <a:endParaRPr lang="en-US" sz="2300" b="1" i="1"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Giận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mỉa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66748171"/>
                  </a:ext>
                </a:extLst>
              </a:tr>
              <a:tr h="863029">
                <a:tc>
                  <a:txBody>
                    <a:bodyPr/>
                    <a:lstStyle/>
                    <a:p>
                      <a:r>
                        <a:rPr lang="en-US" sz="2400" b="1" i="1" dirty="0" err="1">
                          <a:latin typeface="Times New Roman" panose="02020603050405020304" pitchFamily="18" charset="0"/>
                          <a:cs typeface="Times New Roman" panose="02020603050405020304" pitchFamily="18" charset="0"/>
                        </a:rPr>
                        <a:t>Vị</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thế</a:t>
                      </a:r>
                      <a:endParaRPr lang="en-US" sz="2400" b="1" i="1"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 Thua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cuộc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chấp</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nhận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trở</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xác</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hàng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thịt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HTB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06170302"/>
                  </a:ext>
                </a:extLst>
              </a:tr>
            </a:tbl>
          </a:graphicData>
        </a:graphic>
      </p:graphicFrame>
    </p:spTree>
    <p:extLst>
      <p:ext uri="{BB962C8B-B14F-4D97-AF65-F5344CB8AC3E}">
        <p14:creationId xmlns:p14="http://schemas.microsoft.com/office/powerpoint/2010/main" val="3159326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635" y="0"/>
            <a:ext cx="12191365" cy="725374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2596" y="6400907"/>
            <a:ext cx="4667251" cy="4667250"/>
          </a:xfrm>
          <a:prstGeom prst="rect">
            <a:avLst/>
          </a:prstGeom>
        </p:spPr>
      </p:pic>
      <p:sp>
        <p:nvSpPr>
          <p:cNvPr id="14" name="Hộp Văn bản 13">
            <a:extLst>
              <a:ext uri="{FF2B5EF4-FFF2-40B4-BE49-F238E27FC236}">
                <a16:creationId xmlns:a16="http://schemas.microsoft.com/office/drawing/2014/main" id="{CFCC0B3D-3E85-B50C-A06F-F9C55152DAE6}"/>
              </a:ext>
            </a:extLst>
          </p:cNvPr>
          <p:cNvSpPr txBox="1"/>
          <p:nvPr/>
        </p:nvSpPr>
        <p:spPr>
          <a:xfrm>
            <a:off x="698644" y="1452224"/>
            <a:ext cx="11137186" cy="584775"/>
          </a:xfrm>
          <a:prstGeom prst="rect">
            <a:avLst/>
          </a:prstGeom>
          <a:noFill/>
        </p:spPr>
        <p:txBody>
          <a:bodyPr wrap="square">
            <a:spAutoFit/>
          </a:bodyPr>
          <a:lstStyle/>
          <a:p>
            <a:pPr marL="0" marR="0" algn="just">
              <a:spcBef>
                <a:spcPts val="0"/>
              </a:spcBef>
              <a:spcAft>
                <a:spcPts val="0"/>
              </a:spcAft>
            </a:pP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Câu</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2.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Cuộc</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đối</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thoại</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giữa</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Hồn</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Trương</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Ba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và</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Xác</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Hàng</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Thịt</a:t>
            </a:r>
            <a:endParaRPr lang="en-US" sz="2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8">
            <a:extLst>
              <a:ext uri="{FF2B5EF4-FFF2-40B4-BE49-F238E27FC236}">
                <a16:creationId xmlns:a16="http://schemas.microsoft.com/office/drawing/2014/main" id="{12769AE7-B4A5-8EBA-807C-431ED391961C}"/>
              </a:ext>
            </a:extLst>
          </p:cNvPr>
          <p:cNvSpPr txBox="1"/>
          <p:nvPr/>
        </p:nvSpPr>
        <p:spPr>
          <a:xfrm>
            <a:off x="1202633" y="867449"/>
            <a:ext cx="541020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II. ĐỌC HIỂU VĂN BẢN</a:t>
            </a:r>
          </a:p>
        </p:txBody>
      </p:sp>
      <p:sp>
        <p:nvSpPr>
          <p:cNvPr id="30" name="文本框 1">
            <a:extLst>
              <a:ext uri="{FF2B5EF4-FFF2-40B4-BE49-F238E27FC236}">
                <a16:creationId xmlns:a16="http://schemas.microsoft.com/office/drawing/2014/main" id="{6AC8C349-9009-7A2B-07A0-B96702C62A3E}"/>
              </a:ext>
            </a:extLst>
          </p:cNvPr>
          <p:cNvSpPr txBox="1"/>
          <p:nvPr/>
        </p:nvSpPr>
        <p:spPr>
          <a:xfrm>
            <a:off x="842482" y="2125470"/>
            <a:ext cx="10398964" cy="3371136"/>
          </a:xfrm>
          <a:prstGeom prst="roundRect">
            <a:avLst/>
          </a:prstGeom>
          <a:noFill/>
          <a:ln w="38100">
            <a:solidFill>
              <a:srgbClr val="00B050"/>
            </a:solidFill>
          </a:ln>
        </p:spPr>
        <p:txBody>
          <a:bodyPr wrap="square" rtlCol="0">
            <a:spAutoFit/>
          </a:bodyPr>
          <a:lstStyle>
            <a:defPPr/>
          </a:lstStyle>
          <a:p>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b="1" i="1" dirty="0">
                <a:solidFill>
                  <a:srgbClr val="0D0D0D"/>
                </a:solidFill>
                <a:latin typeface="Arial" panose="020B0604020202020204" pitchFamily="34" charset="0"/>
                <a:ea typeface="MS Mincho" panose="02020609040205080304" pitchFamily="49" charset="-128"/>
                <a:cs typeface="Arial" panose="020B0604020202020204" pitchFamily="34" charset="0"/>
              </a:rPr>
              <a:t>Ý </a:t>
            </a:r>
            <a:r>
              <a:rPr lang="en-US" sz="2400" b="1" i="1" dirty="0" err="1">
                <a:solidFill>
                  <a:srgbClr val="0D0D0D"/>
                </a:solidFill>
                <a:latin typeface="Arial" panose="020B0604020202020204" pitchFamily="34" charset="0"/>
                <a:ea typeface="MS Mincho" panose="02020609040205080304" pitchFamily="49" charset="-128"/>
                <a:cs typeface="Arial" panose="020B0604020202020204" pitchFamily="34" charset="0"/>
              </a:rPr>
              <a:t>nghĩa</a:t>
            </a:r>
            <a:r>
              <a:rPr lang="en-US" sz="2400" b="1" i="1" dirty="0">
                <a:solidFill>
                  <a:srgbClr val="0D0D0D"/>
                </a:solidFill>
                <a:latin typeface="Arial" panose="020B0604020202020204" pitchFamily="34" charset="0"/>
                <a:ea typeface="MS Mincho" panose="02020609040205080304" pitchFamily="49" charset="-128"/>
                <a:cs typeface="Arial" panose="020B0604020202020204" pitchFamily="34" charset="0"/>
              </a:rPr>
              <a:t>: </a:t>
            </a:r>
          </a:p>
          <a:p>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Phản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ánh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cuộc</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đấu</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tranh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gay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gắt</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quyết</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liệt</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sự</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giằng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xé</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trong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nội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tâm</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ông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Trương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Ba.</a:t>
            </a:r>
          </a:p>
          <a:p>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Đó</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là</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quá</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trình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nhân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vật</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tự</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đấu</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tranh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với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chính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mình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để</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thanh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lọc</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tâm</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hồn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tìm</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lại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chính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mình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a:t>
            </a:r>
          </a:p>
          <a:p>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Là</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quá</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trình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tự</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nhận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thức</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đau</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đớn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nhức</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nhối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nhưng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cũng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vô</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cùng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trung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thực</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và</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dũng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cảm</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p>
          <a:p>
            <a:endPar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851436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 calcmode="lin" valueType="num">
                                      <p:cBhvr additive="base">
                                        <p:cTn id="17"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
                                            <p:txEl>
                                              <p:pRg st="2" end="2"/>
                                            </p:txEl>
                                          </p:spTgt>
                                        </p:tgtEl>
                                        <p:attrNameLst>
                                          <p:attrName>style.visibility</p:attrName>
                                        </p:attrNameLst>
                                      </p:cBhvr>
                                      <p:to>
                                        <p:strVal val="visible"/>
                                      </p:to>
                                    </p:set>
                                    <p:anim calcmode="lin" valueType="num">
                                      <p:cBhvr additive="base">
                                        <p:cTn id="23"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anim calcmode="lin" valueType="num">
                                      <p:cBhvr additive="base">
                                        <p:cTn id="2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635" y="0"/>
            <a:ext cx="12191365" cy="725374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2596" y="6400907"/>
            <a:ext cx="4667251" cy="4667250"/>
          </a:xfrm>
          <a:prstGeom prst="rect">
            <a:avLst/>
          </a:prstGeom>
        </p:spPr>
      </p:pic>
      <p:sp>
        <p:nvSpPr>
          <p:cNvPr id="14" name="Hộp Văn bản 13">
            <a:extLst>
              <a:ext uri="{FF2B5EF4-FFF2-40B4-BE49-F238E27FC236}">
                <a16:creationId xmlns:a16="http://schemas.microsoft.com/office/drawing/2014/main" id="{CFCC0B3D-3E85-B50C-A06F-F9C55152DAE6}"/>
              </a:ext>
            </a:extLst>
          </p:cNvPr>
          <p:cNvSpPr txBox="1"/>
          <p:nvPr/>
        </p:nvSpPr>
        <p:spPr>
          <a:xfrm>
            <a:off x="698644" y="1452224"/>
            <a:ext cx="11137186" cy="1015663"/>
          </a:xfrm>
          <a:prstGeom prst="rect">
            <a:avLst/>
          </a:prstGeom>
          <a:noFill/>
        </p:spPr>
        <p:txBody>
          <a:bodyPr wrap="square">
            <a:spAutoFit/>
          </a:bodyPr>
          <a:lstStyle/>
          <a:p>
            <a:pPr marL="0" marR="0" algn="just">
              <a:spcBef>
                <a:spcPts val="0"/>
              </a:spcBef>
              <a:spcAft>
                <a:spcPts val="0"/>
              </a:spcAft>
            </a:pP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Câu</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3.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Sự</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khác</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biệt</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đến</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mức</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đối</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lập</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về</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quan</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điểm</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giữa</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Hồn</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Trương</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Ba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và</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latin typeface="Arial" panose="020B0604020202020204" pitchFamily="34" charset="0"/>
                <a:ea typeface="MS Mincho" panose="02020609040205080304" pitchFamily="49" charset="-128"/>
                <a:cs typeface="Arial" panose="020B0604020202020204" pitchFamily="34" charset="0"/>
              </a:rPr>
              <a:t>Đế</a:t>
            </a:r>
            <a:r>
              <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rPr>
              <a:t> Thích </a:t>
            </a:r>
          </a:p>
        </p:txBody>
      </p:sp>
      <p:sp>
        <p:nvSpPr>
          <p:cNvPr id="17" name="TextBox 8">
            <a:extLst>
              <a:ext uri="{FF2B5EF4-FFF2-40B4-BE49-F238E27FC236}">
                <a16:creationId xmlns:a16="http://schemas.microsoft.com/office/drawing/2014/main" id="{12769AE7-B4A5-8EBA-807C-431ED391961C}"/>
              </a:ext>
            </a:extLst>
          </p:cNvPr>
          <p:cNvSpPr txBox="1"/>
          <p:nvPr/>
        </p:nvSpPr>
        <p:spPr>
          <a:xfrm>
            <a:off x="1202633" y="867449"/>
            <a:ext cx="541020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II. ĐỌC HIỂU VĂN BẢN</a:t>
            </a:r>
          </a:p>
        </p:txBody>
      </p:sp>
      <p:sp>
        <p:nvSpPr>
          <p:cNvPr id="30" name="文本框 1">
            <a:extLst>
              <a:ext uri="{FF2B5EF4-FFF2-40B4-BE49-F238E27FC236}">
                <a16:creationId xmlns:a16="http://schemas.microsoft.com/office/drawing/2014/main" id="{6AC8C349-9009-7A2B-07A0-B96702C62A3E}"/>
              </a:ext>
            </a:extLst>
          </p:cNvPr>
          <p:cNvSpPr txBox="1"/>
          <p:nvPr/>
        </p:nvSpPr>
        <p:spPr>
          <a:xfrm>
            <a:off x="842482" y="2526164"/>
            <a:ext cx="10398964" cy="1736646"/>
          </a:xfrm>
          <a:prstGeom prst="roundRect">
            <a:avLst/>
          </a:prstGeom>
          <a:noFill/>
          <a:ln w="38100">
            <a:solidFill>
              <a:srgbClr val="00B050"/>
            </a:solidFill>
          </a:ln>
        </p:spPr>
        <p:txBody>
          <a:bodyPr wrap="square" rtlCol="0">
            <a:spAutoFit/>
          </a:bodyPr>
          <a:lstStyle>
            <a:defPPr/>
          </a:lstStyle>
          <a:p>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Ý </a:t>
            </a:r>
            <a:r>
              <a:rPr lang="en-US" sz="2400" b="1" dirty="0" err="1">
                <a:solidFill>
                  <a:srgbClr val="0D0D0D"/>
                </a:solidFill>
                <a:latin typeface="Arial" panose="020B0604020202020204" pitchFamily="34" charset="0"/>
                <a:ea typeface="MS Mincho" panose="02020609040205080304" pitchFamily="49" charset="-128"/>
                <a:cs typeface="Arial" panose="020B0604020202020204" pitchFamily="34" charset="0"/>
              </a:rPr>
              <a:t>nghĩa</a:t>
            </a:r>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a:t>
            </a:r>
          </a:p>
          <a:p>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Sự</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sống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đáng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quý</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nhưng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không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thể</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sống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bằng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bất</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cứ</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giá</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nào</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a:t>
            </a:r>
          </a:p>
          <a:p>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Sự</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sống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chỉ</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có</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ý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nghĩa</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và</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con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người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chỉ</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thấy</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thanh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thản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khi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sống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là</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chính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mình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hài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hòa</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giữa</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bên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ngoài</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và</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bên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trong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a:t>
            </a:r>
          </a:p>
        </p:txBody>
      </p:sp>
      <p:sp>
        <p:nvSpPr>
          <p:cNvPr id="31" name="文本框 1">
            <a:extLst>
              <a:ext uri="{FF2B5EF4-FFF2-40B4-BE49-F238E27FC236}">
                <a16:creationId xmlns:a16="http://schemas.microsoft.com/office/drawing/2014/main" id="{34262029-5466-B740-1BAE-850F9CC8A670}"/>
              </a:ext>
            </a:extLst>
          </p:cNvPr>
          <p:cNvSpPr txBox="1"/>
          <p:nvPr/>
        </p:nvSpPr>
        <p:spPr>
          <a:xfrm>
            <a:off x="761047" y="4462032"/>
            <a:ext cx="10561833" cy="919401"/>
          </a:xfrm>
          <a:prstGeom prst="roundRect">
            <a:avLst/>
          </a:prstGeom>
          <a:noFill/>
          <a:ln w="38100">
            <a:solidFill>
              <a:srgbClr val="00B050"/>
            </a:solidFill>
          </a:ln>
        </p:spPr>
        <p:txBody>
          <a:bodyPr wrap="square" rtlCol="0">
            <a:spAutoFit/>
          </a:bodyPr>
          <a:lstStyle>
            <a:defPPr/>
          </a:lstStyle>
          <a:p>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Vai </a:t>
            </a:r>
            <a:r>
              <a:rPr lang="en-US" sz="2400" b="1" dirty="0" err="1">
                <a:solidFill>
                  <a:srgbClr val="0D0D0D"/>
                </a:solidFill>
                <a:latin typeface="Arial" panose="020B0604020202020204" pitchFamily="34" charset="0"/>
                <a:ea typeface="MS Mincho" panose="02020609040205080304" pitchFamily="49" charset="-128"/>
                <a:cs typeface="Arial" panose="020B0604020202020204" pitchFamily="34" charset="0"/>
              </a:rPr>
              <a:t>trò</a:t>
            </a:r>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D0D0D"/>
                </a:solidFill>
                <a:latin typeface="Arial" panose="020B0604020202020204" pitchFamily="34" charset="0"/>
                <a:ea typeface="MS Mincho" panose="02020609040205080304" pitchFamily="49" charset="-128"/>
                <a:cs typeface="Arial" panose="020B0604020202020204" pitchFamily="34" charset="0"/>
              </a:rPr>
              <a:t>trong</a:t>
            </a:r>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D0D0D"/>
                </a:solidFill>
                <a:latin typeface="Arial" panose="020B0604020202020204" pitchFamily="34" charset="0"/>
                <a:ea typeface="MS Mincho" panose="02020609040205080304" pitchFamily="49" charset="-128"/>
                <a:cs typeface="Arial" panose="020B0604020202020204" pitchFamily="34" charset="0"/>
              </a:rPr>
              <a:t>việc</a:t>
            </a:r>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D0D0D"/>
                </a:solidFill>
                <a:latin typeface="Arial" panose="020B0604020202020204" pitchFamily="34" charset="0"/>
                <a:ea typeface="MS Mincho" panose="02020609040205080304" pitchFamily="49" charset="-128"/>
                <a:cs typeface="Arial" panose="020B0604020202020204" pitchFamily="34" charset="0"/>
              </a:rPr>
              <a:t>xây</a:t>
            </a:r>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D0D0D"/>
                </a:solidFill>
                <a:latin typeface="Arial" panose="020B0604020202020204" pitchFamily="34" charset="0"/>
                <a:ea typeface="MS Mincho" panose="02020609040205080304" pitchFamily="49" charset="-128"/>
                <a:cs typeface="Arial" panose="020B0604020202020204" pitchFamily="34" charset="0"/>
              </a:rPr>
              <a:t>dựng</a:t>
            </a:r>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D0D0D"/>
                </a:solidFill>
                <a:latin typeface="Arial" panose="020B0604020202020204" pitchFamily="34" charset="0"/>
                <a:ea typeface="MS Mincho" panose="02020609040205080304" pitchFamily="49" charset="-128"/>
                <a:cs typeface="Arial" panose="020B0604020202020204" pitchFamily="34" charset="0"/>
              </a:rPr>
              <a:t>xung</a:t>
            </a:r>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D0D0D"/>
                </a:solidFill>
                <a:latin typeface="Arial" panose="020B0604020202020204" pitchFamily="34" charset="0"/>
                <a:ea typeface="MS Mincho" panose="02020609040205080304" pitchFamily="49" charset="-128"/>
                <a:cs typeface="Arial" panose="020B0604020202020204" pitchFamily="34" charset="0"/>
              </a:rPr>
              <a:t>đột</a:t>
            </a:r>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D0D0D"/>
                </a:solidFill>
                <a:latin typeface="Arial" panose="020B0604020202020204" pitchFamily="34" charset="0"/>
                <a:ea typeface="MS Mincho" panose="02020609040205080304" pitchFamily="49" charset="-128"/>
                <a:cs typeface="Arial" panose="020B0604020202020204" pitchFamily="34" charset="0"/>
              </a:rPr>
              <a:t>kịch</a:t>
            </a:r>
            <a:r>
              <a:rPr lang="en-US" sz="2400" b="1"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Tạo</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kịch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tính</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xung</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đột</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đẩy</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lên</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cao</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D0D0D"/>
                </a:solidFill>
                <a:latin typeface="Arial" panose="020B0604020202020204" pitchFamily="34" charset="0"/>
                <a:ea typeface="MS Mincho" panose="02020609040205080304" pitchFamily="49" charset="-128"/>
                <a:cs typeface="Arial" panose="020B0604020202020204" pitchFamily="34" charset="0"/>
              </a:rPr>
              <a:t>trào</a:t>
            </a:r>
            <a:r>
              <a:rPr lang="en-US" sz="2400" dirty="0">
                <a:solidFill>
                  <a:srgbClr val="0D0D0D"/>
                </a:solidFill>
                <a:latin typeface="Arial" panose="020B0604020202020204" pitchFamily="34" charset="0"/>
                <a:ea typeface="MS Mincho" panose="02020609040205080304" pitchFamily="49" charset="-128"/>
                <a:cs typeface="Arial" panose="020B0604020202020204" pitchFamily="34" charset="0"/>
              </a:rPr>
              <a:t>.: </a:t>
            </a:r>
          </a:p>
        </p:txBody>
      </p:sp>
    </p:spTree>
    <p:extLst>
      <p:ext uri="{BB962C8B-B14F-4D97-AF65-F5344CB8AC3E}">
        <p14:creationId xmlns:p14="http://schemas.microsoft.com/office/powerpoint/2010/main" val="414972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635" y="0"/>
            <a:ext cx="12191365" cy="725374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2596" y="6400907"/>
            <a:ext cx="4667251" cy="4667250"/>
          </a:xfrm>
          <a:prstGeom prst="rect">
            <a:avLst/>
          </a:prstGeom>
        </p:spPr>
      </p:pic>
      <p:sp>
        <p:nvSpPr>
          <p:cNvPr id="14" name="Hộp Văn bản 13">
            <a:extLst>
              <a:ext uri="{FF2B5EF4-FFF2-40B4-BE49-F238E27FC236}">
                <a16:creationId xmlns:a16="http://schemas.microsoft.com/office/drawing/2014/main" id="{CFCC0B3D-3E85-B50C-A06F-F9C55152DAE6}"/>
              </a:ext>
            </a:extLst>
          </p:cNvPr>
          <p:cNvSpPr txBox="1"/>
          <p:nvPr/>
        </p:nvSpPr>
        <p:spPr>
          <a:xfrm>
            <a:off x="698644" y="1174826"/>
            <a:ext cx="11137186" cy="1384995"/>
          </a:xfrm>
          <a:prstGeom prst="rect">
            <a:avLst/>
          </a:prstGeom>
          <a:noFill/>
        </p:spPr>
        <p:txBody>
          <a:bodyPr wrap="square">
            <a:spAutoFit/>
          </a:bodyPr>
          <a:lstStyle/>
          <a:p>
            <a:pPr marL="0" marR="0" algn="just">
              <a:spcBef>
                <a:spcPts val="0"/>
              </a:spcBef>
              <a:spcAft>
                <a:spcPts val="0"/>
              </a:spcAft>
            </a:pP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6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Câu</a:t>
            </a:r>
            <a:r>
              <a:rPr lang="en-US" sz="26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4. </a:t>
            </a:r>
            <a:r>
              <a:rPr lang="vi-VN" sz="2600" b="1" dirty="0">
                <a:solidFill>
                  <a:srgbClr val="00B050"/>
                </a:solidFill>
                <a:latin typeface="Arial" panose="020B0604020202020204" pitchFamily="34" charset="0"/>
                <a:ea typeface="MS Mincho" panose="02020609040205080304" pitchFamily="49" charset="-128"/>
                <a:cs typeface="Arial" panose="020B0604020202020204" pitchFamily="34" charset="0"/>
              </a:rPr>
              <a:t>Điều gì đã khiến hồn Trương Ba kiên quyết lựa chọn cái chết? Cái chết của Trương Ba cho thấy đặc điểm nào của nhân vật kịch?</a:t>
            </a:r>
            <a:endParaRPr lang="en-US" sz="2600" b="1" dirty="0">
              <a:solidFill>
                <a:srgbClr val="00B050"/>
              </a:solidFill>
              <a:latin typeface="Arial" panose="020B0604020202020204" pitchFamily="34" charset="0"/>
              <a:ea typeface="MS Mincho" panose="02020609040205080304" pitchFamily="49" charset="-128"/>
              <a:cs typeface="Arial" panose="020B0604020202020204" pitchFamily="34" charset="0"/>
            </a:endParaRPr>
          </a:p>
        </p:txBody>
      </p:sp>
      <p:sp>
        <p:nvSpPr>
          <p:cNvPr id="17" name="TextBox 8">
            <a:extLst>
              <a:ext uri="{FF2B5EF4-FFF2-40B4-BE49-F238E27FC236}">
                <a16:creationId xmlns:a16="http://schemas.microsoft.com/office/drawing/2014/main" id="{12769AE7-B4A5-8EBA-807C-431ED391961C}"/>
              </a:ext>
            </a:extLst>
          </p:cNvPr>
          <p:cNvSpPr txBox="1"/>
          <p:nvPr/>
        </p:nvSpPr>
        <p:spPr>
          <a:xfrm>
            <a:off x="1202633" y="682517"/>
            <a:ext cx="541020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II. ĐỌC HIỂU VĂN BẢN</a:t>
            </a:r>
          </a:p>
        </p:txBody>
      </p:sp>
      <p:sp>
        <p:nvSpPr>
          <p:cNvPr id="30" name="文本框 1">
            <a:extLst>
              <a:ext uri="{FF2B5EF4-FFF2-40B4-BE49-F238E27FC236}">
                <a16:creationId xmlns:a16="http://schemas.microsoft.com/office/drawing/2014/main" id="{6AC8C349-9009-7A2B-07A0-B96702C62A3E}"/>
              </a:ext>
            </a:extLst>
          </p:cNvPr>
          <p:cNvSpPr txBox="1"/>
          <p:nvPr/>
        </p:nvSpPr>
        <p:spPr>
          <a:xfrm>
            <a:off x="698644" y="2639181"/>
            <a:ext cx="10767316" cy="3371136"/>
          </a:xfrm>
          <a:prstGeom prst="roundRect">
            <a:avLst/>
          </a:prstGeom>
          <a:noFill/>
          <a:ln w="38100">
            <a:solidFill>
              <a:srgbClr val="00B050"/>
            </a:solidFill>
          </a:ln>
        </p:spPr>
        <p:txBody>
          <a:bodyPr wrap="square" rtlCol="0">
            <a:spAutoFit/>
          </a:bodyPr>
          <a:lstStyle>
            <a:defPPr/>
          </a:lstStyle>
          <a:p>
            <a:r>
              <a:rPr lang="en-US" sz="2400" b="1" dirty="0"/>
              <a:t>- </a:t>
            </a:r>
            <a:r>
              <a:rPr lang="vi-VN" sz="2400" b="1" dirty="0"/>
              <a:t>Điều gì đã khiến Hồn Trương Ba kiến quyết lựa chọn cái chết?</a:t>
            </a:r>
            <a:endParaRPr lang="en-US" sz="2400" dirty="0"/>
          </a:p>
          <a:p>
            <a:pPr lvl="0"/>
            <a:r>
              <a:rPr lang="en-US" sz="2400" dirty="0"/>
              <a:t>+ N</a:t>
            </a:r>
            <a:r>
              <a:rPr lang="vi-VN" sz="2400" dirty="0"/>
              <a:t>hận thức sâu sắc sự tha hóa của bản thân. </a:t>
            </a:r>
            <a:endParaRPr lang="en-US" sz="2400" dirty="0"/>
          </a:p>
          <a:p>
            <a:pPr lvl="0"/>
            <a:r>
              <a:rPr lang="en-US" sz="2400" dirty="0"/>
              <a:t>+ </a:t>
            </a:r>
            <a:r>
              <a:rPr lang="vi-VN" sz="2400" dirty="0"/>
              <a:t>Không muốn bên trong một đằng, bên ngoài một nẻo. </a:t>
            </a:r>
            <a:endParaRPr lang="en-US" sz="2400" dirty="0"/>
          </a:p>
          <a:p>
            <a:r>
              <a:rPr lang="vi-VN" sz="2400" dirty="0"/>
              <a:t> </a:t>
            </a:r>
            <a:r>
              <a:rPr lang="en-US" sz="2400" dirty="0"/>
              <a:t>+</a:t>
            </a:r>
            <a:r>
              <a:rPr lang="vi-VN" sz="2400" dirty="0"/>
              <a:t> Không muốn sống nhờ vào đồ đạc của cải của người khác, không muốn bị phụ thuộc, bị ảnh hưởng</a:t>
            </a:r>
            <a:r>
              <a:rPr lang="en-US" sz="2400" dirty="0"/>
              <a:t>.</a:t>
            </a:r>
          </a:p>
          <a:p>
            <a:r>
              <a:rPr lang="en-US" sz="2400" dirty="0"/>
              <a:t>+ N</a:t>
            </a:r>
            <a:r>
              <a:rPr lang="vi-VN" sz="2400" dirty="0"/>
              <a:t>hận ra sống là đáng quý nhưng người ta không thể sống với bất cứ giá nào</a:t>
            </a:r>
            <a:r>
              <a:rPr lang="en-US" sz="2400" dirty="0"/>
              <a:t>.</a:t>
            </a:r>
            <a:r>
              <a:rPr lang="vi-VN" sz="2400" dirty="0"/>
              <a:t> - </a:t>
            </a:r>
            <a:r>
              <a:rPr lang="en-US" sz="2400" dirty="0"/>
              <a:t>+ N</a:t>
            </a:r>
            <a:r>
              <a:rPr lang="vi-VN" sz="2400" dirty="0"/>
              <a:t>hận ra trong cuộc đời có những cái sai không thể sửa được, càng sửa sai lầm càng nghiêm trọng hơn…</a:t>
            </a:r>
            <a:endParaRPr lang="en-US" sz="2400" dirty="0"/>
          </a:p>
        </p:txBody>
      </p:sp>
    </p:spTree>
    <p:extLst>
      <p:ext uri="{BB962C8B-B14F-4D97-AF65-F5344CB8AC3E}">
        <p14:creationId xmlns:p14="http://schemas.microsoft.com/office/powerpoint/2010/main" val="1857364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635" y="0"/>
            <a:ext cx="12191365" cy="725374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2596" y="6400907"/>
            <a:ext cx="4667251" cy="4667250"/>
          </a:xfrm>
          <a:prstGeom prst="rect">
            <a:avLst/>
          </a:prstGeom>
        </p:spPr>
      </p:pic>
      <p:sp>
        <p:nvSpPr>
          <p:cNvPr id="14" name="Hộp Văn bản 13">
            <a:extLst>
              <a:ext uri="{FF2B5EF4-FFF2-40B4-BE49-F238E27FC236}">
                <a16:creationId xmlns:a16="http://schemas.microsoft.com/office/drawing/2014/main" id="{CFCC0B3D-3E85-B50C-A06F-F9C55152DAE6}"/>
              </a:ext>
            </a:extLst>
          </p:cNvPr>
          <p:cNvSpPr txBox="1"/>
          <p:nvPr/>
        </p:nvSpPr>
        <p:spPr>
          <a:xfrm>
            <a:off x="698644" y="1174826"/>
            <a:ext cx="11137186" cy="584775"/>
          </a:xfrm>
          <a:prstGeom prst="rect">
            <a:avLst/>
          </a:prstGeom>
          <a:noFill/>
        </p:spPr>
        <p:txBody>
          <a:bodyPr wrap="square">
            <a:spAutoFit/>
          </a:bodyPr>
          <a:lstStyle/>
          <a:p>
            <a:pPr marL="0" marR="0" algn="just">
              <a:spcBef>
                <a:spcPts val="0"/>
              </a:spcBef>
              <a:spcAft>
                <a:spcPts val="0"/>
              </a:spcAft>
            </a:pPr>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Câu</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4. </a:t>
            </a:r>
            <a:endPar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endParaRPr>
          </a:p>
        </p:txBody>
      </p:sp>
      <p:sp>
        <p:nvSpPr>
          <p:cNvPr id="17" name="TextBox 8">
            <a:extLst>
              <a:ext uri="{FF2B5EF4-FFF2-40B4-BE49-F238E27FC236}">
                <a16:creationId xmlns:a16="http://schemas.microsoft.com/office/drawing/2014/main" id="{12769AE7-B4A5-8EBA-807C-431ED391961C}"/>
              </a:ext>
            </a:extLst>
          </p:cNvPr>
          <p:cNvSpPr txBox="1"/>
          <p:nvPr/>
        </p:nvSpPr>
        <p:spPr>
          <a:xfrm>
            <a:off x="1202633" y="682517"/>
            <a:ext cx="541020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II. ĐỌC HIỂU VĂN BẢN</a:t>
            </a:r>
          </a:p>
        </p:txBody>
      </p:sp>
      <p:sp>
        <p:nvSpPr>
          <p:cNvPr id="30" name="文本框 1">
            <a:extLst>
              <a:ext uri="{FF2B5EF4-FFF2-40B4-BE49-F238E27FC236}">
                <a16:creationId xmlns:a16="http://schemas.microsoft.com/office/drawing/2014/main" id="{6AC8C349-9009-7A2B-07A0-B96702C62A3E}"/>
              </a:ext>
            </a:extLst>
          </p:cNvPr>
          <p:cNvSpPr txBox="1"/>
          <p:nvPr/>
        </p:nvSpPr>
        <p:spPr>
          <a:xfrm>
            <a:off x="842482" y="1776155"/>
            <a:ext cx="10398964" cy="2485787"/>
          </a:xfrm>
          <a:prstGeom prst="roundRect">
            <a:avLst/>
          </a:prstGeom>
          <a:noFill/>
          <a:ln w="38100">
            <a:solidFill>
              <a:srgbClr val="00B050"/>
            </a:solidFill>
          </a:ln>
        </p:spPr>
        <p:txBody>
          <a:bodyPr wrap="square" rtlCol="0">
            <a:spAutoFit/>
          </a:bodyPr>
          <a:lstStyle>
            <a:defPPr/>
          </a:lstStyle>
          <a:p>
            <a:r>
              <a:rPr lang="en-US" sz="2800" b="1" dirty="0"/>
              <a:t>- </a:t>
            </a:r>
            <a:r>
              <a:rPr lang="vi-VN" sz="2800" b="1" dirty="0"/>
              <a:t>Cái chết của Trương Ba cho thấy 3 đặc điểm của nhân vật kịch</a:t>
            </a:r>
            <a:r>
              <a:rPr lang="en-US" sz="2800" b="1" dirty="0"/>
              <a:t>: </a:t>
            </a:r>
          </a:p>
          <a:p>
            <a:r>
              <a:rPr lang="en-US" sz="2800" dirty="0"/>
              <a:t>    + </a:t>
            </a:r>
            <a:r>
              <a:rPr lang="vi-VN" sz="2800" dirty="0"/>
              <a:t>Làm nổi bật xung đột, mâu thuẫn gay gắt trong nội tâm nhân vật Trương Ba</a:t>
            </a:r>
            <a:endParaRPr lang="en-US" sz="2800" dirty="0"/>
          </a:p>
          <a:p>
            <a:r>
              <a:rPr lang="en-US" sz="2800" dirty="0"/>
              <a:t>    + </a:t>
            </a:r>
            <a:r>
              <a:rPr lang="vi-VN" sz="2800" dirty="0"/>
              <a:t>Làm nổi bật phẩm chất cao đẹp của Trương Ba</a:t>
            </a:r>
            <a:endParaRPr lang="en-US" sz="2800" dirty="0"/>
          </a:p>
          <a:p>
            <a:r>
              <a:rPr lang="en-US" sz="2800" dirty="0"/>
              <a:t>    + </a:t>
            </a:r>
            <a:r>
              <a:rPr lang="vi-VN" sz="2800" dirty="0"/>
              <a:t>Làm nổi bật bi kịch của Trương Ba</a:t>
            </a:r>
            <a:endParaRPr lang="en-US" sz="2800" dirty="0"/>
          </a:p>
        </p:txBody>
      </p:sp>
    </p:spTree>
    <p:extLst>
      <p:ext uri="{BB962C8B-B14F-4D97-AF65-F5344CB8AC3E}">
        <p14:creationId xmlns:p14="http://schemas.microsoft.com/office/powerpoint/2010/main" val="3333505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12192000" cy="6096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464185"/>
            <a:ext cx="3216275" cy="5929630"/>
          </a:xfrm>
          <a:prstGeom prst="rect">
            <a:avLst/>
          </a:prstGeom>
        </p:spPr>
      </p:pic>
      <p:pic>
        <p:nvPicPr>
          <p:cNvPr id="8" name="图片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10090" y="489585"/>
            <a:ext cx="2581911" cy="5878830"/>
          </a:xfrm>
          <a:prstGeom prst="rect">
            <a:avLst/>
          </a:prstGeom>
        </p:spPr>
      </p:pic>
      <p:sp>
        <p:nvSpPr>
          <p:cNvPr id="13" name="文本框 12"/>
          <p:cNvSpPr txBox="1"/>
          <p:nvPr/>
        </p:nvSpPr>
        <p:spPr>
          <a:xfrm>
            <a:off x="2400917" y="2707994"/>
            <a:ext cx="7390165" cy="1569660"/>
          </a:xfrm>
          <a:prstGeom prst="rect">
            <a:avLst/>
          </a:prstGeom>
          <a:noFill/>
        </p:spPr>
        <p:txBody>
          <a:bodyPr wrap="none" rtlCol="0">
            <a:spAutoFit/>
          </a:bodyPr>
          <a:lstStyle>
            <a:defPPr/>
          </a:lstStyle>
          <a:p>
            <a:pPr algn="ctr"/>
            <a:r>
              <a:rPr lang="en-US" altLang="zh-CN" sz="9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KHỞI ĐỘNG</a:t>
            </a:r>
            <a:endParaRPr lang="zh-CN" altLang="en-US" sz="9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endParaRPr>
          </a:p>
        </p:txBody>
      </p:sp>
      <p:sp>
        <p:nvSpPr>
          <p:cNvPr id="2" name="文本框 1"/>
          <p:cNvSpPr txBox="1"/>
          <p:nvPr/>
        </p:nvSpPr>
        <p:spPr>
          <a:xfrm>
            <a:off x="4010095" y="1765300"/>
            <a:ext cx="4171951" cy="942694"/>
          </a:xfrm>
          <a:prstGeom prst="rect">
            <a:avLst/>
          </a:prstGeom>
          <a:noFill/>
        </p:spPr>
        <p:txBody>
          <a:bodyPr wrap="square" rtlCol="0">
            <a:spAutoFit/>
          </a:bodyPr>
          <a:lstStyle>
            <a:defPPr/>
          </a:lstStyle>
          <a:p>
            <a:pPr algn="ctr">
              <a:lnSpc>
                <a:spcPct val="110000"/>
              </a:lnSpc>
            </a:pPr>
            <a:r>
              <a:rPr lang="en-US" altLang="zh-CN" sz="5400" b="1" dirty="0">
                <a:solidFill>
                  <a:srgbClr val="FF8792"/>
                </a:solidFill>
                <a:latin typeface="Arial" panose="020B0604020202020204" pitchFamily="34" charset="0"/>
                <a:ea typeface="Aa小梨涡 (非商业使用)" panose="02010600010101010101" charset="-122"/>
                <a:cs typeface="Arial" panose="020B0604020202020204" pitchFamily="34" charset="0"/>
                <a:sym typeface="阿里巴巴普惠体"/>
              </a:rPr>
              <a:t>Part.01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635" y="0"/>
            <a:ext cx="12191365" cy="725374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2596" y="6400907"/>
            <a:ext cx="4667251" cy="4667250"/>
          </a:xfrm>
          <a:prstGeom prst="rect">
            <a:avLst/>
          </a:prstGeom>
        </p:spPr>
      </p:pic>
      <p:sp>
        <p:nvSpPr>
          <p:cNvPr id="14" name="Hộp Văn bản 13">
            <a:extLst>
              <a:ext uri="{FF2B5EF4-FFF2-40B4-BE49-F238E27FC236}">
                <a16:creationId xmlns:a16="http://schemas.microsoft.com/office/drawing/2014/main" id="{CFCC0B3D-3E85-B50C-A06F-F9C55152DAE6}"/>
              </a:ext>
            </a:extLst>
          </p:cNvPr>
          <p:cNvSpPr txBox="1"/>
          <p:nvPr/>
        </p:nvSpPr>
        <p:spPr>
          <a:xfrm>
            <a:off x="698644" y="1174826"/>
            <a:ext cx="11137186" cy="1015663"/>
          </a:xfrm>
          <a:prstGeom prst="rect">
            <a:avLst/>
          </a:prstGeom>
          <a:noFill/>
        </p:spPr>
        <p:txBody>
          <a:bodyPr wrap="square">
            <a:spAutoFit/>
          </a:bodyPr>
          <a:lstStyle/>
          <a:p>
            <a:pPr algn="just"/>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6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Câu</a:t>
            </a:r>
            <a:r>
              <a:rPr lang="en-US" sz="26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5. </a:t>
            </a:r>
            <a:r>
              <a:rPr lang="vi-VN" sz="2600" b="1" dirty="0">
                <a:solidFill>
                  <a:srgbClr val="00B050"/>
                </a:solidFill>
                <a:latin typeface="Arial" panose="020B0604020202020204" pitchFamily="34" charset="0"/>
                <a:ea typeface="MS Mincho" panose="02020609040205080304" pitchFamily="49" charset="-128"/>
                <a:cs typeface="Arial" panose="020B0604020202020204" pitchFamily="34" charset="0"/>
              </a:rPr>
              <a:t>Lưu Quang Vũ không chọn kết thúc như truyện cổ tích vì:</a:t>
            </a:r>
            <a:endParaRPr lang="en-US" sz="2600" b="1" dirty="0">
              <a:solidFill>
                <a:srgbClr val="00B050"/>
              </a:solidFill>
              <a:latin typeface="Arial" panose="020B0604020202020204" pitchFamily="34" charset="0"/>
              <a:ea typeface="MS Mincho" panose="02020609040205080304" pitchFamily="49" charset="-128"/>
              <a:cs typeface="Arial" panose="020B0604020202020204" pitchFamily="34" charset="0"/>
            </a:endParaRPr>
          </a:p>
          <a:p>
            <a:pPr marL="0" marR="0" algn="just">
              <a:spcBef>
                <a:spcPts val="0"/>
              </a:spcBef>
              <a:spcAft>
                <a:spcPts val="0"/>
              </a:spcAft>
            </a:pP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endPar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endParaRPr>
          </a:p>
        </p:txBody>
      </p:sp>
      <p:sp>
        <p:nvSpPr>
          <p:cNvPr id="17" name="TextBox 8">
            <a:extLst>
              <a:ext uri="{FF2B5EF4-FFF2-40B4-BE49-F238E27FC236}">
                <a16:creationId xmlns:a16="http://schemas.microsoft.com/office/drawing/2014/main" id="{12769AE7-B4A5-8EBA-807C-431ED391961C}"/>
              </a:ext>
            </a:extLst>
          </p:cNvPr>
          <p:cNvSpPr txBox="1"/>
          <p:nvPr/>
        </p:nvSpPr>
        <p:spPr>
          <a:xfrm>
            <a:off x="1202633" y="682517"/>
            <a:ext cx="541020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II. ĐỌC HIỂU VĂN BẢN</a:t>
            </a:r>
          </a:p>
        </p:txBody>
      </p:sp>
      <p:sp>
        <p:nvSpPr>
          <p:cNvPr id="30" name="文本框 1">
            <a:extLst>
              <a:ext uri="{FF2B5EF4-FFF2-40B4-BE49-F238E27FC236}">
                <a16:creationId xmlns:a16="http://schemas.microsoft.com/office/drawing/2014/main" id="{6AC8C349-9009-7A2B-07A0-B96702C62A3E}"/>
              </a:ext>
            </a:extLst>
          </p:cNvPr>
          <p:cNvSpPr txBox="1"/>
          <p:nvPr/>
        </p:nvSpPr>
        <p:spPr>
          <a:xfrm>
            <a:off x="842482" y="1776155"/>
            <a:ext cx="10398964" cy="2962513"/>
          </a:xfrm>
          <a:prstGeom prst="roundRect">
            <a:avLst/>
          </a:prstGeom>
          <a:noFill/>
          <a:ln w="38100">
            <a:solidFill>
              <a:srgbClr val="00B050"/>
            </a:solidFill>
          </a:ln>
        </p:spPr>
        <p:txBody>
          <a:bodyPr wrap="square" rtlCol="0">
            <a:spAutoFit/>
          </a:bodyPr>
          <a:lstStyle>
            <a:defPPr/>
          </a:lstStyle>
          <a:p>
            <a:pPr lvl="0"/>
            <a:r>
              <a:rPr lang="en-US" sz="2800" dirty="0"/>
              <a:t>- K</a:t>
            </a:r>
            <a:r>
              <a:rPr lang="vi-VN" sz="2800" dirty="0"/>
              <a:t>hông thể hiện được mâu thuẫn của vở kịch</a:t>
            </a:r>
            <a:r>
              <a:rPr lang="en-US" sz="2800" dirty="0"/>
              <a:t>.</a:t>
            </a:r>
          </a:p>
          <a:p>
            <a:pPr lvl="0"/>
            <a:r>
              <a:rPr lang="en-US" sz="2800" dirty="0"/>
              <a:t>- </a:t>
            </a:r>
            <a:r>
              <a:rPr lang="vi-VN" sz="2800" dirty="0"/>
              <a:t>Không thể hiện được bi kịch, nỗi đau của ông Trương</a:t>
            </a:r>
            <a:r>
              <a:rPr lang="en-US" sz="2800" dirty="0"/>
              <a:t> Ba.</a:t>
            </a:r>
          </a:p>
          <a:p>
            <a:pPr lvl="0"/>
            <a:r>
              <a:rPr lang="en-US" sz="2800" dirty="0"/>
              <a:t>- </a:t>
            </a:r>
            <a:r>
              <a:rPr lang="vi-VN" sz="2800" dirty="0"/>
              <a:t>Không thể hiện được tư tưởng của vở kịch.</a:t>
            </a:r>
            <a:endParaRPr lang="en-US" sz="2800" dirty="0"/>
          </a:p>
          <a:p>
            <a:pPr lvl="0"/>
            <a:r>
              <a:rPr lang="en-US" sz="2800" dirty="0"/>
              <a:t>- </a:t>
            </a:r>
            <a:r>
              <a:rPr lang="vi-VN" sz="2800" dirty="0"/>
              <a:t>Trương Ba là nhân vật của văn học hậu hiện đại, có tư tưởng, có nhân cách riêng, không phải là kiểu nhân vật chức năng như nhân vật trong truyện cổ tích.</a:t>
            </a:r>
            <a:endParaRPr lang="en-US" sz="2800" dirty="0"/>
          </a:p>
        </p:txBody>
      </p:sp>
    </p:spTree>
    <p:extLst>
      <p:ext uri="{BB962C8B-B14F-4D97-AF65-F5344CB8AC3E}">
        <p14:creationId xmlns:p14="http://schemas.microsoft.com/office/powerpoint/2010/main" val="2648432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635" y="0"/>
            <a:ext cx="12191365" cy="725374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2596" y="6400907"/>
            <a:ext cx="4667251" cy="4667250"/>
          </a:xfrm>
          <a:prstGeom prst="rect">
            <a:avLst/>
          </a:prstGeom>
        </p:spPr>
      </p:pic>
      <p:sp>
        <p:nvSpPr>
          <p:cNvPr id="14" name="Hộp Văn bản 13">
            <a:extLst>
              <a:ext uri="{FF2B5EF4-FFF2-40B4-BE49-F238E27FC236}">
                <a16:creationId xmlns:a16="http://schemas.microsoft.com/office/drawing/2014/main" id="{CFCC0B3D-3E85-B50C-A06F-F9C55152DAE6}"/>
              </a:ext>
            </a:extLst>
          </p:cNvPr>
          <p:cNvSpPr txBox="1"/>
          <p:nvPr/>
        </p:nvSpPr>
        <p:spPr>
          <a:xfrm>
            <a:off x="698644" y="1174826"/>
            <a:ext cx="11137186" cy="1415772"/>
          </a:xfrm>
          <a:prstGeom prst="rect">
            <a:avLst/>
          </a:prstGeom>
          <a:noFill/>
        </p:spPr>
        <p:txBody>
          <a:bodyPr wrap="square">
            <a:spAutoFit/>
          </a:bodyPr>
          <a:lstStyle/>
          <a:p>
            <a:pPr algn="just"/>
            <a:r>
              <a:rPr lang="en-US" sz="32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0B050"/>
                </a:solidFill>
                <a:effectLst/>
                <a:latin typeface="Arial" panose="020B0604020202020204" pitchFamily="34" charset="0"/>
                <a:ea typeface="MS Mincho" panose="02020609040205080304" pitchFamily="49" charset="-128"/>
                <a:cs typeface="Arial" panose="020B0604020202020204" pitchFamily="34" charset="0"/>
              </a:rPr>
              <a:t>Câu</a:t>
            </a: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6. </a:t>
            </a:r>
            <a:r>
              <a:rPr lang="vi-VN" sz="2800" b="1" dirty="0">
                <a:solidFill>
                  <a:srgbClr val="00B050"/>
                </a:solidFill>
                <a:latin typeface="Arial" panose="020B0604020202020204" pitchFamily="34" charset="0"/>
                <a:ea typeface="MS Mincho" panose="02020609040205080304" pitchFamily="49" charset="-128"/>
                <a:cs typeface="Arial" panose="020B0604020202020204" pitchFamily="34" charset="0"/>
              </a:rPr>
              <a:t>Ý nghĩa nhân sinh của vở kịch</a:t>
            </a:r>
            <a:endPar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endParaRPr>
          </a:p>
          <a:p>
            <a:pPr algn="just"/>
            <a:r>
              <a:rPr lang="vi-VN" sz="2600" b="1" dirty="0">
                <a:solidFill>
                  <a:srgbClr val="00B050"/>
                </a:solidFill>
                <a:latin typeface="Arial" panose="020B0604020202020204" pitchFamily="34" charset="0"/>
                <a:ea typeface="MS Mincho" panose="02020609040205080304" pitchFamily="49" charset="-128"/>
                <a:cs typeface="Arial" panose="020B0604020202020204" pitchFamily="34" charset="0"/>
              </a:rPr>
              <a:t>:</a:t>
            </a:r>
            <a:endParaRPr lang="en-US" sz="2600" b="1" dirty="0">
              <a:solidFill>
                <a:srgbClr val="00B050"/>
              </a:solidFill>
              <a:latin typeface="Arial" panose="020B0604020202020204" pitchFamily="34" charset="0"/>
              <a:ea typeface="MS Mincho" panose="02020609040205080304" pitchFamily="49" charset="-128"/>
              <a:cs typeface="Arial" panose="020B0604020202020204" pitchFamily="34" charset="0"/>
            </a:endParaRPr>
          </a:p>
          <a:p>
            <a:pPr marL="0" marR="0" algn="just">
              <a:spcBef>
                <a:spcPts val="0"/>
              </a:spcBef>
              <a:spcAft>
                <a:spcPts val="0"/>
              </a:spcAft>
            </a:pPr>
            <a:r>
              <a:rPr lang="en-US" sz="2800" b="1" dirty="0">
                <a:solidFill>
                  <a:srgbClr val="00B050"/>
                </a:solidFill>
                <a:effectLst/>
                <a:latin typeface="Arial" panose="020B0604020202020204" pitchFamily="34" charset="0"/>
                <a:ea typeface="MS Mincho" panose="02020609040205080304" pitchFamily="49" charset="-128"/>
                <a:cs typeface="Arial" panose="020B0604020202020204" pitchFamily="34" charset="0"/>
              </a:rPr>
              <a:t> </a:t>
            </a:r>
            <a:endParaRPr lang="en-US" sz="2800" b="1" dirty="0">
              <a:solidFill>
                <a:srgbClr val="00B050"/>
              </a:solidFill>
              <a:latin typeface="Arial" panose="020B0604020202020204" pitchFamily="34" charset="0"/>
              <a:ea typeface="MS Mincho" panose="02020609040205080304" pitchFamily="49" charset="-128"/>
              <a:cs typeface="Arial" panose="020B0604020202020204" pitchFamily="34" charset="0"/>
            </a:endParaRPr>
          </a:p>
        </p:txBody>
      </p:sp>
      <p:sp>
        <p:nvSpPr>
          <p:cNvPr id="17" name="TextBox 8">
            <a:extLst>
              <a:ext uri="{FF2B5EF4-FFF2-40B4-BE49-F238E27FC236}">
                <a16:creationId xmlns:a16="http://schemas.microsoft.com/office/drawing/2014/main" id="{12769AE7-B4A5-8EBA-807C-431ED391961C}"/>
              </a:ext>
            </a:extLst>
          </p:cNvPr>
          <p:cNvSpPr txBox="1"/>
          <p:nvPr/>
        </p:nvSpPr>
        <p:spPr>
          <a:xfrm>
            <a:off x="1202633" y="682517"/>
            <a:ext cx="541020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II. ĐỌC HIỂU VĂN BẢN</a:t>
            </a:r>
          </a:p>
        </p:txBody>
      </p:sp>
      <p:sp>
        <p:nvSpPr>
          <p:cNvPr id="30" name="文本框 1">
            <a:extLst>
              <a:ext uri="{FF2B5EF4-FFF2-40B4-BE49-F238E27FC236}">
                <a16:creationId xmlns:a16="http://schemas.microsoft.com/office/drawing/2014/main" id="{6AC8C349-9009-7A2B-07A0-B96702C62A3E}"/>
              </a:ext>
            </a:extLst>
          </p:cNvPr>
          <p:cNvSpPr txBox="1"/>
          <p:nvPr/>
        </p:nvSpPr>
        <p:spPr>
          <a:xfrm>
            <a:off x="842482" y="1776155"/>
            <a:ext cx="10398964" cy="3439239"/>
          </a:xfrm>
          <a:prstGeom prst="roundRect">
            <a:avLst/>
          </a:prstGeom>
          <a:noFill/>
          <a:ln w="38100">
            <a:solidFill>
              <a:srgbClr val="00B050"/>
            </a:solidFill>
          </a:ln>
        </p:spPr>
        <p:txBody>
          <a:bodyPr wrap="square" rtlCol="0">
            <a:spAutoFit/>
          </a:bodyPr>
          <a:lstStyle>
            <a:defPPr/>
          </a:lstStyle>
          <a:p>
            <a:pPr lvl="0"/>
            <a:r>
              <a:rPr lang="en-US" sz="2800" dirty="0"/>
              <a:t>- </a:t>
            </a:r>
            <a:r>
              <a:rPr lang="vi-VN" sz="2800" dirty="0"/>
              <a:t>K</a:t>
            </a:r>
            <a:r>
              <a:rPr lang="en-US" sz="2800" dirty="0"/>
              <a:t>hi </a:t>
            </a:r>
            <a:r>
              <a:rPr lang="en-US" sz="2800" dirty="0" err="1"/>
              <a:t>phải</a:t>
            </a:r>
            <a:r>
              <a:rPr lang="en-US" sz="2800" dirty="0"/>
              <a:t> </a:t>
            </a:r>
            <a:r>
              <a:rPr lang="en-US" sz="2800" dirty="0" err="1"/>
              <a:t>sống</a:t>
            </a:r>
            <a:r>
              <a:rPr lang="en-US" sz="2800" dirty="0"/>
              <a:t> </a:t>
            </a:r>
            <a:r>
              <a:rPr lang="en-US" sz="2800" dirty="0" err="1"/>
              <a:t>trong</a:t>
            </a:r>
            <a:r>
              <a:rPr lang="en-US" sz="2800" dirty="0"/>
              <a:t> </a:t>
            </a:r>
            <a:r>
              <a:rPr lang="en-US" sz="2800" dirty="0" err="1"/>
              <a:t>cái</a:t>
            </a:r>
            <a:r>
              <a:rPr lang="en-US" sz="2800" dirty="0"/>
              <a:t> dung </a:t>
            </a:r>
            <a:r>
              <a:rPr lang="en-US" sz="2800" dirty="0" err="1"/>
              <a:t>tục</a:t>
            </a:r>
            <a:r>
              <a:rPr lang="en-US" sz="2800" dirty="0"/>
              <a:t> </a:t>
            </a:r>
            <a:r>
              <a:rPr lang="en-US" sz="2800" dirty="0" err="1"/>
              <a:t>tầm</a:t>
            </a:r>
            <a:r>
              <a:rPr lang="en-US" sz="2800" dirty="0"/>
              <a:t> </a:t>
            </a:r>
            <a:r>
              <a:rPr lang="en-US" sz="2800" dirty="0" err="1"/>
              <a:t>thường</a:t>
            </a:r>
            <a:r>
              <a:rPr lang="en-US" sz="2800" dirty="0"/>
              <a:t>, </a:t>
            </a:r>
            <a:r>
              <a:rPr lang="en-US" sz="2800" dirty="0" err="1"/>
              <a:t>xấu</a:t>
            </a:r>
            <a:r>
              <a:rPr lang="en-US" sz="2800" dirty="0"/>
              <a:t> </a:t>
            </a:r>
            <a:r>
              <a:rPr lang="en-US" sz="2800" dirty="0" err="1"/>
              <a:t>xa</a:t>
            </a:r>
            <a:r>
              <a:rPr lang="vi-VN" sz="2800" dirty="0"/>
              <a:t>,</a:t>
            </a:r>
            <a:r>
              <a:rPr lang="en-US" sz="2800" dirty="0"/>
              <a:t> con </a:t>
            </a:r>
            <a:r>
              <a:rPr lang="en-US" sz="2800" dirty="0" err="1"/>
              <a:t>người</a:t>
            </a:r>
            <a:r>
              <a:rPr lang="en-US" sz="2800" dirty="0"/>
              <a:t> </a:t>
            </a:r>
            <a:r>
              <a:rPr lang="en-US" sz="2800" dirty="0" err="1"/>
              <a:t>sẽ</a:t>
            </a:r>
            <a:r>
              <a:rPr lang="en-US" sz="2800" dirty="0"/>
              <a:t> </a:t>
            </a:r>
            <a:r>
              <a:rPr lang="en-US" sz="2800" dirty="0" err="1"/>
              <a:t>rất</a:t>
            </a:r>
            <a:r>
              <a:rPr lang="en-US" sz="2800" dirty="0"/>
              <a:t> </a:t>
            </a:r>
            <a:r>
              <a:rPr lang="en-US" sz="2800" dirty="0" err="1"/>
              <a:t>dễ</a:t>
            </a:r>
            <a:r>
              <a:rPr lang="en-US" sz="2800" dirty="0"/>
              <a:t> </a:t>
            </a:r>
            <a:r>
              <a:rPr lang="en-US" sz="2800" dirty="0" err="1"/>
              <a:t>bị</a:t>
            </a:r>
            <a:r>
              <a:rPr lang="en-US" sz="2800" dirty="0"/>
              <a:t> </a:t>
            </a:r>
            <a:r>
              <a:rPr lang="en-US" sz="2800" dirty="0" err="1"/>
              <a:t>lấn</a:t>
            </a:r>
            <a:r>
              <a:rPr lang="en-US" sz="2800" dirty="0"/>
              <a:t> </a:t>
            </a:r>
            <a:r>
              <a:rPr lang="en-US" sz="2800" dirty="0" err="1"/>
              <a:t>át</a:t>
            </a:r>
            <a:r>
              <a:rPr lang="en-US" sz="2800" dirty="0"/>
              <a:t>, </a:t>
            </a:r>
            <a:r>
              <a:rPr lang="vi-VN" sz="2800" dirty="0"/>
              <a:t>điều khiển, </a:t>
            </a:r>
            <a:r>
              <a:rPr lang="en-US" sz="2800" dirty="0" err="1"/>
              <a:t>sai</a:t>
            </a:r>
            <a:r>
              <a:rPr lang="en-US" sz="2800" dirty="0"/>
              <a:t> </a:t>
            </a:r>
            <a:r>
              <a:rPr lang="en-US" sz="2800" dirty="0" err="1"/>
              <a:t>khiến</a:t>
            </a:r>
            <a:r>
              <a:rPr lang="en-US" sz="2800" dirty="0"/>
              <a:t>. </a:t>
            </a:r>
          </a:p>
          <a:p>
            <a:r>
              <a:rPr lang="en-US" sz="2800" dirty="0"/>
              <a:t>- </a:t>
            </a:r>
            <a:r>
              <a:rPr lang="vi-VN" sz="2800" dirty="0"/>
              <a:t>Con người phải là chính mình, không thể bên trong một đằng bên ngoài một nẻo. </a:t>
            </a:r>
            <a:endParaRPr lang="en-US" sz="2800" dirty="0"/>
          </a:p>
          <a:p>
            <a:r>
              <a:rPr lang="vi-VN" sz="2800" dirty="0"/>
              <a:t>- Cần có sự phù hợp giữa cái bên trong và cái bên ngoài.</a:t>
            </a:r>
            <a:endParaRPr lang="en-US" sz="2800" dirty="0"/>
          </a:p>
          <a:p>
            <a:pPr lvl="0"/>
            <a:r>
              <a:rPr lang="en-US" sz="2800" dirty="0"/>
              <a:t>- </a:t>
            </a:r>
            <a:r>
              <a:rPr lang="en-US" sz="2800" dirty="0" err="1"/>
              <a:t>Niềm</a:t>
            </a:r>
            <a:r>
              <a:rPr lang="en-US" sz="2800" dirty="0"/>
              <a:t> tin </a:t>
            </a:r>
            <a:r>
              <a:rPr lang="en-US" sz="2800" dirty="0" err="1"/>
              <a:t>vào</a:t>
            </a:r>
            <a:r>
              <a:rPr lang="en-US" sz="2800" dirty="0"/>
              <a:t> </a:t>
            </a:r>
            <a:r>
              <a:rPr lang="en-US" sz="2800" dirty="0" err="1"/>
              <a:t>sự</a:t>
            </a:r>
            <a:r>
              <a:rPr lang="en-US" sz="2800" dirty="0"/>
              <a:t> </a:t>
            </a:r>
            <a:r>
              <a:rPr lang="en-US" sz="2800" dirty="0" err="1"/>
              <a:t>chiến</a:t>
            </a:r>
            <a:r>
              <a:rPr lang="en-US" sz="2800" dirty="0"/>
              <a:t> </a:t>
            </a:r>
            <a:r>
              <a:rPr lang="en-US" sz="2800" dirty="0" err="1"/>
              <a:t>thắng</a:t>
            </a:r>
            <a:r>
              <a:rPr lang="en-US" sz="2800" dirty="0"/>
              <a:t> </a:t>
            </a:r>
            <a:r>
              <a:rPr lang="en-US" sz="2800" dirty="0" err="1"/>
              <a:t>của</a:t>
            </a:r>
            <a:r>
              <a:rPr lang="en-US" sz="2800" dirty="0"/>
              <a:t> </a:t>
            </a:r>
            <a:r>
              <a:rPr lang="en-US" sz="2800" dirty="0" err="1"/>
              <a:t>cái</a:t>
            </a:r>
            <a:r>
              <a:rPr lang="en-US" sz="2800" dirty="0"/>
              <a:t> </a:t>
            </a:r>
            <a:r>
              <a:rPr lang="en-US" sz="2800" dirty="0" err="1"/>
              <a:t>thiện</a:t>
            </a:r>
            <a:r>
              <a:rPr lang="en-US" sz="2800" dirty="0"/>
              <a:t>, </a:t>
            </a:r>
            <a:r>
              <a:rPr lang="en-US" sz="2800" dirty="0" err="1"/>
              <a:t>cái</a:t>
            </a:r>
            <a:r>
              <a:rPr lang="en-US" sz="2800" dirty="0"/>
              <a:t> </a:t>
            </a:r>
            <a:r>
              <a:rPr lang="en-US" sz="2800" dirty="0" err="1"/>
              <a:t>đẹp</a:t>
            </a:r>
            <a:r>
              <a:rPr lang="en-US" sz="2800" dirty="0"/>
              <a:t> </a:t>
            </a:r>
            <a:r>
              <a:rPr lang="en-US" sz="2800" dirty="0" err="1"/>
              <a:t>trước</a:t>
            </a:r>
            <a:r>
              <a:rPr lang="en-US" sz="2800" dirty="0"/>
              <a:t> </a:t>
            </a:r>
            <a:r>
              <a:rPr lang="en-US" sz="2800" dirty="0" err="1"/>
              <a:t>cái</a:t>
            </a:r>
            <a:r>
              <a:rPr lang="en-US" sz="2800" dirty="0"/>
              <a:t> </a:t>
            </a:r>
            <a:r>
              <a:rPr lang="en-US" sz="2800" dirty="0" err="1"/>
              <a:t>xấu</a:t>
            </a:r>
            <a:r>
              <a:rPr lang="en-US" sz="2800" dirty="0"/>
              <a:t> </a:t>
            </a:r>
            <a:r>
              <a:rPr lang="en-US" sz="2800" dirty="0" err="1"/>
              <a:t>và</a:t>
            </a:r>
            <a:r>
              <a:rPr lang="en-US" sz="2800" dirty="0"/>
              <a:t> </a:t>
            </a:r>
            <a:r>
              <a:rPr lang="en-US" sz="2800" dirty="0" err="1"/>
              <a:t>cái</a:t>
            </a:r>
            <a:r>
              <a:rPr lang="en-US" sz="2800" dirty="0"/>
              <a:t> </a:t>
            </a:r>
            <a:r>
              <a:rPr lang="en-US" sz="2800" dirty="0" err="1"/>
              <a:t>ác</a:t>
            </a:r>
            <a:r>
              <a:rPr lang="en-US" sz="2800" dirty="0"/>
              <a:t>. </a:t>
            </a:r>
          </a:p>
        </p:txBody>
      </p:sp>
    </p:spTree>
    <p:extLst>
      <p:ext uri="{BB962C8B-B14F-4D97-AF65-F5344CB8AC3E}">
        <p14:creationId xmlns:p14="http://schemas.microsoft.com/office/powerpoint/2010/main" val="3133642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635" y="0"/>
            <a:ext cx="12191365" cy="725374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9344" y="6533436"/>
            <a:ext cx="4667251" cy="4667250"/>
          </a:xfrm>
          <a:prstGeom prst="rect">
            <a:avLst/>
          </a:prstGeom>
        </p:spPr>
      </p:pic>
      <p:sp>
        <p:nvSpPr>
          <p:cNvPr id="17" name="TextBox 8">
            <a:extLst>
              <a:ext uri="{FF2B5EF4-FFF2-40B4-BE49-F238E27FC236}">
                <a16:creationId xmlns:a16="http://schemas.microsoft.com/office/drawing/2014/main" id="{12769AE7-B4A5-8EBA-807C-431ED391961C}"/>
              </a:ext>
            </a:extLst>
          </p:cNvPr>
          <p:cNvSpPr txBox="1"/>
          <p:nvPr/>
        </p:nvSpPr>
        <p:spPr>
          <a:xfrm>
            <a:off x="1202633" y="867449"/>
            <a:ext cx="541020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III. </a:t>
            </a:r>
            <a:r>
              <a:rPr lang="en-US" sz="3600" b="1" dirty="0" err="1">
                <a:latin typeface="Arial" panose="020B0604020202020204" pitchFamily="34" charset="0"/>
                <a:cs typeface="Arial" panose="020B0604020202020204" pitchFamily="34" charset="0"/>
              </a:rPr>
              <a:t>Tổng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kết</a:t>
            </a:r>
            <a:endParaRPr lang="en-US" sz="3600" b="1" dirty="0">
              <a:latin typeface="Arial" panose="020B0604020202020204" pitchFamily="34" charset="0"/>
              <a:cs typeface="Arial" panose="020B0604020202020204" pitchFamily="34" charset="0"/>
            </a:endParaRPr>
          </a:p>
        </p:txBody>
      </p:sp>
      <p:grpSp>
        <p:nvGrpSpPr>
          <p:cNvPr id="43" name="Group 2">
            <a:extLst>
              <a:ext uri="{FF2B5EF4-FFF2-40B4-BE49-F238E27FC236}">
                <a16:creationId xmlns:a16="http://schemas.microsoft.com/office/drawing/2014/main" id="{CF2C5C05-363D-5E33-66BC-F7C28429615B}"/>
              </a:ext>
            </a:extLst>
          </p:cNvPr>
          <p:cNvGrpSpPr/>
          <p:nvPr/>
        </p:nvGrpSpPr>
        <p:grpSpPr>
          <a:xfrm>
            <a:off x="797303" y="1513780"/>
            <a:ext cx="5427564" cy="4664964"/>
            <a:chOff x="-996865" y="2193036"/>
            <a:chExt cx="5873663" cy="4664964"/>
          </a:xfrm>
        </p:grpSpPr>
        <p:grpSp>
          <p:nvGrpSpPr>
            <p:cNvPr id="44" name="Group 53">
              <a:extLst>
                <a:ext uri="{FF2B5EF4-FFF2-40B4-BE49-F238E27FC236}">
                  <a16:creationId xmlns:a16="http://schemas.microsoft.com/office/drawing/2014/main" id="{45FA1D5B-D07D-C731-15B5-F297926CE3FC}"/>
                </a:ext>
              </a:extLst>
            </p:cNvPr>
            <p:cNvGrpSpPr/>
            <p:nvPr/>
          </p:nvGrpSpPr>
          <p:grpSpPr>
            <a:xfrm>
              <a:off x="-1" y="2193036"/>
              <a:ext cx="4876799" cy="4664964"/>
              <a:chOff x="3292474" y="2006601"/>
              <a:chExt cx="2927774" cy="4664964"/>
            </a:xfrm>
          </p:grpSpPr>
          <p:sp>
            <p:nvSpPr>
              <p:cNvPr id="47" name="Google Shape;321;p8">
                <a:extLst>
                  <a:ext uri="{FF2B5EF4-FFF2-40B4-BE49-F238E27FC236}">
                    <a16:creationId xmlns:a16="http://schemas.microsoft.com/office/drawing/2014/main" id="{40232075-F776-53AD-8358-16D193EF8365}"/>
                  </a:ext>
                </a:extLst>
              </p:cNvPr>
              <p:cNvSpPr/>
              <p:nvPr/>
            </p:nvSpPr>
            <p:spPr>
              <a:xfrm>
                <a:off x="3292474" y="3369563"/>
                <a:ext cx="2927774" cy="3302002"/>
              </a:xfrm>
              <a:prstGeom prst="roundRect">
                <a:avLst>
                  <a:gd name="adj" fmla="val 16667"/>
                </a:avLst>
              </a:prstGeom>
              <a:ln/>
            </p:spPr>
            <p:style>
              <a:lnRef idx="0">
                <a:schemeClr val="accent6"/>
              </a:lnRef>
              <a:fillRef idx="3">
                <a:schemeClr val="accent6"/>
              </a:fillRef>
              <a:effectRef idx="3">
                <a:schemeClr val="accent6"/>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324;p8">
                <a:extLst>
                  <a:ext uri="{FF2B5EF4-FFF2-40B4-BE49-F238E27FC236}">
                    <a16:creationId xmlns:a16="http://schemas.microsoft.com/office/drawing/2014/main" id="{39B81E47-3E20-1582-0E0F-4BA63156E587}"/>
                  </a:ext>
                </a:extLst>
              </p:cNvPr>
              <p:cNvSpPr/>
              <p:nvPr/>
            </p:nvSpPr>
            <p:spPr>
              <a:xfrm>
                <a:off x="3292475" y="2006601"/>
                <a:ext cx="2878267" cy="1151465"/>
              </a:xfrm>
              <a:prstGeom prst="roundRect">
                <a:avLst>
                  <a:gd name="adj" fmla="val 16667"/>
                </a:avLst>
              </a:prstGeom>
              <a:solidFill>
                <a:srgbClr val="FFFF00"/>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 name="Rectangle 4">
              <a:extLst>
                <a:ext uri="{FF2B5EF4-FFF2-40B4-BE49-F238E27FC236}">
                  <a16:creationId xmlns:a16="http://schemas.microsoft.com/office/drawing/2014/main" id="{108980D1-3BEE-2F1E-3D99-74784FEE9C78}"/>
                </a:ext>
              </a:extLst>
            </p:cNvPr>
            <p:cNvSpPr/>
            <p:nvPr/>
          </p:nvSpPr>
          <p:spPr>
            <a:xfrm>
              <a:off x="1001038" y="2362200"/>
              <a:ext cx="2534826" cy="523220"/>
            </a:xfrm>
            <a:prstGeom prst="rect">
              <a:avLst/>
            </a:prstGeom>
          </p:spPr>
          <p:txBody>
            <a:bodyPr wrap="none">
              <a:spAutoFit/>
            </a:bodyPr>
            <a:lstStyle/>
            <a:p>
              <a:pPr algn="ctr"/>
              <a:r>
                <a:rPr lang="en-US" sz="2800" b="1" kern="0">
                  <a:solidFill>
                    <a:schemeClr val="bg1"/>
                  </a:solidFill>
                  <a:latin typeface="Times New Roman" pitchFamily="18" charset="0"/>
                  <a:cs typeface="Times New Roman" pitchFamily="18" charset="0"/>
                </a:rPr>
                <a:t> </a:t>
              </a:r>
              <a:r>
                <a:rPr lang="en-US" sz="2800" b="1" kern="0">
                  <a:latin typeface="Times New Roman" pitchFamily="18" charset="0"/>
                  <a:cs typeface="Times New Roman" pitchFamily="18" charset="0"/>
                </a:rPr>
                <a:t>1. Nghệ thuật</a:t>
              </a:r>
              <a:endParaRPr lang="en-US" sz="2800" b="1"/>
            </a:p>
          </p:txBody>
        </p:sp>
        <p:sp>
          <p:nvSpPr>
            <p:cNvPr id="46" name="Rectangle 6">
              <a:extLst>
                <a:ext uri="{FF2B5EF4-FFF2-40B4-BE49-F238E27FC236}">
                  <a16:creationId xmlns:a16="http://schemas.microsoft.com/office/drawing/2014/main" id="{1F047BB0-4396-79A2-4845-FF829D29C896}"/>
                </a:ext>
              </a:extLst>
            </p:cNvPr>
            <p:cNvSpPr/>
            <p:nvPr/>
          </p:nvSpPr>
          <p:spPr>
            <a:xfrm>
              <a:off x="-996865" y="3745647"/>
              <a:ext cx="5791200" cy="2308324"/>
            </a:xfrm>
            <a:prstGeom prst="rect">
              <a:avLst/>
            </a:prstGeom>
          </p:spPr>
          <p:txBody>
            <a:bodyPr wrap="square">
              <a:spAutoFit/>
            </a:bodyPr>
            <a:lstStyle/>
            <a:p>
              <a:pPr marL="1524000" lvl="2" indent="-609600">
                <a:lnSpc>
                  <a:spcPct val="90000"/>
                </a:lnSpc>
                <a:spcBef>
                  <a:spcPct val="20000"/>
                </a:spcBef>
                <a:defRPr/>
              </a:pPr>
              <a:r>
                <a:rPr lang="fr-FR" sz="2400" dirty="0">
                  <a:latin typeface="Times New Roman" pitchFamily="18" charset="0"/>
                  <a:cs typeface="Times New Roman" pitchFamily="18" charset="0"/>
                </a:rPr>
                <a:t> 	</a:t>
              </a:r>
              <a:endParaRPr lang="en-US" sz="2400" b="1" kern="0" dirty="0">
                <a:solidFill>
                  <a:schemeClr val="bg1"/>
                </a:solidFill>
                <a:latin typeface="Times New Roman" pitchFamily="18" charset="0"/>
                <a:cs typeface="Times New Roman" pitchFamily="18" charset="0"/>
              </a:endParaRPr>
            </a:p>
            <a:p>
              <a:pPr marL="971550" lvl="2" indent="-57150">
                <a:lnSpc>
                  <a:spcPct val="90000"/>
                </a:lnSpc>
                <a:spcBef>
                  <a:spcPct val="20000"/>
                </a:spcBef>
                <a:defRPr/>
              </a:pPr>
              <a:r>
                <a:rPr lang="en-US" sz="2400" kern="0" dirty="0">
                  <a:solidFill>
                    <a:schemeClr val="bg1"/>
                  </a:solidFill>
                  <a:latin typeface="Times New Roman" pitchFamily="18" charset="0"/>
                  <a:cs typeface="Times New Roman" pitchFamily="18" charset="0"/>
                </a:rPr>
                <a:t>  - </a:t>
              </a:r>
              <a:r>
                <a:rPr lang="en-US" sz="2400" kern="0" dirty="0" err="1">
                  <a:solidFill>
                    <a:schemeClr val="bg1"/>
                  </a:solidFill>
                  <a:latin typeface="Times New Roman" pitchFamily="18" charset="0"/>
                  <a:cs typeface="Times New Roman" pitchFamily="18" charset="0"/>
                </a:rPr>
                <a:t>Nghệ</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thuật</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xây</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dựng</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xung</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đột</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kịch</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đặc</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sắc</a:t>
              </a:r>
              <a:r>
                <a:rPr lang="en-US" sz="2400" kern="0" dirty="0">
                  <a:solidFill>
                    <a:schemeClr val="bg1"/>
                  </a:solidFill>
                  <a:latin typeface="Times New Roman" pitchFamily="18" charset="0"/>
                  <a:cs typeface="Times New Roman" pitchFamily="18" charset="0"/>
                </a:rPr>
                <a:t>. </a:t>
              </a:r>
            </a:p>
            <a:p>
              <a:pPr lvl="2">
                <a:lnSpc>
                  <a:spcPct val="90000"/>
                </a:lnSpc>
                <a:spcBef>
                  <a:spcPct val="20000"/>
                </a:spcBef>
                <a:defRPr/>
              </a:pPr>
              <a:r>
                <a:rPr lang="en-US" sz="2400" kern="0" dirty="0">
                  <a:solidFill>
                    <a:schemeClr val="bg1"/>
                  </a:solidFill>
                  <a:latin typeface="Times New Roman" pitchFamily="18" charset="0"/>
                  <a:cs typeface="Times New Roman" pitchFamily="18" charset="0"/>
                </a:rPr>
                <a:t>  - </a:t>
              </a:r>
              <a:r>
                <a:rPr lang="en-US" sz="2400" kern="0" dirty="0" err="1">
                  <a:solidFill>
                    <a:schemeClr val="bg1"/>
                  </a:solidFill>
                  <a:latin typeface="Times New Roman" pitchFamily="18" charset="0"/>
                  <a:cs typeface="Times New Roman" pitchFamily="18" charset="0"/>
                </a:rPr>
                <a:t>Nghệ</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thuật</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khắc</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họa</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nhân</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vật</a:t>
              </a:r>
              <a:r>
                <a:rPr lang="en-US" sz="2400" kern="0" dirty="0">
                  <a:solidFill>
                    <a:schemeClr val="bg1"/>
                  </a:solidFill>
                  <a:latin typeface="Times New Roman" pitchFamily="18" charset="0"/>
                  <a:cs typeface="Times New Roman" pitchFamily="18" charset="0"/>
                </a:rPr>
                <a:t>,</a:t>
              </a:r>
            </a:p>
            <a:p>
              <a:pPr marL="1524000" lvl="2" indent="-609600">
                <a:lnSpc>
                  <a:spcPct val="90000"/>
                </a:lnSpc>
                <a:spcBef>
                  <a:spcPct val="20000"/>
                </a:spcBef>
                <a:defRPr/>
              </a:pPr>
              <a:r>
                <a:rPr lang="en-US" sz="2400" kern="0" dirty="0">
                  <a:solidFill>
                    <a:schemeClr val="bg1"/>
                  </a:solidFill>
                  <a:latin typeface="Times New Roman" pitchFamily="18" charset="0"/>
                  <a:cs typeface="Times New Roman" pitchFamily="18" charset="0"/>
                </a:rPr>
                <a:t>  - </a:t>
              </a:r>
              <a:r>
                <a:rPr lang="en-US" sz="2400" kern="0" dirty="0" err="1">
                  <a:solidFill>
                    <a:schemeClr val="bg1"/>
                  </a:solidFill>
                  <a:latin typeface="Times New Roman" pitchFamily="18" charset="0"/>
                  <a:cs typeface="Times New Roman" pitchFamily="18" charset="0"/>
                </a:rPr>
                <a:t>Kết</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hợp</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hài</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hòa</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yếu</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tố</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truyền</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thống</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và</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hiện</a:t>
              </a:r>
              <a:r>
                <a:rPr lang="en-US" sz="2400" kern="0" dirty="0">
                  <a:solidFill>
                    <a:schemeClr val="bg1"/>
                  </a:solidFill>
                  <a:latin typeface="Times New Roman" pitchFamily="18" charset="0"/>
                  <a:cs typeface="Times New Roman" pitchFamily="18" charset="0"/>
                </a:rPr>
                <a:t> </a:t>
              </a:r>
              <a:r>
                <a:rPr lang="en-US" sz="2400" kern="0" dirty="0" err="1">
                  <a:solidFill>
                    <a:schemeClr val="bg1"/>
                  </a:solidFill>
                  <a:latin typeface="Times New Roman" pitchFamily="18" charset="0"/>
                  <a:cs typeface="Times New Roman" pitchFamily="18" charset="0"/>
                </a:rPr>
                <a:t>đại</a:t>
              </a:r>
              <a:endParaRPr lang="en-US" sz="2400" dirty="0"/>
            </a:p>
          </p:txBody>
        </p:sp>
      </p:grpSp>
      <p:grpSp>
        <p:nvGrpSpPr>
          <p:cNvPr id="49" name="Group 58">
            <a:extLst>
              <a:ext uri="{FF2B5EF4-FFF2-40B4-BE49-F238E27FC236}">
                <a16:creationId xmlns:a16="http://schemas.microsoft.com/office/drawing/2014/main" id="{BD9D7758-333C-B428-E0BF-2C4F78D9F32D}"/>
              </a:ext>
            </a:extLst>
          </p:cNvPr>
          <p:cNvGrpSpPr/>
          <p:nvPr/>
        </p:nvGrpSpPr>
        <p:grpSpPr>
          <a:xfrm>
            <a:off x="4980818" y="2335043"/>
            <a:ext cx="273669" cy="965203"/>
            <a:chOff x="3231531" y="2421463"/>
            <a:chExt cx="273669" cy="965203"/>
          </a:xfrm>
        </p:grpSpPr>
        <p:sp>
          <p:nvSpPr>
            <p:cNvPr id="50" name="Google Shape;347;p8">
              <a:extLst>
                <a:ext uri="{FF2B5EF4-FFF2-40B4-BE49-F238E27FC236}">
                  <a16:creationId xmlns:a16="http://schemas.microsoft.com/office/drawing/2014/main" id="{0B2D9146-EC63-E6A3-8DFD-6FAC89A78639}"/>
                </a:ext>
              </a:extLst>
            </p:cNvPr>
            <p:cNvSpPr/>
            <p:nvPr/>
          </p:nvSpPr>
          <p:spPr>
            <a:xfrm>
              <a:off x="3231531" y="2421463"/>
              <a:ext cx="273669" cy="287866"/>
            </a:xfrm>
            <a:prstGeom prst="ellipse">
              <a:avLst/>
            </a:prstGeom>
            <a:solidFill>
              <a:srgbClr val="FF3399"/>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BZ" sz="1800">
                  <a:solidFill>
                    <a:schemeClr val="lt1"/>
                  </a:solidFill>
                  <a:latin typeface="Calibri"/>
                  <a:ea typeface="Calibri"/>
                  <a:cs typeface="Calibri"/>
                  <a:sym typeface="Calibri"/>
                </a:rPr>
                <a:t>                   </a:t>
              </a:r>
              <a:endParaRPr/>
            </a:p>
          </p:txBody>
        </p:sp>
        <p:sp>
          <p:nvSpPr>
            <p:cNvPr id="51" name="Google Shape;348;p8">
              <a:extLst>
                <a:ext uri="{FF2B5EF4-FFF2-40B4-BE49-F238E27FC236}">
                  <a16:creationId xmlns:a16="http://schemas.microsoft.com/office/drawing/2014/main" id="{CA59AE79-453B-075D-F6F6-C9693601812C}"/>
                </a:ext>
              </a:extLst>
            </p:cNvPr>
            <p:cNvSpPr/>
            <p:nvPr/>
          </p:nvSpPr>
          <p:spPr>
            <a:xfrm>
              <a:off x="3231531" y="3098800"/>
              <a:ext cx="273669" cy="287866"/>
            </a:xfrm>
            <a:prstGeom prst="ellipse">
              <a:avLst/>
            </a:prstGeom>
            <a:solidFill>
              <a:srgbClr val="FF3399"/>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349;p8">
              <a:extLst>
                <a:ext uri="{FF2B5EF4-FFF2-40B4-BE49-F238E27FC236}">
                  <a16:creationId xmlns:a16="http://schemas.microsoft.com/office/drawing/2014/main" id="{D6BA4F0F-B2E4-8833-390D-C7780AF68395}"/>
                </a:ext>
              </a:extLst>
            </p:cNvPr>
            <p:cNvSpPr/>
            <p:nvPr/>
          </p:nvSpPr>
          <p:spPr>
            <a:xfrm>
              <a:off x="3280400" y="2548466"/>
              <a:ext cx="175930" cy="745067"/>
            </a:xfrm>
            <a:prstGeom prst="roundRect">
              <a:avLst>
                <a:gd name="adj" fmla="val 50000"/>
              </a:avLst>
            </a:prstGeom>
            <a:solidFill>
              <a:srgbClr val="FF3399"/>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3" name="Google Shape;347;p8">
            <a:extLst>
              <a:ext uri="{FF2B5EF4-FFF2-40B4-BE49-F238E27FC236}">
                <a16:creationId xmlns:a16="http://schemas.microsoft.com/office/drawing/2014/main" id="{26DF5FC7-AEE4-B4E4-DE55-49310C3771BD}"/>
              </a:ext>
            </a:extLst>
          </p:cNvPr>
          <p:cNvSpPr/>
          <p:nvPr/>
        </p:nvSpPr>
        <p:spPr>
          <a:xfrm>
            <a:off x="3730487" y="2326693"/>
            <a:ext cx="273669" cy="287866"/>
          </a:xfrm>
          <a:prstGeom prst="ellipse">
            <a:avLst/>
          </a:prstGeom>
          <a:solidFill>
            <a:srgbClr val="FF3399"/>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BZ" sz="1800">
                <a:solidFill>
                  <a:schemeClr val="lt1"/>
                </a:solidFill>
                <a:latin typeface="Calibri"/>
                <a:ea typeface="Calibri"/>
                <a:cs typeface="Calibri"/>
                <a:sym typeface="Calibri"/>
              </a:rPr>
              <a:t>                   </a:t>
            </a:r>
            <a:endParaRPr/>
          </a:p>
        </p:txBody>
      </p:sp>
      <p:sp>
        <p:nvSpPr>
          <p:cNvPr id="54" name="Google Shape;348;p8">
            <a:extLst>
              <a:ext uri="{FF2B5EF4-FFF2-40B4-BE49-F238E27FC236}">
                <a16:creationId xmlns:a16="http://schemas.microsoft.com/office/drawing/2014/main" id="{3C77F016-E5BB-7B0D-C0E4-E62AED93768F}"/>
              </a:ext>
            </a:extLst>
          </p:cNvPr>
          <p:cNvSpPr/>
          <p:nvPr/>
        </p:nvSpPr>
        <p:spPr>
          <a:xfrm>
            <a:off x="3730487" y="3029317"/>
            <a:ext cx="273669" cy="287866"/>
          </a:xfrm>
          <a:prstGeom prst="ellipse">
            <a:avLst/>
          </a:prstGeom>
          <a:solidFill>
            <a:srgbClr val="FF3399"/>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349;p8">
            <a:extLst>
              <a:ext uri="{FF2B5EF4-FFF2-40B4-BE49-F238E27FC236}">
                <a16:creationId xmlns:a16="http://schemas.microsoft.com/office/drawing/2014/main" id="{A19480A2-75E4-FA25-C65B-729CA796FF37}"/>
              </a:ext>
            </a:extLst>
          </p:cNvPr>
          <p:cNvSpPr/>
          <p:nvPr/>
        </p:nvSpPr>
        <p:spPr>
          <a:xfrm>
            <a:off x="3779356" y="2478983"/>
            <a:ext cx="175930" cy="745067"/>
          </a:xfrm>
          <a:prstGeom prst="roundRect">
            <a:avLst>
              <a:gd name="adj" fmla="val 50000"/>
            </a:avLst>
          </a:prstGeom>
          <a:solidFill>
            <a:srgbClr val="FF3399"/>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347;p8">
            <a:extLst>
              <a:ext uri="{FF2B5EF4-FFF2-40B4-BE49-F238E27FC236}">
                <a16:creationId xmlns:a16="http://schemas.microsoft.com/office/drawing/2014/main" id="{14F0F7A4-574C-D432-F8EB-1AC8BE18116C}"/>
              </a:ext>
            </a:extLst>
          </p:cNvPr>
          <p:cNvSpPr/>
          <p:nvPr/>
        </p:nvSpPr>
        <p:spPr>
          <a:xfrm>
            <a:off x="2358887" y="2351980"/>
            <a:ext cx="273669" cy="287866"/>
          </a:xfrm>
          <a:prstGeom prst="ellipse">
            <a:avLst/>
          </a:prstGeom>
          <a:solidFill>
            <a:srgbClr val="FF3399"/>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BZ" sz="1800">
                <a:solidFill>
                  <a:schemeClr val="lt1"/>
                </a:solidFill>
                <a:latin typeface="Calibri"/>
                <a:ea typeface="Calibri"/>
                <a:cs typeface="Calibri"/>
                <a:sym typeface="Calibri"/>
              </a:rPr>
              <a:t>                   </a:t>
            </a:r>
            <a:endParaRPr/>
          </a:p>
        </p:txBody>
      </p:sp>
      <p:sp>
        <p:nvSpPr>
          <p:cNvPr id="57" name="Google Shape;348;p8">
            <a:extLst>
              <a:ext uri="{FF2B5EF4-FFF2-40B4-BE49-F238E27FC236}">
                <a16:creationId xmlns:a16="http://schemas.microsoft.com/office/drawing/2014/main" id="{FBF50DEC-FED4-F63D-920A-75BDB3D289BA}"/>
              </a:ext>
            </a:extLst>
          </p:cNvPr>
          <p:cNvSpPr/>
          <p:nvPr/>
        </p:nvSpPr>
        <p:spPr>
          <a:xfrm>
            <a:off x="2358887" y="3029317"/>
            <a:ext cx="273669" cy="287866"/>
          </a:xfrm>
          <a:prstGeom prst="ellipse">
            <a:avLst/>
          </a:prstGeom>
          <a:solidFill>
            <a:srgbClr val="FF3399"/>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349;p8">
            <a:extLst>
              <a:ext uri="{FF2B5EF4-FFF2-40B4-BE49-F238E27FC236}">
                <a16:creationId xmlns:a16="http://schemas.microsoft.com/office/drawing/2014/main" id="{02166530-BACE-FA21-017E-171BEA99E9E2}"/>
              </a:ext>
            </a:extLst>
          </p:cNvPr>
          <p:cNvSpPr/>
          <p:nvPr/>
        </p:nvSpPr>
        <p:spPr>
          <a:xfrm>
            <a:off x="2392637" y="2478983"/>
            <a:ext cx="175930" cy="745067"/>
          </a:xfrm>
          <a:prstGeom prst="roundRect">
            <a:avLst>
              <a:gd name="adj" fmla="val 50000"/>
            </a:avLst>
          </a:prstGeom>
          <a:solidFill>
            <a:srgbClr val="FF3399"/>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 name="Group 52">
            <a:extLst>
              <a:ext uri="{FF2B5EF4-FFF2-40B4-BE49-F238E27FC236}">
                <a16:creationId xmlns:a16="http://schemas.microsoft.com/office/drawing/2014/main" id="{1291F74B-CE37-4EE4-AE35-94F601D5AF21}"/>
              </a:ext>
            </a:extLst>
          </p:cNvPr>
          <p:cNvGrpSpPr/>
          <p:nvPr/>
        </p:nvGrpSpPr>
        <p:grpSpPr>
          <a:xfrm>
            <a:off x="5313323" y="1513780"/>
            <a:ext cx="5427564" cy="5194347"/>
            <a:chOff x="-996865" y="2193036"/>
            <a:chExt cx="5873663" cy="5194347"/>
          </a:xfrm>
        </p:grpSpPr>
        <p:grpSp>
          <p:nvGrpSpPr>
            <p:cNvPr id="60" name="Group 53">
              <a:extLst>
                <a:ext uri="{FF2B5EF4-FFF2-40B4-BE49-F238E27FC236}">
                  <a16:creationId xmlns:a16="http://schemas.microsoft.com/office/drawing/2014/main" id="{D0F1EA70-021B-0310-23AF-E07E892AB74D}"/>
                </a:ext>
              </a:extLst>
            </p:cNvPr>
            <p:cNvGrpSpPr/>
            <p:nvPr/>
          </p:nvGrpSpPr>
          <p:grpSpPr>
            <a:xfrm>
              <a:off x="-1" y="2193036"/>
              <a:ext cx="4876799" cy="4664964"/>
              <a:chOff x="3292474" y="2006601"/>
              <a:chExt cx="2927774" cy="4664964"/>
            </a:xfrm>
          </p:grpSpPr>
          <p:sp>
            <p:nvSpPr>
              <p:cNvPr id="63" name="Google Shape;321;p8">
                <a:extLst>
                  <a:ext uri="{FF2B5EF4-FFF2-40B4-BE49-F238E27FC236}">
                    <a16:creationId xmlns:a16="http://schemas.microsoft.com/office/drawing/2014/main" id="{89FE813E-53D7-38DA-A348-08AAA9E6839B}"/>
                  </a:ext>
                </a:extLst>
              </p:cNvPr>
              <p:cNvSpPr/>
              <p:nvPr/>
            </p:nvSpPr>
            <p:spPr>
              <a:xfrm>
                <a:off x="3292474" y="3369563"/>
                <a:ext cx="2927774" cy="3302002"/>
              </a:xfrm>
              <a:prstGeom prst="roundRect">
                <a:avLst>
                  <a:gd name="adj" fmla="val 16667"/>
                </a:avLst>
              </a:prstGeom>
              <a:solidFill>
                <a:srgbClr val="FF3399"/>
              </a:solidFill>
              <a:ln/>
            </p:spPr>
            <p:style>
              <a:lnRef idx="0">
                <a:schemeClr val="accent6"/>
              </a:lnRef>
              <a:fillRef idx="3">
                <a:schemeClr val="accent6"/>
              </a:fillRef>
              <a:effectRef idx="3">
                <a:schemeClr val="accent6"/>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324;p8">
                <a:extLst>
                  <a:ext uri="{FF2B5EF4-FFF2-40B4-BE49-F238E27FC236}">
                    <a16:creationId xmlns:a16="http://schemas.microsoft.com/office/drawing/2014/main" id="{25E01B6F-CD6F-CFA6-FA23-BD6E7567FB39}"/>
                  </a:ext>
                </a:extLst>
              </p:cNvPr>
              <p:cNvSpPr/>
              <p:nvPr/>
            </p:nvSpPr>
            <p:spPr>
              <a:xfrm>
                <a:off x="3292475" y="2006601"/>
                <a:ext cx="2878266" cy="1151465"/>
              </a:xfrm>
              <a:prstGeom prst="roundRect">
                <a:avLst>
                  <a:gd name="adj" fmla="val 16667"/>
                </a:avLst>
              </a:prstGeom>
              <a:solidFill>
                <a:srgbClr val="00FFFF"/>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1" name="Rectangle 54">
              <a:extLst>
                <a:ext uri="{FF2B5EF4-FFF2-40B4-BE49-F238E27FC236}">
                  <a16:creationId xmlns:a16="http://schemas.microsoft.com/office/drawing/2014/main" id="{5EA8BC7C-B0EA-4F7C-516D-8B0EA1207ED3}"/>
                </a:ext>
              </a:extLst>
            </p:cNvPr>
            <p:cNvSpPr/>
            <p:nvPr/>
          </p:nvSpPr>
          <p:spPr>
            <a:xfrm>
              <a:off x="457825" y="2323416"/>
              <a:ext cx="2935555" cy="480131"/>
            </a:xfrm>
            <a:prstGeom prst="rect">
              <a:avLst/>
            </a:prstGeom>
          </p:spPr>
          <p:txBody>
            <a:bodyPr wrap="none">
              <a:spAutoFit/>
            </a:bodyPr>
            <a:lstStyle/>
            <a:p>
              <a:pPr marL="1524000" lvl="2" indent="-609600">
                <a:lnSpc>
                  <a:spcPct val="90000"/>
                </a:lnSpc>
                <a:spcBef>
                  <a:spcPct val="20000"/>
                </a:spcBef>
                <a:defRPr/>
              </a:pPr>
              <a:r>
                <a:rPr lang="en-US" sz="2800" b="1" kern="0" dirty="0">
                  <a:solidFill>
                    <a:schemeClr val="bg1"/>
                  </a:solidFill>
                  <a:latin typeface="Times New Roman" pitchFamily="18" charset="0"/>
                  <a:cs typeface="Times New Roman" pitchFamily="18" charset="0"/>
                </a:rPr>
                <a:t> </a:t>
              </a:r>
              <a:r>
                <a:rPr lang="en-US" sz="2400" b="1" kern="0" dirty="0">
                  <a:latin typeface="Times New Roman" pitchFamily="18" charset="0"/>
                  <a:cs typeface="Times New Roman" pitchFamily="18" charset="0"/>
                </a:rPr>
                <a:t>2. </a:t>
              </a:r>
              <a:r>
                <a:rPr lang="en-US" sz="2400" b="1" kern="0" dirty="0" err="1">
                  <a:latin typeface="Times New Roman" pitchFamily="18" charset="0"/>
                  <a:cs typeface="Times New Roman" pitchFamily="18" charset="0"/>
                </a:rPr>
                <a:t>Nội</a:t>
              </a:r>
              <a:r>
                <a:rPr lang="en-US" sz="2400" b="1" kern="0" dirty="0">
                  <a:latin typeface="Times New Roman" pitchFamily="18" charset="0"/>
                  <a:cs typeface="Times New Roman" pitchFamily="18" charset="0"/>
                </a:rPr>
                <a:t> dung</a:t>
              </a:r>
            </a:p>
          </p:txBody>
        </p:sp>
        <p:sp>
          <p:nvSpPr>
            <p:cNvPr id="62" name="Rectangle 55">
              <a:extLst>
                <a:ext uri="{FF2B5EF4-FFF2-40B4-BE49-F238E27FC236}">
                  <a16:creationId xmlns:a16="http://schemas.microsoft.com/office/drawing/2014/main" id="{D08DA5F1-BAC8-4123-9730-5C58F1A4E1EC}"/>
                </a:ext>
              </a:extLst>
            </p:cNvPr>
            <p:cNvSpPr/>
            <p:nvPr/>
          </p:nvSpPr>
          <p:spPr>
            <a:xfrm>
              <a:off x="-996865" y="3601731"/>
              <a:ext cx="5791200" cy="3785652"/>
            </a:xfrm>
            <a:prstGeom prst="rect">
              <a:avLst/>
            </a:prstGeom>
          </p:spPr>
          <p:txBody>
            <a:bodyPr wrap="square">
              <a:spAutoFit/>
            </a:bodyPr>
            <a:lstStyle/>
            <a:p>
              <a:pPr marL="1524000" lvl="2" indent="-609600">
                <a:lnSpc>
                  <a:spcPct val="90000"/>
                </a:lnSpc>
                <a:spcBef>
                  <a:spcPct val="20000"/>
                </a:spcBef>
                <a:defRPr/>
              </a:pPr>
              <a:r>
                <a:rPr lang="fr-FR" sz="2400" dirty="0">
                  <a:solidFill>
                    <a:schemeClr val="bg1"/>
                  </a:solidFill>
                  <a:latin typeface="Times New Roman" panose="02020603050405020304" pitchFamily="18" charset="0"/>
                  <a:cs typeface="Times New Roman" pitchFamily="18" charset="0"/>
                </a:rPr>
                <a:t> 	</a:t>
              </a:r>
              <a:endParaRPr lang="en-US" sz="2400" b="1" kern="0" dirty="0">
                <a:solidFill>
                  <a:schemeClr val="bg1"/>
                </a:solidFill>
                <a:latin typeface="Times New Roman" panose="02020603050405020304" pitchFamily="18" charset="0"/>
                <a:cs typeface="Times New Roman" pitchFamily="18" charset="0"/>
              </a:endParaRPr>
            </a:p>
            <a:p>
              <a:pPr marL="1311275" lvl="2">
                <a:lnSpc>
                  <a:spcPct val="90000"/>
                </a:lnSpc>
                <a:spcBef>
                  <a:spcPct val="20000"/>
                </a:spcBef>
                <a:defRPr/>
              </a:pP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Phản</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ánh</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cuộc</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đấu</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tranh</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để</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vượt</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lên</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chiến</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thắng</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cái</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xấu</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bảo</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vệ</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nhân</a:t>
              </a:r>
              <a:r>
                <a:rPr lang="en-US" sz="2400" kern="0" dirty="0">
                  <a:solidFill>
                    <a:schemeClr val="bg1"/>
                  </a:solidFill>
                  <a:latin typeface="Times New Roman" panose="02020603050405020304" pitchFamily="18" charset="0"/>
                  <a:cs typeface="Times New Roman" pitchFamily="18" charset="0"/>
                </a:rPr>
                <a:t> </a:t>
              </a:r>
              <a:r>
                <a:rPr lang="en-US" sz="2400" kern="0" dirty="0" err="1">
                  <a:solidFill>
                    <a:schemeClr val="bg1"/>
                  </a:solidFill>
                  <a:latin typeface="Times New Roman" panose="02020603050405020304" pitchFamily="18" charset="0"/>
                  <a:cs typeface="Times New Roman" pitchFamily="18" charset="0"/>
                </a:rPr>
                <a:t>cách</a:t>
              </a:r>
              <a:r>
                <a:rPr lang="en-US" sz="2400" kern="0" dirty="0">
                  <a:solidFill>
                    <a:schemeClr val="bg1"/>
                  </a:solidFill>
                  <a:latin typeface="Times New Roman" panose="02020603050405020304" pitchFamily="18" charset="0"/>
                  <a:cs typeface="Times New Roman" pitchFamily="18" charset="0"/>
                </a:rPr>
                <a:t>. </a:t>
              </a:r>
            </a:p>
            <a:p>
              <a:pPr marL="1311275" lvl="2">
                <a:lnSpc>
                  <a:spcPct val="90000"/>
                </a:lnSpc>
                <a:spcBef>
                  <a:spcPct val="20000"/>
                </a:spcBef>
                <a:defRPr/>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Đem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311275" lvl="2">
                <a:lnSpc>
                  <a:spcPct val="90000"/>
                </a:lnSpc>
                <a:spcBef>
                  <a:spcPct val="20000"/>
                </a:spcBef>
                <a:defRPr/>
              </a:pP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nóng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bỏng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1654175" lvl="2" indent="-342900">
                <a:lnSpc>
                  <a:spcPct val="90000"/>
                </a:lnSpc>
                <a:spcBef>
                  <a:spcPct val="20000"/>
                </a:spcBef>
                <a:buFontTx/>
                <a:buChar char="-"/>
                <a:defRPr/>
              </a:pPr>
              <a:endParaRPr lang="en-US" sz="2400" kern="0" dirty="0">
                <a:solidFill>
                  <a:schemeClr val="bg1"/>
                </a:solidFill>
                <a:latin typeface="Times New Roman" panose="02020603050405020304" pitchFamily="18" charset="0"/>
                <a:cs typeface="Times New Roman" pitchFamily="18" charset="0"/>
              </a:endParaRPr>
            </a:p>
            <a:p>
              <a:pPr marL="1524000" lvl="2" indent="-609600">
                <a:lnSpc>
                  <a:spcPct val="90000"/>
                </a:lnSpc>
                <a:spcBef>
                  <a:spcPct val="20000"/>
                </a:spcBef>
                <a:defRPr/>
              </a:pPr>
              <a:endParaRPr lang="en-US" sz="2400" dirty="0">
                <a:solidFill>
                  <a:schemeClr val="bg1"/>
                </a:solidFill>
                <a:latin typeface="Times New Roman" panose="02020603050405020304" pitchFamily="18" charset="0"/>
                <a:cs typeface="Times New Roman" panose="02020603050405020304" pitchFamily="18" charset="0"/>
              </a:endParaRPr>
            </a:p>
          </p:txBody>
        </p:sp>
      </p:grpSp>
      <p:grpSp>
        <p:nvGrpSpPr>
          <p:cNvPr id="65" name="Group 59">
            <a:extLst>
              <a:ext uri="{FF2B5EF4-FFF2-40B4-BE49-F238E27FC236}">
                <a16:creationId xmlns:a16="http://schemas.microsoft.com/office/drawing/2014/main" id="{B3A20D81-6B43-0E0C-B56B-10D72F82CEA5}"/>
              </a:ext>
            </a:extLst>
          </p:cNvPr>
          <p:cNvGrpSpPr/>
          <p:nvPr/>
        </p:nvGrpSpPr>
        <p:grpSpPr>
          <a:xfrm>
            <a:off x="7190618" y="2351980"/>
            <a:ext cx="273669" cy="965203"/>
            <a:chOff x="3231531" y="2421463"/>
            <a:chExt cx="273669" cy="965203"/>
          </a:xfrm>
          <a:solidFill>
            <a:srgbClr val="FFFF00"/>
          </a:solidFill>
        </p:grpSpPr>
        <p:sp>
          <p:nvSpPr>
            <p:cNvPr id="66" name="Google Shape;347;p8">
              <a:extLst>
                <a:ext uri="{FF2B5EF4-FFF2-40B4-BE49-F238E27FC236}">
                  <a16:creationId xmlns:a16="http://schemas.microsoft.com/office/drawing/2014/main" id="{C5942939-9D9B-23C0-DE64-8989ADF0F157}"/>
                </a:ext>
              </a:extLst>
            </p:cNvPr>
            <p:cNvSpPr/>
            <p:nvPr/>
          </p:nvSpPr>
          <p:spPr>
            <a:xfrm>
              <a:off x="3231531" y="2421463"/>
              <a:ext cx="273669" cy="287866"/>
            </a:xfrm>
            <a:prstGeom prst="ellipse">
              <a:avLst/>
            </a:prstGeom>
            <a:grp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BZ" sz="1800">
                  <a:ln>
                    <a:solidFill>
                      <a:srgbClr val="FF3399"/>
                    </a:solidFill>
                  </a:ln>
                  <a:solidFill>
                    <a:srgbClr val="00FFFF"/>
                  </a:solidFill>
                  <a:latin typeface="Calibri"/>
                  <a:ea typeface="Calibri"/>
                  <a:cs typeface="Calibri"/>
                  <a:sym typeface="Calibri"/>
                </a:rPr>
                <a:t>                   </a:t>
              </a:r>
              <a:endParaRPr>
                <a:ln>
                  <a:solidFill>
                    <a:srgbClr val="FF3399"/>
                  </a:solidFill>
                </a:ln>
                <a:solidFill>
                  <a:srgbClr val="00FFFF"/>
                </a:solidFill>
              </a:endParaRPr>
            </a:p>
          </p:txBody>
        </p:sp>
        <p:sp>
          <p:nvSpPr>
            <p:cNvPr id="67" name="Google Shape;348;p8">
              <a:extLst>
                <a:ext uri="{FF2B5EF4-FFF2-40B4-BE49-F238E27FC236}">
                  <a16:creationId xmlns:a16="http://schemas.microsoft.com/office/drawing/2014/main" id="{84350EE1-8174-CE64-1DF3-96B06A18E93F}"/>
                </a:ext>
              </a:extLst>
            </p:cNvPr>
            <p:cNvSpPr/>
            <p:nvPr/>
          </p:nvSpPr>
          <p:spPr>
            <a:xfrm>
              <a:off x="3231531" y="3098800"/>
              <a:ext cx="273669" cy="287866"/>
            </a:xfrm>
            <a:prstGeom prst="ellipse">
              <a:avLst/>
            </a:prstGeom>
            <a:grp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ln>
                  <a:solidFill>
                    <a:srgbClr val="FF3399"/>
                  </a:solidFill>
                </a:ln>
                <a:solidFill>
                  <a:srgbClr val="00FFFF"/>
                </a:solidFill>
                <a:latin typeface="Calibri"/>
                <a:ea typeface="Calibri"/>
                <a:cs typeface="Calibri"/>
                <a:sym typeface="Calibri"/>
              </a:endParaRPr>
            </a:p>
          </p:txBody>
        </p:sp>
        <p:sp>
          <p:nvSpPr>
            <p:cNvPr id="68" name="Google Shape;349;p8">
              <a:extLst>
                <a:ext uri="{FF2B5EF4-FFF2-40B4-BE49-F238E27FC236}">
                  <a16:creationId xmlns:a16="http://schemas.microsoft.com/office/drawing/2014/main" id="{EADEFA06-C760-E06A-00FB-AECEB8C0D453}"/>
                </a:ext>
              </a:extLst>
            </p:cNvPr>
            <p:cNvSpPr/>
            <p:nvPr/>
          </p:nvSpPr>
          <p:spPr>
            <a:xfrm>
              <a:off x="3280400" y="2548466"/>
              <a:ext cx="175930" cy="745067"/>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ln>
                  <a:solidFill>
                    <a:srgbClr val="FF3399"/>
                  </a:solidFill>
                </a:ln>
                <a:solidFill>
                  <a:srgbClr val="00FFFF"/>
                </a:solidFill>
                <a:latin typeface="Calibri"/>
                <a:ea typeface="Calibri"/>
                <a:cs typeface="Calibri"/>
                <a:sym typeface="Calibri"/>
              </a:endParaRPr>
            </a:p>
          </p:txBody>
        </p:sp>
      </p:grpSp>
      <p:grpSp>
        <p:nvGrpSpPr>
          <p:cNvPr id="69" name="Group 71">
            <a:extLst>
              <a:ext uri="{FF2B5EF4-FFF2-40B4-BE49-F238E27FC236}">
                <a16:creationId xmlns:a16="http://schemas.microsoft.com/office/drawing/2014/main" id="{84B281D7-08A1-19A0-EA0C-5C6CC93CC6AB}"/>
              </a:ext>
            </a:extLst>
          </p:cNvPr>
          <p:cNvGrpSpPr/>
          <p:nvPr/>
        </p:nvGrpSpPr>
        <p:grpSpPr>
          <a:xfrm>
            <a:off x="9750287" y="2351980"/>
            <a:ext cx="273669" cy="965203"/>
            <a:chOff x="3231531" y="2421463"/>
            <a:chExt cx="273669" cy="965203"/>
          </a:xfrm>
          <a:solidFill>
            <a:srgbClr val="FFFF00"/>
          </a:solidFill>
        </p:grpSpPr>
        <p:sp>
          <p:nvSpPr>
            <p:cNvPr id="70" name="Google Shape;347;p8">
              <a:extLst>
                <a:ext uri="{FF2B5EF4-FFF2-40B4-BE49-F238E27FC236}">
                  <a16:creationId xmlns:a16="http://schemas.microsoft.com/office/drawing/2014/main" id="{542293E7-3418-3C88-4B77-DF5317F62F2F}"/>
                </a:ext>
              </a:extLst>
            </p:cNvPr>
            <p:cNvSpPr/>
            <p:nvPr/>
          </p:nvSpPr>
          <p:spPr>
            <a:xfrm>
              <a:off x="3231531" y="2421463"/>
              <a:ext cx="273669" cy="287866"/>
            </a:xfrm>
            <a:prstGeom prst="ellipse">
              <a:avLst/>
            </a:prstGeom>
            <a:grp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BZ" sz="1800">
                  <a:ln>
                    <a:solidFill>
                      <a:srgbClr val="FF3399"/>
                    </a:solidFill>
                  </a:ln>
                  <a:solidFill>
                    <a:srgbClr val="00FFFF"/>
                  </a:solidFill>
                  <a:latin typeface="Calibri"/>
                  <a:ea typeface="Calibri"/>
                  <a:cs typeface="Calibri"/>
                  <a:sym typeface="Calibri"/>
                </a:rPr>
                <a:t>                   </a:t>
              </a:r>
              <a:endParaRPr>
                <a:ln>
                  <a:solidFill>
                    <a:srgbClr val="FF3399"/>
                  </a:solidFill>
                </a:ln>
                <a:solidFill>
                  <a:srgbClr val="00FFFF"/>
                </a:solidFill>
              </a:endParaRPr>
            </a:p>
          </p:txBody>
        </p:sp>
        <p:sp>
          <p:nvSpPr>
            <p:cNvPr id="71" name="Google Shape;348;p8">
              <a:extLst>
                <a:ext uri="{FF2B5EF4-FFF2-40B4-BE49-F238E27FC236}">
                  <a16:creationId xmlns:a16="http://schemas.microsoft.com/office/drawing/2014/main" id="{7AC9E0C1-FC1F-E7C9-C129-AE46CB835272}"/>
                </a:ext>
              </a:extLst>
            </p:cNvPr>
            <p:cNvSpPr/>
            <p:nvPr/>
          </p:nvSpPr>
          <p:spPr>
            <a:xfrm>
              <a:off x="3231531" y="3098800"/>
              <a:ext cx="273669" cy="287866"/>
            </a:xfrm>
            <a:prstGeom prst="ellipse">
              <a:avLst/>
            </a:prstGeom>
            <a:grp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ln>
                  <a:solidFill>
                    <a:srgbClr val="FF3399"/>
                  </a:solidFill>
                </a:ln>
                <a:solidFill>
                  <a:srgbClr val="00FFFF"/>
                </a:solidFill>
                <a:latin typeface="Calibri"/>
                <a:ea typeface="Calibri"/>
                <a:cs typeface="Calibri"/>
                <a:sym typeface="Calibri"/>
              </a:endParaRPr>
            </a:p>
          </p:txBody>
        </p:sp>
        <p:sp>
          <p:nvSpPr>
            <p:cNvPr id="72" name="Google Shape;349;p8">
              <a:extLst>
                <a:ext uri="{FF2B5EF4-FFF2-40B4-BE49-F238E27FC236}">
                  <a16:creationId xmlns:a16="http://schemas.microsoft.com/office/drawing/2014/main" id="{FCB445C0-2D10-17C8-3D4B-CC8C92F20EFC}"/>
                </a:ext>
              </a:extLst>
            </p:cNvPr>
            <p:cNvSpPr/>
            <p:nvPr/>
          </p:nvSpPr>
          <p:spPr>
            <a:xfrm>
              <a:off x="3280400" y="2548466"/>
              <a:ext cx="175930" cy="745067"/>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ln>
                  <a:solidFill>
                    <a:srgbClr val="FF3399"/>
                  </a:solidFill>
                </a:ln>
                <a:solidFill>
                  <a:srgbClr val="00FFFF"/>
                </a:solidFill>
                <a:latin typeface="Calibri"/>
                <a:ea typeface="Calibri"/>
                <a:cs typeface="Calibri"/>
                <a:sym typeface="Calibri"/>
              </a:endParaRPr>
            </a:p>
          </p:txBody>
        </p:sp>
      </p:grpSp>
      <p:grpSp>
        <p:nvGrpSpPr>
          <p:cNvPr id="73" name="Group 75">
            <a:extLst>
              <a:ext uri="{FF2B5EF4-FFF2-40B4-BE49-F238E27FC236}">
                <a16:creationId xmlns:a16="http://schemas.microsoft.com/office/drawing/2014/main" id="{57E99A2F-FB3A-C8E5-67B2-E390074A0DD3}"/>
              </a:ext>
            </a:extLst>
          </p:cNvPr>
          <p:cNvGrpSpPr/>
          <p:nvPr/>
        </p:nvGrpSpPr>
        <p:grpSpPr>
          <a:xfrm>
            <a:off x="8607287" y="2275780"/>
            <a:ext cx="273669" cy="965203"/>
            <a:chOff x="3231531" y="2421463"/>
            <a:chExt cx="273669" cy="965203"/>
          </a:xfrm>
          <a:solidFill>
            <a:srgbClr val="FFFF00"/>
          </a:solidFill>
        </p:grpSpPr>
        <p:sp>
          <p:nvSpPr>
            <p:cNvPr id="74" name="Google Shape;347;p8">
              <a:extLst>
                <a:ext uri="{FF2B5EF4-FFF2-40B4-BE49-F238E27FC236}">
                  <a16:creationId xmlns:a16="http://schemas.microsoft.com/office/drawing/2014/main" id="{A0466C9F-06B0-D23F-D3F4-E26BF01098C3}"/>
                </a:ext>
              </a:extLst>
            </p:cNvPr>
            <p:cNvSpPr/>
            <p:nvPr/>
          </p:nvSpPr>
          <p:spPr>
            <a:xfrm>
              <a:off x="3231531" y="2421463"/>
              <a:ext cx="273669" cy="287866"/>
            </a:xfrm>
            <a:prstGeom prst="ellipse">
              <a:avLst/>
            </a:prstGeom>
            <a:grp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BZ" sz="1800">
                  <a:ln>
                    <a:solidFill>
                      <a:srgbClr val="FF3399"/>
                    </a:solidFill>
                  </a:ln>
                  <a:solidFill>
                    <a:srgbClr val="00FFFF"/>
                  </a:solidFill>
                  <a:latin typeface="Calibri"/>
                  <a:ea typeface="Calibri"/>
                  <a:cs typeface="Calibri"/>
                  <a:sym typeface="Calibri"/>
                </a:rPr>
                <a:t>                   </a:t>
              </a:r>
              <a:endParaRPr>
                <a:ln>
                  <a:solidFill>
                    <a:srgbClr val="FF3399"/>
                  </a:solidFill>
                </a:ln>
                <a:solidFill>
                  <a:srgbClr val="00FFFF"/>
                </a:solidFill>
              </a:endParaRPr>
            </a:p>
          </p:txBody>
        </p:sp>
        <p:sp>
          <p:nvSpPr>
            <p:cNvPr id="75" name="Google Shape;348;p8">
              <a:extLst>
                <a:ext uri="{FF2B5EF4-FFF2-40B4-BE49-F238E27FC236}">
                  <a16:creationId xmlns:a16="http://schemas.microsoft.com/office/drawing/2014/main" id="{638830BE-DCA1-B1E8-D2C8-6636BB2D7BD3}"/>
                </a:ext>
              </a:extLst>
            </p:cNvPr>
            <p:cNvSpPr/>
            <p:nvPr/>
          </p:nvSpPr>
          <p:spPr>
            <a:xfrm>
              <a:off x="3231531" y="3098800"/>
              <a:ext cx="273669" cy="287866"/>
            </a:xfrm>
            <a:prstGeom prst="ellipse">
              <a:avLst/>
            </a:prstGeom>
            <a:grp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ln>
                  <a:solidFill>
                    <a:srgbClr val="FF3399"/>
                  </a:solidFill>
                </a:ln>
                <a:solidFill>
                  <a:srgbClr val="00FFFF"/>
                </a:solidFill>
                <a:latin typeface="Calibri"/>
                <a:ea typeface="Calibri"/>
                <a:cs typeface="Calibri"/>
                <a:sym typeface="Calibri"/>
              </a:endParaRPr>
            </a:p>
          </p:txBody>
        </p:sp>
        <p:sp>
          <p:nvSpPr>
            <p:cNvPr id="76" name="Google Shape;349;p8">
              <a:extLst>
                <a:ext uri="{FF2B5EF4-FFF2-40B4-BE49-F238E27FC236}">
                  <a16:creationId xmlns:a16="http://schemas.microsoft.com/office/drawing/2014/main" id="{50031BBE-0BF6-7559-B57F-1EA0B4A70FAD}"/>
                </a:ext>
              </a:extLst>
            </p:cNvPr>
            <p:cNvSpPr/>
            <p:nvPr/>
          </p:nvSpPr>
          <p:spPr>
            <a:xfrm>
              <a:off x="3280400" y="2548466"/>
              <a:ext cx="175930" cy="745067"/>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ln>
                  <a:solidFill>
                    <a:srgbClr val="FF3399"/>
                  </a:solidFill>
                </a:ln>
                <a:solidFill>
                  <a:srgbClr val="00FFFF"/>
                </a:solidFill>
                <a:latin typeface="Calibri"/>
                <a:ea typeface="Calibri"/>
                <a:cs typeface="Calibri"/>
                <a:sym typeface="Calibri"/>
              </a:endParaRPr>
            </a:p>
          </p:txBody>
        </p:sp>
      </p:grpSp>
    </p:spTree>
    <p:extLst>
      <p:ext uri="{BB962C8B-B14F-4D97-AF65-F5344CB8AC3E}">
        <p14:creationId xmlns:p14="http://schemas.microsoft.com/office/powerpoint/2010/main" val="1986058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1000"/>
                                        <p:tgtEl>
                                          <p:spTgt spid="69"/>
                                        </p:tgtEl>
                                      </p:cBhvr>
                                    </p:animEffect>
                                    <p:anim calcmode="lin" valueType="num">
                                      <p:cBhvr>
                                        <p:cTn id="55" dur="1000" fill="hold"/>
                                        <p:tgtEl>
                                          <p:spTgt spid="69"/>
                                        </p:tgtEl>
                                        <p:attrNameLst>
                                          <p:attrName>ppt_x</p:attrName>
                                        </p:attrNameLst>
                                      </p:cBhvr>
                                      <p:tavLst>
                                        <p:tav tm="0">
                                          <p:val>
                                            <p:strVal val="#ppt_x"/>
                                          </p:val>
                                        </p:tav>
                                        <p:tav tm="100000">
                                          <p:val>
                                            <p:strVal val="#ppt_x"/>
                                          </p:val>
                                        </p:tav>
                                      </p:tavLst>
                                    </p:anim>
                                    <p:anim calcmode="lin" valueType="num">
                                      <p:cBhvr>
                                        <p:cTn id="56" dur="1000" fill="hold"/>
                                        <p:tgtEl>
                                          <p:spTgt spid="6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1000"/>
                                        <p:tgtEl>
                                          <p:spTgt spid="73"/>
                                        </p:tgtEl>
                                      </p:cBhvr>
                                    </p:animEffect>
                                    <p:anim calcmode="lin" valueType="num">
                                      <p:cBhvr>
                                        <p:cTn id="60" dur="1000" fill="hold"/>
                                        <p:tgtEl>
                                          <p:spTgt spid="73"/>
                                        </p:tgtEl>
                                        <p:attrNameLst>
                                          <p:attrName>ppt_x</p:attrName>
                                        </p:attrNameLst>
                                      </p:cBhvr>
                                      <p:tavLst>
                                        <p:tav tm="0">
                                          <p:val>
                                            <p:strVal val="#ppt_x"/>
                                          </p:val>
                                        </p:tav>
                                        <p:tav tm="100000">
                                          <p:val>
                                            <p:strVal val="#ppt_x"/>
                                          </p:val>
                                        </p:tav>
                                      </p:tavLst>
                                    </p:anim>
                                    <p:anim calcmode="lin" valueType="num">
                                      <p:cBhvr>
                                        <p:cTn id="61" dur="1000" fill="hold"/>
                                        <p:tgtEl>
                                          <p:spTgt spid="7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000"/>
                                        <p:tgtEl>
                                          <p:spTgt spid="59"/>
                                        </p:tgtEl>
                                      </p:cBhvr>
                                    </p:animEffect>
                                    <p:anim calcmode="lin" valueType="num">
                                      <p:cBhvr>
                                        <p:cTn id="70" dur="1000" fill="hold"/>
                                        <p:tgtEl>
                                          <p:spTgt spid="59"/>
                                        </p:tgtEl>
                                        <p:attrNameLst>
                                          <p:attrName>ppt_x</p:attrName>
                                        </p:attrNameLst>
                                      </p:cBhvr>
                                      <p:tavLst>
                                        <p:tav tm="0">
                                          <p:val>
                                            <p:strVal val="#ppt_x"/>
                                          </p:val>
                                        </p:tav>
                                        <p:tav tm="100000">
                                          <p:val>
                                            <p:strVal val="#ppt_x"/>
                                          </p:val>
                                        </p:tav>
                                      </p:tavLst>
                                    </p:anim>
                                    <p:anim calcmode="lin" valueType="num">
                                      <p:cBhvr>
                                        <p:cTn id="7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12192000" cy="6096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464185"/>
            <a:ext cx="3216275" cy="5929630"/>
          </a:xfrm>
          <a:prstGeom prst="rect">
            <a:avLst/>
          </a:prstGeom>
        </p:spPr>
      </p:pic>
      <p:pic>
        <p:nvPicPr>
          <p:cNvPr id="8" name="图片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10090" y="489585"/>
            <a:ext cx="2581911" cy="5878830"/>
          </a:xfrm>
          <a:prstGeom prst="rect">
            <a:avLst/>
          </a:prstGeom>
        </p:spPr>
      </p:pic>
      <p:sp>
        <p:nvSpPr>
          <p:cNvPr id="13" name="文本框 12"/>
          <p:cNvSpPr txBox="1"/>
          <p:nvPr/>
        </p:nvSpPr>
        <p:spPr>
          <a:xfrm>
            <a:off x="1607343" y="2520950"/>
            <a:ext cx="8977329" cy="1015663"/>
          </a:xfrm>
          <a:prstGeom prst="rect">
            <a:avLst/>
          </a:prstGeom>
          <a:noFill/>
        </p:spPr>
        <p:txBody>
          <a:bodyPr wrap="none" rtlCol="0">
            <a:spAutoFit/>
          </a:bodyPr>
          <a:lstStyle>
            <a:defPPr/>
          </a:lstStyle>
          <a:p>
            <a:pPr algn="ctr"/>
            <a:r>
              <a:rPr lang="en-US" altLang="zh-CN" sz="60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LUYỆN TẬP, VẬN DỤNG</a:t>
            </a:r>
            <a:endParaRPr lang="zh-CN" altLang="en-US" sz="60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endParaRPr>
          </a:p>
        </p:txBody>
      </p:sp>
      <p:sp>
        <p:nvSpPr>
          <p:cNvPr id="2" name="文本框 1"/>
          <p:cNvSpPr txBox="1"/>
          <p:nvPr/>
        </p:nvSpPr>
        <p:spPr>
          <a:xfrm>
            <a:off x="4010095" y="1765300"/>
            <a:ext cx="4171951" cy="942694"/>
          </a:xfrm>
          <a:prstGeom prst="rect">
            <a:avLst/>
          </a:prstGeom>
          <a:noFill/>
        </p:spPr>
        <p:txBody>
          <a:bodyPr wrap="square" rtlCol="0">
            <a:spAutoFit/>
          </a:bodyPr>
          <a:lstStyle>
            <a:defPPr/>
          </a:lstStyle>
          <a:p>
            <a:pPr algn="ctr">
              <a:lnSpc>
                <a:spcPct val="110000"/>
              </a:lnSpc>
            </a:pPr>
            <a:r>
              <a:rPr lang="en-US" altLang="zh-CN" sz="5400" b="1" dirty="0">
                <a:solidFill>
                  <a:srgbClr val="FF8792"/>
                </a:solidFill>
                <a:latin typeface="Arial" panose="020B0604020202020204" pitchFamily="34" charset="0"/>
                <a:ea typeface="Aa小梨涡 (非商业使用)" panose="02010600010101010101" charset="-122"/>
                <a:cs typeface="Arial" panose="020B0604020202020204" pitchFamily="34" charset="0"/>
                <a:sym typeface="阿里巴巴普惠体"/>
              </a:rPr>
              <a:t>Part.03</a:t>
            </a:r>
          </a:p>
        </p:txBody>
      </p:sp>
    </p:spTree>
    <p:extLst>
      <p:ext uri="{BB962C8B-B14F-4D97-AF65-F5344CB8AC3E}">
        <p14:creationId xmlns:p14="http://schemas.microsoft.com/office/powerpoint/2010/main" val="3775192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DAFB6837-8DAB-E61F-7F62-0B911B1D4966}"/>
              </a:ext>
            </a:extLst>
          </p:cNvPr>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165969" y="-99309"/>
            <a:ext cx="11860061" cy="7056617"/>
          </a:xfrm>
          <a:prstGeom prst="rect">
            <a:avLst/>
          </a:prstGeom>
        </p:spPr>
      </p:pic>
      <p:pic>
        <p:nvPicPr>
          <p:cNvPr id="5" name="图片 2">
            <a:extLst>
              <a:ext uri="{FF2B5EF4-FFF2-40B4-BE49-F238E27FC236}">
                <a16:creationId xmlns:a16="http://schemas.microsoft.com/office/drawing/2014/main" id="{BCFAAC01-9A0B-C614-E361-22CB2151F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578532" y="3527114"/>
            <a:ext cx="2927971" cy="2927970"/>
          </a:xfrm>
          <a:prstGeom prst="rect">
            <a:avLst/>
          </a:prstGeom>
        </p:spPr>
      </p:pic>
      <p:sp>
        <p:nvSpPr>
          <p:cNvPr id="7" name="文本框 12">
            <a:extLst>
              <a:ext uri="{FF2B5EF4-FFF2-40B4-BE49-F238E27FC236}">
                <a16:creationId xmlns:a16="http://schemas.microsoft.com/office/drawing/2014/main" id="{DE95A7D1-1C5D-599A-1165-76E34600C5F1}"/>
              </a:ext>
            </a:extLst>
          </p:cNvPr>
          <p:cNvSpPr txBox="1"/>
          <p:nvPr/>
        </p:nvSpPr>
        <p:spPr>
          <a:xfrm>
            <a:off x="544146" y="2520950"/>
            <a:ext cx="11103745" cy="1384995"/>
          </a:xfrm>
          <a:prstGeom prst="rect">
            <a:avLst/>
          </a:prstGeom>
          <a:noFill/>
        </p:spPr>
        <p:txBody>
          <a:bodyPr wrap="none" rtlCol="0">
            <a:spAutoFit/>
          </a:bodyPr>
          <a:lstStyle>
            <a:defPPr/>
          </a:lstStyle>
          <a:p>
            <a:pPr algn="ctr"/>
            <a:r>
              <a:rPr lang="en-US" altLang="zh-CN" sz="28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Nhiệm</a:t>
            </a:r>
            <a:r>
              <a:rPr lang="en-US" altLang="zh-CN" sz="28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vụ</a:t>
            </a:r>
            <a:r>
              <a:rPr lang="en-US" altLang="zh-CN" sz="28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Học</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sinh</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viết</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đoạn</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văn</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nêu</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cảm</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nhận</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về</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p>
          <a:p>
            <a:pPr algn="ct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bi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kịch</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của</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Hồn</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Trương</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 Ba </a:t>
            </a:r>
            <a:r>
              <a:rPr lang="vi-VN" sz="2800" b="1" dirty="0">
                <a:latin typeface="Arial" panose="020B0604020202020204" pitchFamily="34" charset="0"/>
                <a:ea typeface="Aa小梨涡 (非商业使用)" panose="02010600010101010101" charset="-122"/>
                <a:cs typeface="Arial" panose="020B0604020202020204" pitchFamily="34" charset="0"/>
              </a:rPr>
              <a:t>hoặc giá trị nhân sinh của tác phẩm.</a:t>
            </a:r>
            <a:endParaRPr lang="en-US" sz="2800" b="1" dirty="0">
              <a:latin typeface="Arial" panose="020B0604020202020204" pitchFamily="34" charset="0"/>
              <a:ea typeface="Aa小梨涡 (非商业使用)" panose="02010600010101010101" charset="-122"/>
              <a:cs typeface="Arial" panose="020B0604020202020204" pitchFamily="34" charset="0"/>
            </a:endParaRPr>
          </a:p>
          <a:p>
            <a:pPr algn="ct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(8- 10 </a:t>
            </a:r>
            <a:r>
              <a:rPr lang="en-US" altLang="zh-CN" sz="2800" b="1" dirty="0" err="1">
                <a:latin typeface="Arial" panose="020B0604020202020204" pitchFamily="34" charset="0"/>
                <a:ea typeface="Aa小梨涡 (非商业使用)" panose="02010600010101010101" charset="-122"/>
                <a:cs typeface="Arial" panose="020B0604020202020204" pitchFamily="34" charset="0"/>
                <a:sym typeface="+mn-ea"/>
              </a:rPr>
              <a:t>dòng</a:t>
            </a:r>
            <a:r>
              <a:rPr lang="en-US" altLang="zh-CN" sz="2800" b="1" dirty="0">
                <a:latin typeface="Arial" panose="020B0604020202020204" pitchFamily="34" charset="0"/>
                <a:ea typeface="Aa小梨涡 (非商业使用)" panose="02010600010101010101" charset="-122"/>
                <a:cs typeface="Arial" panose="020B0604020202020204" pitchFamily="34" charset="0"/>
                <a:sym typeface="+mn-ea"/>
              </a:rPr>
              <a:t>)</a:t>
            </a:r>
            <a:endParaRPr lang="zh-CN" altLang="en-US" sz="2800" b="1" dirty="0">
              <a:latin typeface="Arial" panose="020B0604020202020204" pitchFamily="34" charset="0"/>
              <a:ea typeface="Aa小梨涡 (非商业使用)" panose="02010600010101010101" charset="-122"/>
              <a:cs typeface="Arial" panose="020B0604020202020204" pitchFamily="34" charset="0"/>
              <a:sym typeface="+mn-ea"/>
            </a:endParaRPr>
          </a:p>
        </p:txBody>
      </p:sp>
    </p:spTree>
    <p:extLst>
      <p:ext uri="{BB962C8B-B14F-4D97-AF65-F5344CB8AC3E}">
        <p14:creationId xmlns:p14="http://schemas.microsoft.com/office/powerpoint/2010/main" val="641534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DF0A1F03-7D28-D2AB-7D83-5B0B7114521C}"/>
              </a:ext>
            </a:extLst>
          </p:cNvPr>
          <p:cNvSpPr txBox="1"/>
          <p:nvPr/>
        </p:nvSpPr>
        <p:spPr>
          <a:xfrm>
            <a:off x="2782957" y="199647"/>
            <a:ext cx="6096000" cy="523220"/>
          </a:xfrm>
          <a:prstGeom prst="rect">
            <a:avLst/>
          </a:prstGeom>
          <a:noFill/>
        </p:spPr>
        <p:txBody>
          <a:bodyPr wrap="square">
            <a:spAutoFit/>
          </a:bodyPr>
          <a:lstStyle/>
          <a:p>
            <a:r>
              <a:rPr lang="en-US" sz="2800" dirty="0">
                <a:solidFill>
                  <a:srgbClr val="009242"/>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9242"/>
                </a:solidFill>
                <a:effectLst/>
                <a:latin typeface="Arial" panose="020B0604020202020204" pitchFamily="34" charset="0"/>
                <a:ea typeface="Calibri" panose="020F0502020204030204" pitchFamily="34" charset="0"/>
                <a:cs typeface="Arial" panose="020B0604020202020204" pitchFamily="34" charset="0"/>
              </a:rPr>
              <a:t>Bảng</a:t>
            </a:r>
            <a:r>
              <a:rPr lang="en-US" sz="2800" b="1" dirty="0">
                <a:solidFill>
                  <a:srgbClr val="009242"/>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9242"/>
                </a:solidFill>
                <a:effectLst/>
                <a:latin typeface="Arial" panose="020B0604020202020204" pitchFamily="34" charset="0"/>
                <a:ea typeface="Calibri" panose="020F0502020204030204" pitchFamily="34" charset="0"/>
                <a:cs typeface="Arial" panose="020B0604020202020204" pitchFamily="34" charset="0"/>
              </a:rPr>
              <a:t>kiểm</a:t>
            </a:r>
            <a:r>
              <a:rPr lang="en-US" sz="2800" b="1" dirty="0">
                <a:solidFill>
                  <a:srgbClr val="009242"/>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9242"/>
                </a:solidFill>
                <a:effectLst/>
                <a:latin typeface="Arial" panose="020B0604020202020204" pitchFamily="34" charset="0"/>
                <a:ea typeface="Calibri" panose="020F0502020204030204" pitchFamily="34" charset="0"/>
                <a:cs typeface="Arial" panose="020B0604020202020204" pitchFamily="34" charset="0"/>
              </a:rPr>
              <a:t>kĩ</a:t>
            </a:r>
            <a:r>
              <a:rPr lang="en-US" sz="2800" b="1" dirty="0">
                <a:solidFill>
                  <a:srgbClr val="009242"/>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9242"/>
                </a:solidFill>
                <a:effectLst/>
                <a:latin typeface="Arial" panose="020B0604020202020204" pitchFamily="34" charset="0"/>
                <a:ea typeface="Calibri" panose="020F0502020204030204" pitchFamily="34" charset="0"/>
                <a:cs typeface="Arial" panose="020B0604020202020204" pitchFamily="34" charset="0"/>
              </a:rPr>
              <a:t>năng</a:t>
            </a:r>
            <a:r>
              <a:rPr lang="en-US" sz="2800" b="1" dirty="0">
                <a:solidFill>
                  <a:srgbClr val="009242"/>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9242"/>
                </a:solidFill>
                <a:effectLst/>
                <a:latin typeface="Arial" panose="020B0604020202020204" pitchFamily="34" charset="0"/>
                <a:ea typeface="Calibri" panose="020F0502020204030204" pitchFamily="34" charset="0"/>
                <a:cs typeface="Arial" panose="020B0604020202020204" pitchFamily="34" charset="0"/>
              </a:rPr>
              <a:t>viết</a:t>
            </a:r>
            <a:r>
              <a:rPr lang="en-US" sz="2800" b="1" dirty="0">
                <a:solidFill>
                  <a:srgbClr val="009242"/>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9242"/>
                </a:solidFill>
                <a:effectLst/>
                <a:latin typeface="Arial" panose="020B0604020202020204" pitchFamily="34" charset="0"/>
                <a:ea typeface="Calibri" panose="020F0502020204030204" pitchFamily="34" charset="0"/>
                <a:cs typeface="Arial" panose="020B0604020202020204" pitchFamily="34" charset="0"/>
              </a:rPr>
              <a:t>đoạn</a:t>
            </a:r>
            <a:r>
              <a:rPr lang="en-US" sz="2800" b="1" dirty="0">
                <a:solidFill>
                  <a:srgbClr val="009242"/>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9242"/>
                </a:solidFill>
                <a:effectLst/>
                <a:latin typeface="Arial" panose="020B0604020202020204" pitchFamily="34" charset="0"/>
                <a:ea typeface="Calibri" panose="020F0502020204030204" pitchFamily="34" charset="0"/>
                <a:cs typeface="Arial" panose="020B0604020202020204" pitchFamily="34" charset="0"/>
              </a:rPr>
              <a:t>văn</a:t>
            </a:r>
            <a:r>
              <a:rPr lang="en-US" sz="2800" b="1" dirty="0">
                <a:solidFill>
                  <a:srgbClr val="009242"/>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solidFill>
                <a:srgbClr val="009242"/>
              </a:solidFill>
              <a:latin typeface="Arial" panose="020B0604020202020204" pitchFamily="34" charset="0"/>
              <a:cs typeface="Arial" panose="020B0604020202020204" pitchFamily="34" charset="0"/>
            </a:endParaRPr>
          </a:p>
        </p:txBody>
      </p:sp>
      <p:graphicFrame>
        <p:nvGraphicFramePr>
          <p:cNvPr id="8" name="Bảng 7">
            <a:extLst>
              <a:ext uri="{FF2B5EF4-FFF2-40B4-BE49-F238E27FC236}">
                <a16:creationId xmlns:a16="http://schemas.microsoft.com/office/drawing/2014/main" id="{425649F9-EA2C-9420-7F84-CF15BC170271}"/>
              </a:ext>
            </a:extLst>
          </p:cNvPr>
          <p:cNvGraphicFramePr>
            <a:graphicFrameLocks noGrp="1"/>
          </p:cNvGraphicFramePr>
          <p:nvPr>
            <p:extLst>
              <p:ext uri="{D42A27DB-BD31-4B8C-83A1-F6EECF244321}">
                <p14:modId xmlns:p14="http://schemas.microsoft.com/office/powerpoint/2010/main" val="2164439547"/>
              </p:ext>
            </p:extLst>
          </p:nvPr>
        </p:nvGraphicFramePr>
        <p:xfrm>
          <a:off x="339545" y="864182"/>
          <a:ext cx="11640419" cy="5212080"/>
        </p:xfrm>
        <a:graphic>
          <a:graphicData uri="http://schemas.openxmlformats.org/drawingml/2006/table">
            <a:tbl>
              <a:tblPr firstRow="1" firstCol="1" bandRow="1">
                <a:tableStyleId>{5C22544A-7EE6-4342-B048-85BDC9FD1C3A}</a:tableStyleId>
              </a:tblPr>
              <a:tblGrid>
                <a:gridCol w="773638">
                  <a:extLst>
                    <a:ext uri="{9D8B030D-6E8A-4147-A177-3AD203B41FA5}">
                      <a16:colId xmlns:a16="http://schemas.microsoft.com/office/drawing/2014/main" val="3899428262"/>
                    </a:ext>
                  </a:extLst>
                </a:gridCol>
                <a:gridCol w="8110330">
                  <a:extLst>
                    <a:ext uri="{9D8B030D-6E8A-4147-A177-3AD203B41FA5}">
                      <a16:colId xmlns:a16="http://schemas.microsoft.com/office/drawing/2014/main" val="172356333"/>
                    </a:ext>
                  </a:extLst>
                </a:gridCol>
                <a:gridCol w="1153386">
                  <a:extLst>
                    <a:ext uri="{9D8B030D-6E8A-4147-A177-3AD203B41FA5}">
                      <a16:colId xmlns:a16="http://schemas.microsoft.com/office/drawing/2014/main" val="585972826"/>
                    </a:ext>
                  </a:extLst>
                </a:gridCol>
                <a:gridCol w="1603065">
                  <a:extLst>
                    <a:ext uri="{9D8B030D-6E8A-4147-A177-3AD203B41FA5}">
                      <a16:colId xmlns:a16="http://schemas.microsoft.com/office/drawing/2014/main" val="328619422"/>
                    </a:ext>
                  </a:extLst>
                </a:gridCol>
              </a:tblGrid>
              <a:tr h="160301">
                <a:tc>
                  <a:txBody>
                    <a:bodyPr/>
                    <a:lstStyle/>
                    <a:p>
                      <a:pPr marL="0" marR="0" algn="ctr">
                        <a:lnSpc>
                          <a:spcPct val="100000"/>
                        </a:lnSpc>
                        <a:spcBef>
                          <a:spcPts val="0"/>
                        </a:spcBef>
                        <a:spcAft>
                          <a:spcPts val="0"/>
                        </a:spcAft>
                      </a:pPr>
                      <a:r>
                        <a:rPr lang="en-US" sz="2600">
                          <a:effectLst/>
                          <a:latin typeface="Arial" panose="020B0604020202020204" pitchFamily="34" charset="0"/>
                          <a:cs typeface="Arial" panose="020B0604020202020204" pitchFamily="34" charset="0"/>
                        </a:rPr>
                        <a:t>STT</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2600" dirty="0" err="1">
                          <a:effectLst/>
                          <a:latin typeface="Arial" panose="020B0604020202020204" pitchFamily="34" charset="0"/>
                          <a:cs typeface="Arial" panose="020B0604020202020204" pitchFamily="34" charset="0"/>
                        </a:rPr>
                        <a:t>Tiêu</a:t>
                      </a:r>
                      <a:r>
                        <a:rPr lang="en-US" sz="2600" dirty="0">
                          <a:effectLst/>
                          <a:latin typeface="Arial" panose="020B0604020202020204" pitchFamily="34" charset="0"/>
                          <a:cs typeface="Arial" panose="020B0604020202020204" pitchFamily="34" charset="0"/>
                        </a:rPr>
                        <a:t> </a:t>
                      </a:r>
                      <a:r>
                        <a:rPr lang="en-US" sz="2600" dirty="0" err="1">
                          <a:effectLst/>
                          <a:latin typeface="Arial" panose="020B0604020202020204" pitchFamily="34" charset="0"/>
                          <a:cs typeface="Arial" panose="020B0604020202020204" pitchFamily="34" charset="0"/>
                        </a:rPr>
                        <a:t>chí</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2600">
                          <a:effectLst/>
                          <a:latin typeface="Arial" panose="020B0604020202020204" pitchFamily="34" charset="0"/>
                          <a:cs typeface="Arial" panose="020B0604020202020204" pitchFamily="34" charset="0"/>
                        </a:rPr>
                        <a:t>Đạt</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2600" dirty="0" err="1">
                          <a:effectLst/>
                          <a:latin typeface="Arial" panose="020B0604020202020204" pitchFamily="34" charset="0"/>
                          <a:cs typeface="Arial" panose="020B0604020202020204" pitchFamily="34" charset="0"/>
                        </a:rPr>
                        <a:t>Chưa</a:t>
                      </a:r>
                      <a:r>
                        <a:rPr lang="en-US" sz="2600" dirty="0">
                          <a:effectLst/>
                          <a:latin typeface="Arial" panose="020B0604020202020204" pitchFamily="34" charset="0"/>
                          <a:cs typeface="Arial" panose="020B0604020202020204" pitchFamily="34" charset="0"/>
                        </a:rPr>
                        <a:t> </a:t>
                      </a:r>
                      <a:r>
                        <a:rPr lang="en-US" sz="2600" dirty="0" err="1">
                          <a:effectLst/>
                          <a:latin typeface="Arial" panose="020B0604020202020204" pitchFamily="34" charset="0"/>
                          <a:cs typeface="Arial" panose="020B0604020202020204" pitchFamily="34" charset="0"/>
                        </a:rPr>
                        <a:t>đạt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68586039"/>
                  </a:ext>
                </a:extLst>
              </a:tr>
              <a:tr h="320602">
                <a:tc>
                  <a:txBody>
                    <a:bodyPr/>
                    <a:lstStyle/>
                    <a:p>
                      <a:pPr marL="0" marR="0" algn="ctr">
                        <a:lnSpc>
                          <a:spcPct val="100000"/>
                        </a:lnSpc>
                        <a:spcBef>
                          <a:spcPts val="0"/>
                        </a:spcBef>
                        <a:spcAft>
                          <a:spcPts val="0"/>
                        </a:spcAft>
                      </a:pPr>
                      <a:r>
                        <a:rPr lang="en-US" sz="2600">
                          <a:effectLst/>
                          <a:latin typeface="Arial" panose="020B0604020202020204" pitchFamily="34" charset="0"/>
                          <a:cs typeface="Arial" panose="020B0604020202020204" pitchFamily="34" charset="0"/>
                        </a:rPr>
                        <a:t>1</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00000"/>
                        </a:lnSpc>
                        <a:spcBef>
                          <a:spcPts val="0"/>
                        </a:spcBef>
                        <a:spcAft>
                          <a:spcPts val="0"/>
                        </a:spcAft>
                      </a:pPr>
                      <a:r>
                        <a:rPr lang="en-US" sz="2400" dirty="0" err="1">
                          <a:effectLst/>
                          <a:latin typeface="Arial" panose="020B0604020202020204" pitchFamily="34" charset="0"/>
                          <a:cs typeface="Arial" panose="020B0604020202020204" pitchFamily="34" charset="0"/>
                        </a:rPr>
                        <a:t>Đảm</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bảo</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hình</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thức</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đoạn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văn</a:t>
                      </a:r>
                      <a:r>
                        <a:rPr lang="en-US" sz="2400" dirty="0">
                          <a:effectLst/>
                          <a:latin typeface="Arial" panose="020B0604020202020204" pitchFamily="34" charset="0"/>
                          <a:cs typeface="Arial" panose="020B0604020202020204" pitchFamily="34" charset="0"/>
                        </a:rPr>
                        <a:t>: dung </a:t>
                      </a:r>
                      <a:r>
                        <a:rPr lang="en-US" sz="2400" dirty="0" err="1">
                          <a:effectLst/>
                          <a:latin typeface="Arial" panose="020B0604020202020204" pitchFamily="34" charset="0"/>
                          <a:cs typeface="Arial" panose="020B0604020202020204" pitchFamily="34" charset="0"/>
                        </a:rPr>
                        <a:t>lượng</a:t>
                      </a:r>
                      <a:r>
                        <a:rPr lang="en-US" sz="2400" dirty="0">
                          <a:effectLst/>
                          <a:latin typeface="Arial" panose="020B0604020202020204" pitchFamily="34" charset="0"/>
                          <a:cs typeface="Arial" panose="020B0604020202020204" pitchFamily="34" charset="0"/>
                        </a:rPr>
                        <a:t> 8 – 10 </a:t>
                      </a:r>
                      <a:r>
                        <a:rPr lang="en-US" sz="2400" dirty="0" err="1">
                          <a:effectLst/>
                          <a:latin typeface="Arial" panose="020B0604020202020204" pitchFamily="34" charset="0"/>
                          <a:cs typeface="Arial" panose="020B0604020202020204" pitchFamily="34" charset="0"/>
                        </a:rPr>
                        <a:t>dòng</a:t>
                      </a:r>
                      <a:r>
                        <a:rPr lang="en-US" sz="24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320632"/>
                  </a:ext>
                </a:extLst>
              </a:tr>
              <a:tr h="1282409">
                <a:tc>
                  <a:txBody>
                    <a:bodyPr/>
                    <a:lstStyle/>
                    <a:p>
                      <a:pPr marL="0" marR="0" algn="ctr">
                        <a:lnSpc>
                          <a:spcPct val="100000"/>
                        </a:lnSpc>
                        <a:spcBef>
                          <a:spcPts val="0"/>
                        </a:spcBef>
                        <a:spcAft>
                          <a:spcPts val="0"/>
                        </a:spcAft>
                      </a:pPr>
                      <a:r>
                        <a:rPr lang="en-US" sz="2600">
                          <a:effectLst/>
                          <a:latin typeface="Arial" panose="020B0604020202020204" pitchFamily="34" charset="0"/>
                          <a:cs typeface="Arial" panose="020B0604020202020204" pitchFamily="34" charset="0"/>
                        </a:rPr>
                        <a:t>2</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00000"/>
                        </a:lnSpc>
                        <a:spcBef>
                          <a:spcPts val="0"/>
                        </a:spcBef>
                        <a:spcAft>
                          <a:spcPts val="0"/>
                        </a:spcAft>
                      </a:pPr>
                      <a:r>
                        <a:rPr lang="vi-VN" sz="2400" dirty="0">
                          <a:effectLst/>
                          <a:latin typeface="Arial" panose="020B0604020202020204" pitchFamily="34" charset="0"/>
                          <a:cs typeface="Arial" panose="020B0604020202020204" pitchFamily="34" charset="0"/>
                        </a:rPr>
                        <a:t>Đoạn văn đúng chủ đề: </a:t>
                      </a:r>
                      <a:endParaRPr lang="en-US" sz="2400" dirty="0">
                        <a:effectLst/>
                        <a:latin typeface="Arial" panose="020B0604020202020204" pitchFamily="34" charset="0"/>
                        <a:cs typeface="Arial" panose="020B0604020202020204" pitchFamily="34" charset="0"/>
                      </a:endParaRPr>
                    </a:p>
                    <a:p>
                      <a:pPr marL="0" marR="0" algn="just">
                        <a:lnSpc>
                          <a:spcPct val="100000"/>
                        </a:lnSpc>
                        <a:spcBef>
                          <a:spcPts val="0"/>
                        </a:spcBef>
                        <a:spcAft>
                          <a:spcPts val="0"/>
                        </a:spcAft>
                      </a:pP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Suy</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nghĩ</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của</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về</a:t>
                      </a:r>
                      <a:r>
                        <a:rPr lang="en-US" sz="2400" dirty="0">
                          <a:effectLst/>
                          <a:latin typeface="Arial" panose="020B0604020202020204" pitchFamily="34" charset="0"/>
                          <a:cs typeface="Arial" panose="020B0604020202020204" pitchFamily="34" charset="0"/>
                        </a:rPr>
                        <a:t> bi </a:t>
                      </a:r>
                      <a:r>
                        <a:rPr lang="en-US" sz="2400" dirty="0" err="1">
                          <a:effectLst/>
                          <a:latin typeface="Arial" panose="020B0604020202020204" pitchFamily="34" charset="0"/>
                          <a:cs typeface="Arial" panose="020B0604020202020204" pitchFamily="34" charset="0"/>
                        </a:rPr>
                        <a:t>kịch</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của</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Hồn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Trương</a:t>
                      </a:r>
                      <a:r>
                        <a:rPr lang="en-US" sz="2400" dirty="0">
                          <a:effectLst/>
                          <a:latin typeface="Arial" panose="020B0604020202020204" pitchFamily="34" charset="0"/>
                          <a:cs typeface="Arial" panose="020B0604020202020204" pitchFamily="34" charset="0"/>
                        </a:rPr>
                        <a:t> Ba: </a:t>
                      </a:r>
                      <a:r>
                        <a:rPr lang="en-US" sz="2400" kern="1200" dirty="0">
                          <a:solidFill>
                            <a:schemeClr val="dk1"/>
                          </a:solidFill>
                          <a:effectLst/>
                          <a:latin typeface="Arial" panose="020B0604020202020204" pitchFamily="34" charset="0"/>
                          <a:ea typeface="+mn-ea"/>
                          <a:cs typeface="Arial" panose="020B0604020202020204" pitchFamily="34" charset="0"/>
                        </a:rPr>
                        <a:t>Bi </a:t>
                      </a:r>
                      <a:r>
                        <a:rPr lang="en-US" sz="2400" kern="1200" dirty="0" err="1">
                          <a:solidFill>
                            <a:schemeClr val="dk1"/>
                          </a:solidFill>
                          <a:effectLst/>
                          <a:latin typeface="Arial" panose="020B0604020202020204" pitchFamily="34" charset="0"/>
                          <a:ea typeface="+mn-ea"/>
                          <a:cs typeface="Arial" panose="020B0604020202020204" pitchFamily="34" charset="0"/>
                        </a:rPr>
                        <a:t>kịch</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tha</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hoá</a:t>
                      </a:r>
                      <a:r>
                        <a:rPr lang="en-US" sz="2400" kern="1200" dirty="0">
                          <a:solidFill>
                            <a:schemeClr val="dk1"/>
                          </a:solidFill>
                          <a:effectLst/>
                          <a:latin typeface="Arial" panose="020B0604020202020204" pitchFamily="34" charset="0"/>
                          <a:ea typeface="+mn-ea"/>
                          <a:cs typeface="Arial" panose="020B0604020202020204" pitchFamily="34" charset="0"/>
                        </a:rPr>
                        <a:t>, </a:t>
                      </a:r>
                      <a:r>
                        <a:rPr lang="vi-VN" sz="2400" kern="1200" dirty="0">
                          <a:solidFill>
                            <a:schemeClr val="dk1"/>
                          </a:solidFill>
                          <a:effectLst/>
                          <a:latin typeface="Arial" panose="020B0604020202020204" pitchFamily="34" charset="0"/>
                          <a:ea typeface="+mn-ea"/>
                          <a:cs typeface="Arial" panose="020B0604020202020204" pitchFamily="34" charset="0"/>
                        </a:rPr>
                        <a:t>Bi kịch gia đình</a:t>
                      </a:r>
                      <a:r>
                        <a:rPr lang="en-US" sz="2400" kern="1200" dirty="0">
                          <a:solidFill>
                            <a:schemeClr val="dk1"/>
                          </a:solidFill>
                          <a:effectLst/>
                          <a:latin typeface="Arial" panose="020B0604020202020204" pitchFamily="34" charset="0"/>
                          <a:ea typeface="+mn-ea"/>
                          <a:cs typeface="Arial" panose="020B0604020202020204" pitchFamily="34" charset="0"/>
                        </a:rPr>
                        <a:t>, </a:t>
                      </a:r>
                      <a:r>
                        <a:rPr lang="vi-VN" sz="2400" kern="1200" dirty="0">
                          <a:solidFill>
                            <a:schemeClr val="dk1"/>
                          </a:solidFill>
                          <a:effectLst/>
                          <a:latin typeface="Arial" panose="020B0604020202020204" pitchFamily="34" charset="0"/>
                          <a:ea typeface="+mn-ea"/>
                          <a:cs typeface="Arial" panose="020B0604020202020204" pitchFamily="34" charset="0"/>
                        </a:rPr>
                        <a:t>B</a:t>
                      </a:r>
                      <a:r>
                        <a:rPr lang="en-US" sz="2400" kern="1200" dirty="0" err="1">
                          <a:solidFill>
                            <a:schemeClr val="dk1"/>
                          </a:solidFill>
                          <a:effectLst/>
                          <a:latin typeface="Arial" panose="020B0604020202020204" pitchFamily="34" charset="0"/>
                          <a:ea typeface="+mn-ea"/>
                          <a:cs typeface="Arial" panose="020B0604020202020204" pitchFamily="34" charset="0"/>
                        </a:rPr>
                        <a:t>i</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kịch</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đánh</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mất</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chính</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mình</a:t>
                      </a:r>
                      <a:r>
                        <a:rPr lang="vi-VN"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bị</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kịch</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không</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được</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thừa</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nhận</a:t>
                      </a:r>
                      <a:r>
                        <a:rPr lang="en-US" sz="2400" kern="1200" dirty="0">
                          <a:solidFill>
                            <a:schemeClr val="dk1"/>
                          </a:solidFill>
                          <a:effectLst/>
                          <a:latin typeface="Arial" panose="020B0604020202020204" pitchFamily="34" charset="0"/>
                          <a:ea typeface="+mn-ea"/>
                          <a:cs typeface="Arial" panose="020B0604020202020204" pitchFamily="34" charset="0"/>
                        </a:rPr>
                        <a:t>.</a:t>
                      </a:r>
                    </a:p>
                    <a:p>
                      <a:pPr marL="0" marR="0" algn="just">
                        <a:lnSpc>
                          <a:spcPct val="100000"/>
                        </a:lnSpc>
                        <a:spcBef>
                          <a:spcPts val="0"/>
                        </a:spcBef>
                        <a:spcAft>
                          <a:spcPts val="0"/>
                        </a:spcAft>
                      </a:pP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Giá</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trị</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nhân</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kern="1200" dirty="0" err="1">
                          <a:solidFill>
                            <a:schemeClr val="dk1"/>
                          </a:solidFill>
                          <a:effectLst/>
                          <a:latin typeface="Arial" panose="020B0604020202020204" pitchFamily="34" charset="0"/>
                          <a:ea typeface="+mn-ea"/>
                          <a:cs typeface="Arial" panose="020B0604020202020204" pitchFamily="34" charset="0"/>
                        </a:rPr>
                        <a:t>sinh</a:t>
                      </a:r>
                      <a:r>
                        <a:rPr lang="en-US" sz="2400" kern="1200" dirty="0">
                          <a:solidFill>
                            <a:schemeClr val="dk1"/>
                          </a:solidFill>
                          <a:effectLst/>
                          <a:latin typeface="Arial" panose="020B0604020202020204" pitchFamily="34" charset="0"/>
                          <a:ea typeface="+mn-ea"/>
                          <a:cs typeface="Arial" panose="020B0604020202020204" pitchFamily="34" charset="0"/>
                        </a:rPr>
                        <a:t>: </a:t>
                      </a:r>
                      <a:r>
                        <a:rPr lang="vi-VN" sz="2400" kern="1200" dirty="0">
                          <a:solidFill>
                            <a:schemeClr val="dk1"/>
                          </a:solidFill>
                          <a:effectLst/>
                          <a:latin typeface="Arial" panose="020B0604020202020204" pitchFamily="34" charset="0"/>
                          <a:ea typeface="+mn-ea"/>
                          <a:cs typeface="Arial" panose="020B0604020202020204" pitchFamily="34" charset="0"/>
                        </a:rPr>
                        <a:t>bài học về sự tồn tại và cái chết; bài học về sai lầm và cách sửa sai, bài học về lối sống; bài học về giá trị của đời sống vật chất và tinh thần…</a:t>
                      </a:r>
                      <a:endParaRPr lang="en-US" sz="2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2600" dirty="0">
                          <a:effectLst/>
                          <a:latin typeface="Arial" panose="020B0604020202020204" pitchFamily="34" charset="0"/>
                          <a:cs typeface="Arial" panose="020B0604020202020204" pitchFamily="34" charset="0"/>
                        </a:rPr>
                        <a:t> </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957928"/>
                  </a:ext>
                </a:extLst>
              </a:tr>
              <a:tr h="160301">
                <a:tc>
                  <a:txBody>
                    <a:bodyPr/>
                    <a:lstStyle/>
                    <a:p>
                      <a:pPr marL="0" marR="0" algn="ctr">
                        <a:lnSpc>
                          <a:spcPct val="100000"/>
                        </a:lnSpc>
                        <a:spcBef>
                          <a:spcPts val="0"/>
                        </a:spcBef>
                        <a:spcAft>
                          <a:spcPts val="0"/>
                        </a:spcAft>
                      </a:pPr>
                      <a:r>
                        <a:rPr lang="en-US" sz="2600">
                          <a:effectLst/>
                          <a:latin typeface="Arial" panose="020B0604020202020204" pitchFamily="34" charset="0"/>
                          <a:cs typeface="Arial" panose="020B0604020202020204" pitchFamily="34" charset="0"/>
                        </a:rPr>
                        <a:t>3</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00000"/>
                        </a:lnSpc>
                        <a:spcBef>
                          <a:spcPts val="0"/>
                        </a:spcBef>
                        <a:spcAft>
                          <a:spcPts val="0"/>
                        </a:spcAft>
                      </a:pPr>
                      <a:r>
                        <a:rPr lang="en-US" sz="2400" dirty="0" err="1">
                          <a:effectLst/>
                          <a:latin typeface="Arial" panose="020B0604020202020204" pitchFamily="34" charset="0"/>
                          <a:cs typeface="Arial" panose="020B0604020202020204" pitchFamily="34" charset="0"/>
                        </a:rPr>
                        <a:t>Có</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câu</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chủ</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đề</a:t>
                      </a:r>
                      <a:r>
                        <a:rPr lang="en-US" sz="24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2600" dirty="0">
                          <a:effectLst/>
                          <a:latin typeface="Arial" panose="020B0604020202020204" pitchFamily="34" charset="0"/>
                          <a:cs typeface="Arial" panose="020B0604020202020204" pitchFamily="34" charset="0"/>
                        </a:rPr>
                        <a:t> </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6135403"/>
                  </a:ext>
                </a:extLst>
              </a:tr>
              <a:tr h="320602">
                <a:tc>
                  <a:txBody>
                    <a:bodyPr/>
                    <a:lstStyle/>
                    <a:p>
                      <a:pPr marL="0" marR="0" algn="ctr">
                        <a:lnSpc>
                          <a:spcPct val="100000"/>
                        </a:lnSpc>
                        <a:spcBef>
                          <a:spcPts val="0"/>
                        </a:spcBef>
                        <a:spcAft>
                          <a:spcPts val="0"/>
                        </a:spcAft>
                      </a:pPr>
                      <a:r>
                        <a:rPr lang="en-US" sz="2600">
                          <a:effectLst/>
                          <a:latin typeface="Arial" panose="020B0604020202020204" pitchFamily="34" charset="0"/>
                          <a:cs typeface="Arial" panose="020B0604020202020204" pitchFamily="34" charset="0"/>
                        </a:rPr>
                        <a:t>4</a:t>
                      </a:r>
                      <a:endParaRPr lang="en-US" sz="2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228600" marR="0" indent="-228600">
                        <a:lnSpc>
                          <a:spcPct val="100000"/>
                        </a:lnSpc>
                        <a:spcBef>
                          <a:spcPts val="0"/>
                        </a:spcBef>
                        <a:spcAft>
                          <a:spcPts val="0"/>
                        </a:spcAft>
                      </a:pPr>
                      <a:r>
                        <a:rPr lang="en-US" sz="2400" dirty="0" err="1">
                          <a:effectLst/>
                          <a:latin typeface="Arial" panose="020B0604020202020204" pitchFamily="34" charset="0"/>
                          <a:cs typeface="Arial" panose="020B0604020202020204" pitchFamily="34" charset="0"/>
                        </a:rPr>
                        <a:t>Đoạn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văn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đảm</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bảo</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tính</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liên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kết</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giữa</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các</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câu</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trong</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đoạn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văn</a:t>
                      </a:r>
                      <a:r>
                        <a:rPr lang="en-US" sz="24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indent="-228600">
                        <a:lnSpc>
                          <a:spcPct val="100000"/>
                        </a:lnSpc>
                        <a:spcBef>
                          <a:spcPts val="0"/>
                        </a:spcBef>
                        <a:spcAft>
                          <a:spcPts val="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indent="-228600">
                        <a:lnSpc>
                          <a:spcPct val="100000"/>
                        </a:lnSpc>
                        <a:spcBef>
                          <a:spcPts val="0"/>
                        </a:spcBef>
                        <a:spcAft>
                          <a:spcPts val="0"/>
                        </a:spcAft>
                      </a:pPr>
                      <a:r>
                        <a:rPr lang="en-US" sz="2600" dirty="0">
                          <a:effectLst/>
                          <a:latin typeface="Arial" panose="020B060402020202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8652469"/>
                  </a:ext>
                </a:extLst>
              </a:tr>
              <a:tr h="320602">
                <a:tc>
                  <a:txBody>
                    <a:bodyPr/>
                    <a:lstStyle/>
                    <a:p>
                      <a:pPr marL="0" marR="0" algn="ctr">
                        <a:lnSpc>
                          <a:spcPct val="100000"/>
                        </a:lnSpc>
                        <a:spcBef>
                          <a:spcPts val="0"/>
                        </a:spcBef>
                        <a:spcAft>
                          <a:spcPts val="0"/>
                        </a:spcAft>
                      </a:pPr>
                      <a:r>
                        <a:rPr lang="en-US" sz="2600" dirty="0">
                          <a:effectLst/>
                          <a:latin typeface="Arial" panose="020B0604020202020204" pitchFamily="34" charset="0"/>
                          <a:cs typeface="Arial" panose="020B0604020202020204" pitchFamily="34" charset="0"/>
                        </a:rPr>
                        <a:t>5</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00000"/>
                        </a:lnSpc>
                        <a:spcBef>
                          <a:spcPts val="0"/>
                        </a:spcBef>
                        <a:spcAft>
                          <a:spcPts val="0"/>
                        </a:spcAft>
                      </a:pPr>
                      <a:r>
                        <a:rPr lang="en-US" sz="2400" dirty="0" err="1">
                          <a:effectLst/>
                          <a:latin typeface="Arial" panose="020B0604020202020204" pitchFamily="34" charset="0"/>
                          <a:cs typeface="Arial" panose="020B0604020202020204" pitchFamily="34" charset="0"/>
                        </a:rPr>
                        <a:t>Đoạn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văn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đảm</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bảo</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về</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yêu</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cầu</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về</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chính</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tả</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cách</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sử</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dụng</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từ</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ngữ</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ngữ</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pháp</a:t>
                      </a:r>
                      <a:r>
                        <a:rPr lang="en-US" sz="24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2600">
                          <a:effectLst/>
                          <a:latin typeface="Arial" panose="020B0604020202020204" pitchFamily="34" charset="0"/>
                          <a:cs typeface="Arial" panose="020B0604020202020204" pitchFamily="34" charset="0"/>
                        </a:rPr>
                        <a:t> </a:t>
                      </a:r>
                      <a:endParaRPr lang="en-US" sz="2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2600" dirty="0">
                          <a:effectLst/>
                          <a:latin typeface="Arial" panose="020B0604020202020204" pitchFamily="34" charset="0"/>
                          <a:cs typeface="Arial" panose="020B0604020202020204" pitchFamily="34" charset="0"/>
                        </a:rPr>
                        <a:t> </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7260323"/>
                  </a:ext>
                </a:extLst>
              </a:tr>
            </a:tbl>
          </a:graphicData>
        </a:graphic>
      </p:graphicFrame>
      <p:pic>
        <p:nvPicPr>
          <p:cNvPr id="6" name="图片 4">
            <a:extLst>
              <a:ext uri="{FF2B5EF4-FFF2-40B4-BE49-F238E27FC236}">
                <a16:creationId xmlns:a16="http://schemas.microsoft.com/office/drawing/2014/main" id="{69D3AC34-4647-19F3-034D-3F32D98140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243931" y="4737213"/>
            <a:ext cx="2070569" cy="2070569"/>
          </a:xfrm>
          <a:prstGeom prst="rect">
            <a:avLst/>
          </a:prstGeom>
        </p:spPr>
      </p:pic>
    </p:spTree>
    <p:extLst>
      <p:ext uri="{BB962C8B-B14F-4D97-AF65-F5344CB8AC3E}">
        <p14:creationId xmlns:p14="http://schemas.microsoft.com/office/powerpoint/2010/main" val="657579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B9FAF260-2A44-95D8-42DC-5A9C46CF5958}"/>
              </a:ext>
            </a:extLst>
          </p:cNvPr>
          <p:cNvPicPr>
            <a:picLocks noGrp="1" noChangeAspect="1"/>
          </p:cNvPicPr>
          <p:nvPr>
            <p:ph/>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342472" y="154119"/>
            <a:ext cx="11507055" cy="6858000"/>
          </a:xfrm>
          <a:prstGeom prst="rect">
            <a:avLst/>
          </a:prstGeom>
        </p:spPr>
      </p:pic>
      <p:sp>
        <p:nvSpPr>
          <p:cNvPr id="4" name="文本框 12">
            <a:extLst>
              <a:ext uri="{FF2B5EF4-FFF2-40B4-BE49-F238E27FC236}">
                <a16:creationId xmlns:a16="http://schemas.microsoft.com/office/drawing/2014/main" id="{9570079A-F620-426C-3BB4-72C87A1695D9}"/>
              </a:ext>
            </a:extLst>
          </p:cNvPr>
          <p:cNvSpPr txBox="1"/>
          <p:nvPr/>
        </p:nvSpPr>
        <p:spPr>
          <a:xfrm>
            <a:off x="3200041" y="445581"/>
            <a:ext cx="5791970" cy="523220"/>
          </a:xfrm>
          <a:prstGeom prst="rect">
            <a:avLst/>
          </a:prstGeom>
          <a:noFill/>
        </p:spPr>
        <p:txBody>
          <a:bodyPr wrap="none" rtlCol="0">
            <a:spAutoFit/>
          </a:bodyPr>
          <a:lstStyle>
            <a:defPPr/>
          </a:lstStyle>
          <a:p>
            <a:pPr algn="ctr"/>
            <a:r>
              <a:rPr lang="en-US" altLang="zh-CN" sz="28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CÁCH ĐỌC HIỂU VĂN BẢN KỊCH</a:t>
            </a:r>
            <a:endParaRPr lang="zh-CN" altLang="en-US" sz="2800" b="1" dirty="0">
              <a:latin typeface="Arial" panose="020B0604020202020204" pitchFamily="34" charset="0"/>
              <a:ea typeface="Aa小梨涡 (非商业使用)" panose="02010600010101010101" charset="-122"/>
              <a:cs typeface="Arial" panose="020B0604020202020204" pitchFamily="34" charset="0"/>
              <a:sym typeface="+mn-ea"/>
            </a:endParaRPr>
          </a:p>
        </p:txBody>
      </p:sp>
      <p:sp>
        <p:nvSpPr>
          <p:cNvPr id="8" name="文本框 1">
            <a:extLst>
              <a:ext uri="{FF2B5EF4-FFF2-40B4-BE49-F238E27FC236}">
                <a16:creationId xmlns:a16="http://schemas.microsoft.com/office/drawing/2014/main" id="{A2AC8BC0-99DE-673C-6890-EB1E3C1D9ACD}"/>
              </a:ext>
            </a:extLst>
          </p:cNvPr>
          <p:cNvSpPr txBox="1"/>
          <p:nvPr/>
        </p:nvSpPr>
        <p:spPr>
          <a:xfrm>
            <a:off x="703782" y="985052"/>
            <a:ext cx="10741628" cy="510778"/>
          </a:xfrm>
          <a:prstGeom prst="roundRect">
            <a:avLst/>
          </a:prstGeom>
          <a:noFill/>
          <a:ln w="38100">
            <a:solidFill>
              <a:srgbClr val="00B050"/>
            </a:solidFill>
          </a:ln>
        </p:spPr>
        <p:txBody>
          <a:bodyPr wrap="square" rtlCol="0">
            <a:spAutoFit/>
          </a:bodyPr>
          <a:lstStyle>
            <a:defPPr/>
          </a:lstStyle>
          <a:p>
            <a:r>
              <a:rPr lang="vi-VN" sz="2400" dirty="0">
                <a:latin typeface="Times New Roman" panose="02020603050405020304" pitchFamily="18" charset="0"/>
                <a:cs typeface="Times New Roman" panose="02020603050405020304" pitchFamily="18" charset="0"/>
              </a:rPr>
              <a:t>- Tìm hiểu tác giả, tác phẩm, hoàn cảnh sáng tác.</a:t>
            </a:r>
            <a:endParaRPr lang="en-US" sz="2400" dirty="0">
              <a:latin typeface="Times New Roman" panose="02020603050405020304" pitchFamily="18" charset="0"/>
              <a:cs typeface="Times New Roman" panose="02020603050405020304" pitchFamily="18" charset="0"/>
            </a:endParaRPr>
          </a:p>
        </p:txBody>
      </p:sp>
      <p:sp>
        <p:nvSpPr>
          <p:cNvPr id="9" name="文本框 1">
            <a:extLst>
              <a:ext uri="{FF2B5EF4-FFF2-40B4-BE49-F238E27FC236}">
                <a16:creationId xmlns:a16="http://schemas.microsoft.com/office/drawing/2014/main" id="{FF985669-7869-3629-B858-75C7C0999B0C}"/>
              </a:ext>
            </a:extLst>
          </p:cNvPr>
          <p:cNvSpPr txBox="1"/>
          <p:nvPr/>
        </p:nvSpPr>
        <p:spPr>
          <a:xfrm>
            <a:off x="703782" y="1623783"/>
            <a:ext cx="10741628" cy="510778"/>
          </a:xfrm>
          <a:prstGeom prst="roundRect">
            <a:avLst/>
          </a:prstGeom>
          <a:noFill/>
          <a:ln w="38100">
            <a:solidFill>
              <a:srgbClr val="00B050"/>
            </a:solidFill>
          </a:ln>
        </p:spPr>
        <p:txBody>
          <a:bodyPr wrap="square" rtlCol="0">
            <a:spAutoFit/>
          </a:bodyPr>
          <a:lstStyle>
            <a:defPPr/>
          </a:lstStyle>
          <a:p>
            <a:r>
              <a:rPr lang="vi-VN" sz="2400" dirty="0">
                <a:latin typeface="Times New Roman" panose="02020603050405020304" pitchFamily="18" charset="0"/>
                <a:cs typeface="Times New Roman" panose="02020603050405020304" pitchFamily="18" charset="0"/>
              </a:rPr>
              <a:t>- Nắm vững cốt truyện</a:t>
            </a:r>
            <a:endParaRPr lang="en-US" sz="2400" dirty="0">
              <a:latin typeface="Times New Roman" panose="02020603050405020304" pitchFamily="18" charset="0"/>
              <a:cs typeface="Times New Roman" panose="02020603050405020304" pitchFamily="18" charset="0"/>
            </a:endParaRPr>
          </a:p>
        </p:txBody>
      </p:sp>
      <p:sp>
        <p:nvSpPr>
          <p:cNvPr id="10" name="文本框 1">
            <a:extLst>
              <a:ext uri="{FF2B5EF4-FFF2-40B4-BE49-F238E27FC236}">
                <a16:creationId xmlns:a16="http://schemas.microsoft.com/office/drawing/2014/main" id="{64FADEEF-4048-0ED3-CD11-9258E0116FCB}"/>
              </a:ext>
            </a:extLst>
          </p:cNvPr>
          <p:cNvSpPr txBox="1"/>
          <p:nvPr/>
        </p:nvSpPr>
        <p:spPr>
          <a:xfrm>
            <a:off x="703782" y="2265895"/>
            <a:ext cx="10741628" cy="919401"/>
          </a:xfrm>
          <a:prstGeom prst="roundRect">
            <a:avLst/>
          </a:prstGeom>
          <a:noFill/>
          <a:ln w="38100">
            <a:solidFill>
              <a:srgbClr val="00B050"/>
            </a:solidFill>
          </a:ln>
        </p:spPr>
        <p:txBody>
          <a:bodyPr wrap="square" rtlCol="0">
            <a:spAutoFit/>
          </a:bodyPr>
          <a:lstStyle>
            <a:defPPr/>
          </a:lstStyle>
          <a:p>
            <a:r>
              <a:rPr lang="vi-VN" sz="2400" dirty="0">
                <a:latin typeface="Times New Roman" panose="02020603050405020304" pitchFamily="18" charset="0"/>
                <a:cs typeface="Times New Roman" panose="02020603050405020304" pitchFamily="18" charset="0"/>
              </a:rPr>
              <a:t>- Xác định mâu thuẫn, xung đột chính, phân tích được diễn biến của xung đột: mở đầu, thắt nút, phát triển, cao trào, mở nút</a:t>
            </a:r>
            <a:endParaRPr lang="en-US" sz="2400" dirty="0">
              <a:latin typeface="Times New Roman" panose="02020603050405020304" pitchFamily="18" charset="0"/>
              <a:cs typeface="Times New Roman" panose="02020603050405020304" pitchFamily="18" charset="0"/>
            </a:endParaRPr>
          </a:p>
        </p:txBody>
      </p:sp>
      <p:sp>
        <p:nvSpPr>
          <p:cNvPr id="11" name="文本框 1">
            <a:extLst>
              <a:ext uri="{FF2B5EF4-FFF2-40B4-BE49-F238E27FC236}">
                <a16:creationId xmlns:a16="http://schemas.microsoft.com/office/drawing/2014/main" id="{80B2929B-F7ED-E5CF-2311-97FC77680348}"/>
              </a:ext>
            </a:extLst>
          </p:cNvPr>
          <p:cNvSpPr txBox="1"/>
          <p:nvPr/>
        </p:nvSpPr>
        <p:spPr>
          <a:xfrm>
            <a:off x="703781" y="3332687"/>
            <a:ext cx="10741629" cy="919401"/>
          </a:xfrm>
          <a:prstGeom prst="roundRect">
            <a:avLst/>
          </a:prstGeom>
          <a:noFill/>
          <a:ln w="38100">
            <a:solidFill>
              <a:srgbClr val="00B050"/>
            </a:solidFill>
          </a:ln>
        </p:spPr>
        <p:txBody>
          <a:bodyPr wrap="square" rtlCol="0">
            <a:spAutoFit/>
          </a:bodyPr>
          <a:lstStyle>
            <a:defPPr/>
          </a:lstStyle>
          <a:p>
            <a:r>
              <a:rPr lang="vi-VN" sz="2400" dirty="0">
                <a:latin typeface="Times New Roman" panose="02020603050405020304" pitchFamily="18" charset="0"/>
                <a:cs typeface="Times New Roman" panose="02020603050405020304" pitchFamily="18" charset="0"/>
              </a:rPr>
              <a:t>- Bám sát văn bản, phân tích hành động, lời nói, thái độ, tư tưởng, suy nghĩ, diễn biến tâm lí của nhân vật; chú ý phân tích ngôn ngữ độc thoại, đối thoại của nhân vật.</a:t>
            </a:r>
            <a:endParaRPr lang="en-US" sz="2400" dirty="0">
              <a:latin typeface="Times New Roman" panose="02020603050405020304" pitchFamily="18" charset="0"/>
              <a:cs typeface="Times New Roman" panose="02020603050405020304" pitchFamily="18" charset="0"/>
            </a:endParaRPr>
          </a:p>
        </p:txBody>
      </p:sp>
      <p:sp>
        <p:nvSpPr>
          <p:cNvPr id="12" name="文本框 1">
            <a:extLst>
              <a:ext uri="{FF2B5EF4-FFF2-40B4-BE49-F238E27FC236}">
                <a16:creationId xmlns:a16="http://schemas.microsoft.com/office/drawing/2014/main" id="{D8C24CB9-8DC8-D398-D5F1-CF729FC78F05}"/>
              </a:ext>
            </a:extLst>
          </p:cNvPr>
          <p:cNvSpPr txBox="1"/>
          <p:nvPr/>
        </p:nvSpPr>
        <p:spPr>
          <a:xfrm>
            <a:off x="703782" y="4399494"/>
            <a:ext cx="10741629" cy="578882"/>
          </a:xfrm>
          <a:prstGeom prst="roundRect">
            <a:avLst/>
          </a:prstGeom>
          <a:noFill/>
          <a:ln w="38100">
            <a:solidFill>
              <a:srgbClr val="00B050"/>
            </a:solidFill>
          </a:ln>
        </p:spPr>
        <p:txBody>
          <a:bodyPr wrap="square" rtlCol="0">
            <a:spAutoFit/>
          </a:bodyPr>
          <a:lstStyle>
            <a:defPPr/>
          </a:lstStyle>
          <a:p>
            <a:r>
              <a:rPr lang="vi-VN" sz="28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Bám sát các chỉ dẫn sân khấu</a:t>
            </a:r>
            <a:endParaRPr lang="en-US" sz="2400" dirty="0">
              <a:latin typeface="Times New Roman" panose="02020603050405020304" pitchFamily="18" charset="0"/>
              <a:cs typeface="Times New Roman" panose="02020603050405020304" pitchFamily="18" charset="0"/>
            </a:endParaRPr>
          </a:p>
        </p:txBody>
      </p:sp>
      <p:sp>
        <p:nvSpPr>
          <p:cNvPr id="13" name="文本框 1">
            <a:extLst>
              <a:ext uri="{FF2B5EF4-FFF2-40B4-BE49-F238E27FC236}">
                <a16:creationId xmlns:a16="http://schemas.microsoft.com/office/drawing/2014/main" id="{BCCB5E01-F03F-021C-ED92-DAE61EDEFD44}"/>
              </a:ext>
            </a:extLst>
          </p:cNvPr>
          <p:cNvSpPr txBox="1"/>
          <p:nvPr/>
        </p:nvSpPr>
        <p:spPr>
          <a:xfrm>
            <a:off x="698643" y="5136967"/>
            <a:ext cx="10741628" cy="510778"/>
          </a:xfrm>
          <a:prstGeom prst="roundRect">
            <a:avLst/>
          </a:prstGeom>
          <a:noFill/>
          <a:ln w="38100">
            <a:solidFill>
              <a:srgbClr val="00B050"/>
            </a:solidFill>
          </a:ln>
        </p:spPr>
        <p:txBody>
          <a:bodyPr wrap="square" rtlCol="0">
            <a:spAutoFit/>
          </a:bodyPr>
          <a:lstStyle>
            <a:defPPr/>
          </a:lstStyle>
          <a:p>
            <a:r>
              <a:rPr lang="vi-VN" sz="2400" dirty="0">
                <a:latin typeface="Times New Roman" panose="02020603050405020304" pitchFamily="18" charset="0"/>
                <a:cs typeface="Times New Roman" panose="02020603050405020304" pitchFamily="18" charset="0"/>
              </a:rPr>
              <a:t>- Đánh giá các giá trị nội dung, nghệ thuật của tác phẩm.</a:t>
            </a:r>
            <a:endParaRPr lang="en-US" sz="2400" dirty="0">
              <a:latin typeface="Times New Roman" panose="02020603050405020304" pitchFamily="18" charset="0"/>
              <a:cs typeface="Times New Roman" panose="02020603050405020304" pitchFamily="18" charset="0"/>
            </a:endParaRPr>
          </a:p>
        </p:txBody>
      </p:sp>
      <p:sp>
        <p:nvSpPr>
          <p:cNvPr id="14" name="文本框 1">
            <a:extLst>
              <a:ext uri="{FF2B5EF4-FFF2-40B4-BE49-F238E27FC236}">
                <a16:creationId xmlns:a16="http://schemas.microsoft.com/office/drawing/2014/main" id="{299B73F0-3A02-810F-1D8C-BA09781C8357}"/>
              </a:ext>
            </a:extLst>
          </p:cNvPr>
          <p:cNvSpPr txBox="1"/>
          <p:nvPr/>
        </p:nvSpPr>
        <p:spPr>
          <a:xfrm>
            <a:off x="604466" y="5792801"/>
            <a:ext cx="10741628" cy="510778"/>
          </a:xfrm>
          <a:prstGeom prst="roundRect">
            <a:avLst/>
          </a:prstGeom>
          <a:noFill/>
          <a:ln w="38100">
            <a:solidFill>
              <a:srgbClr val="00B050"/>
            </a:solidFill>
          </a:ln>
        </p:spPr>
        <p:txBody>
          <a:bodyPr wrap="square" rtlCol="0">
            <a:spAutoFit/>
          </a:bodyPr>
          <a:lstStyle>
            <a:defPPr/>
          </a:lstStyle>
          <a:p>
            <a:r>
              <a:rPr lang="vi-VN" sz="2400" dirty="0">
                <a:latin typeface="Times New Roman" panose="02020603050405020304" pitchFamily="18" charset="0"/>
                <a:cs typeface="Times New Roman" panose="02020603050405020304" pitchFamily="18" charset="0"/>
              </a:rPr>
              <a:t>- Mở rộng so sánh với tác phẩm khác ( kịch dân gian, kịch cổ điển, kịch hiện đại)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226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ïṩľïḋê">
            <a:extLst>
              <a:ext uri="{FF2B5EF4-FFF2-40B4-BE49-F238E27FC236}">
                <a16:creationId xmlns:a16="http://schemas.microsoft.com/office/drawing/2014/main" id="{41FBD741-8BCB-4ED7-945C-A113BB852FE5}"/>
              </a:ext>
            </a:extLst>
          </p:cNvPr>
          <p:cNvSpPr/>
          <p:nvPr/>
        </p:nvSpPr>
        <p:spPr>
          <a:xfrm>
            <a:off x="696504" y="2296886"/>
            <a:ext cx="6596925" cy="2294242"/>
          </a:xfrm>
          <a:prstGeom prst="snip2DiagRect">
            <a:avLst/>
          </a:prstGeom>
          <a:solidFill>
            <a:srgbClr val="029DDD"/>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lvl="0" algn="ctr"/>
            <a:endParaRPr lang="zh-CN" altLang="en-US" dirty="0">
              <a:latin typeface="Arial" panose="020B0604020202020204" pitchFamily="34" charset="0"/>
              <a:cs typeface="+mn-ea"/>
              <a:sym typeface="+mn-lt"/>
            </a:endParaRPr>
          </a:p>
        </p:txBody>
      </p:sp>
      <p:sp>
        <p:nvSpPr>
          <p:cNvPr id="8" name="文本框 7">
            <a:extLst>
              <a:ext uri="{FF2B5EF4-FFF2-40B4-BE49-F238E27FC236}">
                <a16:creationId xmlns:a16="http://schemas.microsoft.com/office/drawing/2014/main" id="{9BEF17E4-F13C-43A7-B050-D7BDFC4B10B7}"/>
              </a:ext>
            </a:extLst>
          </p:cNvPr>
          <p:cNvSpPr txBox="1"/>
          <p:nvPr/>
        </p:nvSpPr>
        <p:spPr>
          <a:xfrm>
            <a:off x="1106148" y="2644170"/>
            <a:ext cx="5448569" cy="255454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Chuẩn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bị</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bài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soạn</a:t>
            </a:r>
            <a:r>
              <a:rPr lang="en-US" sz="3200" b="1" dirty="0">
                <a:solidFill>
                  <a:schemeClr val="bg1"/>
                </a:solidFill>
                <a:latin typeface="Arial" panose="020B0604020202020204" pitchFamily="34" charset="0"/>
                <a:cs typeface="Arial" panose="020B0604020202020204" pitchFamily="34" charset="0"/>
              </a:rPr>
              <a:t>: </a:t>
            </a:r>
          </a:p>
          <a:p>
            <a:pPr algn="ctr"/>
            <a:r>
              <a:rPr lang="en-US" sz="3200" b="1" i="1" dirty="0" err="1">
                <a:solidFill>
                  <a:schemeClr val="bg1"/>
                </a:solidFill>
                <a:latin typeface="Arial" panose="020B0604020202020204" pitchFamily="34" charset="0"/>
                <a:cs typeface="Arial" panose="020B0604020202020204" pitchFamily="34" charset="0"/>
              </a:rPr>
              <a:t>Thực</a:t>
            </a:r>
            <a:r>
              <a:rPr lang="en-US" sz="3200" b="1" i="1" dirty="0">
                <a:solidFill>
                  <a:schemeClr val="bg1"/>
                </a:solidFill>
                <a:latin typeface="Arial" panose="020B0604020202020204" pitchFamily="34" charset="0"/>
                <a:cs typeface="Arial" panose="020B0604020202020204" pitchFamily="34" charset="0"/>
              </a:rPr>
              <a:t> </a:t>
            </a:r>
            <a:r>
              <a:rPr lang="en-US" sz="3200" b="1" i="1" dirty="0" err="1">
                <a:solidFill>
                  <a:schemeClr val="bg1"/>
                </a:solidFill>
                <a:latin typeface="Arial" panose="020B0604020202020204" pitchFamily="34" charset="0"/>
                <a:cs typeface="Arial" panose="020B0604020202020204" pitchFamily="34" charset="0"/>
              </a:rPr>
              <a:t>hành</a:t>
            </a:r>
            <a:r>
              <a:rPr lang="en-US" sz="3200" b="1" i="1" dirty="0">
                <a:solidFill>
                  <a:schemeClr val="bg1"/>
                </a:solidFill>
                <a:latin typeface="Arial" panose="020B0604020202020204" pitchFamily="34" charset="0"/>
                <a:cs typeface="Arial" panose="020B0604020202020204" pitchFamily="34" charset="0"/>
              </a:rPr>
              <a:t> </a:t>
            </a:r>
            <a:r>
              <a:rPr lang="en-US" sz="3200" b="1" i="1" dirty="0" err="1">
                <a:solidFill>
                  <a:schemeClr val="bg1"/>
                </a:solidFill>
                <a:latin typeface="Arial" panose="020B0604020202020204" pitchFamily="34" charset="0"/>
                <a:cs typeface="Arial" panose="020B0604020202020204" pitchFamily="34" charset="0"/>
              </a:rPr>
              <a:t>tiếng</a:t>
            </a:r>
            <a:r>
              <a:rPr lang="en-US" sz="3200" b="1" i="1" dirty="0">
                <a:solidFill>
                  <a:schemeClr val="bg1"/>
                </a:solidFill>
                <a:latin typeface="Arial" panose="020B0604020202020204" pitchFamily="34" charset="0"/>
                <a:cs typeface="Arial" panose="020B0604020202020204" pitchFamily="34" charset="0"/>
              </a:rPr>
              <a:t> </a:t>
            </a:r>
            <a:r>
              <a:rPr lang="en-US" sz="3200" b="1" i="1" dirty="0" err="1">
                <a:solidFill>
                  <a:schemeClr val="bg1"/>
                </a:solidFill>
                <a:latin typeface="Arial" panose="020B0604020202020204" pitchFamily="34" charset="0"/>
                <a:cs typeface="Arial" panose="020B0604020202020204" pitchFamily="34" charset="0"/>
              </a:rPr>
              <a:t>Việt</a:t>
            </a:r>
            <a:r>
              <a:rPr lang="en-US" sz="3200" b="1" i="1" dirty="0">
                <a:solidFill>
                  <a:schemeClr val="bg1"/>
                </a:solidFill>
                <a:latin typeface="Arial" panose="020B0604020202020204" pitchFamily="34" charset="0"/>
                <a:cs typeface="Arial" panose="020B0604020202020204" pitchFamily="34" charset="0"/>
              </a:rPr>
              <a:t> : </a:t>
            </a:r>
            <a:r>
              <a:rPr lang="en-US" sz="3200" b="1" dirty="0">
                <a:solidFill>
                  <a:schemeClr val="bg1"/>
                </a:solidFill>
                <a:latin typeface="Arial" panose="020B0604020202020204" pitchFamily="34" charset="0"/>
                <a:cs typeface="Arial" panose="020B0604020202020204" pitchFamily="34" charset="0"/>
              </a:rPr>
              <a:t>NGÔN NGỮ NÓI VÀ </a:t>
            </a:r>
          </a:p>
          <a:p>
            <a:pPr algn="ctr"/>
            <a:r>
              <a:rPr lang="en-US" sz="3200" b="1" dirty="0">
                <a:solidFill>
                  <a:schemeClr val="bg1"/>
                </a:solidFill>
                <a:latin typeface="Arial" panose="020B0604020202020204" pitchFamily="34" charset="0"/>
                <a:cs typeface="Arial" panose="020B0604020202020204" pitchFamily="34" charset="0"/>
              </a:rPr>
              <a:t>NGÔN NGỮ VIẾT (</a:t>
            </a:r>
            <a:r>
              <a:rPr lang="en-US" sz="3200" b="1" dirty="0" err="1">
                <a:solidFill>
                  <a:schemeClr val="bg1"/>
                </a:solidFill>
                <a:latin typeface="Arial" panose="020B0604020202020204" pitchFamily="34" charset="0"/>
                <a:cs typeface="Arial" panose="020B0604020202020204" pitchFamily="34" charset="0"/>
              </a:rPr>
              <a:t>tiếp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theo</a:t>
            </a:r>
            <a:r>
              <a:rPr lang="en-US" sz="3200" b="1" dirty="0">
                <a:solidFill>
                  <a:schemeClr val="bg1"/>
                </a:solidFill>
                <a:latin typeface="Arial" panose="020B0604020202020204" pitchFamily="34" charset="0"/>
                <a:cs typeface="Arial" panose="020B0604020202020204" pitchFamily="34" charset="0"/>
              </a:rPr>
              <a:t>) </a:t>
            </a:r>
            <a:endParaRPr lang="en-US" altLang="zh-CN" sz="4400" dirty="0">
              <a:solidFill>
                <a:schemeClr val="bg1"/>
              </a:solidFill>
              <a:latin typeface="Arial" panose="020B0604020202020204" pitchFamily="34" charset="0"/>
              <a:cs typeface="Arial" panose="020B0604020202020204" pitchFamily="34" charset="0"/>
              <a:sym typeface="+mn-lt"/>
            </a:endParaRPr>
          </a:p>
        </p:txBody>
      </p:sp>
      <p:pic>
        <p:nvPicPr>
          <p:cNvPr id="2" name="图片 3">
            <a:extLst>
              <a:ext uri="{FF2B5EF4-FFF2-40B4-BE49-F238E27FC236}">
                <a16:creationId xmlns:a16="http://schemas.microsoft.com/office/drawing/2014/main" id="{EA062C10-CCB2-0585-BC4B-EA4250CD2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361" y="1239286"/>
            <a:ext cx="4768625" cy="4768625"/>
          </a:xfrm>
          <a:prstGeom prst="rect">
            <a:avLst/>
          </a:prstGeom>
        </p:spPr>
      </p:pic>
    </p:spTree>
    <p:extLst>
      <p:ext uri="{BB962C8B-B14F-4D97-AF65-F5344CB8AC3E}">
        <p14:creationId xmlns:p14="http://schemas.microsoft.com/office/powerpoint/2010/main" val="194279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12192000" cy="6096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464185"/>
            <a:ext cx="3216275" cy="5929630"/>
          </a:xfrm>
          <a:prstGeom prst="rect">
            <a:avLst/>
          </a:prstGeom>
        </p:spPr>
      </p:pic>
      <p:pic>
        <p:nvPicPr>
          <p:cNvPr id="8" name="图片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10090" y="489585"/>
            <a:ext cx="2581911" cy="5878830"/>
          </a:xfrm>
          <a:prstGeom prst="rect">
            <a:avLst/>
          </a:prstGeom>
        </p:spPr>
      </p:pic>
      <p:sp>
        <p:nvSpPr>
          <p:cNvPr id="13" name="文本框 12"/>
          <p:cNvSpPr txBox="1"/>
          <p:nvPr/>
        </p:nvSpPr>
        <p:spPr>
          <a:xfrm>
            <a:off x="591044" y="2112094"/>
            <a:ext cx="11009937" cy="1200329"/>
          </a:xfrm>
          <a:prstGeom prst="rect">
            <a:avLst/>
          </a:prstGeom>
          <a:noFill/>
        </p:spPr>
        <p:txBody>
          <a:bodyPr wrap="none" rtlCol="0">
            <a:spAutoFit/>
          </a:bodyPr>
          <a:lstStyle>
            <a:defPPr/>
          </a:lstStyle>
          <a:p>
            <a:pPr algn="ct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Trình</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bày</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những</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hiểu</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biết</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của</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em</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về</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thể</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loại</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kịch</a:t>
            </a:r>
            <a:endPar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endParaRPr>
          </a:p>
          <a:p>
            <a:pPr algn="ct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và</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tác</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giả</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a:t>
            </a:r>
            <a:r>
              <a:rPr lang="en-US" altLang="zh-CN" sz="3600" b="1" dirty="0" err="1">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Lưu</a:t>
            </a:r>
            <a:r>
              <a:rPr lang="en-US" altLang="zh-CN"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 Quang Vũ</a:t>
            </a:r>
            <a:endParaRPr lang="zh-CN" altLang="en-US" sz="3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endParaRPr>
          </a:p>
        </p:txBody>
      </p:sp>
    </p:spTree>
    <p:extLst>
      <p:ext uri="{BB962C8B-B14F-4D97-AF65-F5344CB8AC3E}">
        <p14:creationId xmlns:p14="http://schemas.microsoft.com/office/powerpoint/2010/main" val="616549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12192000" cy="6096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464185"/>
            <a:ext cx="3216275" cy="5929630"/>
          </a:xfrm>
          <a:prstGeom prst="rect">
            <a:avLst/>
          </a:prstGeom>
        </p:spPr>
      </p:pic>
      <p:pic>
        <p:nvPicPr>
          <p:cNvPr id="8" name="图片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10090" y="489585"/>
            <a:ext cx="2581911" cy="5878830"/>
          </a:xfrm>
          <a:prstGeom prst="rect">
            <a:avLst/>
          </a:prstGeom>
        </p:spPr>
      </p:pic>
      <p:sp>
        <p:nvSpPr>
          <p:cNvPr id="13" name="文本框 12"/>
          <p:cNvSpPr txBox="1"/>
          <p:nvPr/>
        </p:nvSpPr>
        <p:spPr>
          <a:xfrm>
            <a:off x="2403057" y="2361924"/>
            <a:ext cx="8020252" cy="3046988"/>
          </a:xfrm>
          <a:prstGeom prst="rect">
            <a:avLst/>
          </a:prstGeom>
          <a:noFill/>
        </p:spPr>
        <p:txBody>
          <a:bodyPr wrap="square" rtlCol="0">
            <a:spAutoFit/>
          </a:bodyPr>
          <a:lstStyle>
            <a:defPPr/>
          </a:lstStyle>
          <a:p>
            <a:pPr algn="ctr"/>
            <a:r>
              <a:rPr lang="en-US" altLang="zh-CN" sz="9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rPr>
              <a:t>HÌNH THÀNH KIẾN THỨC</a:t>
            </a:r>
            <a:endParaRPr lang="zh-CN" altLang="en-US" sz="9600" b="1" dirty="0">
              <a:solidFill>
                <a:srgbClr val="FF4B5C"/>
              </a:solidFill>
              <a:latin typeface="Arial" panose="020B0604020202020204" pitchFamily="34" charset="0"/>
              <a:ea typeface="Aa小梨涡 (非商业使用)" panose="02010600010101010101" charset="-122"/>
              <a:cs typeface="Arial" panose="020B0604020202020204" pitchFamily="34" charset="0"/>
              <a:sym typeface="+mn-ea"/>
            </a:endParaRPr>
          </a:p>
        </p:txBody>
      </p:sp>
      <p:sp>
        <p:nvSpPr>
          <p:cNvPr id="2" name="文本框 1"/>
          <p:cNvSpPr txBox="1"/>
          <p:nvPr/>
        </p:nvSpPr>
        <p:spPr>
          <a:xfrm>
            <a:off x="4142547" y="1578256"/>
            <a:ext cx="4171951" cy="942694"/>
          </a:xfrm>
          <a:prstGeom prst="rect">
            <a:avLst/>
          </a:prstGeom>
          <a:noFill/>
        </p:spPr>
        <p:txBody>
          <a:bodyPr wrap="square" rtlCol="0">
            <a:spAutoFit/>
          </a:bodyPr>
          <a:lstStyle>
            <a:defPPr/>
          </a:lstStyle>
          <a:p>
            <a:pPr algn="ctr">
              <a:lnSpc>
                <a:spcPct val="110000"/>
              </a:lnSpc>
            </a:pPr>
            <a:r>
              <a:rPr lang="en-US" altLang="zh-CN" sz="5400" b="1" dirty="0">
                <a:solidFill>
                  <a:srgbClr val="FF8792"/>
                </a:solidFill>
                <a:latin typeface="Arial" panose="020B0604020202020204" pitchFamily="34" charset="0"/>
                <a:ea typeface="Aa小梨涡 (非商业使用)" panose="02010600010101010101" charset="-122"/>
                <a:cs typeface="Arial" panose="020B0604020202020204" pitchFamily="34" charset="0"/>
                <a:sym typeface="阿里巴巴普惠体"/>
              </a:rPr>
              <a:t>Part.02</a:t>
            </a:r>
          </a:p>
        </p:txBody>
      </p:sp>
    </p:spTree>
    <p:extLst>
      <p:ext uri="{BB962C8B-B14F-4D97-AF65-F5344CB8AC3E}">
        <p14:creationId xmlns:p14="http://schemas.microsoft.com/office/powerpoint/2010/main" val="423182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635" y="8451"/>
            <a:ext cx="12191365" cy="7253740"/>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28644" y="6180422"/>
            <a:ext cx="4667251" cy="4667250"/>
          </a:xfrm>
          <a:prstGeom prst="rect">
            <a:avLst/>
          </a:prstGeom>
        </p:spPr>
      </p:pic>
      <p:sp>
        <p:nvSpPr>
          <p:cNvPr id="10" name="Hộp Văn bản 9">
            <a:extLst>
              <a:ext uri="{FF2B5EF4-FFF2-40B4-BE49-F238E27FC236}">
                <a16:creationId xmlns:a16="http://schemas.microsoft.com/office/drawing/2014/main" id="{3FCA16F1-6EC3-8121-E3C8-13C32518228B}"/>
              </a:ext>
            </a:extLst>
          </p:cNvPr>
          <p:cNvSpPr txBox="1"/>
          <p:nvPr/>
        </p:nvSpPr>
        <p:spPr>
          <a:xfrm>
            <a:off x="1257087" y="547352"/>
            <a:ext cx="7654412" cy="737574"/>
          </a:xfrm>
          <a:prstGeom prst="rect">
            <a:avLst/>
          </a:prstGeom>
          <a:noFill/>
        </p:spPr>
        <p:txBody>
          <a:bodyPr wrap="square">
            <a:spAutoFit/>
          </a:bodyPr>
          <a:lstStyle/>
          <a:p>
            <a:pPr marL="0" marR="0">
              <a:lnSpc>
                <a:spcPct val="130000"/>
              </a:lnSpc>
              <a:spcBef>
                <a:spcPts val="0"/>
              </a:spcBef>
              <a:spcAft>
                <a:spcPts val="0"/>
              </a:spcAft>
              <a:tabLst>
                <a:tab pos="1386840" algn="l"/>
              </a:tabLst>
            </a:pPr>
            <a:r>
              <a:rPr lang="en-US" sz="3600" b="1" dirty="0">
                <a:effectLst/>
                <a:latin typeface="Arial" panose="020B0604020202020204" pitchFamily="34" charset="0"/>
                <a:ea typeface="MS Mincho" panose="02020609040205080304" pitchFamily="49" charset="-128"/>
                <a:cs typeface="Arial" panose="020B0604020202020204" pitchFamily="34" charset="0"/>
              </a:rPr>
              <a:t>I. TÌM HIỂU CHUNG</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 Box 3">
            <a:extLst>
              <a:ext uri="{FF2B5EF4-FFF2-40B4-BE49-F238E27FC236}">
                <a16:creationId xmlns:a16="http://schemas.microsoft.com/office/drawing/2014/main" id="{B431E759-6B1D-E65A-DB32-F61555CCD499}"/>
              </a:ext>
            </a:extLst>
          </p:cNvPr>
          <p:cNvSpPr txBox="1">
            <a:spLocks noChangeArrowheads="1"/>
          </p:cNvSpPr>
          <p:nvPr>
            <p:custDataLst>
              <p:tags r:id="rId2"/>
            </p:custDataLst>
          </p:nvPr>
        </p:nvSpPr>
        <p:spPr bwMode="auto">
          <a:xfrm>
            <a:off x="1111642" y="11779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dirty="0">
                <a:solidFill>
                  <a:srgbClr val="00B050"/>
                </a:solidFill>
                <a:cs typeface="Arial" panose="020B0604020202020204" pitchFamily="34" charset="0"/>
              </a:rPr>
              <a:t>1. </a:t>
            </a:r>
            <a:r>
              <a:rPr lang="en-US" sz="3200" b="1" dirty="0" err="1">
                <a:solidFill>
                  <a:srgbClr val="00B050"/>
                </a:solidFill>
                <a:cs typeface="Arial" panose="020B0604020202020204" pitchFamily="34" charset="0"/>
              </a:rPr>
              <a:t>Tác</a:t>
            </a:r>
            <a:r>
              <a:rPr lang="en-US" sz="3200" b="1" dirty="0">
                <a:solidFill>
                  <a:srgbClr val="00B050"/>
                </a:solidFill>
                <a:cs typeface="Arial" panose="020B0604020202020204" pitchFamily="34" charset="0"/>
              </a:rPr>
              <a:t> </a:t>
            </a:r>
            <a:r>
              <a:rPr lang="en-US" sz="3200" b="1" dirty="0" err="1">
                <a:solidFill>
                  <a:srgbClr val="00B050"/>
                </a:solidFill>
                <a:cs typeface="Arial" panose="020B0604020202020204" pitchFamily="34" charset="0"/>
              </a:rPr>
              <a:t>giả</a:t>
            </a:r>
            <a:endParaRPr lang="en-US" sz="3200" b="1" dirty="0">
              <a:solidFill>
                <a:srgbClr val="00B050"/>
              </a:solidFill>
              <a:cs typeface="Arial" panose="020B0604020202020204" pitchFamily="34" charset="0"/>
            </a:endParaRPr>
          </a:p>
        </p:txBody>
      </p:sp>
      <p:sp>
        <p:nvSpPr>
          <p:cNvPr id="17" name="文本框 1">
            <a:extLst>
              <a:ext uri="{FF2B5EF4-FFF2-40B4-BE49-F238E27FC236}">
                <a16:creationId xmlns:a16="http://schemas.microsoft.com/office/drawing/2014/main" id="{BF10C78C-266C-F416-9404-CF7762D80756}"/>
              </a:ext>
            </a:extLst>
          </p:cNvPr>
          <p:cNvSpPr txBox="1"/>
          <p:nvPr/>
        </p:nvSpPr>
        <p:spPr>
          <a:xfrm>
            <a:off x="904756" y="1871326"/>
            <a:ext cx="8598840" cy="1055608"/>
          </a:xfrm>
          <a:prstGeom prst="roundRect">
            <a:avLst/>
          </a:prstGeom>
          <a:noFill/>
          <a:ln w="38100">
            <a:solidFill>
              <a:srgbClr val="00B050"/>
            </a:solidFill>
          </a:ln>
        </p:spPr>
        <p:txBody>
          <a:bodyPr wrap="square" rtlCol="0">
            <a:spAutoFit/>
          </a:bodyPr>
          <a:lstStyle>
            <a:defPPr/>
          </a:lstStyle>
          <a:p>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Lưu</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Quang Vũ (1948 - 1988),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sinh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tại</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Phú</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Thọ</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trong</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một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gia</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đình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trí</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thức</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a:t>
            </a:r>
          </a:p>
        </p:txBody>
      </p:sp>
      <p:sp>
        <p:nvSpPr>
          <p:cNvPr id="18" name="文本框 1">
            <a:extLst>
              <a:ext uri="{FF2B5EF4-FFF2-40B4-BE49-F238E27FC236}">
                <a16:creationId xmlns:a16="http://schemas.microsoft.com/office/drawing/2014/main" id="{13E556B9-7729-6F41-0C8B-10B5AB157D95}"/>
              </a:ext>
            </a:extLst>
          </p:cNvPr>
          <p:cNvSpPr txBox="1"/>
          <p:nvPr/>
        </p:nvSpPr>
        <p:spPr>
          <a:xfrm>
            <a:off x="904756" y="3136081"/>
            <a:ext cx="8052734" cy="1055608"/>
          </a:xfrm>
          <a:prstGeom prst="roundRect">
            <a:avLst/>
          </a:prstGeom>
          <a:noFill/>
          <a:ln w="38100">
            <a:solidFill>
              <a:srgbClr val="00B050"/>
            </a:solidFill>
          </a:ln>
        </p:spPr>
        <p:txBody>
          <a:bodyPr wrap="square" rtlCol="0">
            <a:spAutoFit/>
          </a:bodyPr>
          <a:lstStyle>
            <a:defPPr/>
          </a:lstStyle>
          <a:p>
            <a:pPr algn="just"/>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Là</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một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nghệ</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sĩ</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đa</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tài</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vẽ</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tranh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làm</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thơ</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viết</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truyện</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latin typeface="Arial" panose="020B0604020202020204" pitchFamily="34" charset="0"/>
                <a:ea typeface="MS Mincho" panose="02020609040205080304" pitchFamily="49" charset="-128"/>
                <a:cs typeface="Arial" panose="020B0604020202020204" pitchFamily="34" charset="0"/>
              </a:rPr>
              <a:t>kịch</a:t>
            </a:r>
            <a:r>
              <a:rPr lang="en-US" sz="2800" dirty="0">
                <a:solidFill>
                  <a:srgbClr val="0D0D0D"/>
                </a:solidFill>
                <a:latin typeface="Arial" panose="020B0604020202020204" pitchFamily="34" charset="0"/>
                <a:ea typeface="MS Mincho" panose="02020609040205080304" pitchFamily="49" charset="-128"/>
                <a:cs typeface="Arial" panose="020B0604020202020204" pitchFamily="34" charset="0"/>
              </a:rPr>
              <a:t> ... </a:t>
            </a:r>
          </a:p>
        </p:txBody>
      </p:sp>
      <p:pic>
        <p:nvPicPr>
          <p:cNvPr id="2" name="Picture 3" descr="D:\HungAnh's\NG.HUNG\Tu lieu VH\Media\VHVN\VH viet\Xuan Quynh\5.jpg">
            <a:extLst>
              <a:ext uri="{FF2B5EF4-FFF2-40B4-BE49-F238E27FC236}">
                <a16:creationId xmlns:a16="http://schemas.microsoft.com/office/drawing/2014/main" id="{AA507FB7-0363-A213-4F93-D07F3D327384}"/>
              </a:ext>
            </a:extLst>
          </p:cNvPr>
          <p:cNvPicPr>
            <a:picLocks noChangeAspect="1" noChangeArrowheads="1"/>
          </p:cNvPicPr>
          <p:nvPr/>
        </p:nvPicPr>
        <p:blipFill>
          <a:blip r:embed="rId6"/>
          <a:srcRect/>
          <a:stretch>
            <a:fillRect/>
          </a:stretch>
        </p:blipFill>
        <p:spPr bwMode="auto">
          <a:xfrm>
            <a:off x="9391756" y="443123"/>
            <a:ext cx="2762964" cy="35407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650955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to="" calcmode="lin" valueType="num">
                                      <p:cBhvr>
                                        <p:cTn id="19" dur="1" fill="hold"/>
                                        <p:tgtEl>
                                          <p:spTgt spid="17"/>
                                        </p:tgtEl>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to="" calcmode="lin" valueType="num">
                                      <p:cBhvr>
                                        <p:cTn id="24" dur="1" fill="hold"/>
                                        <p:tgtEl>
                                          <p:spTgt spid="18"/>
                                        </p:tgtEl>
                                      </p:cBhvr>
                                    </p:anim>
                                  </p:childTnLst>
                                </p:cTn>
                              </p:par>
                            </p:childTnLst>
                          </p:cTn>
                        </p:par>
                        <p:par>
                          <p:cTn id="25" fill="hold">
                            <p:stCondLst>
                              <p:cond delay="0"/>
                            </p:stCondLst>
                            <p:childTnLst>
                              <p:par>
                                <p:cTn id="26" presetID="47" presetClass="entr" presetSubtype="0" fill="hold" nodeType="afterEffect">
                                  <p:stCondLst>
                                    <p:cond delay="0"/>
                                  </p:stCondLst>
                                  <p:iterate type="lt">
                                    <p:tmPct val="0"/>
                                  </p:iterate>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anim calcmode="lin" valueType="num">
                                      <p:cBhvr>
                                        <p:cTn id="29" dur="2000" fill="hold"/>
                                        <p:tgtEl>
                                          <p:spTgt spid="2"/>
                                        </p:tgtEl>
                                        <p:attrNameLst>
                                          <p:attrName>ppt_x</p:attrName>
                                        </p:attrNameLst>
                                      </p:cBhvr>
                                      <p:tavLst>
                                        <p:tav tm="0">
                                          <p:val>
                                            <p:strVal val="#ppt_x"/>
                                          </p:val>
                                        </p:tav>
                                        <p:tav tm="100000">
                                          <p:val>
                                            <p:strVal val="#ppt_x"/>
                                          </p:val>
                                        </p:tav>
                                      </p:tavLst>
                                    </p:anim>
                                    <p:anim calcmode="lin" valueType="num">
                                      <p:cBhvr>
                                        <p:cTn id="30"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a:extLst>
              <a:ext uri="{FF2B5EF4-FFF2-40B4-BE49-F238E27FC236}">
                <a16:creationId xmlns:a16="http://schemas.microsoft.com/office/drawing/2014/main" id="{F16E54BD-EAFE-8307-4DA9-2CDCB6CD0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85801"/>
            <a:ext cx="28194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a:extLst>
              <a:ext uri="{FF2B5EF4-FFF2-40B4-BE49-F238E27FC236}">
                <a16:creationId xmlns:a16="http://schemas.microsoft.com/office/drawing/2014/main" id="{9EAA22E4-DDB3-752A-87D6-0861295F4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2819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a:extLst>
              <a:ext uri="{FF2B5EF4-FFF2-40B4-BE49-F238E27FC236}">
                <a16:creationId xmlns:a16="http://schemas.microsoft.com/office/drawing/2014/main" id="{2EEC69F0-5D41-9478-4CFC-7ABE9A2F3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9228">
            <a:off x="7620001" y="3733800"/>
            <a:ext cx="26844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a:extLst>
              <a:ext uri="{FF2B5EF4-FFF2-40B4-BE49-F238E27FC236}">
                <a16:creationId xmlns:a16="http://schemas.microsoft.com/office/drawing/2014/main" id="{19133A5A-94E7-0BA4-2230-3C1A67F55B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7301">
            <a:off x="4800601" y="3505201"/>
            <a:ext cx="25685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9">
            <a:extLst>
              <a:ext uri="{FF2B5EF4-FFF2-40B4-BE49-F238E27FC236}">
                <a16:creationId xmlns:a16="http://schemas.microsoft.com/office/drawing/2014/main" id="{065CAEB8-EA5A-73F4-640D-CBB2CB4606A9}"/>
              </a:ext>
            </a:extLst>
          </p:cNvPr>
          <p:cNvSpPr txBox="1">
            <a:spLocks noChangeArrowheads="1"/>
          </p:cNvSpPr>
          <p:nvPr/>
        </p:nvSpPr>
        <p:spPr bwMode="auto">
          <a:xfrm>
            <a:off x="1417834" y="1"/>
            <a:ext cx="69641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4000" b="1" dirty="0">
                <a:solidFill>
                  <a:srgbClr val="FFFF00"/>
                </a:solidFill>
                <a:latin typeface="Times New Roman" panose="02020603050405020304" pitchFamily="18" charset="0"/>
                <a:cs typeface="Times New Roman" panose="02020603050405020304" pitchFamily="18" charset="0"/>
              </a:rPr>
              <a:t>THƠ LƯU QUANG VŨ</a:t>
            </a:r>
          </a:p>
        </p:txBody>
      </p:sp>
      <p:sp>
        <p:nvSpPr>
          <p:cNvPr id="66570" name="Text Box 10">
            <a:extLst>
              <a:ext uri="{FF2B5EF4-FFF2-40B4-BE49-F238E27FC236}">
                <a16:creationId xmlns:a16="http://schemas.microsoft.com/office/drawing/2014/main" id="{4325706A-EBB4-C3F3-D92F-9332C866EC54}"/>
              </a:ext>
            </a:extLst>
          </p:cNvPr>
          <p:cNvSpPr txBox="1">
            <a:spLocks noChangeArrowheads="1"/>
          </p:cNvSpPr>
          <p:nvPr/>
        </p:nvSpPr>
        <p:spPr bwMode="auto">
          <a:xfrm>
            <a:off x="1752600" y="1441451"/>
            <a:ext cx="3505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2800" i="1" dirty="0" err="1">
                <a:solidFill>
                  <a:srgbClr val="66FF33"/>
                </a:solidFill>
                <a:latin typeface="Times New Roman" panose="02020603050405020304" pitchFamily="18" charset="0"/>
                <a:cs typeface="Times New Roman" panose="02020603050405020304" pitchFamily="18" charset="0"/>
              </a:rPr>
              <a:t>Và</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anh</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tồn</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tại</a:t>
            </a:r>
            <a:endParaRPr lang="en-US" altLang="en-US" sz="2800" i="1" dirty="0">
              <a:solidFill>
                <a:srgbClr val="66FF33"/>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buClrTx/>
              <a:buSzTx/>
              <a:buNone/>
            </a:pPr>
            <a:r>
              <a:rPr lang="en-US" altLang="en-US" sz="2800" i="1" dirty="0" err="1">
                <a:solidFill>
                  <a:srgbClr val="66FF33"/>
                </a:solidFill>
                <a:latin typeface="Times New Roman" panose="02020603050405020304" pitchFamily="18" charset="0"/>
                <a:cs typeface="Times New Roman" panose="02020603050405020304" pitchFamily="18" charset="0"/>
              </a:rPr>
              <a:t>Tiếng</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Việt</a:t>
            </a:r>
            <a:endParaRPr lang="en-US" altLang="en-US" sz="2800" i="1" dirty="0">
              <a:solidFill>
                <a:srgbClr val="66FF33"/>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buClrTx/>
              <a:buSzTx/>
              <a:buNone/>
            </a:pPr>
            <a:r>
              <a:rPr lang="en-US" altLang="en-US" sz="2800" i="1" dirty="0" err="1">
                <a:solidFill>
                  <a:srgbClr val="66FF33"/>
                </a:solidFill>
                <a:latin typeface="Times New Roman" panose="02020603050405020304" pitchFamily="18" charset="0"/>
                <a:cs typeface="Times New Roman" panose="02020603050405020304" pitchFamily="18" charset="0"/>
              </a:rPr>
              <a:t>Vườn</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trong</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phố</a:t>
            </a:r>
            <a:endParaRPr lang="en-US" altLang="en-US" sz="2800" i="1" dirty="0">
              <a:solidFill>
                <a:srgbClr val="66FF33"/>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buClrTx/>
              <a:buSzTx/>
              <a:buNone/>
            </a:pPr>
            <a:r>
              <a:rPr lang="en-US" altLang="en-US" sz="2800" i="1" dirty="0" err="1">
                <a:solidFill>
                  <a:srgbClr val="66FF33"/>
                </a:solidFill>
                <a:latin typeface="Times New Roman" panose="02020603050405020304" pitchFamily="18" charset="0"/>
                <a:cs typeface="Times New Roman" panose="02020603050405020304" pitchFamily="18" charset="0"/>
              </a:rPr>
              <a:t>Bầy</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ong</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trong</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đêm</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sâu</a:t>
            </a:r>
            <a:endParaRPr lang="en-US" altLang="en-US" sz="2800" i="1" dirty="0">
              <a:solidFill>
                <a:srgbClr val="66FF33"/>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buClrTx/>
              <a:buSzTx/>
              <a:buNone/>
            </a:pPr>
            <a:r>
              <a:rPr lang="en-US" altLang="en-US" sz="2800" i="1" dirty="0" err="1">
                <a:solidFill>
                  <a:srgbClr val="66FF33"/>
                </a:solidFill>
                <a:latin typeface="Times New Roman" panose="02020603050405020304" pitchFamily="18" charset="0"/>
                <a:cs typeface="Times New Roman" panose="02020603050405020304" pitchFamily="18" charset="0"/>
              </a:rPr>
              <a:t>Mây</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trắng</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của</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đời</a:t>
            </a:r>
            <a:r>
              <a:rPr lang="en-US" altLang="en-US" sz="2800" i="1" dirty="0">
                <a:solidFill>
                  <a:srgbClr val="66FF33"/>
                </a:solidFill>
                <a:latin typeface="Times New Roman" panose="02020603050405020304" pitchFamily="18" charset="0"/>
                <a:cs typeface="Times New Roman" panose="02020603050405020304" pitchFamily="18" charset="0"/>
              </a:rPr>
              <a:t> </a:t>
            </a:r>
            <a:r>
              <a:rPr lang="en-US" altLang="en-US" sz="2800" i="1" dirty="0" err="1">
                <a:solidFill>
                  <a:srgbClr val="66FF33"/>
                </a:solidFill>
                <a:latin typeface="Times New Roman" panose="02020603050405020304" pitchFamily="18" charset="0"/>
                <a:cs typeface="Times New Roman" panose="02020603050405020304" pitchFamily="18" charset="0"/>
              </a:rPr>
              <a:t>tôi</a:t>
            </a:r>
            <a:endParaRPr lang="en-US" altLang="en-US" sz="2800" i="1" dirty="0">
              <a:solidFill>
                <a:srgbClr val="66FF33"/>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buClrTx/>
              <a:buSzTx/>
              <a:buNone/>
            </a:pPr>
            <a:r>
              <a:rPr lang="en-US" altLang="en-US" sz="4000" dirty="0">
                <a:solidFill>
                  <a:srgbClr val="66FF33"/>
                </a:solidFill>
                <a:latin typeface=".VnMystical" panose="020B7200000000000000" pitchFamily="34" charset="0"/>
              </a:rPr>
              <a:t>...</a:t>
            </a:r>
          </a:p>
        </p:txBody>
      </p:sp>
      <p:pic>
        <p:nvPicPr>
          <p:cNvPr id="66574" name="Picture 14">
            <a:extLst>
              <a:ext uri="{FF2B5EF4-FFF2-40B4-BE49-F238E27FC236}">
                <a16:creationId xmlns:a16="http://schemas.microsoft.com/office/drawing/2014/main" id="{7FA8065F-357D-83D5-26FF-E323A1B9AB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295400"/>
            <a:ext cx="4495800" cy="3581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6570"/>
                                        </p:tgtEl>
                                        <p:attrNameLst>
                                          <p:attrName>style.visibility</p:attrName>
                                        </p:attrNameLst>
                                      </p:cBhvr>
                                      <p:to>
                                        <p:strVal val="visible"/>
                                      </p:to>
                                    </p:set>
                                    <p:animEffect transition="in" filter="checkerboard(across)">
                                      <p:cBhvr>
                                        <p:cTn id="7" dur="500"/>
                                        <p:tgtEl>
                                          <p:spTgt spid="66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6574"/>
                                        </p:tgtEl>
                                        <p:attrNameLst>
                                          <p:attrName>style.visibility</p:attrName>
                                        </p:attrNameLst>
                                      </p:cBhvr>
                                      <p:to>
                                        <p:strVal val="visible"/>
                                      </p:to>
                                    </p:set>
                                    <p:animEffect transition="in" filter="box(in)">
                                      <p:cBhvr>
                                        <p:cTn id="12" dur="500"/>
                                        <p:tgtEl>
                                          <p:spTgt spid="66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9" name="Picture 13">
            <a:extLst>
              <a:ext uri="{FF2B5EF4-FFF2-40B4-BE49-F238E27FC236}">
                <a16:creationId xmlns:a16="http://schemas.microsoft.com/office/drawing/2014/main" id="{C2B189E9-2042-3B20-8927-C6D7D732F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289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1" name="Picture 15">
            <a:extLst>
              <a:ext uri="{FF2B5EF4-FFF2-40B4-BE49-F238E27FC236}">
                <a16:creationId xmlns:a16="http://schemas.microsoft.com/office/drawing/2014/main" id="{67935C9A-37C0-18C9-536F-54D7194EA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3" name="Picture 17">
            <a:extLst>
              <a:ext uri="{FF2B5EF4-FFF2-40B4-BE49-F238E27FC236}">
                <a16:creationId xmlns:a16="http://schemas.microsoft.com/office/drawing/2014/main" id="{A801BE19-E5CB-DB06-3A1D-DFB93BF1F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9600"/>
            <a:ext cx="3048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5" name="Picture 19">
            <a:extLst>
              <a:ext uri="{FF2B5EF4-FFF2-40B4-BE49-F238E27FC236}">
                <a16:creationId xmlns:a16="http://schemas.microsoft.com/office/drawing/2014/main" id="{98323DB1-7AAB-9D62-6A2B-7EEBF5298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3581400"/>
            <a:ext cx="35290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7" name="Picture 21">
            <a:extLst>
              <a:ext uri="{FF2B5EF4-FFF2-40B4-BE49-F238E27FC236}">
                <a16:creationId xmlns:a16="http://schemas.microsoft.com/office/drawing/2014/main" id="{73D24B1A-F499-0EB3-E03E-7E6863E36B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5814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22">
            <a:extLst>
              <a:ext uri="{FF2B5EF4-FFF2-40B4-BE49-F238E27FC236}">
                <a16:creationId xmlns:a16="http://schemas.microsoft.com/office/drawing/2014/main" id="{EFD8458F-185B-3E11-531E-7ABD3C273172}"/>
              </a:ext>
            </a:extLst>
          </p:cNvPr>
          <p:cNvSpPr txBox="1">
            <a:spLocks noChangeArrowheads="1"/>
          </p:cNvSpPr>
          <p:nvPr/>
        </p:nvSpPr>
        <p:spPr bwMode="auto">
          <a:xfrm>
            <a:off x="2373330" y="1"/>
            <a:ext cx="67706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4000" b="1" dirty="0">
                <a:solidFill>
                  <a:srgbClr val="FFFF00"/>
                </a:solidFill>
                <a:latin typeface="Times New Roman" panose="02020603050405020304" pitchFamily="18" charset="0"/>
                <a:cs typeface="Times New Roman" panose="02020603050405020304" pitchFamily="18" charset="0"/>
              </a:rPr>
              <a:t>KỊCH LƯU QUANG VŨ</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0669"/>
                                        </p:tgtEl>
                                        <p:attrNameLst>
                                          <p:attrName>style.visibility</p:attrName>
                                        </p:attrNameLst>
                                      </p:cBhvr>
                                      <p:to>
                                        <p:strVal val="visible"/>
                                      </p:to>
                                    </p:set>
                                    <p:animEffect transition="in" filter="checkerboard(across)">
                                      <p:cBhvr>
                                        <p:cTn id="7" dur="500"/>
                                        <p:tgtEl>
                                          <p:spTgt spid="70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0671"/>
                                        </p:tgtEl>
                                        <p:attrNameLst>
                                          <p:attrName>style.visibility</p:attrName>
                                        </p:attrNameLst>
                                      </p:cBhvr>
                                      <p:to>
                                        <p:strVal val="visible"/>
                                      </p:to>
                                    </p:set>
                                    <p:animEffect transition="in" filter="checkerboard(across)">
                                      <p:cBhvr>
                                        <p:cTn id="12" dur="500"/>
                                        <p:tgtEl>
                                          <p:spTgt spid="706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0673"/>
                                        </p:tgtEl>
                                        <p:attrNameLst>
                                          <p:attrName>style.visibility</p:attrName>
                                        </p:attrNameLst>
                                      </p:cBhvr>
                                      <p:to>
                                        <p:strVal val="visible"/>
                                      </p:to>
                                    </p:set>
                                    <p:animEffect transition="in" filter="checkerboard(across)">
                                      <p:cBhvr>
                                        <p:cTn id="17" dur="500"/>
                                        <p:tgtEl>
                                          <p:spTgt spid="706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0675"/>
                                        </p:tgtEl>
                                        <p:attrNameLst>
                                          <p:attrName>style.visibility</p:attrName>
                                        </p:attrNameLst>
                                      </p:cBhvr>
                                      <p:to>
                                        <p:strVal val="visible"/>
                                      </p:to>
                                    </p:set>
                                    <p:animEffect transition="in" filter="checkerboard(across)">
                                      <p:cBhvr>
                                        <p:cTn id="22" dur="500"/>
                                        <p:tgtEl>
                                          <p:spTgt spid="706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0677"/>
                                        </p:tgtEl>
                                        <p:attrNameLst>
                                          <p:attrName>style.visibility</p:attrName>
                                        </p:attrNameLst>
                                      </p:cBhvr>
                                      <p:to>
                                        <p:strVal val="visible"/>
                                      </p:to>
                                    </p:set>
                                    <p:animEffect transition="in" filter="checkerboard(across)">
                                      <p:cBhvr>
                                        <p:cTn id="27" dur="500"/>
                                        <p:tgtEl>
                                          <p:spTgt spid="70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772FD14-2AB5-22B2-0A88-0E9B16EDB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289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a:extLst>
              <a:ext uri="{FF2B5EF4-FFF2-40B4-BE49-F238E27FC236}">
                <a16:creationId xmlns:a16="http://schemas.microsoft.com/office/drawing/2014/main" id="{01CC150F-D965-1BEB-60BF-5686C75EC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a:extLst>
              <a:ext uri="{FF2B5EF4-FFF2-40B4-BE49-F238E27FC236}">
                <a16:creationId xmlns:a16="http://schemas.microsoft.com/office/drawing/2014/main" id="{6BE1CD14-C991-86F7-C88D-A687A7AC2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9600"/>
            <a:ext cx="3048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BF7365A7-4BC8-2853-1086-4B2DB6ACE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3581400"/>
            <a:ext cx="35290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9666B5A6-A960-704B-28A4-11B5A28D1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5814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a:extLst>
              <a:ext uri="{FF2B5EF4-FFF2-40B4-BE49-F238E27FC236}">
                <a16:creationId xmlns:a16="http://schemas.microsoft.com/office/drawing/2014/main" id="{FE429795-02D8-1C7B-7AEC-B8258C92B14B}"/>
              </a:ext>
            </a:extLst>
          </p:cNvPr>
          <p:cNvSpPr txBox="1">
            <a:spLocks noChangeArrowheads="1"/>
          </p:cNvSpPr>
          <p:nvPr/>
        </p:nvSpPr>
        <p:spPr bwMode="auto">
          <a:xfrm>
            <a:off x="2650734" y="1"/>
            <a:ext cx="64932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4000" b="1" dirty="0">
                <a:solidFill>
                  <a:srgbClr val="FFFF00"/>
                </a:solidFill>
                <a:latin typeface="Times New Roman" panose="02020603050405020304" pitchFamily="18" charset="0"/>
                <a:cs typeface="Times New Roman" panose="02020603050405020304" pitchFamily="18" charset="0"/>
              </a:rPr>
              <a:t>KỊCH LƯU QUANG VŨ</a:t>
            </a:r>
          </a:p>
        </p:txBody>
      </p:sp>
      <p:sp>
        <p:nvSpPr>
          <p:cNvPr id="77832" name="Oval 8">
            <a:extLst>
              <a:ext uri="{FF2B5EF4-FFF2-40B4-BE49-F238E27FC236}">
                <a16:creationId xmlns:a16="http://schemas.microsoft.com/office/drawing/2014/main" id="{E9EE8324-8C8C-F10F-7D8B-8F78EA0D37B1}"/>
              </a:ext>
            </a:extLst>
          </p:cNvPr>
          <p:cNvSpPr>
            <a:spLocks noChangeArrowheads="1"/>
          </p:cNvSpPr>
          <p:nvPr/>
        </p:nvSpPr>
        <p:spPr bwMode="auto">
          <a:xfrm>
            <a:off x="2438400" y="1981200"/>
            <a:ext cx="6934200" cy="3581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endParaRPr lang="en-US" altLang="en-US" sz="2800">
              <a:solidFill>
                <a:srgbClr val="0099CC"/>
              </a:solidFill>
              <a:latin typeface=".VnTime" panose="020B7200000000000000" pitchFamily="34" charset="0"/>
            </a:endParaRPr>
          </a:p>
        </p:txBody>
      </p:sp>
      <p:sp>
        <p:nvSpPr>
          <p:cNvPr id="77833" name="Oval 9">
            <a:extLst>
              <a:ext uri="{FF2B5EF4-FFF2-40B4-BE49-F238E27FC236}">
                <a16:creationId xmlns:a16="http://schemas.microsoft.com/office/drawing/2014/main" id="{28D95E8E-52AD-E50D-F165-E631DEB5536F}"/>
              </a:ext>
            </a:extLst>
          </p:cNvPr>
          <p:cNvSpPr>
            <a:spLocks noChangeArrowheads="1"/>
          </p:cNvSpPr>
          <p:nvPr/>
        </p:nvSpPr>
        <p:spPr bwMode="auto">
          <a:xfrm>
            <a:off x="3276600" y="1981200"/>
            <a:ext cx="5334000" cy="3581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endParaRPr lang="en-US" altLang="en-US" sz="1800">
              <a:solidFill>
                <a:srgbClr val="FFFFFF"/>
              </a:solidFill>
              <a:latin typeface=".VnTime" panose="020B7200000000000000" pitchFamily="34" charset="0"/>
            </a:endParaRPr>
          </a:p>
        </p:txBody>
      </p:sp>
      <p:sp>
        <p:nvSpPr>
          <p:cNvPr id="77834" name="Text Box 10">
            <a:extLst>
              <a:ext uri="{FF2B5EF4-FFF2-40B4-BE49-F238E27FC236}">
                <a16:creationId xmlns:a16="http://schemas.microsoft.com/office/drawing/2014/main" id="{1510CCC8-7121-5D1E-57A7-66978B0565EF}"/>
              </a:ext>
            </a:extLst>
          </p:cNvPr>
          <p:cNvSpPr txBox="1">
            <a:spLocks noChangeArrowheads="1"/>
          </p:cNvSpPr>
          <p:nvPr/>
        </p:nvSpPr>
        <p:spPr bwMode="auto">
          <a:xfrm>
            <a:off x="3581400" y="2667001"/>
            <a:ext cx="4953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2800">
                <a:solidFill>
                  <a:srgbClr val="0000FF"/>
                </a:solidFill>
                <a:latin typeface=".VnTime" panose="020B7200000000000000" pitchFamily="34" charset="0"/>
              </a:rPr>
              <a:t>“...</a:t>
            </a:r>
            <a:r>
              <a:rPr lang="en-US" altLang="en-US" sz="2800">
                <a:solidFill>
                  <a:srgbClr val="0000FF"/>
                </a:solidFill>
                <a:latin typeface=".VnAristote" panose="020B7200000000000000" pitchFamily="34" charset="0"/>
              </a:rPr>
              <a:t>Th¬ vµ kÞch rÊt gÇn nhau...…  Lµ cuéc sèng vµ thÕ giíi tinh thÇn cña con ng­êi ®­îc biÓu hiÖn ë d¹ng tinh chÊt nhÊt</a:t>
            </a:r>
            <a:r>
              <a:rPr lang="en-US" altLang="en-US" sz="2800">
                <a:solidFill>
                  <a:srgbClr val="0000FF"/>
                </a:solidFill>
                <a:latin typeface=".VnTime" panose="020B7200000000000000" pitchFamily="34" charset="0"/>
              </a:rPr>
              <a:t>...”</a:t>
            </a:r>
          </a:p>
        </p:txBody>
      </p:sp>
      <p:sp>
        <p:nvSpPr>
          <p:cNvPr id="77835" name="Oval 11">
            <a:extLst>
              <a:ext uri="{FF2B5EF4-FFF2-40B4-BE49-F238E27FC236}">
                <a16:creationId xmlns:a16="http://schemas.microsoft.com/office/drawing/2014/main" id="{EAA7F633-020A-3659-D28C-1661E3A457D6}"/>
              </a:ext>
            </a:extLst>
          </p:cNvPr>
          <p:cNvSpPr>
            <a:spLocks noChangeArrowheads="1"/>
          </p:cNvSpPr>
          <p:nvPr/>
        </p:nvSpPr>
        <p:spPr bwMode="auto">
          <a:xfrm>
            <a:off x="2438400" y="1981200"/>
            <a:ext cx="6934200" cy="3581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endParaRPr lang="en-US" altLang="en-US" sz="2800">
              <a:solidFill>
                <a:srgbClr val="0099CC"/>
              </a:solidFill>
              <a:latin typeface=".VnTime" panose="020B7200000000000000" pitchFamily="34" charset="0"/>
            </a:endParaRPr>
          </a:p>
        </p:txBody>
      </p:sp>
      <p:sp>
        <p:nvSpPr>
          <p:cNvPr id="77836" name="Oval 12">
            <a:extLst>
              <a:ext uri="{FF2B5EF4-FFF2-40B4-BE49-F238E27FC236}">
                <a16:creationId xmlns:a16="http://schemas.microsoft.com/office/drawing/2014/main" id="{EC112CB6-30BF-3DC8-7EDC-27D1F1BBFA10}"/>
              </a:ext>
            </a:extLst>
          </p:cNvPr>
          <p:cNvSpPr>
            <a:spLocks noChangeArrowheads="1"/>
          </p:cNvSpPr>
          <p:nvPr/>
        </p:nvSpPr>
        <p:spPr bwMode="auto">
          <a:xfrm>
            <a:off x="3276600" y="1981200"/>
            <a:ext cx="5334000" cy="3581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endParaRPr lang="en-US" altLang="en-US" sz="1800">
              <a:solidFill>
                <a:srgbClr val="FFFFFF"/>
              </a:solidFill>
              <a:latin typeface=".VnTime" panose="020B7200000000000000" pitchFamily="34" charset="0"/>
            </a:endParaRPr>
          </a:p>
        </p:txBody>
      </p:sp>
      <p:sp>
        <p:nvSpPr>
          <p:cNvPr id="77837" name="Text Box 13">
            <a:extLst>
              <a:ext uri="{FF2B5EF4-FFF2-40B4-BE49-F238E27FC236}">
                <a16:creationId xmlns:a16="http://schemas.microsoft.com/office/drawing/2014/main" id="{55B8F888-62A7-0414-B30E-39A70D41C7DB}"/>
              </a:ext>
            </a:extLst>
          </p:cNvPr>
          <p:cNvSpPr txBox="1">
            <a:spLocks noChangeArrowheads="1"/>
          </p:cNvSpPr>
          <p:nvPr/>
        </p:nvSpPr>
        <p:spPr bwMode="auto">
          <a:xfrm>
            <a:off x="3411021" y="2769743"/>
            <a:ext cx="51482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50000"/>
              </a:spcBef>
              <a:spcAft>
                <a:spcPct val="0"/>
              </a:spcAft>
              <a:buClrTx/>
              <a:buSzTx/>
              <a:buNone/>
            </a:pPr>
            <a:r>
              <a:rPr lang="en-US" altLang="en-US" sz="2800" dirty="0">
                <a:solidFill>
                  <a:srgbClr val="0000FF"/>
                </a:solidFill>
                <a:latin typeface="Times New Roman" panose="02020603050405020304" pitchFamily="18" charset="0"/>
                <a:cs typeface="Times New Roman" panose="02020603050405020304" pitchFamily="18" charset="0"/>
              </a:rPr>
              <a:t>“…</a:t>
            </a:r>
            <a:r>
              <a:rPr lang="en-US" altLang="en-US" sz="2800" b="1" i="1" dirty="0" err="1">
                <a:solidFill>
                  <a:srgbClr val="0000FF"/>
                </a:solidFill>
                <a:latin typeface="Times New Roman" panose="02020603050405020304" pitchFamily="18" charset="0"/>
                <a:cs typeface="Times New Roman" panose="02020603050405020304" pitchFamily="18" charset="0"/>
              </a:rPr>
              <a:t>Thơ</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và</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kịch</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rất</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gần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nhau</a:t>
            </a:r>
            <a:r>
              <a:rPr lang="en-US" altLang="en-US" sz="2800" b="1" i="1" dirty="0">
                <a:solidFill>
                  <a:srgbClr val="0000FF"/>
                </a:solidFill>
                <a:latin typeface="Times New Roman" panose="02020603050405020304" pitchFamily="18" charset="0"/>
                <a:cs typeface="Times New Roman" panose="02020603050405020304" pitchFamily="18" charset="0"/>
              </a:rPr>
              <a:t>…</a:t>
            </a:r>
            <a:r>
              <a:rPr lang="en-US" altLang="en-US" sz="2800" b="1" i="1" dirty="0" err="1">
                <a:solidFill>
                  <a:srgbClr val="0000FF"/>
                </a:solidFill>
                <a:latin typeface="Times New Roman" panose="02020603050405020304" pitchFamily="18" charset="0"/>
                <a:cs typeface="Times New Roman" panose="02020603050405020304" pitchFamily="18" charset="0"/>
              </a:rPr>
              <a:t>là</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cuộc</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sống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và</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thế</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giới</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tinh</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thần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của</a:t>
            </a:r>
            <a:r>
              <a:rPr lang="en-US" altLang="en-US" sz="2800" b="1" i="1" dirty="0">
                <a:solidFill>
                  <a:srgbClr val="0000FF"/>
                </a:solidFill>
                <a:latin typeface="Times New Roman" panose="02020603050405020304" pitchFamily="18" charset="0"/>
                <a:cs typeface="Times New Roman" panose="02020603050405020304" pitchFamily="18" charset="0"/>
              </a:rPr>
              <a:t> con </a:t>
            </a:r>
            <a:r>
              <a:rPr lang="en-US" altLang="en-US" sz="2800" b="1" i="1" dirty="0" err="1">
                <a:solidFill>
                  <a:srgbClr val="0000FF"/>
                </a:solidFill>
                <a:latin typeface="Times New Roman" panose="02020603050405020304" pitchFamily="18" charset="0"/>
                <a:cs typeface="Times New Roman" panose="02020603050405020304" pitchFamily="18" charset="0"/>
              </a:rPr>
              <a:t>người</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được</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biểu</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hiện</a:t>
            </a:r>
            <a:r>
              <a:rPr lang="en-US" altLang="en-US" sz="2800" b="1" i="1" dirty="0">
                <a:solidFill>
                  <a:srgbClr val="0000FF"/>
                </a:solidFill>
                <a:latin typeface="Times New Roman" panose="02020603050405020304" pitchFamily="18" charset="0"/>
                <a:cs typeface="Times New Roman" panose="02020603050405020304" pitchFamily="18" charset="0"/>
              </a:rPr>
              <a:t> ở </a:t>
            </a:r>
            <a:r>
              <a:rPr lang="en-US" altLang="en-US" sz="2800" b="1" i="1" dirty="0" err="1">
                <a:solidFill>
                  <a:srgbClr val="0000FF"/>
                </a:solidFill>
                <a:latin typeface="Times New Roman" panose="02020603050405020304" pitchFamily="18" charset="0"/>
                <a:cs typeface="Times New Roman" panose="02020603050405020304" pitchFamily="18" charset="0"/>
              </a:rPr>
              <a:t>dạng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tinh</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chất</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nhất</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1701290"/>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checkerboard(across)">
                                      <p:cBhvr>
                                        <p:cTn id="7" dur="500"/>
                                        <p:tgtEl>
                                          <p:spTgt spid="77834"/>
                                        </p:tgtEl>
                                      </p:cBhvr>
                                    </p:animEffect>
                                  </p:childTnLst>
                                </p:cTn>
                              </p:par>
                              <p:par>
                                <p:cTn id="8" presetID="5" presetClass="entr" presetSubtype="10" fill="hold" nodeType="withEffect">
                                  <p:stCondLst>
                                    <p:cond delay="0"/>
                                  </p:stCondLst>
                                  <p:childTnLst>
                                    <p:set>
                                      <p:cBhvr>
                                        <p:cTn id="9" dur="1" fill="hold">
                                          <p:stCondLst>
                                            <p:cond delay="0"/>
                                          </p:stCondLst>
                                        </p:cTn>
                                        <p:tgtEl>
                                          <p:spTgt spid="77833"/>
                                        </p:tgtEl>
                                        <p:attrNameLst>
                                          <p:attrName>style.visibility</p:attrName>
                                        </p:attrNameLst>
                                      </p:cBhvr>
                                      <p:to>
                                        <p:strVal val="visible"/>
                                      </p:to>
                                    </p:set>
                                    <p:animEffect transition="in" filter="checkerboard(across)">
                                      <p:cBhvr>
                                        <p:cTn id="10" dur="500"/>
                                        <p:tgtEl>
                                          <p:spTgt spid="77833"/>
                                        </p:tgtEl>
                                      </p:cBhvr>
                                    </p:animEffect>
                                  </p:childTnLst>
                                </p:cTn>
                              </p:par>
                              <p:par>
                                <p:cTn id="11" presetID="5" presetClass="entr" presetSubtype="10" fill="hold" nodeType="withEffect">
                                  <p:stCondLst>
                                    <p:cond delay="0"/>
                                  </p:stCondLst>
                                  <p:childTnLst>
                                    <p:set>
                                      <p:cBhvr>
                                        <p:cTn id="12" dur="1" fill="hold">
                                          <p:stCondLst>
                                            <p:cond delay="0"/>
                                          </p:stCondLst>
                                        </p:cTn>
                                        <p:tgtEl>
                                          <p:spTgt spid="77832"/>
                                        </p:tgtEl>
                                        <p:attrNameLst>
                                          <p:attrName>style.visibility</p:attrName>
                                        </p:attrNameLst>
                                      </p:cBhvr>
                                      <p:to>
                                        <p:strVal val="visible"/>
                                      </p:to>
                                    </p:set>
                                    <p:animEffect transition="in" filter="checkerboard(across)">
                                      <p:cBhvr>
                                        <p:cTn id="13" dur="500"/>
                                        <p:tgtEl>
                                          <p:spTgt spid="778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77837"/>
                                        </p:tgtEl>
                                        <p:attrNameLst>
                                          <p:attrName>style.visibility</p:attrName>
                                        </p:attrNameLst>
                                      </p:cBhvr>
                                      <p:to>
                                        <p:strVal val="visible"/>
                                      </p:to>
                                    </p:set>
                                    <p:animEffect transition="in" filter="checkerboard(across)">
                                      <p:cBhvr>
                                        <p:cTn id="18" dur="500"/>
                                        <p:tgtEl>
                                          <p:spTgt spid="77837"/>
                                        </p:tgtEl>
                                      </p:cBhvr>
                                    </p:animEffect>
                                  </p:childTnLst>
                                </p:cTn>
                              </p:par>
                              <p:par>
                                <p:cTn id="19" presetID="5" presetClass="entr" presetSubtype="10" fill="hold" nodeType="withEffect">
                                  <p:stCondLst>
                                    <p:cond delay="0"/>
                                  </p:stCondLst>
                                  <p:childTnLst>
                                    <p:set>
                                      <p:cBhvr>
                                        <p:cTn id="20" dur="1" fill="hold">
                                          <p:stCondLst>
                                            <p:cond delay="0"/>
                                          </p:stCondLst>
                                        </p:cTn>
                                        <p:tgtEl>
                                          <p:spTgt spid="77836"/>
                                        </p:tgtEl>
                                        <p:attrNameLst>
                                          <p:attrName>style.visibility</p:attrName>
                                        </p:attrNameLst>
                                      </p:cBhvr>
                                      <p:to>
                                        <p:strVal val="visible"/>
                                      </p:to>
                                    </p:set>
                                    <p:animEffect transition="in" filter="checkerboard(across)">
                                      <p:cBhvr>
                                        <p:cTn id="21" dur="500"/>
                                        <p:tgtEl>
                                          <p:spTgt spid="77836"/>
                                        </p:tgtEl>
                                      </p:cBhvr>
                                    </p:animEffect>
                                  </p:childTnLst>
                                </p:cTn>
                              </p:par>
                              <p:par>
                                <p:cTn id="22" presetID="5" presetClass="entr" presetSubtype="10" fill="hold" nodeType="withEffect">
                                  <p:stCondLst>
                                    <p:cond delay="0"/>
                                  </p:stCondLst>
                                  <p:childTnLst>
                                    <p:set>
                                      <p:cBhvr>
                                        <p:cTn id="23" dur="1" fill="hold">
                                          <p:stCondLst>
                                            <p:cond delay="0"/>
                                          </p:stCondLst>
                                        </p:cTn>
                                        <p:tgtEl>
                                          <p:spTgt spid="77835"/>
                                        </p:tgtEl>
                                        <p:attrNameLst>
                                          <p:attrName>style.visibility</p:attrName>
                                        </p:attrNameLst>
                                      </p:cBhvr>
                                      <p:to>
                                        <p:strVal val="visible"/>
                                      </p:to>
                                    </p:set>
                                    <p:animEffect transition="in" filter="checkerboard(across)">
                                      <p:cBhvr>
                                        <p:cTn id="24" dur="500"/>
                                        <p:tgtEl>
                                          <p:spTgt spid="77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nimBg="1"/>
      <p:bldP spid="77833" grpId="0" animBg="1"/>
      <p:bldP spid="77834" grpId="0"/>
      <p:bldP spid="77835" grpId="0" animBg="1"/>
      <p:bldP spid="77836" grpId="0" animBg="1"/>
      <p:bldP spid="778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C\AppData\Local\Temp\PR\data\asimages\{026074B6-053E-4C01-BC91-A1A1186044AB}_7.png&quot;/&gt;&lt;left val=&quot;12&quot;/&gt;&lt;top val=&quot;129&quot;/&gt;&lt;width val=&quot;689&quot;/&gt;&lt;height val=&quot;43&quot;/&gt;&lt;hasText val=&quot;1&quot;/&gt;&lt;/Image&gt;&lt;/ThreeDShapeInfo&gt;"/>
  <p:tag name="PRESENTER_SHAPETEXTINFO" val="&lt;ShapeTextInfo&gt;&lt;TableIndex row=&quot;-1&quot; col=&quot;-1&quot;&gt;&lt;linesCount val=&quot;1&quot;/&gt;&lt;lineCharCount val=&quot;6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1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1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2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2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C\AppData\Local\Temp\PR\data\asimages\{026074B6-053E-4C01-BC91-A1A1186044AB}_7.png&quot;/&gt;&lt;left val=&quot;12&quot;/&gt;&lt;top val=&quot;129&quot;/&gt;&lt;width val=&quot;689&quot;/&gt;&lt;height val=&quot;43&quot;/&gt;&lt;hasText val=&quot;1&quot;/&gt;&lt;/Image&gt;&lt;/ThreeDShapeInfo&gt;"/>
  <p:tag name="PRESENTER_SHAPETEXTINFO" val="&lt;ShapeTextInfo&gt;&lt;TableIndex row=&quot;-1&quot; col=&quot;-1&quot;&gt;&lt;linesCount val=&quot;1&quot;/&gt;&lt;lineCharCount val=&quot;6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67,&quot;width&quot;:19199}"/>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C\AppData\Local\Temp\PR\data\asimages\{026074B6-053E-4C01-BC91-A1A1186044AB}_7.png&quot;/&gt;&lt;left val=&quot;12&quot;/&gt;&lt;top val=&quot;129&quot;/&gt;&lt;width val=&quot;689&quot;/&gt;&lt;height val=&quot;43&quot;/&gt;&lt;hasText val=&quot;1&quot;/&gt;&lt;/Image&gt;&lt;/ThreeDShapeInfo&gt;"/>
  <p:tag name="PRESENTER_SHAPETEXTINFO" val="&lt;ShapeTextInfo&gt;&lt;TableIndex row=&quot;-1&quot; col=&quot;-1&quot;&gt;&lt;linesCount val=&quot;1&quot;/&gt;&lt;lineCharCount val=&quot;60&quot;/&gt;&lt;/TableIndex&gt;&lt;/ShapeTextInfo&g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s1ro5vp">
      <a:majorFont>
        <a:latin typeface="Adobe Arabic" panose="020F0302020204030204"/>
        <a:ea typeface="微软雅黑"/>
        <a:cs typeface=""/>
      </a:majorFont>
      <a:minorFont>
        <a:latin typeface="Adobe Arabic"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3243</Words>
  <Application>Microsoft Office PowerPoint</Application>
  <PresentationFormat>Widescreen</PresentationFormat>
  <Paragraphs>330</Paragraphs>
  <Slides>37</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等线</vt:lpstr>
      <vt:lpstr>微软雅黑</vt:lpstr>
      <vt:lpstr>.VnAristote</vt:lpstr>
      <vt:lpstr>.VnMystical</vt:lpstr>
      <vt:lpstr>.VnTime</vt:lpstr>
      <vt:lpstr>.VnTimeH</vt:lpstr>
      <vt:lpstr>Adobe Arabic</vt:lpstr>
      <vt:lpstr>Arial</vt:lpstr>
      <vt:lpstr>Calibri</vt:lpstr>
      <vt:lpstr>Garamond</vt:lpstr>
      <vt:lpstr>Times New Roman</vt:lpstr>
      <vt:lpstr>Wingdings</vt:lpstr>
      <vt:lpstr>Office 主题​​</vt:lpstr>
      <vt:lpstr>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Bùi Thị Thanh Hằng</cp:lastModifiedBy>
  <cp:revision>184</cp:revision>
  <dcterms:created xsi:type="dcterms:W3CDTF">2019-07-25T06:00:10Z</dcterms:created>
  <dcterms:modified xsi:type="dcterms:W3CDTF">2023-08-08T16:17:42Z</dcterms:modified>
</cp:coreProperties>
</file>