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2.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80" r:id="rId2"/>
    <p:sldMasterId id="2147483714" r:id="rId3"/>
  </p:sldMasterIdLst>
  <p:notesMasterIdLst>
    <p:notesMasterId r:id="rId47"/>
  </p:notesMasterIdLst>
  <p:sldIdLst>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97" r:id="rId18"/>
    <p:sldId id="273" r:id="rId19"/>
    <p:sldId id="271" r:id="rId20"/>
    <p:sldId id="298" r:id="rId21"/>
    <p:sldId id="274" r:id="rId22"/>
    <p:sldId id="275" r:id="rId23"/>
    <p:sldId id="276" r:id="rId24"/>
    <p:sldId id="277" r:id="rId25"/>
    <p:sldId id="278" r:id="rId26"/>
    <p:sldId id="279" r:id="rId27"/>
    <p:sldId id="280" r:id="rId28"/>
    <p:sldId id="281" r:id="rId29"/>
    <p:sldId id="282" r:id="rId30"/>
    <p:sldId id="283" r:id="rId31"/>
    <p:sldId id="284" r:id="rId32"/>
    <p:sldId id="299" r:id="rId33"/>
    <p:sldId id="285" r:id="rId34"/>
    <p:sldId id="286" r:id="rId35"/>
    <p:sldId id="287" r:id="rId36"/>
    <p:sldId id="288" r:id="rId37"/>
    <p:sldId id="289" r:id="rId38"/>
    <p:sldId id="290" r:id="rId39"/>
    <p:sldId id="291" r:id="rId40"/>
    <p:sldId id="292" r:id="rId41"/>
    <p:sldId id="293" r:id="rId42"/>
    <p:sldId id="301" r:id="rId43"/>
    <p:sldId id="300" r:id="rId44"/>
    <p:sldId id="295" r:id="rId45"/>
    <p:sldId id="296" r:id="rId4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D63A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638B1855-1B75-4FBE-930C-398BA8C253C6}" styleName="Themed Style 2 - Accent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34" d="100"/>
          <a:sy n="34" d="100"/>
        </p:scale>
        <p:origin x="36" y="61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145062B-AEC3-4B42-8828-73186D484DEE}" type="datetimeFigureOut">
              <a:rPr lang="en-US" smtClean="0"/>
              <a:t>8/9/2023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DB5DDF2-33C6-4CBC-A0EF-BD0D2A217E37}" type="slidenum">
              <a:rPr lang="en-US" smtClean="0"/>
              <a:t>‹#›</a:t>
            </a:fld>
            <a:endParaRPr lang="en-US"/>
          </a:p>
        </p:txBody>
      </p:sp>
    </p:spTree>
    <p:extLst>
      <p:ext uri="{BB962C8B-B14F-4D97-AF65-F5344CB8AC3E}">
        <p14:creationId xmlns:p14="http://schemas.microsoft.com/office/powerpoint/2010/main" val="337192618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2048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EA430B-AB76-4B46-93A1-EACA22821ABD}" type="slidenum">
              <a:rPr kumimoji="0" lang="zh-CN" altLang="en-US" sz="1200" b="0" i="0" u="none" strike="noStrike" kern="1200" cap="none" spc="0" normalizeH="0" baseline="0" noProof="0" smtClean="0">
                <a:ln>
                  <a:noFill/>
                </a:ln>
                <a:solidFill>
                  <a:prstClr val="black"/>
                </a:solidFill>
                <a:effectLst/>
                <a:uLnTx/>
                <a:uFillTx/>
                <a:latin typeface="Arial" panose="020B0604020202020204" pitchFamily="34" charset="0"/>
                <a:ea typeface="宋体" panose="02010600030101010101" pitchFamily="2" charset="-122"/>
                <a:cs typeface="+mn-cs"/>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zh-CN" altLang="en-US" sz="1200" b="0" i="0" u="none" strike="noStrike" kern="1200" cap="none" spc="0" normalizeH="0" baseline="0" noProof="0" smtClean="0">
              <a:ln>
                <a:noFill/>
              </a:ln>
              <a:solidFill>
                <a:prstClr val="black"/>
              </a:solidFill>
              <a:effectLst/>
              <a:uLnTx/>
              <a:uFillTx/>
              <a:latin typeface="Arial" panose="020B0604020202020204" pitchFamily="34" charset="0"/>
              <a:ea typeface="宋体" panose="02010600030101010101" pitchFamily="2" charset="-122"/>
              <a:cs typeface="+mn-cs"/>
            </a:endParaRPr>
          </a:p>
        </p:txBody>
      </p:sp>
    </p:spTree>
    <p:extLst>
      <p:ext uri="{BB962C8B-B14F-4D97-AF65-F5344CB8AC3E}">
        <p14:creationId xmlns:p14="http://schemas.microsoft.com/office/powerpoint/2010/main" val="20547530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2"/>
        <p:cNvGrpSpPr/>
        <p:nvPr/>
      </p:nvGrpSpPr>
      <p:grpSpPr>
        <a:xfrm>
          <a:off x="0" y="0"/>
          <a:ext cx="0" cy="0"/>
          <a:chOff x="0" y="0"/>
          <a:chExt cx="0" cy="0"/>
        </a:xfrm>
      </p:grpSpPr>
      <p:sp>
        <p:nvSpPr>
          <p:cNvPr id="3573" name="Google Shape;3573;g9a54481165_0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4" name="Google Shape;3574;g9a54481165_0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10744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8"/>
        <p:cNvGrpSpPr/>
        <p:nvPr/>
      </p:nvGrpSpPr>
      <p:grpSpPr>
        <a:xfrm>
          <a:off x="0" y="0"/>
          <a:ext cx="0" cy="0"/>
          <a:chOff x="0" y="0"/>
          <a:chExt cx="0" cy="0"/>
        </a:xfrm>
      </p:grpSpPr>
      <p:sp>
        <p:nvSpPr>
          <p:cNvPr id="3529" name="Google Shape;3529;g8b385fd27f_2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0" name="Google Shape;3530;g8b385fd27f_2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44242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8"/>
        <p:cNvGrpSpPr/>
        <p:nvPr/>
      </p:nvGrpSpPr>
      <p:grpSpPr>
        <a:xfrm>
          <a:off x="0" y="0"/>
          <a:ext cx="0" cy="0"/>
          <a:chOff x="0" y="0"/>
          <a:chExt cx="0" cy="0"/>
        </a:xfrm>
      </p:grpSpPr>
      <p:sp>
        <p:nvSpPr>
          <p:cNvPr id="3529" name="Google Shape;3529;g8b385fd27f_2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0" name="Google Shape;3530;g8b385fd27f_2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552951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3.xml"/><Relationship Id="rId4" Type="http://schemas.openxmlformats.org/officeDocument/2006/relationships/hyperlink" Target="https://www.freepik.com/" TargetMode="Externa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D4AD796D-7B5D-429E-962B-1E48C90D3004}" type="datetimeFigureOut">
              <a:rPr lang="en-US" smtClean="0"/>
              <a:t>8/9/2023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13187616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4AD796D-7B5D-429E-962B-1E48C90D3004}" type="datetimeFigureOut">
              <a:rPr lang="en-US" smtClean="0"/>
              <a:t>8/9/2023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175559145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4AD796D-7B5D-429E-962B-1E48C90D3004}" type="datetimeFigureOut">
              <a:rPr lang="en-US" smtClean="0"/>
              <a:t>8/9/2023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294937300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09600" y="6245225"/>
            <a:ext cx="2844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4" name="Footer Placeholder 3"/>
          <p:cNvSpPr>
            <a:spLocks noGrp="1"/>
          </p:cNvSpPr>
          <p:nvPr>
            <p:ph type="ftr" sz="quarter" idx="11"/>
          </p:nvPr>
        </p:nvSpPr>
        <p:spPr>
          <a:xfrm>
            <a:off x="4165600" y="6245225"/>
            <a:ext cx="3860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5" name="Slide Number Placeholder 4"/>
          <p:cNvSpPr>
            <a:spLocks noGrp="1"/>
          </p:cNvSpPr>
          <p:nvPr>
            <p:ph type="sldNum" sz="quarter" idx="12"/>
          </p:nvPr>
        </p:nvSpPr>
        <p:spPr>
          <a:xfrm>
            <a:off x="8737600" y="6245225"/>
            <a:ext cx="2844800" cy="476250"/>
          </a:xfrm>
        </p:spPr>
        <p:txBody>
          <a:bodyPr/>
          <a:lstStyle>
            <a:lvl1pPr>
              <a:defRPr/>
            </a:lvl1pPr>
          </a:lstStyle>
          <a:p>
            <a:pPr fontAlgn="base">
              <a:spcBef>
                <a:spcPct val="0"/>
              </a:spcBef>
              <a:spcAft>
                <a:spcPct val="0"/>
              </a:spcAft>
              <a:defRPr/>
            </a:pPr>
            <a:fld id="{6A43E13B-B63F-4DF6-9266-9AB4701EE476}" type="slidenum">
              <a:rPr lang="en-US" altLang="en-US" smtClean="0"/>
              <a:pPr fontAlgn="base">
                <a:spcBef>
                  <a:spcPct val="0"/>
                </a:spcBef>
                <a:spcAft>
                  <a:spcPct val="0"/>
                </a:spcAft>
                <a:defRPr/>
              </a:pPr>
              <a:t>‹#›</a:t>
            </a:fld>
            <a:endParaRPr lang="en-US" altLang="en-US"/>
          </a:p>
        </p:txBody>
      </p:sp>
    </p:spTree>
    <p:extLst>
      <p:ext uri="{BB962C8B-B14F-4D97-AF65-F5344CB8AC3E}">
        <p14:creationId xmlns:p14="http://schemas.microsoft.com/office/powerpoint/2010/main" val="230994344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09600" y="274638"/>
            <a:ext cx="10972800" cy="1143000"/>
          </a:xfrm>
        </p:spPr>
        <p:txBody>
          <a:bodyPr/>
          <a:lstStyle/>
          <a:p>
            <a:r>
              <a:rPr lang="en-US"/>
              <a:t>Click to edit Master title style</a:t>
            </a:r>
          </a:p>
        </p:txBody>
      </p:sp>
      <p:sp>
        <p:nvSpPr>
          <p:cNvPr id="3" name="Content Placeholder 2"/>
          <p:cNvSpPr>
            <a:spLocks noGrp="1"/>
          </p:cNvSpPr>
          <p:nvPr>
            <p:ph sz="quarter" idx="1"/>
          </p:nvPr>
        </p:nvSpPr>
        <p:spPr>
          <a:xfrm>
            <a:off x="609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09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6197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09600" y="6245225"/>
            <a:ext cx="2844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8" name="Footer Placeholder 7"/>
          <p:cNvSpPr>
            <a:spLocks noGrp="1"/>
          </p:cNvSpPr>
          <p:nvPr>
            <p:ph type="ftr" sz="quarter" idx="11"/>
          </p:nvPr>
        </p:nvSpPr>
        <p:spPr>
          <a:xfrm>
            <a:off x="4165600" y="6245225"/>
            <a:ext cx="3860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9" name="Slide Number Placeholder 8"/>
          <p:cNvSpPr>
            <a:spLocks noGrp="1"/>
          </p:cNvSpPr>
          <p:nvPr>
            <p:ph type="sldNum" sz="quarter" idx="12"/>
          </p:nvPr>
        </p:nvSpPr>
        <p:spPr>
          <a:xfrm>
            <a:off x="8737600" y="6245225"/>
            <a:ext cx="2844800" cy="476250"/>
          </a:xfrm>
        </p:spPr>
        <p:txBody>
          <a:bodyPr/>
          <a:lstStyle>
            <a:lvl1pPr>
              <a:defRPr/>
            </a:lvl1pPr>
          </a:lstStyle>
          <a:p>
            <a:pPr fontAlgn="base">
              <a:spcBef>
                <a:spcPct val="0"/>
              </a:spcBef>
              <a:spcAft>
                <a:spcPct val="0"/>
              </a:spcAft>
              <a:defRPr/>
            </a:pPr>
            <a:fld id="{109E9DA7-41CF-4F15-AC10-6C6E6C2DE272}" type="slidenum">
              <a:rPr lang="en-US" altLang="en-US" smtClean="0"/>
              <a:pPr fontAlgn="base">
                <a:spcBef>
                  <a:spcPct val="0"/>
                </a:spcBef>
                <a:spcAft>
                  <a:spcPct val="0"/>
                </a:spcAft>
                <a:defRPr/>
              </a:pPr>
              <a:t>‹#›</a:t>
            </a:fld>
            <a:endParaRPr lang="en-US" altLang="en-US"/>
          </a:p>
        </p:txBody>
      </p:sp>
    </p:spTree>
    <p:extLst>
      <p:ext uri="{BB962C8B-B14F-4D97-AF65-F5344CB8AC3E}">
        <p14:creationId xmlns:p14="http://schemas.microsoft.com/office/powerpoint/2010/main" val="65195200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6197600" y="1600201"/>
            <a:ext cx="5384800" cy="4525963"/>
          </a:xfrm>
        </p:spPr>
        <p:txBody>
          <a:bodyPr rtlCol="0">
            <a:normAutofit/>
          </a:bodyPr>
          <a:lstStyle/>
          <a:p>
            <a:pPr lvl="0"/>
            <a:endParaRPr lang="en-US" noProof="0"/>
          </a:p>
        </p:txBody>
      </p:sp>
      <p:sp>
        <p:nvSpPr>
          <p:cNvPr id="5" name="Date Placeholder 4"/>
          <p:cNvSpPr>
            <a:spLocks noGrp="1"/>
          </p:cNvSpPr>
          <p:nvPr>
            <p:ph type="dt" sz="half" idx="10"/>
          </p:nvPr>
        </p:nvSpPr>
        <p:spPr>
          <a:xfrm>
            <a:off x="609600" y="6245225"/>
            <a:ext cx="2844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6" name="Footer Placeholder 5"/>
          <p:cNvSpPr>
            <a:spLocks noGrp="1"/>
          </p:cNvSpPr>
          <p:nvPr>
            <p:ph type="ftr" sz="quarter" idx="11"/>
          </p:nvPr>
        </p:nvSpPr>
        <p:spPr>
          <a:xfrm>
            <a:off x="4165600" y="6245225"/>
            <a:ext cx="3860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7" name="Slide Number Placeholder 6"/>
          <p:cNvSpPr>
            <a:spLocks noGrp="1"/>
          </p:cNvSpPr>
          <p:nvPr>
            <p:ph type="sldNum" sz="quarter" idx="12"/>
          </p:nvPr>
        </p:nvSpPr>
        <p:spPr>
          <a:xfrm>
            <a:off x="8737600" y="6245225"/>
            <a:ext cx="2844800" cy="476250"/>
          </a:xfrm>
        </p:spPr>
        <p:txBody>
          <a:bodyPr/>
          <a:lstStyle>
            <a:lvl1pPr>
              <a:defRPr/>
            </a:lvl1pPr>
          </a:lstStyle>
          <a:p>
            <a:pPr fontAlgn="base">
              <a:spcBef>
                <a:spcPct val="0"/>
              </a:spcBef>
              <a:spcAft>
                <a:spcPct val="0"/>
              </a:spcAft>
              <a:defRPr/>
            </a:pPr>
            <a:fld id="{74B2222D-406A-498D-9F63-92487C2C203D}" type="slidenum">
              <a:rPr lang="en-US" altLang="en-US" smtClean="0"/>
              <a:pPr fontAlgn="base">
                <a:spcBef>
                  <a:spcPct val="0"/>
                </a:spcBef>
                <a:spcAft>
                  <a:spcPct val="0"/>
                </a:spcAft>
                <a:defRPr/>
              </a:pPr>
              <a:t>‹#›</a:t>
            </a:fld>
            <a:endParaRPr lang="en-US" altLang="en-US"/>
          </a:p>
        </p:txBody>
      </p:sp>
    </p:spTree>
    <p:extLst>
      <p:ext uri="{BB962C8B-B14F-4D97-AF65-F5344CB8AC3E}">
        <p14:creationId xmlns:p14="http://schemas.microsoft.com/office/powerpoint/2010/main" val="24171639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97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a:xfrm>
            <a:off x="609600" y="6245225"/>
            <a:ext cx="2844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7" name="Footer Placeholder 6"/>
          <p:cNvSpPr>
            <a:spLocks noGrp="1"/>
          </p:cNvSpPr>
          <p:nvPr>
            <p:ph type="ftr" sz="quarter" idx="11"/>
          </p:nvPr>
        </p:nvSpPr>
        <p:spPr>
          <a:xfrm>
            <a:off x="4165600" y="6245225"/>
            <a:ext cx="3860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8" name="Slide Number Placeholder 7"/>
          <p:cNvSpPr>
            <a:spLocks noGrp="1"/>
          </p:cNvSpPr>
          <p:nvPr>
            <p:ph type="sldNum" sz="quarter" idx="12"/>
          </p:nvPr>
        </p:nvSpPr>
        <p:spPr>
          <a:xfrm>
            <a:off x="8737600" y="6245225"/>
            <a:ext cx="2844800" cy="476250"/>
          </a:xfrm>
        </p:spPr>
        <p:txBody>
          <a:bodyPr/>
          <a:lstStyle>
            <a:lvl1pPr>
              <a:defRPr/>
            </a:lvl1pPr>
          </a:lstStyle>
          <a:p>
            <a:pPr fontAlgn="base">
              <a:spcBef>
                <a:spcPct val="0"/>
              </a:spcBef>
              <a:spcAft>
                <a:spcPct val="0"/>
              </a:spcAft>
              <a:defRPr/>
            </a:pPr>
            <a:fld id="{051EF625-B524-4D9F-9232-A0559FE0C0D4}" type="slidenum">
              <a:rPr lang="en-US" altLang="en-US" smtClean="0"/>
              <a:pPr fontAlgn="base">
                <a:spcBef>
                  <a:spcPct val="0"/>
                </a:spcBef>
                <a:spcAft>
                  <a:spcPct val="0"/>
                </a:spcAft>
                <a:defRPr/>
              </a:pPr>
              <a:t>‹#›</a:t>
            </a:fld>
            <a:endParaRPr lang="en-US" altLang="en-US"/>
          </a:p>
        </p:txBody>
      </p:sp>
    </p:spTree>
    <p:extLst>
      <p:ext uri="{BB962C8B-B14F-4D97-AF65-F5344CB8AC3E}">
        <p14:creationId xmlns:p14="http://schemas.microsoft.com/office/powerpoint/2010/main" val="157823481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2592216" y="114985"/>
            <a:ext cx="6913853" cy="6704275"/>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 name="Google Shape;238;p2"/>
          <p:cNvGrpSpPr/>
          <p:nvPr/>
        </p:nvGrpSpPr>
        <p:grpSpPr>
          <a:xfrm rot="131350">
            <a:off x="1180918" y="2470397"/>
            <a:ext cx="9819733" cy="2643065"/>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2"/>
          <p:cNvGrpSpPr/>
          <p:nvPr/>
        </p:nvGrpSpPr>
        <p:grpSpPr>
          <a:xfrm>
            <a:off x="-203186" y="5484881"/>
            <a:ext cx="2203497" cy="1603528"/>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85" name="Google Shape;285;p2"/>
          <p:cNvGrpSpPr/>
          <p:nvPr/>
        </p:nvGrpSpPr>
        <p:grpSpPr>
          <a:xfrm>
            <a:off x="-203196" y="-203215"/>
            <a:ext cx="1630631" cy="1592353"/>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2"/>
          <p:cNvGrpSpPr/>
          <p:nvPr/>
        </p:nvGrpSpPr>
        <p:grpSpPr>
          <a:xfrm>
            <a:off x="10754797" y="-203215"/>
            <a:ext cx="1640391" cy="1592353"/>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2" name="Google Shape;352;p2"/>
          <p:cNvGrpSpPr/>
          <p:nvPr/>
        </p:nvGrpSpPr>
        <p:grpSpPr>
          <a:xfrm>
            <a:off x="10098142" y="5457681"/>
            <a:ext cx="2297053" cy="1603528"/>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2"/>
          <p:cNvSpPr txBox="1">
            <a:spLocks noGrp="1"/>
          </p:cNvSpPr>
          <p:nvPr>
            <p:ph type="ctrTitle"/>
          </p:nvPr>
        </p:nvSpPr>
        <p:spPr>
          <a:xfrm>
            <a:off x="960000" y="3267251"/>
            <a:ext cx="10272000" cy="1056800"/>
          </a:xfrm>
          <a:prstGeom prst="rect">
            <a:avLst/>
          </a:prstGeom>
        </p:spPr>
        <p:txBody>
          <a:bodyPr spcFirstLastPara="1" wrap="square" lIns="91425" tIns="91425" rIns="91425" bIns="91425" anchor="b" anchorCtr="0">
            <a:noAutofit/>
          </a:bodyPr>
          <a:lstStyle>
            <a:lvl1pPr lvl="0" algn="ctr">
              <a:spcBef>
                <a:spcPts val="0"/>
              </a:spcBef>
              <a:spcAft>
                <a:spcPts val="0"/>
              </a:spcAft>
              <a:buSzPts val="48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387" name="Google Shape;387;p2"/>
          <p:cNvSpPr txBox="1">
            <a:spLocks noGrp="1"/>
          </p:cNvSpPr>
          <p:nvPr>
            <p:ph type="subTitle" idx="1"/>
          </p:nvPr>
        </p:nvSpPr>
        <p:spPr>
          <a:xfrm>
            <a:off x="960000" y="4157267"/>
            <a:ext cx="102720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388" name="Google Shape;388;p2"/>
          <p:cNvSpPr/>
          <p:nvPr/>
        </p:nvSpPr>
        <p:spPr>
          <a:xfrm>
            <a:off x="3209301" y="4863134"/>
            <a:ext cx="23433" cy="23433"/>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4680655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5986467" y="1921500"/>
            <a:ext cx="4906800" cy="2537600"/>
          </a:xfrm>
          <a:prstGeom prst="rect">
            <a:avLst/>
          </a:prstGeom>
        </p:spPr>
        <p:txBody>
          <a:bodyPr spcFirstLastPara="1" wrap="square" lIns="91425" tIns="91425" rIns="91425" bIns="91425" anchor="ctr" anchorCtr="0">
            <a:noAutofit/>
          </a:bodyPr>
          <a:lstStyle>
            <a:lvl1pPr marR="63498" lvl="0" algn="r">
              <a:spcBef>
                <a:spcPts val="0"/>
              </a:spcBef>
              <a:spcAft>
                <a:spcPts val="0"/>
              </a:spcAft>
              <a:buSzPts val="4800"/>
              <a:buNone/>
              <a:defRPr sz="5867"/>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grpSp>
        <p:nvGrpSpPr>
          <p:cNvPr id="391" name="Google Shape;391;p3"/>
          <p:cNvGrpSpPr/>
          <p:nvPr/>
        </p:nvGrpSpPr>
        <p:grpSpPr>
          <a:xfrm>
            <a:off x="395383" y="166916"/>
            <a:ext cx="2069048" cy="1391107"/>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9" name="Google Shape;409;p3"/>
          <p:cNvGrpSpPr/>
          <p:nvPr/>
        </p:nvGrpSpPr>
        <p:grpSpPr>
          <a:xfrm>
            <a:off x="9937111" y="146451"/>
            <a:ext cx="2033421" cy="1453316"/>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1" name="Google Shape;431;p3"/>
          <p:cNvSpPr/>
          <p:nvPr/>
        </p:nvSpPr>
        <p:spPr>
          <a:xfrm rot="1800004">
            <a:off x="-1571500" y="5532014"/>
            <a:ext cx="3386139" cy="1393821"/>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871360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2"/>
        <p:cNvGrpSpPr/>
        <p:nvPr/>
      </p:nvGrpSpPr>
      <p:grpSpPr>
        <a:xfrm>
          <a:off x="0" y="0"/>
          <a:ext cx="0" cy="0"/>
          <a:chOff x="0" y="0"/>
          <a:chExt cx="0" cy="0"/>
        </a:xfrm>
      </p:grpSpPr>
      <p:sp>
        <p:nvSpPr>
          <p:cNvPr id="433" name="Google Shape;433;p4"/>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4" name="Google Shape;434;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accent1"/>
              </a:buClr>
              <a:buSzPts val="1200"/>
              <a:buFont typeface="Livvic"/>
              <a:buChar char="●"/>
              <a:defRPr sz="1600">
                <a:solidFill>
                  <a:schemeClr val="accent1"/>
                </a:solidFill>
              </a:defRPr>
            </a:lvl1pPr>
            <a:lvl2pPr marL="1219170" lvl="1" indent="-406390">
              <a:lnSpc>
                <a:spcPct val="100000"/>
              </a:lnSpc>
              <a:spcBef>
                <a:spcPts val="2133"/>
              </a:spcBef>
              <a:spcAft>
                <a:spcPts val="0"/>
              </a:spcAft>
              <a:buClr>
                <a:schemeClr val="accent1"/>
              </a:buClr>
              <a:buSzPts val="1200"/>
              <a:buFont typeface="Roboto Condensed Light"/>
              <a:buChar char="○"/>
              <a:defRPr>
                <a:solidFill>
                  <a:schemeClr val="accent1"/>
                </a:solidFill>
              </a:defRPr>
            </a:lvl2pPr>
            <a:lvl3pPr marL="1828754" lvl="2" indent="-406390">
              <a:lnSpc>
                <a:spcPct val="100000"/>
              </a:lnSpc>
              <a:spcBef>
                <a:spcPts val="2133"/>
              </a:spcBef>
              <a:spcAft>
                <a:spcPts val="0"/>
              </a:spcAft>
              <a:buClr>
                <a:schemeClr val="accent1"/>
              </a:buClr>
              <a:buSzPts val="1200"/>
              <a:buFont typeface="Roboto Condensed Light"/>
              <a:buChar char="■"/>
              <a:defRPr>
                <a:solidFill>
                  <a:schemeClr val="accent1"/>
                </a:solidFill>
              </a:defRPr>
            </a:lvl3pPr>
            <a:lvl4pPr marL="2438339" lvl="3" indent="-406390">
              <a:lnSpc>
                <a:spcPct val="100000"/>
              </a:lnSpc>
              <a:spcBef>
                <a:spcPts val="2133"/>
              </a:spcBef>
              <a:spcAft>
                <a:spcPts val="0"/>
              </a:spcAft>
              <a:buClr>
                <a:schemeClr val="accent1"/>
              </a:buClr>
              <a:buSzPts val="1200"/>
              <a:buFont typeface="Roboto Condensed Light"/>
              <a:buChar char="●"/>
              <a:defRPr>
                <a:solidFill>
                  <a:schemeClr val="accent1"/>
                </a:solidFill>
              </a:defRPr>
            </a:lvl4pPr>
            <a:lvl5pPr marL="3047924" lvl="4" indent="-406390">
              <a:lnSpc>
                <a:spcPct val="100000"/>
              </a:lnSpc>
              <a:spcBef>
                <a:spcPts val="2133"/>
              </a:spcBef>
              <a:spcAft>
                <a:spcPts val="0"/>
              </a:spcAft>
              <a:buClr>
                <a:schemeClr val="accent1"/>
              </a:buClr>
              <a:buSzPts val="1200"/>
              <a:buFont typeface="Roboto Condensed Light"/>
              <a:buChar char="○"/>
              <a:defRPr>
                <a:solidFill>
                  <a:schemeClr val="accent1"/>
                </a:solidFill>
              </a:defRPr>
            </a:lvl5pPr>
            <a:lvl6pPr marL="3657509" lvl="5" indent="-406390">
              <a:lnSpc>
                <a:spcPct val="100000"/>
              </a:lnSpc>
              <a:spcBef>
                <a:spcPts val="2133"/>
              </a:spcBef>
              <a:spcAft>
                <a:spcPts val="0"/>
              </a:spcAft>
              <a:buClr>
                <a:schemeClr val="accent1"/>
              </a:buClr>
              <a:buSzPts val="1200"/>
              <a:buFont typeface="Roboto Condensed Light"/>
              <a:buChar char="■"/>
              <a:defRPr>
                <a:solidFill>
                  <a:schemeClr val="accent1"/>
                </a:solidFill>
              </a:defRPr>
            </a:lvl6pPr>
            <a:lvl7pPr marL="4267093" lvl="6" indent="-406390">
              <a:lnSpc>
                <a:spcPct val="100000"/>
              </a:lnSpc>
              <a:spcBef>
                <a:spcPts val="2133"/>
              </a:spcBef>
              <a:spcAft>
                <a:spcPts val="0"/>
              </a:spcAft>
              <a:buClr>
                <a:schemeClr val="accent1"/>
              </a:buClr>
              <a:buSzPts val="1200"/>
              <a:buFont typeface="Roboto Condensed Light"/>
              <a:buChar char="●"/>
              <a:defRPr>
                <a:solidFill>
                  <a:schemeClr val="accent1"/>
                </a:solidFill>
              </a:defRPr>
            </a:lvl7pPr>
            <a:lvl8pPr marL="4876678" lvl="7" indent="-406390">
              <a:lnSpc>
                <a:spcPct val="100000"/>
              </a:lnSpc>
              <a:spcBef>
                <a:spcPts val="2133"/>
              </a:spcBef>
              <a:spcAft>
                <a:spcPts val="0"/>
              </a:spcAft>
              <a:buClr>
                <a:schemeClr val="accent1"/>
              </a:buClr>
              <a:buSzPts val="1200"/>
              <a:buFont typeface="Roboto Condensed Light"/>
              <a:buChar char="○"/>
              <a:defRPr>
                <a:solidFill>
                  <a:schemeClr val="accent1"/>
                </a:solidFill>
              </a:defRPr>
            </a:lvl8pPr>
            <a:lvl9pPr marL="5486263" lvl="8" indent="-406390">
              <a:lnSpc>
                <a:spcPct val="100000"/>
              </a:lnSpc>
              <a:spcBef>
                <a:spcPts val="2133"/>
              </a:spcBef>
              <a:spcAft>
                <a:spcPts val="2133"/>
              </a:spcAft>
              <a:buClr>
                <a:schemeClr val="accent1"/>
              </a:buClr>
              <a:buSzPts val="1200"/>
              <a:buFont typeface="Roboto Condensed Light"/>
              <a:buChar char="■"/>
              <a:defRPr>
                <a:solidFill>
                  <a:schemeClr val="accent1"/>
                </a:solidFill>
              </a:defRPr>
            </a:lvl9pPr>
          </a:lstStyle>
          <a:p>
            <a:endParaRPr/>
          </a:p>
        </p:txBody>
      </p:sp>
      <p:grpSp>
        <p:nvGrpSpPr>
          <p:cNvPr id="435" name="Google Shape;435;p4"/>
          <p:cNvGrpSpPr/>
          <p:nvPr/>
        </p:nvGrpSpPr>
        <p:grpSpPr>
          <a:xfrm rot="9401011">
            <a:off x="164995" y="121901"/>
            <a:ext cx="1298641" cy="1005131"/>
            <a:chOff x="1642400" y="1129775"/>
            <a:chExt cx="193200" cy="144025"/>
          </a:xfrm>
        </p:grpSpPr>
        <p:sp>
          <p:nvSpPr>
            <p:cNvPr id="436" name="Google Shape;436;p4"/>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4"/>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4"/>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4"/>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4"/>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4"/>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4"/>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4"/>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4"/>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4"/>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4"/>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4"/>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4"/>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4"/>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4"/>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4"/>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2" name="Google Shape;452;p4"/>
          <p:cNvGrpSpPr/>
          <p:nvPr/>
        </p:nvGrpSpPr>
        <p:grpSpPr>
          <a:xfrm rot="1024943">
            <a:off x="10580247" y="68313"/>
            <a:ext cx="1556092" cy="1112243"/>
            <a:chOff x="3287500" y="1126625"/>
            <a:chExt cx="222800" cy="159250"/>
          </a:xfrm>
        </p:grpSpPr>
        <p:sp>
          <p:nvSpPr>
            <p:cNvPr id="453" name="Google Shape;453;p4"/>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4"/>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4"/>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4"/>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4"/>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4"/>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4"/>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4"/>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4"/>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4"/>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4"/>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4"/>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4"/>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4"/>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4"/>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4"/>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74" name="Google Shape;474;p4"/>
          <p:cNvSpPr/>
          <p:nvPr/>
        </p:nvSpPr>
        <p:spPr>
          <a:xfrm>
            <a:off x="-597900" y="5390166"/>
            <a:ext cx="1342440" cy="1588421"/>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75" name="Google Shape;475;p4"/>
          <p:cNvGrpSpPr/>
          <p:nvPr/>
        </p:nvGrpSpPr>
        <p:grpSpPr>
          <a:xfrm>
            <a:off x="10914025" y="5503794"/>
            <a:ext cx="1176593" cy="1268417"/>
            <a:chOff x="301225" y="1363100"/>
            <a:chExt cx="229600" cy="247525"/>
          </a:xfrm>
        </p:grpSpPr>
        <p:sp>
          <p:nvSpPr>
            <p:cNvPr id="476" name="Google Shape;476;p4"/>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477;p4"/>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478;p4"/>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479;p4"/>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480;p4"/>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481;p4"/>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482;p4"/>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483;p4"/>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484;p4"/>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485;p4"/>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995198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6"/>
        <p:cNvGrpSpPr/>
        <p:nvPr/>
      </p:nvGrpSpPr>
      <p:grpSpPr>
        <a:xfrm>
          <a:off x="0" y="0"/>
          <a:ext cx="0" cy="0"/>
          <a:chOff x="0" y="0"/>
          <a:chExt cx="0" cy="0"/>
        </a:xfrm>
      </p:grpSpPr>
      <p:sp>
        <p:nvSpPr>
          <p:cNvPr id="487" name="Google Shape;487;p5"/>
          <p:cNvSpPr/>
          <p:nvPr/>
        </p:nvSpPr>
        <p:spPr>
          <a:xfrm rot="9899998" flipH="1">
            <a:off x="10581327" y="-1187777"/>
            <a:ext cx="3437735" cy="31677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488;p5"/>
          <p:cNvSpPr/>
          <p:nvPr/>
        </p:nvSpPr>
        <p:spPr>
          <a:xfrm rot="-9899998">
            <a:off x="-1692306" y="-1187777"/>
            <a:ext cx="3437735" cy="31677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489;p5"/>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0" name="Google Shape;490;p5"/>
          <p:cNvSpPr txBox="1">
            <a:spLocks noGrp="1"/>
          </p:cNvSpPr>
          <p:nvPr>
            <p:ph type="subTitle" idx="1"/>
          </p:nvPr>
        </p:nvSpPr>
        <p:spPr>
          <a:xfrm>
            <a:off x="2425200" y="3990733"/>
            <a:ext cx="3278000" cy="14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1" name="Google Shape;491;p5"/>
          <p:cNvSpPr txBox="1">
            <a:spLocks noGrp="1"/>
          </p:cNvSpPr>
          <p:nvPr>
            <p:ph type="title" idx="2"/>
          </p:nvPr>
        </p:nvSpPr>
        <p:spPr>
          <a:xfrm>
            <a:off x="2032400" y="3688267"/>
            <a:ext cx="40636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2" name="Google Shape;492;p5"/>
          <p:cNvSpPr txBox="1">
            <a:spLocks noGrp="1"/>
          </p:cNvSpPr>
          <p:nvPr>
            <p:ph type="subTitle" idx="3"/>
          </p:nvPr>
        </p:nvSpPr>
        <p:spPr>
          <a:xfrm>
            <a:off x="6488816" y="3990733"/>
            <a:ext cx="3278000" cy="14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3" name="Google Shape;493;p5"/>
          <p:cNvSpPr txBox="1">
            <a:spLocks noGrp="1"/>
          </p:cNvSpPr>
          <p:nvPr>
            <p:ph type="title" idx="4"/>
          </p:nvPr>
        </p:nvSpPr>
        <p:spPr>
          <a:xfrm>
            <a:off x="6096005" y="3688267"/>
            <a:ext cx="40636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494" name="Google Shape;494;p5"/>
          <p:cNvGrpSpPr/>
          <p:nvPr/>
        </p:nvGrpSpPr>
        <p:grpSpPr>
          <a:xfrm>
            <a:off x="9623549" y="5033660"/>
            <a:ext cx="4262611" cy="4379161"/>
            <a:chOff x="7217662" y="3775244"/>
            <a:chExt cx="3196958" cy="3284371"/>
          </a:xfrm>
        </p:grpSpPr>
        <p:sp>
          <p:nvSpPr>
            <p:cNvPr id="495" name="Google Shape;495;p5"/>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96" name="Google Shape;496;p5"/>
            <p:cNvGrpSpPr/>
            <p:nvPr/>
          </p:nvGrpSpPr>
          <p:grpSpPr>
            <a:xfrm rot="10800000" flipH="1">
              <a:off x="7967975" y="3899233"/>
              <a:ext cx="1404941" cy="1004250"/>
              <a:chOff x="8090250" y="1355275"/>
              <a:chExt cx="1404941" cy="1004250"/>
            </a:xfrm>
          </p:grpSpPr>
          <p:sp>
            <p:nvSpPr>
              <p:cNvPr id="497" name="Google Shape;497;p5"/>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498;p5"/>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9" name="Google Shape;499;p5"/>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500;p5"/>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501;p5"/>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502;p5"/>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3" name="Google Shape;503;p5"/>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504;p5"/>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505;p5"/>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506;p5"/>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507;p5"/>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508;p5"/>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509;p5"/>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510;p5"/>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511;p5"/>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512;p5"/>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513;p5"/>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514;p5"/>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515;p5"/>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516;p5"/>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517;p5"/>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518" name="Google Shape;518;p5"/>
          <p:cNvSpPr/>
          <p:nvPr/>
        </p:nvSpPr>
        <p:spPr>
          <a:xfrm rot="1565542" flipH="1">
            <a:off x="-489893" y="6016902"/>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 name="Google Shape;519;p5"/>
          <p:cNvSpPr/>
          <p:nvPr/>
        </p:nvSpPr>
        <p:spPr>
          <a:xfrm>
            <a:off x="1139584" y="5717238"/>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520" name="Google Shape;520;p5"/>
          <p:cNvGrpSpPr/>
          <p:nvPr/>
        </p:nvGrpSpPr>
        <p:grpSpPr>
          <a:xfrm>
            <a:off x="361341" y="1842470"/>
            <a:ext cx="985388" cy="3196289"/>
            <a:chOff x="271005" y="1381852"/>
            <a:chExt cx="739041" cy="2397217"/>
          </a:xfrm>
        </p:grpSpPr>
        <p:sp>
          <p:nvSpPr>
            <p:cNvPr id="521" name="Google Shape;521;p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522;p5"/>
            <p:cNvSpPr/>
            <p:nvPr/>
          </p:nvSpPr>
          <p:spPr>
            <a:xfrm>
              <a:off x="697746" y="34916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523;p5"/>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524;p5"/>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525;p5"/>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526;p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527;p5"/>
            <p:cNvSpPr/>
            <p:nvPr/>
          </p:nvSpPr>
          <p:spPr>
            <a:xfrm>
              <a:off x="832182" y="1384879"/>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528;p5"/>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529;p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530;p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31" name="Google Shape;531;p5"/>
          <p:cNvSpPr/>
          <p:nvPr/>
        </p:nvSpPr>
        <p:spPr>
          <a:xfrm flipH="1">
            <a:off x="10506408" y="44700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532;p5"/>
          <p:cNvSpPr/>
          <p:nvPr/>
        </p:nvSpPr>
        <p:spPr>
          <a:xfrm flipH="1">
            <a:off x="10391541" y="4508705"/>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533" name="Google Shape;533;p5"/>
          <p:cNvGrpSpPr/>
          <p:nvPr/>
        </p:nvGrpSpPr>
        <p:grpSpPr>
          <a:xfrm>
            <a:off x="10965294" y="491389"/>
            <a:ext cx="981361" cy="4547369"/>
            <a:chOff x="8223970" y="368541"/>
            <a:chExt cx="736021" cy="3410527"/>
          </a:xfrm>
        </p:grpSpPr>
        <p:sp>
          <p:nvSpPr>
            <p:cNvPr id="534" name="Google Shape;534;p5"/>
            <p:cNvSpPr/>
            <p:nvPr/>
          </p:nvSpPr>
          <p:spPr>
            <a:xfrm flipH="1">
              <a:off x="8401742" y="237880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535;p5"/>
            <p:cNvSpPr/>
            <p:nvPr/>
          </p:nvSpPr>
          <p:spPr>
            <a:xfrm flipH="1">
              <a:off x="8446259" y="27340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536;p5"/>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537;p5"/>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538;p5"/>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539;p5"/>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540;p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541;p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542;p5"/>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543;p5"/>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4" name="Google Shape;544;p5"/>
          <p:cNvGrpSpPr/>
          <p:nvPr/>
        </p:nvGrpSpPr>
        <p:grpSpPr>
          <a:xfrm>
            <a:off x="-12" y="5553593"/>
            <a:ext cx="1515987" cy="1968008"/>
            <a:chOff x="4468500" y="3085500"/>
            <a:chExt cx="219925" cy="285500"/>
          </a:xfrm>
        </p:grpSpPr>
        <p:sp>
          <p:nvSpPr>
            <p:cNvPr id="545" name="Google Shape;545;p5"/>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546;p5"/>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547;p5"/>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548;p5"/>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549;p5"/>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550;p5"/>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551;p5"/>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552;p5"/>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553;p5"/>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554;p5"/>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5"/>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5"/>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557;p5"/>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558;p5"/>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5"/>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5"/>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5"/>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2" name="Google Shape;562;p5"/>
          <p:cNvGrpSpPr/>
          <p:nvPr/>
        </p:nvGrpSpPr>
        <p:grpSpPr>
          <a:xfrm>
            <a:off x="10742185" y="5033669"/>
            <a:ext cx="1821087" cy="2358676"/>
            <a:chOff x="4291200" y="3137775"/>
            <a:chExt cx="177600" cy="230025"/>
          </a:xfrm>
        </p:grpSpPr>
        <p:sp>
          <p:nvSpPr>
            <p:cNvPr id="563" name="Google Shape;563;p5"/>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5"/>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5"/>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5"/>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5"/>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5"/>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5"/>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5"/>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5"/>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5"/>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5"/>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5"/>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5" name="Google Shape;575;p5"/>
          <p:cNvSpPr/>
          <p:nvPr/>
        </p:nvSpPr>
        <p:spPr>
          <a:xfrm rot="2099721">
            <a:off x="10401418" y="603721"/>
            <a:ext cx="1115871" cy="696687"/>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5"/>
          <p:cNvSpPr/>
          <p:nvPr/>
        </p:nvSpPr>
        <p:spPr>
          <a:xfrm rot="-900021">
            <a:off x="871988" y="596093"/>
            <a:ext cx="1099451" cy="1013183"/>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3823131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4AD796D-7B5D-429E-962B-1E48C90D3004}" type="datetimeFigureOut">
              <a:rPr lang="en-US" smtClean="0"/>
              <a:t>8/9/2023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283243516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77"/>
        <p:cNvGrpSpPr/>
        <p:nvPr/>
      </p:nvGrpSpPr>
      <p:grpSpPr>
        <a:xfrm>
          <a:off x="0" y="0"/>
          <a:ext cx="0" cy="0"/>
          <a:chOff x="0" y="0"/>
          <a:chExt cx="0" cy="0"/>
        </a:xfrm>
      </p:grpSpPr>
      <p:sp>
        <p:nvSpPr>
          <p:cNvPr id="578" name="Google Shape;578;p6"/>
          <p:cNvSpPr/>
          <p:nvPr/>
        </p:nvSpPr>
        <p:spPr>
          <a:xfrm>
            <a:off x="-406933" y="-371570"/>
            <a:ext cx="1366941" cy="1488259"/>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11361861" y="98442"/>
            <a:ext cx="1318539" cy="910220"/>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8" name="Google Shape;598;p6"/>
          <p:cNvGrpSpPr/>
          <p:nvPr/>
        </p:nvGrpSpPr>
        <p:grpSpPr>
          <a:xfrm rot="-1966220">
            <a:off x="-103528" y="5828601"/>
            <a:ext cx="1449575" cy="1036039"/>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20" name="Google Shape;620;p6"/>
          <p:cNvGrpSpPr/>
          <p:nvPr/>
        </p:nvGrpSpPr>
        <p:grpSpPr>
          <a:xfrm>
            <a:off x="11163923" y="5814611"/>
            <a:ext cx="2117051" cy="910259"/>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8972366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24"/>
        <p:cNvGrpSpPr/>
        <p:nvPr/>
      </p:nvGrpSpPr>
      <p:grpSpPr>
        <a:xfrm>
          <a:off x="0" y="0"/>
          <a:ext cx="0" cy="0"/>
          <a:chOff x="0" y="0"/>
          <a:chExt cx="0" cy="0"/>
        </a:xfrm>
      </p:grpSpPr>
      <p:grpSp>
        <p:nvGrpSpPr>
          <p:cNvPr id="625" name="Google Shape;625;p7"/>
          <p:cNvGrpSpPr/>
          <p:nvPr/>
        </p:nvGrpSpPr>
        <p:grpSpPr>
          <a:xfrm>
            <a:off x="1641935" y="263083"/>
            <a:ext cx="8495968" cy="6200541"/>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01" name="Google Shape;901;p7"/>
          <p:cNvSpPr txBox="1">
            <a:spLocks noGrp="1"/>
          </p:cNvSpPr>
          <p:nvPr>
            <p:ph type="title"/>
          </p:nvPr>
        </p:nvSpPr>
        <p:spPr>
          <a:xfrm>
            <a:off x="4411951" y="2788533"/>
            <a:ext cx="3251200" cy="7480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902" name="Google Shape;902;p7"/>
          <p:cNvSpPr txBox="1">
            <a:spLocks noGrp="1"/>
          </p:cNvSpPr>
          <p:nvPr>
            <p:ph type="body" idx="1"/>
          </p:nvPr>
        </p:nvSpPr>
        <p:spPr>
          <a:xfrm>
            <a:off x="4411951" y="3324100"/>
            <a:ext cx="3251200" cy="1576000"/>
          </a:xfrm>
          <a:prstGeom prst="rect">
            <a:avLst/>
          </a:prstGeom>
        </p:spPr>
        <p:txBody>
          <a:bodyPr spcFirstLastPara="1" wrap="square" lIns="91425" tIns="91425" rIns="91425" bIns="91425" anchor="t" anchorCtr="0">
            <a:noAutofit/>
          </a:bodyPr>
          <a:lstStyle>
            <a:lvl1pPr marL="609585" lvl="0" indent="-423323" algn="ctr">
              <a:lnSpc>
                <a:spcPct val="100000"/>
              </a:lnSpc>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903" name="Google Shape;903;p7"/>
          <p:cNvSpPr/>
          <p:nvPr/>
        </p:nvSpPr>
        <p:spPr>
          <a:xfrm>
            <a:off x="168358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04" name="Google Shape;904;p7"/>
          <p:cNvGrpSpPr/>
          <p:nvPr/>
        </p:nvGrpSpPr>
        <p:grpSpPr>
          <a:xfrm>
            <a:off x="361340" y="1514621"/>
            <a:ext cx="11467283" cy="3524136"/>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51237918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28"/>
        <p:cNvGrpSpPr/>
        <p:nvPr/>
      </p:nvGrpSpPr>
      <p:grpSpPr>
        <a:xfrm>
          <a:off x="0" y="0"/>
          <a:ext cx="0" cy="0"/>
          <a:chOff x="0" y="0"/>
          <a:chExt cx="0" cy="0"/>
        </a:xfrm>
      </p:grpSpPr>
      <p:sp>
        <p:nvSpPr>
          <p:cNvPr id="929" name="Google Shape;929;p8"/>
          <p:cNvSpPr/>
          <p:nvPr/>
        </p:nvSpPr>
        <p:spPr>
          <a:xfrm rot="10800000" flipH="1">
            <a:off x="-2939300" y="-3456697"/>
            <a:ext cx="19452424" cy="478460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8"/>
          <p:cNvSpPr/>
          <p:nvPr/>
        </p:nvSpPr>
        <p:spPr>
          <a:xfrm>
            <a:off x="-2939300" y="4609636"/>
            <a:ext cx="19452424" cy="478460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8"/>
          <p:cNvSpPr/>
          <p:nvPr/>
        </p:nvSpPr>
        <p:spPr>
          <a:xfrm>
            <a:off x="1901797" y="4609640"/>
            <a:ext cx="6832584" cy="4243336"/>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8"/>
          <p:cNvSpPr txBox="1">
            <a:spLocks noGrp="1"/>
          </p:cNvSpPr>
          <p:nvPr>
            <p:ph type="title"/>
          </p:nvPr>
        </p:nvSpPr>
        <p:spPr>
          <a:xfrm>
            <a:off x="2157200" y="1754967"/>
            <a:ext cx="7877600" cy="1879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96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933" name="Google Shape;933;p8"/>
          <p:cNvSpPr/>
          <p:nvPr/>
        </p:nvSpPr>
        <p:spPr>
          <a:xfrm>
            <a:off x="4492585" y="4462897"/>
            <a:ext cx="24" cy="24"/>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34" name="Google Shape;934;p8"/>
          <p:cNvGrpSpPr/>
          <p:nvPr/>
        </p:nvGrpSpPr>
        <p:grpSpPr>
          <a:xfrm>
            <a:off x="3765287" y="4479656"/>
            <a:ext cx="658828" cy="466320"/>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65" name="Google Shape;965;p8"/>
          <p:cNvSpPr/>
          <p:nvPr/>
        </p:nvSpPr>
        <p:spPr>
          <a:xfrm>
            <a:off x="4793476" y="5327317"/>
            <a:ext cx="24" cy="3419"/>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8"/>
          <p:cNvSpPr/>
          <p:nvPr/>
        </p:nvSpPr>
        <p:spPr>
          <a:xfrm>
            <a:off x="4687245" y="4966087"/>
            <a:ext cx="3419" cy="10229"/>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8"/>
          <p:cNvSpPr/>
          <p:nvPr/>
        </p:nvSpPr>
        <p:spPr>
          <a:xfrm>
            <a:off x="4676179" y="4930383"/>
            <a:ext cx="24" cy="6836"/>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8"/>
          <p:cNvSpPr/>
          <p:nvPr/>
        </p:nvSpPr>
        <p:spPr>
          <a:xfrm>
            <a:off x="4700845" y="5008579"/>
            <a:ext cx="4255" cy="10229"/>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8"/>
          <p:cNvSpPr/>
          <p:nvPr/>
        </p:nvSpPr>
        <p:spPr>
          <a:xfrm>
            <a:off x="4779041" y="5284827"/>
            <a:ext cx="24" cy="6812"/>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8"/>
          <p:cNvSpPr/>
          <p:nvPr/>
        </p:nvSpPr>
        <p:spPr>
          <a:xfrm>
            <a:off x="4662580" y="4891284"/>
            <a:ext cx="102037" cy="17877"/>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8"/>
          <p:cNvSpPr/>
          <p:nvPr/>
        </p:nvSpPr>
        <p:spPr>
          <a:xfrm>
            <a:off x="6422043" y="5705541"/>
            <a:ext cx="24" cy="7697"/>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8"/>
          <p:cNvSpPr/>
          <p:nvPr/>
        </p:nvSpPr>
        <p:spPr>
          <a:xfrm>
            <a:off x="6365952" y="5723394"/>
            <a:ext cx="34873" cy="14484"/>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8"/>
          <p:cNvSpPr/>
          <p:nvPr/>
        </p:nvSpPr>
        <p:spPr>
          <a:xfrm>
            <a:off x="6418648" y="5713213"/>
            <a:ext cx="3419" cy="3419"/>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8"/>
          <p:cNvSpPr/>
          <p:nvPr/>
        </p:nvSpPr>
        <p:spPr>
          <a:xfrm>
            <a:off x="4790083" y="4703439"/>
            <a:ext cx="24" cy="24"/>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8"/>
          <p:cNvSpPr/>
          <p:nvPr/>
        </p:nvSpPr>
        <p:spPr>
          <a:xfrm>
            <a:off x="4807075" y="4711087"/>
            <a:ext cx="4279" cy="3443"/>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8"/>
          <p:cNvSpPr/>
          <p:nvPr/>
        </p:nvSpPr>
        <p:spPr>
          <a:xfrm>
            <a:off x="4807075" y="4735751"/>
            <a:ext cx="24" cy="24"/>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77" name="Google Shape;977;p8"/>
          <p:cNvGrpSpPr/>
          <p:nvPr/>
        </p:nvGrpSpPr>
        <p:grpSpPr>
          <a:xfrm>
            <a:off x="4637649" y="4395442"/>
            <a:ext cx="1835319" cy="1842116"/>
            <a:chOff x="3972921" y="3209840"/>
            <a:chExt cx="1340301" cy="1345527"/>
          </a:xfrm>
        </p:grpSpPr>
        <p:sp>
          <p:nvSpPr>
            <p:cNvPr id="978" name="Google Shape;978;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092;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0" name="Google Shape;1120;p8"/>
          <p:cNvGrpSpPr/>
          <p:nvPr/>
        </p:nvGrpSpPr>
        <p:grpSpPr>
          <a:xfrm>
            <a:off x="6616313" y="4271090"/>
            <a:ext cx="1461907" cy="1773633"/>
            <a:chOff x="5788869" y="3127462"/>
            <a:chExt cx="1209253" cy="1467268"/>
          </a:xfrm>
        </p:grpSpPr>
        <p:sp>
          <p:nvSpPr>
            <p:cNvPr id="1121" name="Google Shape;1121;p8"/>
            <p:cNvSpPr/>
            <p:nvPr/>
          </p:nvSpPr>
          <p:spPr>
            <a:xfrm>
              <a:off x="6186779" y="3898009"/>
              <a:ext cx="289682" cy="397932"/>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8"/>
            <p:cNvSpPr/>
            <p:nvPr/>
          </p:nvSpPr>
          <p:spPr>
            <a:xfrm>
              <a:off x="6001871" y="4199605"/>
              <a:ext cx="847202" cy="39512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8"/>
            <p:cNvSpPr/>
            <p:nvPr/>
          </p:nvSpPr>
          <p:spPr>
            <a:xfrm>
              <a:off x="5981491" y="3625214"/>
              <a:ext cx="155398" cy="568788"/>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8"/>
            <p:cNvSpPr/>
            <p:nvPr/>
          </p:nvSpPr>
          <p:spPr>
            <a:xfrm>
              <a:off x="6787165" y="4539175"/>
              <a:ext cx="2848" cy="2827"/>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8"/>
            <p:cNvSpPr/>
            <p:nvPr/>
          </p:nvSpPr>
          <p:spPr>
            <a:xfrm>
              <a:off x="6136865" y="3751055"/>
              <a:ext cx="52742" cy="52762"/>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126;p8"/>
            <p:cNvSpPr/>
            <p:nvPr/>
          </p:nvSpPr>
          <p:spPr>
            <a:xfrm>
              <a:off x="6209966" y="3698335"/>
              <a:ext cx="29554" cy="32361"/>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127;p8"/>
            <p:cNvSpPr/>
            <p:nvPr/>
          </p:nvSpPr>
          <p:spPr>
            <a:xfrm>
              <a:off x="6470802" y="3311658"/>
              <a:ext cx="331156" cy="305161"/>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8"/>
            <p:cNvSpPr/>
            <p:nvPr/>
          </p:nvSpPr>
          <p:spPr>
            <a:xfrm>
              <a:off x="6113658" y="3256131"/>
              <a:ext cx="884465" cy="678909"/>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129;p8"/>
            <p:cNvSpPr/>
            <p:nvPr/>
          </p:nvSpPr>
          <p:spPr>
            <a:xfrm>
              <a:off x="6950980" y="3807315"/>
              <a:ext cx="3539" cy="5634"/>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8"/>
            <p:cNvSpPr/>
            <p:nvPr/>
          </p:nvSpPr>
          <p:spPr>
            <a:xfrm>
              <a:off x="6151632" y="3672320"/>
              <a:ext cx="32361" cy="35168"/>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8"/>
            <p:cNvSpPr/>
            <p:nvPr/>
          </p:nvSpPr>
          <p:spPr>
            <a:xfrm>
              <a:off x="6058110" y="3754574"/>
              <a:ext cx="726280" cy="758621"/>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8"/>
            <p:cNvSpPr/>
            <p:nvPr/>
          </p:nvSpPr>
          <p:spPr>
            <a:xfrm>
              <a:off x="6315427" y="4067438"/>
              <a:ext cx="137824" cy="193352"/>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8"/>
            <p:cNvSpPr/>
            <p:nvPr/>
          </p:nvSpPr>
          <p:spPr>
            <a:xfrm>
              <a:off x="6163571" y="3850902"/>
              <a:ext cx="377571" cy="496804"/>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8"/>
            <p:cNvSpPr/>
            <p:nvPr/>
          </p:nvSpPr>
          <p:spPr>
            <a:xfrm>
              <a:off x="6643750" y="4471688"/>
              <a:ext cx="29554" cy="23920"/>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135;p8"/>
            <p:cNvSpPr/>
            <p:nvPr/>
          </p:nvSpPr>
          <p:spPr>
            <a:xfrm>
              <a:off x="6098891" y="4217179"/>
              <a:ext cx="17594" cy="32361"/>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136;p8"/>
            <p:cNvSpPr/>
            <p:nvPr/>
          </p:nvSpPr>
          <p:spPr>
            <a:xfrm>
              <a:off x="6019445" y="3649133"/>
              <a:ext cx="214465" cy="544868"/>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137;p8"/>
            <p:cNvSpPr/>
            <p:nvPr/>
          </p:nvSpPr>
          <p:spPr>
            <a:xfrm>
              <a:off x="6743577" y="4501201"/>
              <a:ext cx="64010" cy="47128"/>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138;p8"/>
            <p:cNvSpPr/>
            <p:nvPr/>
          </p:nvSpPr>
          <p:spPr>
            <a:xfrm>
              <a:off x="6070773" y="4187645"/>
              <a:ext cx="21113" cy="4432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8"/>
            <p:cNvSpPr/>
            <p:nvPr/>
          </p:nvSpPr>
          <p:spPr>
            <a:xfrm>
              <a:off x="6546730" y="4436521"/>
              <a:ext cx="17594" cy="21113"/>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8"/>
            <p:cNvSpPr/>
            <p:nvPr/>
          </p:nvSpPr>
          <p:spPr>
            <a:xfrm>
              <a:off x="6485568" y="4413334"/>
              <a:ext cx="23228" cy="23208"/>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8"/>
            <p:cNvSpPr/>
            <p:nvPr/>
          </p:nvSpPr>
          <p:spPr>
            <a:xfrm>
              <a:off x="6444787" y="4395761"/>
              <a:ext cx="31669" cy="23208"/>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8"/>
            <p:cNvSpPr/>
            <p:nvPr/>
          </p:nvSpPr>
          <p:spPr>
            <a:xfrm>
              <a:off x="6418081" y="4383801"/>
              <a:ext cx="17594" cy="17594"/>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8"/>
            <p:cNvSpPr/>
            <p:nvPr/>
          </p:nvSpPr>
          <p:spPr>
            <a:xfrm>
              <a:off x="6520715" y="4425273"/>
              <a:ext cx="17594" cy="20421"/>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144;p8"/>
            <p:cNvSpPr/>
            <p:nvPr/>
          </p:nvSpPr>
          <p:spPr>
            <a:xfrm>
              <a:off x="6392067" y="4372553"/>
              <a:ext cx="14075" cy="17594"/>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145;p8"/>
            <p:cNvSpPr/>
            <p:nvPr/>
          </p:nvSpPr>
          <p:spPr>
            <a:xfrm>
              <a:off x="6716871" y="4495588"/>
              <a:ext cx="17594" cy="23208"/>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8"/>
            <p:cNvSpPr/>
            <p:nvPr/>
          </p:nvSpPr>
          <p:spPr>
            <a:xfrm>
              <a:off x="6368168" y="4363421"/>
              <a:ext cx="11960" cy="11960"/>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8"/>
            <p:cNvSpPr/>
            <p:nvPr/>
          </p:nvSpPr>
          <p:spPr>
            <a:xfrm>
              <a:off x="6576263" y="4448481"/>
              <a:ext cx="14787" cy="20401"/>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8"/>
            <p:cNvSpPr/>
            <p:nvPr/>
          </p:nvSpPr>
          <p:spPr>
            <a:xfrm>
              <a:off x="6684531" y="4483628"/>
              <a:ext cx="20401" cy="2322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8"/>
            <p:cNvSpPr/>
            <p:nvPr/>
          </p:nvSpPr>
          <p:spPr>
            <a:xfrm>
              <a:off x="6602969" y="4457613"/>
              <a:ext cx="31669" cy="26035"/>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8"/>
            <p:cNvSpPr/>
            <p:nvPr/>
          </p:nvSpPr>
          <p:spPr>
            <a:xfrm>
              <a:off x="6148805" y="3663188"/>
              <a:ext cx="2848" cy="20"/>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8"/>
            <p:cNvSpPr/>
            <p:nvPr/>
          </p:nvSpPr>
          <p:spPr>
            <a:xfrm>
              <a:off x="6145998" y="4252325"/>
              <a:ext cx="35168" cy="32361"/>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8"/>
            <p:cNvSpPr/>
            <p:nvPr/>
          </p:nvSpPr>
          <p:spPr>
            <a:xfrm>
              <a:off x="6192393" y="4275533"/>
              <a:ext cx="17594" cy="20401"/>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8"/>
            <p:cNvSpPr/>
            <p:nvPr/>
          </p:nvSpPr>
          <p:spPr>
            <a:xfrm>
              <a:off x="6124906" y="4240386"/>
              <a:ext cx="9153" cy="20401"/>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8"/>
            <p:cNvSpPr/>
            <p:nvPr/>
          </p:nvSpPr>
          <p:spPr>
            <a:xfrm>
              <a:off x="6344960" y="4352173"/>
              <a:ext cx="11980" cy="14075"/>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8"/>
            <p:cNvSpPr/>
            <p:nvPr/>
          </p:nvSpPr>
          <p:spPr>
            <a:xfrm>
              <a:off x="6039124" y="4144058"/>
              <a:ext cx="43609" cy="73143"/>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8"/>
            <p:cNvSpPr/>
            <p:nvPr/>
          </p:nvSpPr>
          <p:spPr>
            <a:xfrm>
              <a:off x="6277473" y="4319833"/>
              <a:ext cx="9153" cy="1476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8"/>
            <p:cNvSpPr/>
            <p:nvPr/>
          </p:nvSpPr>
          <p:spPr>
            <a:xfrm>
              <a:off x="6297854" y="4331081"/>
              <a:ext cx="32361" cy="23920"/>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8"/>
            <p:cNvSpPr/>
            <p:nvPr/>
          </p:nvSpPr>
          <p:spPr>
            <a:xfrm>
              <a:off x="6221926" y="4293106"/>
              <a:ext cx="14787" cy="17594"/>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8"/>
            <p:cNvSpPr/>
            <p:nvPr/>
          </p:nvSpPr>
          <p:spPr>
            <a:xfrm>
              <a:off x="6247940" y="4305066"/>
              <a:ext cx="17594" cy="17594"/>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8"/>
            <p:cNvSpPr/>
            <p:nvPr/>
          </p:nvSpPr>
          <p:spPr>
            <a:xfrm>
              <a:off x="6134038" y="3924003"/>
              <a:ext cx="307256" cy="369130"/>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8"/>
            <p:cNvSpPr/>
            <p:nvPr/>
          </p:nvSpPr>
          <p:spPr>
            <a:xfrm>
              <a:off x="6427214" y="4260766"/>
              <a:ext cx="70336" cy="5908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8"/>
            <p:cNvSpPr/>
            <p:nvPr/>
          </p:nvSpPr>
          <p:spPr>
            <a:xfrm>
              <a:off x="6177626" y="3877608"/>
              <a:ext cx="137824" cy="189854"/>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8"/>
            <p:cNvSpPr/>
            <p:nvPr/>
          </p:nvSpPr>
          <p:spPr>
            <a:xfrm>
              <a:off x="6128424" y="3912755"/>
              <a:ext cx="319196" cy="389511"/>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8"/>
            <p:cNvSpPr/>
            <p:nvPr/>
          </p:nvSpPr>
          <p:spPr>
            <a:xfrm>
              <a:off x="6172012" y="3865669"/>
              <a:ext cx="336790" cy="459806"/>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8"/>
            <p:cNvSpPr/>
            <p:nvPr/>
          </p:nvSpPr>
          <p:spPr>
            <a:xfrm>
              <a:off x="6236692" y="3730675"/>
              <a:ext cx="570903" cy="785327"/>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8"/>
            <p:cNvSpPr/>
            <p:nvPr/>
          </p:nvSpPr>
          <p:spPr>
            <a:xfrm>
              <a:off x="6136865" y="3634367"/>
              <a:ext cx="73122" cy="63990"/>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8"/>
            <p:cNvSpPr/>
            <p:nvPr/>
          </p:nvSpPr>
          <p:spPr>
            <a:xfrm>
              <a:off x="5997652" y="4193971"/>
              <a:ext cx="2827" cy="5655"/>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8"/>
            <p:cNvSpPr/>
            <p:nvPr/>
          </p:nvSpPr>
          <p:spPr>
            <a:xfrm>
              <a:off x="6204352" y="3695528"/>
              <a:ext cx="35168" cy="47128"/>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8"/>
            <p:cNvSpPr/>
            <p:nvPr/>
          </p:nvSpPr>
          <p:spPr>
            <a:xfrm>
              <a:off x="5999064" y="3628041"/>
              <a:ext cx="835242" cy="941864"/>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8"/>
            <p:cNvSpPr/>
            <p:nvPr/>
          </p:nvSpPr>
          <p:spPr>
            <a:xfrm>
              <a:off x="6435655" y="4375360"/>
              <a:ext cx="20401" cy="20421"/>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8"/>
            <p:cNvSpPr/>
            <p:nvPr/>
          </p:nvSpPr>
          <p:spPr>
            <a:xfrm>
              <a:off x="6406122" y="4363421"/>
              <a:ext cx="23920" cy="20401"/>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8"/>
            <p:cNvSpPr/>
            <p:nvPr/>
          </p:nvSpPr>
          <p:spPr>
            <a:xfrm>
              <a:off x="6476436" y="4357786"/>
              <a:ext cx="38687" cy="55569"/>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8"/>
            <p:cNvSpPr/>
            <p:nvPr/>
          </p:nvSpPr>
          <p:spPr>
            <a:xfrm>
              <a:off x="6508776" y="4410507"/>
              <a:ext cx="20401" cy="14787"/>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8"/>
            <p:cNvSpPr/>
            <p:nvPr/>
          </p:nvSpPr>
          <p:spPr>
            <a:xfrm>
              <a:off x="6330194" y="4281859"/>
              <a:ext cx="44321" cy="7033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8"/>
            <p:cNvSpPr/>
            <p:nvPr/>
          </p:nvSpPr>
          <p:spPr>
            <a:xfrm>
              <a:off x="6286606" y="4307873"/>
              <a:ext cx="23228" cy="2322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8"/>
            <p:cNvSpPr/>
            <p:nvPr/>
          </p:nvSpPr>
          <p:spPr>
            <a:xfrm>
              <a:off x="6356920" y="4337406"/>
              <a:ext cx="23208" cy="26035"/>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8"/>
            <p:cNvSpPr/>
            <p:nvPr/>
          </p:nvSpPr>
          <p:spPr>
            <a:xfrm>
              <a:off x="6380107" y="4352173"/>
              <a:ext cx="23228" cy="20401"/>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8"/>
            <p:cNvSpPr/>
            <p:nvPr/>
          </p:nvSpPr>
          <p:spPr>
            <a:xfrm>
              <a:off x="6634617" y="4430907"/>
              <a:ext cx="32361" cy="40802"/>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8"/>
            <p:cNvSpPr/>
            <p:nvPr/>
          </p:nvSpPr>
          <p:spPr>
            <a:xfrm>
              <a:off x="6734444" y="4495588"/>
              <a:ext cx="14787" cy="5634"/>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8"/>
            <p:cNvSpPr/>
            <p:nvPr/>
          </p:nvSpPr>
          <p:spPr>
            <a:xfrm>
              <a:off x="6564303" y="4430907"/>
              <a:ext cx="21113" cy="17594"/>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8"/>
            <p:cNvSpPr/>
            <p:nvPr/>
          </p:nvSpPr>
          <p:spPr>
            <a:xfrm>
              <a:off x="6704911" y="4483628"/>
              <a:ext cx="17594" cy="11980"/>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8"/>
            <p:cNvSpPr/>
            <p:nvPr/>
          </p:nvSpPr>
          <p:spPr>
            <a:xfrm>
              <a:off x="6233886" y="3742635"/>
              <a:ext cx="565269" cy="773367"/>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8"/>
            <p:cNvSpPr/>
            <p:nvPr/>
          </p:nvSpPr>
          <p:spPr>
            <a:xfrm>
              <a:off x="6145998" y="3642787"/>
              <a:ext cx="58376" cy="52762"/>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186;p8"/>
            <p:cNvSpPr/>
            <p:nvPr/>
          </p:nvSpPr>
          <p:spPr>
            <a:xfrm>
              <a:off x="6591029" y="4442847"/>
              <a:ext cx="20401" cy="14787"/>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8"/>
            <p:cNvSpPr/>
            <p:nvPr/>
          </p:nvSpPr>
          <p:spPr>
            <a:xfrm>
              <a:off x="6673283" y="4468861"/>
              <a:ext cx="20401" cy="14787"/>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8"/>
            <p:cNvSpPr/>
            <p:nvPr/>
          </p:nvSpPr>
          <p:spPr>
            <a:xfrm>
              <a:off x="6265514" y="4299432"/>
              <a:ext cx="21113" cy="20421"/>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8"/>
            <p:cNvSpPr/>
            <p:nvPr/>
          </p:nvSpPr>
          <p:spPr>
            <a:xfrm>
              <a:off x="6538289" y="4418948"/>
              <a:ext cx="20421" cy="17594"/>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8"/>
            <p:cNvSpPr/>
            <p:nvPr/>
          </p:nvSpPr>
          <p:spPr>
            <a:xfrm>
              <a:off x="6236692" y="4281859"/>
              <a:ext cx="20401" cy="2322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8"/>
            <p:cNvSpPr/>
            <p:nvPr/>
          </p:nvSpPr>
          <p:spPr>
            <a:xfrm>
              <a:off x="6116465" y="4217179"/>
              <a:ext cx="23228" cy="2322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8"/>
            <p:cNvSpPr/>
            <p:nvPr/>
          </p:nvSpPr>
          <p:spPr>
            <a:xfrm>
              <a:off x="6091865" y="4199605"/>
              <a:ext cx="20401" cy="17594"/>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8"/>
            <p:cNvSpPr/>
            <p:nvPr/>
          </p:nvSpPr>
          <p:spPr>
            <a:xfrm>
              <a:off x="5788869" y="4129291"/>
              <a:ext cx="5634" cy="14787"/>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8"/>
            <p:cNvSpPr/>
            <p:nvPr/>
          </p:nvSpPr>
          <p:spPr>
            <a:xfrm>
              <a:off x="6134038" y="4225620"/>
              <a:ext cx="23228" cy="26727"/>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8"/>
            <p:cNvSpPr/>
            <p:nvPr/>
          </p:nvSpPr>
          <p:spPr>
            <a:xfrm>
              <a:off x="6209966" y="4267092"/>
              <a:ext cx="20421" cy="26035"/>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196;p8"/>
            <p:cNvSpPr/>
            <p:nvPr/>
          </p:nvSpPr>
          <p:spPr>
            <a:xfrm>
              <a:off x="6181145" y="4199605"/>
              <a:ext cx="43609" cy="75950"/>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8"/>
            <p:cNvSpPr/>
            <p:nvPr/>
          </p:nvSpPr>
          <p:spPr>
            <a:xfrm>
              <a:off x="6005390" y="3639980"/>
              <a:ext cx="781809" cy="902038"/>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8"/>
            <p:cNvSpPr/>
            <p:nvPr/>
          </p:nvSpPr>
          <p:spPr>
            <a:xfrm>
              <a:off x="6784358" y="4513161"/>
              <a:ext cx="35168" cy="37975"/>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8"/>
            <p:cNvSpPr/>
            <p:nvPr/>
          </p:nvSpPr>
          <p:spPr>
            <a:xfrm>
              <a:off x="6183972" y="3695528"/>
              <a:ext cx="52742" cy="59067"/>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8"/>
            <p:cNvSpPr/>
            <p:nvPr/>
          </p:nvSpPr>
          <p:spPr>
            <a:xfrm>
              <a:off x="6139672" y="3792548"/>
              <a:ext cx="49935" cy="17594"/>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8"/>
            <p:cNvSpPr/>
            <p:nvPr/>
          </p:nvSpPr>
          <p:spPr>
            <a:xfrm>
              <a:off x="6131231" y="3748248"/>
              <a:ext cx="64010" cy="57033"/>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8"/>
            <p:cNvSpPr/>
            <p:nvPr/>
          </p:nvSpPr>
          <p:spPr>
            <a:xfrm>
              <a:off x="6122099" y="3777781"/>
              <a:ext cx="85082" cy="43609"/>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8"/>
            <p:cNvSpPr/>
            <p:nvPr/>
          </p:nvSpPr>
          <p:spPr>
            <a:xfrm>
              <a:off x="6116465" y="3733482"/>
              <a:ext cx="90716" cy="64702"/>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8"/>
            <p:cNvSpPr/>
            <p:nvPr/>
          </p:nvSpPr>
          <p:spPr>
            <a:xfrm>
              <a:off x="6845519" y="3235730"/>
              <a:ext cx="56281" cy="5556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8"/>
            <p:cNvSpPr/>
            <p:nvPr/>
          </p:nvSpPr>
          <p:spPr>
            <a:xfrm>
              <a:off x="6385741" y="3203390"/>
              <a:ext cx="2827" cy="20"/>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8"/>
            <p:cNvSpPr/>
            <p:nvPr/>
          </p:nvSpPr>
          <p:spPr>
            <a:xfrm>
              <a:off x="6919352" y="3833329"/>
              <a:ext cx="20" cy="20"/>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8"/>
            <p:cNvSpPr/>
            <p:nvPr/>
          </p:nvSpPr>
          <p:spPr>
            <a:xfrm>
              <a:off x="6151632" y="3145036"/>
              <a:ext cx="808515" cy="711514"/>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8"/>
            <p:cNvSpPr/>
            <p:nvPr/>
          </p:nvSpPr>
          <p:spPr>
            <a:xfrm>
              <a:off x="6450421" y="3282837"/>
              <a:ext cx="398644" cy="374053"/>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8"/>
            <p:cNvSpPr/>
            <p:nvPr/>
          </p:nvSpPr>
          <p:spPr>
            <a:xfrm>
              <a:off x="6450421" y="3350324"/>
              <a:ext cx="32361" cy="23228"/>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8"/>
            <p:cNvSpPr/>
            <p:nvPr/>
          </p:nvSpPr>
          <p:spPr>
            <a:xfrm>
              <a:off x="6122099" y="3220964"/>
              <a:ext cx="61895" cy="41514"/>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8"/>
            <p:cNvSpPr/>
            <p:nvPr/>
          </p:nvSpPr>
          <p:spPr>
            <a:xfrm>
              <a:off x="6766784" y="3830502"/>
              <a:ext cx="58376" cy="47128"/>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214;p8"/>
            <p:cNvSpPr/>
            <p:nvPr/>
          </p:nvSpPr>
          <p:spPr>
            <a:xfrm>
              <a:off x="6347767" y="3449459"/>
              <a:ext cx="23228" cy="20401"/>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215;p8"/>
            <p:cNvSpPr/>
            <p:nvPr/>
          </p:nvSpPr>
          <p:spPr>
            <a:xfrm>
              <a:off x="6136865" y="3280030"/>
              <a:ext cx="137804" cy="134305"/>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216;p8"/>
            <p:cNvSpPr/>
            <p:nvPr/>
          </p:nvSpPr>
          <p:spPr>
            <a:xfrm>
              <a:off x="6837098" y="3906430"/>
              <a:ext cx="2827" cy="20"/>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217;p8"/>
            <p:cNvSpPr/>
            <p:nvPr/>
          </p:nvSpPr>
          <p:spPr>
            <a:xfrm>
              <a:off x="6327387" y="3431886"/>
              <a:ext cx="20401" cy="17594"/>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8"/>
            <p:cNvSpPr/>
            <p:nvPr/>
          </p:nvSpPr>
          <p:spPr>
            <a:xfrm>
              <a:off x="6585395" y="3663188"/>
              <a:ext cx="123057" cy="111809"/>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8"/>
            <p:cNvSpPr/>
            <p:nvPr/>
          </p:nvSpPr>
          <p:spPr>
            <a:xfrm>
              <a:off x="6693663" y="3772147"/>
              <a:ext cx="58376" cy="46436"/>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8"/>
            <p:cNvSpPr/>
            <p:nvPr/>
          </p:nvSpPr>
          <p:spPr>
            <a:xfrm>
              <a:off x="6467995" y="3564053"/>
              <a:ext cx="137824" cy="11392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8"/>
            <p:cNvSpPr/>
            <p:nvPr/>
          </p:nvSpPr>
          <p:spPr>
            <a:xfrm>
              <a:off x="6804758" y="3853709"/>
              <a:ext cx="90696" cy="4432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8"/>
            <p:cNvSpPr/>
            <p:nvPr/>
          </p:nvSpPr>
          <p:spPr>
            <a:xfrm>
              <a:off x="6289413" y="3391105"/>
              <a:ext cx="14787" cy="14787"/>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223;p8"/>
            <p:cNvSpPr/>
            <p:nvPr/>
          </p:nvSpPr>
          <p:spPr>
            <a:xfrm>
              <a:off x="6242306" y="3341191"/>
              <a:ext cx="23228" cy="26727"/>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224;p8"/>
            <p:cNvSpPr/>
            <p:nvPr/>
          </p:nvSpPr>
          <p:spPr>
            <a:xfrm>
              <a:off x="6370975" y="3469839"/>
              <a:ext cx="114616" cy="109002"/>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225;p8"/>
            <p:cNvSpPr/>
            <p:nvPr/>
          </p:nvSpPr>
          <p:spPr>
            <a:xfrm>
              <a:off x="6265514" y="3367918"/>
              <a:ext cx="23920" cy="20401"/>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226;p8"/>
            <p:cNvSpPr/>
            <p:nvPr/>
          </p:nvSpPr>
          <p:spPr>
            <a:xfrm>
              <a:off x="6221926" y="3320811"/>
              <a:ext cx="20401" cy="23208"/>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8"/>
            <p:cNvSpPr/>
            <p:nvPr/>
          </p:nvSpPr>
          <p:spPr>
            <a:xfrm>
              <a:off x="6304179" y="3408678"/>
              <a:ext cx="23228" cy="20421"/>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8"/>
            <p:cNvSpPr/>
            <p:nvPr/>
          </p:nvSpPr>
          <p:spPr>
            <a:xfrm>
              <a:off x="6743577" y="3815735"/>
              <a:ext cx="35188" cy="23228"/>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8"/>
            <p:cNvSpPr/>
            <p:nvPr/>
          </p:nvSpPr>
          <p:spPr>
            <a:xfrm>
              <a:off x="6887012" y="3768649"/>
              <a:ext cx="63990" cy="73834"/>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8"/>
            <p:cNvSpPr/>
            <p:nvPr/>
          </p:nvSpPr>
          <p:spPr>
            <a:xfrm>
              <a:off x="6160053" y="3250497"/>
              <a:ext cx="70336" cy="73143"/>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8"/>
            <p:cNvSpPr/>
            <p:nvPr/>
          </p:nvSpPr>
          <p:spPr>
            <a:xfrm>
              <a:off x="6488375" y="3370724"/>
              <a:ext cx="275627" cy="257342"/>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232;p8"/>
            <p:cNvSpPr/>
            <p:nvPr/>
          </p:nvSpPr>
          <p:spPr>
            <a:xfrm>
              <a:off x="6453228" y="3306044"/>
              <a:ext cx="357170" cy="328349"/>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233;p8"/>
            <p:cNvSpPr/>
            <p:nvPr/>
          </p:nvSpPr>
          <p:spPr>
            <a:xfrm>
              <a:off x="6447594" y="3338384"/>
              <a:ext cx="2848" cy="11960"/>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8"/>
            <p:cNvSpPr/>
            <p:nvPr/>
          </p:nvSpPr>
          <p:spPr>
            <a:xfrm>
              <a:off x="6482761" y="3373531"/>
              <a:ext cx="284048" cy="2580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8"/>
            <p:cNvSpPr/>
            <p:nvPr/>
          </p:nvSpPr>
          <p:spPr>
            <a:xfrm>
              <a:off x="6450421" y="3294085"/>
              <a:ext cx="369110" cy="343115"/>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236;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1237;p8"/>
            <p:cNvSpPr/>
            <p:nvPr/>
          </p:nvSpPr>
          <p:spPr>
            <a:xfrm>
              <a:off x="6295047" y="3396739"/>
              <a:ext cx="20" cy="20"/>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8"/>
            <p:cNvSpPr/>
            <p:nvPr/>
          </p:nvSpPr>
          <p:spPr>
            <a:xfrm>
              <a:off x="6098891" y="3127462"/>
              <a:ext cx="746661" cy="12869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8"/>
            <p:cNvSpPr/>
            <p:nvPr/>
          </p:nvSpPr>
          <p:spPr>
            <a:xfrm>
              <a:off x="6884185" y="3291278"/>
              <a:ext cx="96351" cy="474573"/>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8"/>
            <p:cNvSpPr/>
            <p:nvPr/>
          </p:nvSpPr>
          <p:spPr>
            <a:xfrm>
              <a:off x="6274646" y="3414312"/>
              <a:ext cx="562482" cy="503395"/>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8"/>
            <p:cNvSpPr/>
            <p:nvPr/>
          </p:nvSpPr>
          <p:spPr>
            <a:xfrm>
              <a:off x="6113658" y="3250497"/>
              <a:ext cx="23228" cy="2955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8"/>
            <p:cNvSpPr/>
            <p:nvPr/>
          </p:nvSpPr>
          <p:spPr>
            <a:xfrm>
              <a:off x="6839905" y="3764581"/>
              <a:ext cx="134997" cy="14187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8"/>
            <p:cNvSpPr/>
            <p:nvPr/>
          </p:nvSpPr>
          <p:spPr>
            <a:xfrm>
              <a:off x="6242306" y="3329232"/>
              <a:ext cx="11980" cy="11980"/>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1244;p8"/>
            <p:cNvSpPr/>
            <p:nvPr/>
          </p:nvSpPr>
          <p:spPr>
            <a:xfrm>
              <a:off x="6778744" y="3827695"/>
              <a:ext cx="5634" cy="2827"/>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1245;p8"/>
            <p:cNvSpPr/>
            <p:nvPr/>
          </p:nvSpPr>
          <p:spPr>
            <a:xfrm>
              <a:off x="6752018" y="3803796"/>
              <a:ext cx="11980" cy="11960"/>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1246;p8"/>
            <p:cNvSpPr/>
            <p:nvPr/>
          </p:nvSpPr>
          <p:spPr>
            <a:xfrm>
              <a:off x="6265514" y="3326425"/>
              <a:ext cx="47128" cy="41494"/>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8"/>
            <p:cNvSpPr/>
            <p:nvPr/>
          </p:nvSpPr>
          <p:spPr>
            <a:xfrm>
              <a:off x="6230367" y="3311658"/>
              <a:ext cx="6346" cy="9173"/>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8"/>
            <p:cNvSpPr/>
            <p:nvPr/>
          </p:nvSpPr>
          <p:spPr>
            <a:xfrm>
              <a:off x="6895433" y="3842462"/>
              <a:ext cx="20421" cy="11268"/>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8"/>
            <p:cNvSpPr/>
            <p:nvPr/>
          </p:nvSpPr>
          <p:spPr>
            <a:xfrm>
              <a:off x="6183972" y="3227289"/>
              <a:ext cx="23208" cy="23228"/>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8"/>
            <p:cNvSpPr/>
            <p:nvPr/>
          </p:nvSpPr>
          <p:spPr>
            <a:xfrm>
              <a:off x="6289413" y="3379165"/>
              <a:ext cx="11268" cy="11960"/>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8"/>
            <p:cNvSpPr/>
            <p:nvPr/>
          </p:nvSpPr>
          <p:spPr>
            <a:xfrm>
              <a:off x="6605796" y="3637174"/>
              <a:ext cx="28842" cy="26035"/>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8"/>
            <p:cNvSpPr/>
            <p:nvPr/>
          </p:nvSpPr>
          <p:spPr>
            <a:xfrm>
              <a:off x="6304179" y="3391105"/>
              <a:ext cx="17594" cy="17594"/>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8"/>
            <p:cNvSpPr/>
            <p:nvPr/>
          </p:nvSpPr>
          <p:spPr>
            <a:xfrm>
              <a:off x="6708430" y="3727868"/>
              <a:ext cx="49243" cy="44301"/>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8"/>
            <p:cNvSpPr/>
            <p:nvPr/>
          </p:nvSpPr>
          <p:spPr>
            <a:xfrm>
              <a:off x="6485568" y="3534519"/>
              <a:ext cx="37995" cy="2955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8"/>
            <p:cNvSpPr/>
            <p:nvPr/>
          </p:nvSpPr>
          <p:spPr>
            <a:xfrm>
              <a:off x="6327387" y="3414312"/>
              <a:ext cx="17594" cy="17594"/>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8"/>
            <p:cNvSpPr/>
            <p:nvPr/>
          </p:nvSpPr>
          <p:spPr>
            <a:xfrm>
              <a:off x="6347767" y="3438211"/>
              <a:ext cx="14787" cy="11268"/>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8"/>
            <p:cNvSpPr/>
            <p:nvPr/>
          </p:nvSpPr>
          <p:spPr>
            <a:xfrm>
              <a:off x="6370975" y="3434693"/>
              <a:ext cx="44301" cy="35168"/>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8"/>
            <p:cNvSpPr/>
            <p:nvPr/>
          </p:nvSpPr>
          <p:spPr>
            <a:xfrm>
              <a:off x="6825139" y="3838943"/>
              <a:ext cx="37975" cy="17594"/>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1259;p8"/>
            <p:cNvSpPr/>
            <p:nvPr/>
          </p:nvSpPr>
          <p:spPr>
            <a:xfrm>
              <a:off x="6110851" y="3135903"/>
              <a:ext cx="866891" cy="632777"/>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1260;p8"/>
            <p:cNvSpPr/>
            <p:nvPr/>
          </p:nvSpPr>
          <p:spPr>
            <a:xfrm>
              <a:off x="6907392" y="3765822"/>
              <a:ext cx="43609" cy="41514"/>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8"/>
            <p:cNvSpPr/>
            <p:nvPr/>
          </p:nvSpPr>
          <p:spPr>
            <a:xfrm>
              <a:off x="6113658" y="3220964"/>
              <a:ext cx="840876" cy="691824"/>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4" name="Google Shape;1264;p8"/>
          <p:cNvGrpSpPr/>
          <p:nvPr/>
        </p:nvGrpSpPr>
        <p:grpSpPr>
          <a:xfrm>
            <a:off x="9438989" y="3427555"/>
            <a:ext cx="1337004" cy="2015175"/>
            <a:chOff x="6456089" y="2552414"/>
            <a:chExt cx="672943" cy="1014758"/>
          </a:xfrm>
        </p:grpSpPr>
        <p:sp>
          <p:nvSpPr>
            <p:cNvPr id="1265" name="Google Shape;1265;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1266;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73" name="Google Shape;1273;p8"/>
            <p:cNvGrpSpPr/>
            <p:nvPr/>
          </p:nvGrpSpPr>
          <p:grpSpPr>
            <a:xfrm>
              <a:off x="6456089" y="2552414"/>
              <a:ext cx="672943" cy="1014758"/>
              <a:chOff x="6456089" y="2552414"/>
              <a:chExt cx="672943" cy="1014758"/>
            </a:xfrm>
          </p:grpSpPr>
          <p:sp>
            <p:nvSpPr>
              <p:cNvPr id="1274" name="Google Shape;1274;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1287;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1288;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1290;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1291;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1293;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1304;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1306;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1307;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317;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318;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32" name="Google Shape;1332;p8"/>
          <p:cNvGrpSpPr/>
          <p:nvPr/>
        </p:nvGrpSpPr>
        <p:grpSpPr>
          <a:xfrm>
            <a:off x="8527081" y="5416988"/>
            <a:ext cx="849671" cy="658968"/>
            <a:chOff x="7042387" y="3698335"/>
            <a:chExt cx="494954" cy="383895"/>
          </a:xfrm>
        </p:grpSpPr>
        <p:sp>
          <p:nvSpPr>
            <p:cNvPr id="1333" name="Google Shape;1333;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ECE0C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ECE0C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1368;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1370;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1374;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1375;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8" name="Google Shape;1378;p8"/>
          <p:cNvGrpSpPr/>
          <p:nvPr/>
        </p:nvGrpSpPr>
        <p:grpSpPr>
          <a:xfrm>
            <a:off x="1651277" y="4127568"/>
            <a:ext cx="2044375" cy="1775373"/>
            <a:chOff x="2599736" y="3491668"/>
            <a:chExt cx="1280081" cy="1111832"/>
          </a:xfrm>
        </p:grpSpPr>
        <p:sp>
          <p:nvSpPr>
            <p:cNvPr id="1379" name="Google Shape;1379;p8"/>
            <p:cNvSpPr/>
            <p:nvPr/>
          </p:nvSpPr>
          <p:spPr>
            <a:xfrm>
              <a:off x="2599736" y="3864141"/>
              <a:ext cx="1280081" cy="739359"/>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1380;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8"/>
            <p:cNvSpPr/>
            <p:nvPr/>
          </p:nvSpPr>
          <p:spPr>
            <a:xfrm>
              <a:off x="2990222" y="4099417"/>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1382;p8"/>
            <p:cNvSpPr/>
            <p:nvPr/>
          </p:nvSpPr>
          <p:spPr>
            <a:xfrm>
              <a:off x="2915095" y="4141012"/>
              <a:ext cx="62106" cy="46588"/>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1383;p8"/>
            <p:cNvSpPr/>
            <p:nvPr/>
          </p:nvSpPr>
          <p:spPr>
            <a:xfrm>
              <a:off x="3018778" y="4145987"/>
              <a:ext cx="2496" cy="2496"/>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8"/>
            <p:cNvSpPr/>
            <p:nvPr/>
          </p:nvSpPr>
          <p:spPr>
            <a:xfrm>
              <a:off x="3114380" y="418508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8"/>
            <p:cNvSpPr/>
            <p:nvPr/>
          </p:nvSpPr>
          <p:spPr>
            <a:xfrm>
              <a:off x="2992701" y="4138533"/>
              <a:ext cx="39117" cy="51545"/>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8"/>
            <p:cNvSpPr/>
            <p:nvPr/>
          </p:nvSpPr>
          <p:spPr>
            <a:xfrm>
              <a:off x="3262118" y="4143508"/>
              <a:ext cx="2496" cy="2496"/>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8"/>
            <p:cNvSpPr/>
            <p:nvPr/>
          </p:nvSpPr>
          <p:spPr>
            <a:xfrm>
              <a:off x="3388754" y="4057839"/>
              <a:ext cx="2514" cy="3107"/>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1388;p8"/>
            <p:cNvSpPr/>
            <p:nvPr/>
          </p:nvSpPr>
          <p:spPr>
            <a:xfrm>
              <a:off x="3391251" y="405783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1389;p8"/>
            <p:cNvSpPr/>
            <p:nvPr/>
          </p:nvSpPr>
          <p:spPr>
            <a:xfrm>
              <a:off x="3044838" y="4226070"/>
              <a:ext cx="58999" cy="44092"/>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8"/>
            <p:cNvSpPr/>
            <p:nvPr/>
          </p:nvSpPr>
          <p:spPr>
            <a:xfrm>
              <a:off x="3512912" y="4314218"/>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8"/>
            <p:cNvSpPr/>
            <p:nvPr/>
          </p:nvSpPr>
          <p:spPr>
            <a:xfrm>
              <a:off x="3370758" y="4042304"/>
              <a:ext cx="38506" cy="4969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8"/>
            <p:cNvSpPr/>
            <p:nvPr/>
          </p:nvSpPr>
          <p:spPr>
            <a:xfrm>
              <a:off x="3262118" y="4145987"/>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1393;p8"/>
            <p:cNvSpPr/>
            <p:nvPr/>
          </p:nvSpPr>
          <p:spPr>
            <a:xfrm>
              <a:off x="3349656" y="4086396"/>
              <a:ext cx="5604" cy="2496"/>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1394;p8"/>
            <p:cNvSpPr/>
            <p:nvPr/>
          </p:nvSpPr>
          <p:spPr>
            <a:xfrm>
              <a:off x="3365173" y="4391823"/>
              <a:ext cx="39135" cy="44092"/>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8"/>
            <p:cNvSpPr/>
            <p:nvPr/>
          </p:nvSpPr>
          <p:spPr>
            <a:xfrm>
              <a:off x="3393729" y="4399259"/>
              <a:ext cx="18" cy="3125"/>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8"/>
            <p:cNvSpPr/>
            <p:nvPr/>
          </p:nvSpPr>
          <p:spPr>
            <a:xfrm>
              <a:off x="3290064" y="4391823"/>
              <a:ext cx="59609" cy="44092"/>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1397;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1398;p8"/>
            <p:cNvSpPr/>
            <p:nvPr/>
          </p:nvSpPr>
          <p:spPr>
            <a:xfrm>
              <a:off x="3484356" y="42651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8"/>
            <p:cNvSpPr/>
            <p:nvPr/>
          </p:nvSpPr>
          <p:spPr>
            <a:xfrm>
              <a:off x="3409247" y="4306154"/>
              <a:ext cx="62106" cy="4159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8"/>
            <p:cNvSpPr/>
            <p:nvPr/>
          </p:nvSpPr>
          <p:spPr>
            <a:xfrm>
              <a:off x="3365173" y="4352706"/>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8"/>
            <p:cNvSpPr/>
            <p:nvPr/>
          </p:nvSpPr>
          <p:spPr>
            <a:xfrm>
              <a:off x="3163410" y="4309243"/>
              <a:ext cx="59627" cy="43481"/>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8"/>
            <p:cNvSpPr/>
            <p:nvPr/>
          </p:nvSpPr>
          <p:spPr>
            <a:xfrm>
              <a:off x="3241015" y="427014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8"/>
            <p:cNvSpPr/>
            <p:nvPr/>
          </p:nvSpPr>
          <p:spPr>
            <a:xfrm>
              <a:off x="3119336" y="4221096"/>
              <a:ext cx="39135" cy="49067"/>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8"/>
            <p:cNvSpPr/>
            <p:nvPr/>
          </p:nvSpPr>
          <p:spPr>
            <a:xfrm>
              <a:off x="3269572" y="4316697"/>
              <a:ext cx="18" cy="2496"/>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8"/>
            <p:cNvSpPr/>
            <p:nvPr/>
          </p:nvSpPr>
          <p:spPr>
            <a:xfrm>
              <a:off x="3269572" y="4316697"/>
              <a:ext cx="2496" cy="18"/>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8"/>
            <p:cNvSpPr/>
            <p:nvPr/>
          </p:nvSpPr>
          <p:spPr>
            <a:xfrm>
              <a:off x="3238537" y="4311740"/>
              <a:ext cx="39117" cy="44092"/>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8"/>
            <p:cNvSpPr/>
            <p:nvPr/>
          </p:nvSpPr>
          <p:spPr>
            <a:xfrm>
              <a:off x="3163410" y="4141012"/>
              <a:ext cx="62106" cy="41003"/>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1409;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8"/>
            <p:cNvSpPr/>
            <p:nvPr/>
          </p:nvSpPr>
          <p:spPr>
            <a:xfrm>
              <a:off x="3243494" y="3962238"/>
              <a:ext cx="39135" cy="46570"/>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8"/>
            <p:cNvSpPr/>
            <p:nvPr/>
          </p:nvSpPr>
          <p:spPr>
            <a:xfrm>
              <a:off x="3491809" y="4172065"/>
              <a:ext cx="3125" cy="2496"/>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8"/>
            <p:cNvSpPr/>
            <p:nvPr/>
          </p:nvSpPr>
          <p:spPr>
            <a:xfrm>
              <a:off x="3191967" y="3985820"/>
              <a:ext cx="36028" cy="22989"/>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8"/>
            <p:cNvSpPr/>
            <p:nvPr/>
          </p:nvSpPr>
          <p:spPr>
            <a:xfrm>
              <a:off x="3445257" y="4156529"/>
              <a:ext cx="21121" cy="1305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8"/>
            <p:cNvSpPr/>
            <p:nvPr/>
          </p:nvSpPr>
          <p:spPr>
            <a:xfrm>
              <a:off x="3489330" y="4096938"/>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8"/>
            <p:cNvSpPr/>
            <p:nvPr/>
          </p:nvSpPr>
          <p:spPr>
            <a:xfrm>
              <a:off x="3233562" y="409693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8"/>
            <p:cNvSpPr/>
            <p:nvPr/>
          </p:nvSpPr>
          <p:spPr>
            <a:xfrm>
              <a:off x="2664302" y="4037347"/>
              <a:ext cx="2496" cy="18"/>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8"/>
            <p:cNvSpPr/>
            <p:nvPr/>
          </p:nvSpPr>
          <p:spPr>
            <a:xfrm>
              <a:off x="3238537" y="4420380"/>
              <a:ext cx="4975" cy="2496"/>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8"/>
            <p:cNvSpPr/>
            <p:nvPr/>
          </p:nvSpPr>
          <p:spPr>
            <a:xfrm>
              <a:off x="3437803" y="3807028"/>
              <a:ext cx="181288" cy="124175"/>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8"/>
            <p:cNvSpPr/>
            <p:nvPr/>
          </p:nvSpPr>
          <p:spPr>
            <a:xfrm>
              <a:off x="3349656" y="4489903"/>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8"/>
            <p:cNvSpPr/>
            <p:nvPr/>
          </p:nvSpPr>
          <p:spPr>
            <a:xfrm>
              <a:off x="3378212" y="450789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8"/>
            <p:cNvSpPr/>
            <p:nvPr/>
          </p:nvSpPr>
          <p:spPr>
            <a:xfrm>
              <a:off x="3238537" y="392622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8"/>
            <p:cNvSpPr/>
            <p:nvPr/>
          </p:nvSpPr>
          <p:spPr>
            <a:xfrm>
              <a:off x="3473813" y="4172065"/>
              <a:ext cx="18" cy="2496"/>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8"/>
            <p:cNvSpPr/>
            <p:nvPr/>
          </p:nvSpPr>
          <p:spPr>
            <a:xfrm>
              <a:off x="3517887" y="4143508"/>
              <a:ext cx="18" cy="2496"/>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8"/>
            <p:cNvSpPr/>
            <p:nvPr/>
          </p:nvSpPr>
          <p:spPr>
            <a:xfrm>
              <a:off x="3137961" y="4060928"/>
              <a:ext cx="2496" cy="18"/>
            </a:xfrm>
            <a:custGeom>
              <a:avLst/>
              <a:gdLst/>
              <a:ahLst/>
              <a:cxnLst/>
              <a:rect l="l" t="t" r="r" b="b"/>
              <a:pathLst>
                <a:path w="139" h="1" extrusionOk="0">
                  <a:moveTo>
                    <a:pt x="1" y="1"/>
                  </a:moveTo>
                  <a:lnTo>
                    <a:pt x="139" y="1"/>
                  </a:lnTo>
                  <a:lnTo>
                    <a:pt x="139"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8"/>
            <p:cNvSpPr/>
            <p:nvPr/>
          </p:nvSpPr>
          <p:spPr>
            <a:xfrm>
              <a:off x="3036774" y="4052864"/>
              <a:ext cx="59609" cy="46570"/>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8"/>
            <p:cNvSpPr/>
            <p:nvPr/>
          </p:nvSpPr>
          <p:spPr>
            <a:xfrm>
              <a:off x="3512912" y="4314218"/>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8"/>
            <p:cNvSpPr/>
            <p:nvPr/>
          </p:nvSpPr>
          <p:spPr>
            <a:xfrm>
              <a:off x="3111883" y="4050386"/>
              <a:ext cx="38506" cy="49049"/>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8"/>
            <p:cNvSpPr/>
            <p:nvPr/>
          </p:nvSpPr>
          <p:spPr>
            <a:xfrm>
              <a:off x="3360198" y="4223574"/>
              <a:ext cx="36028" cy="41613"/>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8"/>
            <p:cNvSpPr/>
            <p:nvPr/>
          </p:nvSpPr>
          <p:spPr>
            <a:xfrm>
              <a:off x="3111883" y="40112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8"/>
            <p:cNvSpPr/>
            <p:nvPr/>
          </p:nvSpPr>
          <p:spPr>
            <a:xfrm>
              <a:off x="3494916" y="4141012"/>
              <a:ext cx="25467" cy="28574"/>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8"/>
            <p:cNvSpPr/>
            <p:nvPr/>
          </p:nvSpPr>
          <p:spPr>
            <a:xfrm>
              <a:off x="3362694" y="4181997"/>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8"/>
            <p:cNvSpPr/>
            <p:nvPr/>
          </p:nvSpPr>
          <p:spPr>
            <a:xfrm>
              <a:off x="3391251" y="4228549"/>
              <a:ext cx="18" cy="3125"/>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8"/>
            <p:cNvSpPr/>
            <p:nvPr/>
          </p:nvSpPr>
          <p:spPr>
            <a:xfrm>
              <a:off x="3282611" y="4218617"/>
              <a:ext cx="62088" cy="46570"/>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8"/>
            <p:cNvSpPr/>
            <p:nvPr/>
          </p:nvSpPr>
          <p:spPr>
            <a:xfrm>
              <a:off x="3388754" y="4231656"/>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8"/>
            <p:cNvSpPr/>
            <p:nvPr/>
          </p:nvSpPr>
          <p:spPr>
            <a:xfrm>
              <a:off x="3238537" y="4132948"/>
              <a:ext cx="39117" cy="49067"/>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8"/>
            <p:cNvSpPr/>
            <p:nvPr/>
          </p:nvSpPr>
          <p:spPr>
            <a:xfrm>
              <a:off x="3484356" y="3921253"/>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8"/>
            <p:cNvSpPr/>
            <p:nvPr/>
          </p:nvSpPr>
          <p:spPr>
            <a:xfrm>
              <a:off x="3510433" y="3970302"/>
              <a:ext cx="2496" cy="18"/>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8"/>
            <p:cNvSpPr/>
            <p:nvPr/>
          </p:nvSpPr>
          <p:spPr>
            <a:xfrm>
              <a:off x="3512912" y="3967824"/>
              <a:ext cx="18" cy="2496"/>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8"/>
            <p:cNvSpPr/>
            <p:nvPr/>
          </p:nvSpPr>
          <p:spPr>
            <a:xfrm>
              <a:off x="3468838" y="3995751"/>
              <a:ext cx="7471" cy="5604"/>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8"/>
            <p:cNvSpPr/>
            <p:nvPr/>
          </p:nvSpPr>
          <p:spPr>
            <a:xfrm>
              <a:off x="3639566" y="4052864"/>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8"/>
            <p:cNvSpPr/>
            <p:nvPr/>
          </p:nvSpPr>
          <p:spPr>
            <a:xfrm>
              <a:off x="3621552" y="4052864"/>
              <a:ext cx="18032" cy="20510"/>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8"/>
            <p:cNvSpPr/>
            <p:nvPr/>
          </p:nvSpPr>
          <p:spPr>
            <a:xfrm>
              <a:off x="3491809" y="3954785"/>
              <a:ext cx="39135" cy="46570"/>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8"/>
            <p:cNvSpPr/>
            <p:nvPr/>
          </p:nvSpPr>
          <p:spPr>
            <a:xfrm>
              <a:off x="3735167" y="408887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8"/>
            <p:cNvSpPr/>
            <p:nvPr/>
          </p:nvSpPr>
          <p:spPr>
            <a:xfrm>
              <a:off x="3639566" y="4052864"/>
              <a:ext cx="18" cy="2496"/>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8"/>
            <p:cNvSpPr/>
            <p:nvPr/>
          </p:nvSpPr>
          <p:spPr>
            <a:xfrm>
              <a:off x="3388754" y="3884633"/>
              <a:ext cx="2514" cy="18"/>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8"/>
            <p:cNvSpPr/>
            <p:nvPr/>
          </p:nvSpPr>
          <p:spPr>
            <a:xfrm>
              <a:off x="3619073" y="4221096"/>
              <a:ext cx="33549" cy="3354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8"/>
            <p:cNvSpPr/>
            <p:nvPr/>
          </p:nvSpPr>
          <p:spPr>
            <a:xfrm>
              <a:off x="3360198" y="3835584"/>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1451;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8"/>
            <p:cNvSpPr/>
            <p:nvPr/>
          </p:nvSpPr>
          <p:spPr>
            <a:xfrm>
              <a:off x="3290064" y="3879658"/>
              <a:ext cx="59609" cy="38506"/>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8"/>
            <p:cNvSpPr/>
            <p:nvPr/>
          </p:nvSpPr>
          <p:spPr>
            <a:xfrm>
              <a:off x="3639566" y="4228549"/>
              <a:ext cx="2496" cy="18"/>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8"/>
            <p:cNvSpPr/>
            <p:nvPr/>
          </p:nvSpPr>
          <p:spPr>
            <a:xfrm>
              <a:off x="3737645" y="4132948"/>
              <a:ext cx="33549" cy="33531"/>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8"/>
            <p:cNvSpPr/>
            <p:nvPr/>
          </p:nvSpPr>
          <p:spPr>
            <a:xfrm>
              <a:off x="3486852" y="4306154"/>
              <a:ext cx="39117" cy="4159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8"/>
            <p:cNvSpPr/>
            <p:nvPr/>
          </p:nvSpPr>
          <p:spPr>
            <a:xfrm>
              <a:off x="2682298" y="4019351"/>
              <a:ext cx="83209" cy="36010"/>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8"/>
            <p:cNvSpPr/>
            <p:nvPr/>
          </p:nvSpPr>
          <p:spPr>
            <a:xfrm>
              <a:off x="3365173" y="3871594"/>
              <a:ext cx="39135" cy="46570"/>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8"/>
            <p:cNvSpPr/>
            <p:nvPr/>
          </p:nvSpPr>
          <p:spPr>
            <a:xfrm>
              <a:off x="3535883" y="4045411"/>
              <a:ext cx="59627" cy="38506"/>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8"/>
            <p:cNvSpPr/>
            <p:nvPr/>
          </p:nvSpPr>
          <p:spPr>
            <a:xfrm>
              <a:off x="2718936" y="3688456"/>
              <a:ext cx="1132953" cy="809529"/>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8"/>
            <p:cNvSpPr/>
            <p:nvPr/>
          </p:nvSpPr>
          <p:spPr>
            <a:xfrm>
              <a:off x="3611009" y="4081421"/>
              <a:ext cx="2496" cy="2496"/>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8"/>
            <p:cNvSpPr/>
            <p:nvPr/>
          </p:nvSpPr>
          <p:spPr>
            <a:xfrm>
              <a:off x="3611009" y="4006312"/>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1464;p8"/>
            <p:cNvSpPr/>
            <p:nvPr/>
          </p:nvSpPr>
          <p:spPr>
            <a:xfrm>
              <a:off x="3062852" y="4306154"/>
              <a:ext cx="22989" cy="44092"/>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1465;p8"/>
            <p:cNvSpPr/>
            <p:nvPr/>
          </p:nvSpPr>
          <p:spPr>
            <a:xfrm>
              <a:off x="3336617" y="4484928"/>
              <a:ext cx="23599" cy="49067"/>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8"/>
            <p:cNvSpPr/>
            <p:nvPr/>
          </p:nvSpPr>
          <p:spPr>
            <a:xfrm>
              <a:off x="3091409" y="4324779"/>
              <a:ext cx="20492" cy="43463"/>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8"/>
            <p:cNvSpPr/>
            <p:nvPr/>
          </p:nvSpPr>
          <p:spPr>
            <a:xfrm>
              <a:off x="3365173" y="4502942"/>
              <a:ext cx="21121" cy="49049"/>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8"/>
            <p:cNvSpPr/>
            <p:nvPr/>
          </p:nvSpPr>
          <p:spPr>
            <a:xfrm>
              <a:off x="3194463" y="4394302"/>
              <a:ext cx="23599" cy="44092"/>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8"/>
            <p:cNvSpPr/>
            <p:nvPr/>
          </p:nvSpPr>
          <p:spPr>
            <a:xfrm>
              <a:off x="2788459" y="4135426"/>
              <a:ext cx="23599" cy="46588"/>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8"/>
            <p:cNvSpPr/>
            <p:nvPr/>
          </p:nvSpPr>
          <p:spPr>
            <a:xfrm>
              <a:off x="2767967" y="4123016"/>
              <a:ext cx="15535" cy="43463"/>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8"/>
            <p:cNvSpPr/>
            <p:nvPr/>
          </p:nvSpPr>
          <p:spPr>
            <a:xfrm>
              <a:off x="2638224" y="4037347"/>
              <a:ext cx="31053" cy="18014"/>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8"/>
            <p:cNvSpPr/>
            <p:nvPr/>
          </p:nvSpPr>
          <p:spPr>
            <a:xfrm>
              <a:off x="2863568" y="4181997"/>
              <a:ext cx="22989" cy="4159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8"/>
            <p:cNvSpPr/>
            <p:nvPr/>
          </p:nvSpPr>
          <p:spPr>
            <a:xfrm>
              <a:off x="2839987" y="4166461"/>
              <a:ext cx="18642" cy="44110"/>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8"/>
            <p:cNvSpPr/>
            <p:nvPr/>
          </p:nvSpPr>
          <p:spPr>
            <a:xfrm>
              <a:off x="2814537" y="4150944"/>
              <a:ext cx="20492" cy="44092"/>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8"/>
            <p:cNvSpPr/>
            <p:nvPr/>
          </p:nvSpPr>
          <p:spPr>
            <a:xfrm>
              <a:off x="2744386" y="4107499"/>
              <a:ext cx="21121" cy="46570"/>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8"/>
            <p:cNvSpPr/>
            <p:nvPr/>
          </p:nvSpPr>
          <p:spPr>
            <a:xfrm>
              <a:off x="2726372" y="4096938"/>
              <a:ext cx="13057" cy="38506"/>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8"/>
            <p:cNvSpPr/>
            <p:nvPr/>
          </p:nvSpPr>
          <p:spPr>
            <a:xfrm>
              <a:off x="3114380" y="4342775"/>
              <a:ext cx="26078" cy="40985"/>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8"/>
            <p:cNvSpPr/>
            <p:nvPr/>
          </p:nvSpPr>
          <p:spPr>
            <a:xfrm>
              <a:off x="2682298" y="4070860"/>
              <a:ext cx="21121" cy="41613"/>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8"/>
            <p:cNvSpPr/>
            <p:nvPr/>
          </p:nvSpPr>
          <p:spPr>
            <a:xfrm>
              <a:off x="2648784" y="4063425"/>
              <a:ext cx="28574" cy="25467"/>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8"/>
            <p:cNvSpPr/>
            <p:nvPr/>
          </p:nvSpPr>
          <p:spPr>
            <a:xfrm>
              <a:off x="2708376" y="4086396"/>
              <a:ext cx="13057" cy="3663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8"/>
            <p:cNvSpPr/>
            <p:nvPr/>
          </p:nvSpPr>
          <p:spPr>
            <a:xfrm>
              <a:off x="3031799" y="4288140"/>
              <a:ext cx="22989" cy="41613"/>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1482;p8"/>
            <p:cNvSpPr/>
            <p:nvPr/>
          </p:nvSpPr>
          <p:spPr>
            <a:xfrm>
              <a:off x="3308689" y="4466932"/>
              <a:ext cx="22971" cy="46570"/>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1483;p8"/>
            <p:cNvSpPr/>
            <p:nvPr/>
          </p:nvSpPr>
          <p:spPr>
            <a:xfrm>
              <a:off x="3254054" y="4433401"/>
              <a:ext cx="23599" cy="43481"/>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8"/>
            <p:cNvSpPr/>
            <p:nvPr/>
          </p:nvSpPr>
          <p:spPr>
            <a:xfrm>
              <a:off x="3178928" y="4381263"/>
              <a:ext cx="13057" cy="39135"/>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8"/>
            <p:cNvSpPr/>
            <p:nvPr/>
          </p:nvSpPr>
          <p:spPr>
            <a:xfrm>
              <a:off x="3145414" y="4358292"/>
              <a:ext cx="26096" cy="49067"/>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8"/>
            <p:cNvSpPr/>
            <p:nvPr/>
          </p:nvSpPr>
          <p:spPr>
            <a:xfrm>
              <a:off x="2910138" y="4216139"/>
              <a:ext cx="20492" cy="36010"/>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8"/>
            <p:cNvSpPr/>
            <p:nvPr/>
          </p:nvSpPr>
          <p:spPr>
            <a:xfrm>
              <a:off x="2938695" y="4231656"/>
              <a:ext cx="13057" cy="33531"/>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8"/>
            <p:cNvSpPr/>
            <p:nvPr/>
          </p:nvSpPr>
          <p:spPr>
            <a:xfrm>
              <a:off x="2889646" y="4200621"/>
              <a:ext cx="18014" cy="36010"/>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8"/>
            <p:cNvSpPr/>
            <p:nvPr/>
          </p:nvSpPr>
          <p:spPr>
            <a:xfrm>
              <a:off x="3013803" y="4278208"/>
              <a:ext cx="9950" cy="3354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8"/>
            <p:cNvSpPr/>
            <p:nvPr/>
          </p:nvSpPr>
          <p:spPr>
            <a:xfrm>
              <a:off x="2985247" y="4262691"/>
              <a:ext cx="22989" cy="36028"/>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8"/>
            <p:cNvSpPr/>
            <p:nvPr/>
          </p:nvSpPr>
          <p:spPr>
            <a:xfrm>
              <a:off x="2959169" y="4244066"/>
              <a:ext cx="20510" cy="3663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8"/>
            <p:cNvSpPr/>
            <p:nvPr/>
          </p:nvSpPr>
          <p:spPr>
            <a:xfrm>
              <a:off x="3285089" y="4451415"/>
              <a:ext cx="15535" cy="40985"/>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8"/>
            <p:cNvSpPr/>
            <p:nvPr/>
          </p:nvSpPr>
          <p:spPr>
            <a:xfrm>
              <a:off x="3223020" y="4412298"/>
              <a:ext cx="28574" cy="46588"/>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8"/>
            <p:cNvSpPr/>
            <p:nvPr/>
          </p:nvSpPr>
          <p:spPr>
            <a:xfrm>
              <a:off x="2767967" y="4099417"/>
              <a:ext cx="211712" cy="137214"/>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8"/>
            <p:cNvSpPr/>
            <p:nvPr/>
          </p:nvSpPr>
          <p:spPr>
            <a:xfrm>
              <a:off x="2659327" y="3962238"/>
              <a:ext cx="2514" cy="18"/>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8"/>
            <p:cNvSpPr/>
            <p:nvPr/>
          </p:nvSpPr>
          <p:spPr>
            <a:xfrm>
              <a:off x="2633267" y="3933682"/>
              <a:ext cx="26078" cy="3416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8"/>
            <p:cNvSpPr/>
            <p:nvPr/>
          </p:nvSpPr>
          <p:spPr>
            <a:xfrm>
              <a:off x="2656849" y="3905736"/>
              <a:ext cx="18" cy="18"/>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8"/>
            <p:cNvSpPr/>
            <p:nvPr/>
          </p:nvSpPr>
          <p:spPr>
            <a:xfrm>
              <a:off x="2656849" y="3905736"/>
              <a:ext cx="18" cy="18"/>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8"/>
            <p:cNvSpPr/>
            <p:nvPr/>
          </p:nvSpPr>
          <p:spPr>
            <a:xfrm>
              <a:off x="2633267" y="3882154"/>
              <a:ext cx="23599" cy="28574"/>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8"/>
            <p:cNvSpPr/>
            <p:nvPr/>
          </p:nvSpPr>
          <p:spPr>
            <a:xfrm>
              <a:off x="2630771" y="3851102"/>
              <a:ext cx="26096" cy="36028"/>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8"/>
            <p:cNvSpPr/>
            <p:nvPr/>
          </p:nvSpPr>
          <p:spPr>
            <a:xfrm>
              <a:off x="2638224" y="3995751"/>
              <a:ext cx="26096" cy="3663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p8"/>
            <p:cNvSpPr/>
            <p:nvPr/>
          </p:nvSpPr>
          <p:spPr>
            <a:xfrm>
              <a:off x="2635746" y="3962238"/>
              <a:ext cx="26096" cy="39117"/>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1504;p8"/>
            <p:cNvSpPr/>
            <p:nvPr/>
          </p:nvSpPr>
          <p:spPr>
            <a:xfrm>
              <a:off x="2633267" y="3905736"/>
              <a:ext cx="26078" cy="3354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p8"/>
            <p:cNvSpPr/>
            <p:nvPr/>
          </p:nvSpPr>
          <p:spPr>
            <a:xfrm>
              <a:off x="2643810" y="4024308"/>
              <a:ext cx="22989" cy="1553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1506;p8"/>
            <p:cNvSpPr/>
            <p:nvPr/>
          </p:nvSpPr>
          <p:spPr>
            <a:xfrm>
              <a:off x="3414222" y="4549494"/>
              <a:ext cx="18" cy="2496"/>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8"/>
            <p:cNvSpPr/>
            <p:nvPr/>
          </p:nvSpPr>
          <p:spPr>
            <a:xfrm>
              <a:off x="3471335" y="4435897"/>
              <a:ext cx="28574" cy="72020"/>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8"/>
            <p:cNvSpPr/>
            <p:nvPr/>
          </p:nvSpPr>
          <p:spPr>
            <a:xfrm>
              <a:off x="3572521" y="4355813"/>
              <a:ext cx="27946" cy="69541"/>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8"/>
            <p:cNvSpPr/>
            <p:nvPr/>
          </p:nvSpPr>
          <p:spPr>
            <a:xfrm>
              <a:off x="3414222" y="4479971"/>
              <a:ext cx="28574" cy="72020"/>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8"/>
            <p:cNvSpPr/>
            <p:nvPr/>
          </p:nvSpPr>
          <p:spPr>
            <a:xfrm>
              <a:off x="3442778" y="4458868"/>
              <a:ext cx="28574" cy="72648"/>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1" name="Google Shape;1511;p8"/>
            <p:cNvSpPr/>
            <p:nvPr/>
          </p:nvSpPr>
          <p:spPr>
            <a:xfrm>
              <a:off x="3753163" y="4200621"/>
              <a:ext cx="31053" cy="82580"/>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2" name="Google Shape;1512;p8"/>
            <p:cNvSpPr/>
            <p:nvPr/>
          </p:nvSpPr>
          <p:spPr>
            <a:xfrm>
              <a:off x="3502369" y="4409819"/>
              <a:ext cx="31053" cy="72648"/>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8"/>
            <p:cNvSpPr/>
            <p:nvPr/>
          </p:nvSpPr>
          <p:spPr>
            <a:xfrm>
              <a:off x="3398686" y="4505420"/>
              <a:ext cx="15553" cy="52156"/>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8"/>
            <p:cNvSpPr/>
            <p:nvPr/>
          </p:nvSpPr>
          <p:spPr>
            <a:xfrm>
              <a:off x="3693572" y="4254627"/>
              <a:ext cx="26096" cy="77605"/>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8"/>
            <p:cNvSpPr/>
            <p:nvPr/>
          </p:nvSpPr>
          <p:spPr>
            <a:xfrm>
              <a:off x="3722128" y="4226070"/>
              <a:ext cx="28574" cy="83191"/>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1516;p8"/>
            <p:cNvSpPr/>
            <p:nvPr/>
          </p:nvSpPr>
          <p:spPr>
            <a:xfrm>
              <a:off x="3603556" y="4332214"/>
              <a:ext cx="25467" cy="70170"/>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1517;p8"/>
            <p:cNvSpPr/>
            <p:nvPr/>
          </p:nvSpPr>
          <p:spPr>
            <a:xfrm>
              <a:off x="3841311" y="4141012"/>
              <a:ext cx="13057" cy="72038"/>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8"/>
            <p:cNvSpPr/>
            <p:nvPr/>
          </p:nvSpPr>
          <p:spPr>
            <a:xfrm>
              <a:off x="3869867" y="4132948"/>
              <a:ext cx="18" cy="2496"/>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1519;p8"/>
            <p:cNvSpPr/>
            <p:nvPr/>
          </p:nvSpPr>
          <p:spPr>
            <a:xfrm>
              <a:off x="3631484" y="4306154"/>
              <a:ext cx="28574" cy="72648"/>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8"/>
            <p:cNvSpPr/>
            <p:nvPr/>
          </p:nvSpPr>
          <p:spPr>
            <a:xfrm>
              <a:off x="3533404" y="4381263"/>
              <a:ext cx="36028" cy="75127"/>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8"/>
            <p:cNvSpPr/>
            <p:nvPr/>
          </p:nvSpPr>
          <p:spPr>
            <a:xfrm>
              <a:off x="3665626" y="4278208"/>
              <a:ext cx="25485" cy="74516"/>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2" name="Google Shape;1522;p8"/>
            <p:cNvSpPr/>
            <p:nvPr/>
          </p:nvSpPr>
          <p:spPr>
            <a:xfrm>
              <a:off x="3784198" y="4174543"/>
              <a:ext cx="28574" cy="82580"/>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3" name="Google Shape;1523;p8"/>
            <p:cNvSpPr/>
            <p:nvPr/>
          </p:nvSpPr>
          <p:spPr>
            <a:xfrm>
              <a:off x="3817729" y="4156529"/>
              <a:ext cx="18642" cy="75145"/>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4" name="Google Shape;1524;p8"/>
            <p:cNvSpPr/>
            <p:nvPr/>
          </p:nvSpPr>
          <p:spPr>
            <a:xfrm>
              <a:off x="2992700" y="4138533"/>
              <a:ext cx="36638" cy="38506"/>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1525;p8"/>
            <p:cNvSpPr/>
            <p:nvPr/>
          </p:nvSpPr>
          <p:spPr>
            <a:xfrm>
              <a:off x="2917574" y="4078942"/>
              <a:ext cx="108658" cy="82580"/>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6" name="Google Shape;1526;p8"/>
            <p:cNvSpPr/>
            <p:nvPr/>
          </p:nvSpPr>
          <p:spPr>
            <a:xfrm>
              <a:off x="2967251" y="4172065"/>
              <a:ext cx="7453" cy="4975"/>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7" name="Google Shape;1527;p8"/>
            <p:cNvSpPr/>
            <p:nvPr/>
          </p:nvSpPr>
          <p:spPr>
            <a:xfrm>
              <a:off x="2974687" y="4063425"/>
              <a:ext cx="4993" cy="4975"/>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8" name="Google Shape;1528;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9" name="Google Shape;1529;p8"/>
            <p:cNvSpPr/>
            <p:nvPr/>
          </p:nvSpPr>
          <p:spPr>
            <a:xfrm>
              <a:off x="2961666" y="4123016"/>
              <a:ext cx="8082" cy="12428"/>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0" name="Google Shape;1530;p8"/>
            <p:cNvSpPr/>
            <p:nvPr/>
          </p:nvSpPr>
          <p:spPr>
            <a:xfrm>
              <a:off x="2961666" y="4063425"/>
              <a:ext cx="2496" cy="2496"/>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1" name="Google Shape;1531;p8"/>
            <p:cNvSpPr/>
            <p:nvPr/>
          </p:nvSpPr>
          <p:spPr>
            <a:xfrm>
              <a:off x="3034296" y="4107499"/>
              <a:ext cx="4975" cy="4975"/>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2" name="Google Shape;1532;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3" name="Google Shape;1533;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4" name="Google Shape;1534;p8"/>
            <p:cNvSpPr/>
            <p:nvPr/>
          </p:nvSpPr>
          <p:spPr>
            <a:xfrm>
              <a:off x="3041749" y="4169568"/>
              <a:ext cx="15535" cy="1553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5" name="Google Shape;1535;p8"/>
            <p:cNvSpPr/>
            <p:nvPr/>
          </p:nvSpPr>
          <p:spPr>
            <a:xfrm>
              <a:off x="3044838" y="4161504"/>
              <a:ext cx="108658" cy="82580"/>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6" name="Google Shape;1536;p8"/>
            <p:cNvSpPr/>
            <p:nvPr/>
          </p:nvSpPr>
          <p:spPr>
            <a:xfrm>
              <a:off x="3119336" y="4247173"/>
              <a:ext cx="8082" cy="9950"/>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7" name="Google Shape;1537;p8"/>
            <p:cNvSpPr/>
            <p:nvPr/>
          </p:nvSpPr>
          <p:spPr>
            <a:xfrm>
              <a:off x="3041749" y="4223574"/>
              <a:ext cx="62088" cy="3836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8" name="Google Shape;1538;p8"/>
            <p:cNvSpPr/>
            <p:nvPr/>
          </p:nvSpPr>
          <p:spPr>
            <a:xfrm>
              <a:off x="3238537" y="4303658"/>
              <a:ext cx="39117" cy="41613"/>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9" name="Google Shape;1539;p8"/>
            <p:cNvSpPr/>
            <p:nvPr/>
          </p:nvSpPr>
          <p:spPr>
            <a:xfrm>
              <a:off x="3163410" y="4244066"/>
              <a:ext cx="108658" cy="83209"/>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0" name="Google Shape;1540;p8"/>
            <p:cNvSpPr/>
            <p:nvPr/>
          </p:nvSpPr>
          <p:spPr>
            <a:xfrm>
              <a:off x="3280132" y="4272623"/>
              <a:ext cx="15535" cy="26096"/>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1" name="Google Shape;1541;p8"/>
            <p:cNvSpPr/>
            <p:nvPr/>
          </p:nvSpPr>
          <p:spPr>
            <a:xfrm>
              <a:off x="3202599" y="4332268"/>
              <a:ext cx="20438" cy="13003"/>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2" name="Google Shape;1542;p8"/>
            <p:cNvSpPr/>
            <p:nvPr/>
          </p:nvSpPr>
          <p:spPr>
            <a:xfrm>
              <a:off x="3269572" y="4316697"/>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3" name="Google Shape;1543;p8"/>
            <p:cNvSpPr/>
            <p:nvPr/>
          </p:nvSpPr>
          <p:spPr>
            <a:xfrm>
              <a:off x="3365173" y="4386848"/>
              <a:ext cx="39135" cy="43481"/>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4" name="Google Shape;1544;p8"/>
            <p:cNvSpPr/>
            <p:nvPr/>
          </p:nvSpPr>
          <p:spPr>
            <a:xfrm>
              <a:off x="3290064" y="4391823"/>
              <a:ext cx="59609" cy="38506"/>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5" name="Google Shape;1545;p8"/>
            <p:cNvSpPr/>
            <p:nvPr/>
          </p:nvSpPr>
          <p:spPr>
            <a:xfrm>
              <a:off x="3290064" y="4327257"/>
              <a:ext cx="108640" cy="82580"/>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6" name="Google Shape;1546;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7" name="Google Shape;1547;p8"/>
            <p:cNvSpPr/>
            <p:nvPr/>
          </p:nvSpPr>
          <p:spPr>
            <a:xfrm>
              <a:off x="3362694" y="3869115"/>
              <a:ext cx="39117" cy="41613"/>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8" name="Google Shape;1548;p8"/>
            <p:cNvSpPr/>
            <p:nvPr/>
          </p:nvSpPr>
          <p:spPr>
            <a:xfrm>
              <a:off x="3287568" y="3871594"/>
              <a:ext cx="62106" cy="41613"/>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9" name="Google Shape;1549;p8"/>
            <p:cNvSpPr/>
            <p:nvPr/>
          </p:nvSpPr>
          <p:spPr>
            <a:xfrm>
              <a:off x="3290064" y="3809524"/>
              <a:ext cx="108640" cy="83191"/>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0" name="Google Shape;1550;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1" name="Google Shape;1551;p8"/>
            <p:cNvSpPr/>
            <p:nvPr/>
          </p:nvSpPr>
          <p:spPr>
            <a:xfrm>
              <a:off x="3489330" y="3949199"/>
              <a:ext cx="39135" cy="44092"/>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2" name="Google Shape;1552;p8"/>
            <p:cNvSpPr/>
            <p:nvPr/>
          </p:nvSpPr>
          <p:spPr>
            <a:xfrm>
              <a:off x="3414222" y="3954785"/>
              <a:ext cx="62088" cy="44092"/>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3" name="Google Shape;1553;p8"/>
            <p:cNvSpPr/>
            <p:nvPr/>
          </p:nvSpPr>
          <p:spPr>
            <a:xfrm>
              <a:off x="3417311" y="3892697"/>
              <a:ext cx="108658" cy="82580"/>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4" name="Google Shape;1554;p8"/>
            <p:cNvSpPr/>
            <p:nvPr/>
          </p:nvSpPr>
          <p:spPr>
            <a:xfrm>
              <a:off x="3396208" y="3941746"/>
              <a:ext cx="2496" cy="10560"/>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5" name="Google Shape;1555;p8"/>
            <p:cNvSpPr/>
            <p:nvPr/>
          </p:nvSpPr>
          <p:spPr>
            <a:xfrm>
              <a:off x="3512912" y="3967824"/>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6" name="Google Shape;1556;p8"/>
            <p:cNvSpPr/>
            <p:nvPr/>
          </p:nvSpPr>
          <p:spPr>
            <a:xfrm>
              <a:off x="3533404" y="4037347"/>
              <a:ext cx="62106" cy="44092"/>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7" name="Google Shape;1557;p8"/>
            <p:cNvSpPr/>
            <p:nvPr/>
          </p:nvSpPr>
          <p:spPr>
            <a:xfrm>
              <a:off x="3535883" y="3975259"/>
              <a:ext cx="108658" cy="82598"/>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8" name="Google Shape;1558;p8"/>
            <p:cNvSpPr/>
            <p:nvPr/>
          </p:nvSpPr>
          <p:spPr>
            <a:xfrm>
              <a:off x="3611009" y="4034868"/>
              <a:ext cx="39117" cy="49049"/>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9" name="Google Shape;1559;p8"/>
            <p:cNvSpPr/>
            <p:nvPr/>
          </p:nvSpPr>
          <p:spPr>
            <a:xfrm>
              <a:off x="3639566" y="4052864"/>
              <a:ext cx="18" cy="2496"/>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0" name="Google Shape;1560;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1" name="Google Shape;1561;p8"/>
            <p:cNvSpPr/>
            <p:nvPr/>
          </p:nvSpPr>
          <p:spPr>
            <a:xfrm>
              <a:off x="3660040" y="4119909"/>
              <a:ext cx="62106" cy="46570"/>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2" name="Google Shape;1562;p8"/>
            <p:cNvSpPr/>
            <p:nvPr/>
          </p:nvSpPr>
          <p:spPr>
            <a:xfrm>
              <a:off x="3737645" y="4114952"/>
              <a:ext cx="39135" cy="51527"/>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3" name="Google Shape;1563;p8"/>
            <p:cNvSpPr/>
            <p:nvPr/>
          </p:nvSpPr>
          <p:spPr>
            <a:xfrm>
              <a:off x="3662537" y="4055343"/>
              <a:ext cx="108658" cy="85687"/>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4" name="Google Shape;1564;p8"/>
            <p:cNvSpPr/>
            <p:nvPr/>
          </p:nvSpPr>
          <p:spPr>
            <a:xfrm>
              <a:off x="3036774" y="4052864"/>
              <a:ext cx="59609" cy="36028"/>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5" name="Google Shape;1565;p8"/>
            <p:cNvSpPr/>
            <p:nvPr/>
          </p:nvSpPr>
          <p:spPr>
            <a:xfrm>
              <a:off x="3111883" y="4047907"/>
              <a:ext cx="38506" cy="40985"/>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6" name="Google Shape;1566;p8"/>
            <p:cNvSpPr/>
            <p:nvPr/>
          </p:nvSpPr>
          <p:spPr>
            <a:xfrm>
              <a:off x="3039253" y="3990794"/>
              <a:ext cx="106180" cy="82580"/>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7" name="Google Shape;1567;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8" name="Google Shape;1568;p8"/>
            <p:cNvSpPr/>
            <p:nvPr/>
          </p:nvSpPr>
          <p:spPr>
            <a:xfrm>
              <a:off x="3163410" y="4135426"/>
              <a:ext cx="59627" cy="39135"/>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9" name="Google Shape;1569;p8"/>
            <p:cNvSpPr/>
            <p:nvPr/>
          </p:nvSpPr>
          <p:spPr>
            <a:xfrm>
              <a:off x="3238537" y="4130469"/>
              <a:ext cx="39117" cy="39117"/>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0" name="Google Shape;1570;p8"/>
            <p:cNvSpPr/>
            <p:nvPr/>
          </p:nvSpPr>
          <p:spPr>
            <a:xfrm>
              <a:off x="3165907" y="4070860"/>
              <a:ext cx="106162" cy="83209"/>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1" name="Google Shape;1571;p8"/>
            <p:cNvSpPr/>
            <p:nvPr/>
          </p:nvSpPr>
          <p:spPr>
            <a:xfrm>
              <a:off x="3262118" y="4143508"/>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2" name="Google Shape;1572;p8"/>
            <p:cNvSpPr/>
            <p:nvPr/>
          </p:nvSpPr>
          <p:spPr>
            <a:xfrm>
              <a:off x="3282611" y="4218617"/>
              <a:ext cx="59609" cy="38506"/>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3" name="Google Shape;1573;p8"/>
            <p:cNvSpPr/>
            <p:nvPr/>
          </p:nvSpPr>
          <p:spPr>
            <a:xfrm>
              <a:off x="3285089" y="4154051"/>
              <a:ext cx="108658" cy="85077"/>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4" name="Google Shape;1574;p8"/>
            <p:cNvSpPr/>
            <p:nvPr/>
          </p:nvSpPr>
          <p:spPr>
            <a:xfrm>
              <a:off x="3411725" y="4192539"/>
              <a:ext cx="2514" cy="18032"/>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575;p8"/>
            <p:cNvSpPr/>
            <p:nvPr/>
          </p:nvSpPr>
          <p:spPr>
            <a:xfrm>
              <a:off x="3357720" y="4213031"/>
              <a:ext cx="38506" cy="46570"/>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576;p8"/>
            <p:cNvSpPr/>
            <p:nvPr/>
          </p:nvSpPr>
          <p:spPr>
            <a:xfrm>
              <a:off x="3391251" y="4228549"/>
              <a:ext cx="18" cy="3125"/>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7" name="Google Shape;1577;p8"/>
            <p:cNvSpPr/>
            <p:nvPr/>
          </p:nvSpPr>
          <p:spPr>
            <a:xfrm>
              <a:off x="3450842" y="4265169"/>
              <a:ext cx="13057" cy="1305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8" name="Google Shape;1578;p8"/>
            <p:cNvSpPr/>
            <p:nvPr/>
          </p:nvSpPr>
          <p:spPr>
            <a:xfrm>
              <a:off x="3411725" y="4236613"/>
              <a:ext cx="108658" cy="82580"/>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9" name="Google Shape;1579;p8"/>
            <p:cNvSpPr/>
            <p:nvPr/>
          </p:nvSpPr>
          <p:spPr>
            <a:xfrm>
              <a:off x="3471335" y="4278208"/>
              <a:ext cx="10560" cy="1553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0" name="Google Shape;1580;p8"/>
            <p:cNvSpPr/>
            <p:nvPr/>
          </p:nvSpPr>
          <p:spPr>
            <a:xfrm>
              <a:off x="3409247" y="4301179"/>
              <a:ext cx="59609" cy="41613"/>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1" name="Google Shape;1581;p8"/>
            <p:cNvSpPr/>
            <p:nvPr/>
          </p:nvSpPr>
          <p:spPr>
            <a:xfrm>
              <a:off x="3484355" y="4296222"/>
              <a:ext cx="38506" cy="46570"/>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2" name="Google Shape;1582;p8"/>
            <p:cNvSpPr/>
            <p:nvPr/>
          </p:nvSpPr>
          <p:spPr>
            <a:xfrm>
              <a:off x="3479399" y="4278208"/>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3" name="Google Shape;1583;p8"/>
            <p:cNvSpPr/>
            <p:nvPr/>
          </p:nvSpPr>
          <p:spPr>
            <a:xfrm>
              <a:off x="3471335" y="4293726"/>
              <a:ext cx="2496" cy="18"/>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4" name="Google Shape;1584;p8"/>
            <p:cNvSpPr/>
            <p:nvPr/>
          </p:nvSpPr>
          <p:spPr>
            <a:xfrm>
              <a:off x="3479399" y="4278208"/>
              <a:ext cx="2496" cy="18"/>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1585;p8"/>
            <p:cNvSpPr/>
            <p:nvPr/>
          </p:nvSpPr>
          <p:spPr>
            <a:xfrm>
              <a:off x="3471335" y="4293726"/>
              <a:ext cx="18" cy="18"/>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1586;p8"/>
            <p:cNvSpPr/>
            <p:nvPr/>
          </p:nvSpPr>
          <p:spPr>
            <a:xfrm>
              <a:off x="3471335" y="4290619"/>
              <a:ext cx="18" cy="3125"/>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587;p8"/>
            <p:cNvSpPr/>
            <p:nvPr/>
          </p:nvSpPr>
          <p:spPr>
            <a:xfrm>
              <a:off x="3471335" y="429061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588;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589;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590;p8"/>
            <p:cNvSpPr/>
            <p:nvPr/>
          </p:nvSpPr>
          <p:spPr>
            <a:xfrm>
              <a:off x="3471335" y="4290619"/>
              <a:ext cx="18" cy="3125"/>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1591;p8"/>
            <p:cNvSpPr/>
            <p:nvPr/>
          </p:nvSpPr>
          <p:spPr>
            <a:xfrm>
              <a:off x="3512912" y="4314218"/>
              <a:ext cx="2514" cy="18"/>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1592;p8"/>
            <p:cNvSpPr/>
            <p:nvPr/>
          </p:nvSpPr>
          <p:spPr>
            <a:xfrm>
              <a:off x="3243494" y="3957263"/>
              <a:ext cx="39135" cy="44092"/>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1593;p8"/>
            <p:cNvSpPr/>
            <p:nvPr/>
          </p:nvSpPr>
          <p:spPr>
            <a:xfrm>
              <a:off x="3168996" y="3897672"/>
              <a:ext cx="108658" cy="85687"/>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1594;p8"/>
            <p:cNvSpPr/>
            <p:nvPr/>
          </p:nvSpPr>
          <p:spPr>
            <a:xfrm>
              <a:off x="3168996" y="3962238"/>
              <a:ext cx="58999" cy="4159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1595;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6" name="Google Shape;1596;p8"/>
            <p:cNvSpPr/>
            <p:nvPr/>
          </p:nvSpPr>
          <p:spPr>
            <a:xfrm>
              <a:off x="3370758" y="4039825"/>
              <a:ext cx="38506" cy="41613"/>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1597;p8"/>
            <p:cNvSpPr/>
            <p:nvPr/>
          </p:nvSpPr>
          <p:spPr>
            <a:xfrm>
              <a:off x="3295650" y="4045411"/>
              <a:ext cx="59609" cy="41003"/>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1598;p8"/>
            <p:cNvSpPr/>
            <p:nvPr/>
          </p:nvSpPr>
          <p:spPr>
            <a:xfrm>
              <a:off x="3336617" y="401437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1599;p8"/>
            <p:cNvSpPr/>
            <p:nvPr/>
          </p:nvSpPr>
          <p:spPr>
            <a:xfrm>
              <a:off x="3295650" y="3980234"/>
              <a:ext cx="108658" cy="83209"/>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1600;p8"/>
            <p:cNvSpPr/>
            <p:nvPr/>
          </p:nvSpPr>
          <p:spPr>
            <a:xfrm>
              <a:off x="3274529" y="4029893"/>
              <a:ext cx="5621" cy="12428"/>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601;p8"/>
            <p:cNvSpPr/>
            <p:nvPr/>
          </p:nvSpPr>
          <p:spPr>
            <a:xfrm>
              <a:off x="3391251" y="4057839"/>
              <a:ext cx="18" cy="3107"/>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8"/>
            <p:cNvSpPr/>
            <p:nvPr/>
          </p:nvSpPr>
          <p:spPr>
            <a:xfrm>
              <a:off x="3473813" y="4107499"/>
              <a:ext cx="8082" cy="7471"/>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8"/>
            <p:cNvSpPr/>
            <p:nvPr/>
          </p:nvSpPr>
          <p:spPr>
            <a:xfrm>
              <a:off x="3417311" y="4063425"/>
              <a:ext cx="105551" cy="85059"/>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8"/>
            <p:cNvSpPr/>
            <p:nvPr/>
          </p:nvSpPr>
          <p:spPr>
            <a:xfrm>
              <a:off x="3479399" y="4107499"/>
              <a:ext cx="18" cy="18"/>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8"/>
            <p:cNvSpPr/>
            <p:nvPr/>
          </p:nvSpPr>
          <p:spPr>
            <a:xfrm>
              <a:off x="3414222" y="4127973"/>
              <a:ext cx="59609" cy="44110"/>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1606;p8"/>
            <p:cNvSpPr/>
            <p:nvPr/>
          </p:nvSpPr>
          <p:spPr>
            <a:xfrm>
              <a:off x="3489330" y="4123016"/>
              <a:ext cx="39135" cy="49067"/>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1607;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8"/>
            <p:cNvSpPr/>
            <p:nvPr/>
          </p:nvSpPr>
          <p:spPr>
            <a:xfrm>
              <a:off x="3615966" y="4205578"/>
              <a:ext cx="39135" cy="49067"/>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1609;p8"/>
            <p:cNvSpPr/>
            <p:nvPr/>
          </p:nvSpPr>
          <p:spPr>
            <a:xfrm>
              <a:off x="3541468" y="4208057"/>
              <a:ext cx="58999" cy="46588"/>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1610;p8"/>
            <p:cNvSpPr/>
            <p:nvPr/>
          </p:nvSpPr>
          <p:spPr>
            <a:xfrm>
              <a:off x="3579957" y="4177022"/>
              <a:ext cx="10578" cy="1305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8"/>
            <p:cNvSpPr/>
            <p:nvPr/>
          </p:nvSpPr>
          <p:spPr>
            <a:xfrm>
              <a:off x="3543965" y="4145987"/>
              <a:ext cx="106162" cy="82580"/>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8"/>
            <p:cNvSpPr/>
            <p:nvPr/>
          </p:nvSpPr>
          <p:spPr>
            <a:xfrm>
              <a:off x="2930613" y="3949199"/>
              <a:ext cx="21139" cy="77605"/>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8"/>
            <p:cNvSpPr/>
            <p:nvPr/>
          </p:nvSpPr>
          <p:spPr>
            <a:xfrm>
              <a:off x="3044838" y="3869115"/>
              <a:ext cx="12446" cy="57131"/>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8"/>
            <p:cNvSpPr/>
            <p:nvPr/>
          </p:nvSpPr>
          <p:spPr>
            <a:xfrm>
              <a:off x="3145414" y="3797096"/>
              <a:ext cx="10560" cy="56520"/>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8"/>
            <p:cNvSpPr/>
            <p:nvPr/>
          </p:nvSpPr>
          <p:spPr>
            <a:xfrm>
              <a:off x="3103819" y="3828149"/>
              <a:ext cx="15535" cy="54024"/>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8"/>
            <p:cNvSpPr/>
            <p:nvPr/>
          </p:nvSpPr>
          <p:spPr>
            <a:xfrm>
              <a:off x="3085823" y="3840559"/>
              <a:ext cx="13039" cy="546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618;p8"/>
            <p:cNvSpPr/>
            <p:nvPr/>
          </p:nvSpPr>
          <p:spPr>
            <a:xfrm>
              <a:off x="3127400" y="3809524"/>
              <a:ext cx="10578" cy="54634"/>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619;p8"/>
            <p:cNvSpPr/>
            <p:nvPr/>
          </p:nvSpPr>
          <p:spPr>
            <a:xfrm>
              <a:off x="3163410" y="3778471"/>
              <a:ext cx="18032" cy="62106"/>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8"/>
            <p:cNvSpPr/>
            <p:nvPr/>
          </p:nvSpPr>
          <p:spPr>
            <a:xfrm>
              <a:off x="3205006" y="3762954"/>
              <a:ext cx="13057" cy="46588"/>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8"/>
            <p:cNvSpPr/>
            <p:nvPr/>
          </p:nvSpPr>
          <p:spPr>
            <a:xfrm>
              <a:off x="3225498" y="3766061"/>
              <a:ext cx="8082" cy="22989"/>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8"/>
            <p:cNvSpPr/>
            <p:nvPr/>
          </p:nvSpPr>
          <p:spPr>
            <a:xfrm>
              <a:off x="3187010" y="3768539"/>
              <a:ext cx="13057" cy="54024"/>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8"/>
            <p:cNvSpPr/>
            <p:nvPr/>
          </p:nvSpPr>
          <p:spPr>
            <a:xfrm>
              <a:off x="3018778" y="3882154"/>
              <a:ext cx="20492" cy="64566"/>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8"/>
            <p:cNvSpPr/>
            <p:nvPr/>
          </p:nvSpPr>
          <p:spPr>
            <a:xfrm>
              <a:off x="2912617" y="3967824"/>
              <a:ext cx="15535" cy="74498"/>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8"/>
            <p:cNvSpPr/>
            <p:nvPr/>
          </p:nvSpPr>
          <p:spPr>
            <a:xfrm>
              <a:off x="2897099" y="3985820"/>
              <a:ext cx="15535" cy="69541"/>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8"/>
            <p:cNvSpPr/>
            <p:nvPr/>
          </p:nvSpPr>
          <p:spPr>
            <a:xfrm>
              <a:off x="3065331" y="3853598"/>
              <a:ext cx="13057" cy="57131"/>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8"/>
            <p:cNvSpPr/>
            <p:nvPr/>
          </p:nvSpPr>
          <p:spPr>
            <a:xfrm>
              <a:off x="2843094" y="4037347"/>
              <a:ext cx="15535" cy="33531"/>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8"/>
            <p:cNvSpPr/>
            <p:nvPr/>
          </p:nvSpPr>
          <p:spPr>
            <a:xfrm>
              <a:off x="2954212" y="3933682"/>
              <a:ext cx="18014" cy="72648"/>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8"/>
            <p:cNvSpPr/>
            <p:nvPr/>
          </p:nvSpPr>
          <p:spPr>
            <a:xfrm>
              <a:off x="2866065" y="4016854"/>
              <a:ext cx="13039" cy="54024"/>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8"/>
            <p:cNvSpPr/>
            <p:nvPr/>
          </p:nvSpPr>
          <p:spPr>
            <a:xfrm>
              <a:off x="2998286" y="3900150"/>
              <a:ext cx="15535" cy="67691"/>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8"/>
            <p:cNvSpPr/>
            <p:nvPr/>
          </p:nvSpPr>
          <p:spPr>
            <a:xfrm>
              <a:off x="2977183" y="3915668"/>
              <a:ext cx="15535" cy="70170"/>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8"/>
            <p:cNvSpPr/>
            <p:nvPr/>
          </p:nvSpPr>
          <p:spPr>
            <a:xfrm>
              <a:off x="2881582" y="4001337"/>
              <a:ext cx="15535" cy="62106"/>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3" name="Google Shape;1633;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4" name="Google Shape;1634;p8"/>
            <p:cNvSpPr/>
            <p:nvPr/>
          </p:nvSpPr>
          <p:spPr>
            <a:xfrm>
              <a:off x="2672366" y="3509682"/>
              <a:ext cx="571146" cy="538243"/>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1635;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8"/>
            <p:cNvSpPr/>
            <p:nvPr/>
          </p:nvSpPr>
          <p:spPr>
            <a:xfrm>
              <a:off x="2682298" y="4034868"/>
              <a:ext cx="18" cy="2496"/>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8"/>
            <p:cNvSpPr/>
            <p:nvPr/>
          </p:nvSpPr>
          <p:spPr>
            <a:xfrm>
              <a:off x="3238537" y="3698388"/>
              <a:ext cx="10560" cy="8100"/>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8"/>
            <p:cNvSpPr/>
            <p:nvPr/>
          </p:nvSpPr>
          <p:spPr>
            <a:xfrm>
              <a:off x="2656849" y="3851102"/>
              <a:ext cx="18" cy="15553"/>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9" name="Google Shape;1639;p8"/>
            <p:cNvSpPr/>
            <p:nvPr/>
          </p:nvSpPr>
          <p:spPr>
            <a:xfrm>
              <a:off x="2656849" y="3902629"/>
              <a:ext cx="2496" cy="21139"/>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0" name="Google Shape;1640;p8"/>
            <p:cNvSpPr/>
            <p:nvPr/>
          </p:nvSpPr>
          <p:spPr>
            <a:xfrm>
              <a:off x="2659327" y="3933682"/>
              <a:ext cx="18" cy="1553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8"/>
            <p:cNvSpPr/>
            <p:nvPr/>
          </p:nvSpPr>
          <p:spPr>
            <a:xfrm>
              <a:off x="2656849" y="3905736"/>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8"/>
            <p:cNvSpPr/>
            <p:nvPr/>
          </p:nvSpPr>
          <p:spPr>
            <a:xfrm>
              <a:off x="2656849" y="3879658"/>
              <a:ext cx="2496" cy="1305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8"/>
            <p:cNvSpPr/>
            <p:nvPr/>
          </p:nvSpPr>
          <p:spPr>
            <a:xfrm>
              <a:off x="2664302" y="4024308"/>
              <a:ext cx="2496" cy="2496"/>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4" name="Google Shape;1644;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5" name="Google Shape;1645;p8"/>
            <p:cNvSpPr/>
            <p:nvPr/>
          </p:nvSpPr>
          <p:spPr>
            <a:xfrm>
              <a:off x="2615253" y="3491668"/>
              <a:ext cx="1254632" cy="1083922"/>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8"/>
            <p:cNvSpPr/>
            <p:nvPr/>
          </p:nvSpPr>
          <p:spPr>
            <a:xfrm>
              <a:off x="2824469" y="3747436"/>
              <a:ext cx="427125" cy="338977"/>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8"/>
            <p:cNvSpPr/>
            <p:nvPr/>
          </p:nvSpPr>
          <p:spPr>
            <a:xfrm>
              <a:off x="2708376" y="3548781"/>
              <a:ext cx="496648" cy="468091"/>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8"/>
            <p:cNvSpPr/>
            <p:nvPr/>
          </p:nvSpPr>
          <p:spPr>
            <a:xfrm>
              <a:off x="2656849" y="3905736"/>
              <a:ext cx="18" cy="18"/>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9" name="Google Shape;1649;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0" name="Google Shape;1650;p8"/>
            <p:cNvSpPr/>
            <p:nvPr/>
          </p:nvSpPr>
          <p:spPr>
            <a:xfrm>
              <a:off x="2899578" y="4063425"/>
              <a:ext cx="147775" cy="147146"/>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8"/>
            <p:cNvSpPr/>
            <p:nvPr/>
          </p:nvSpPr>
          <p:spPr>
            <a:xfrm>
              <a:off x="3018778" y="3972781"/>
              <a:ext cx="147146" cy="147146"/>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8"/>
            <p:cNvSpPr/>
            <p:nvPr/>
          </p:nvSpPr>
          <p:spPr>
            <a:xfrm>
              <a:off x="3150371" y="3882154"/>
              <a:ext cx="147775" cy="147757"/>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8"/>
            <p:cNvSpPr/>
            <p:nvPr/>
          </p:nvSpPr>
          <p:spPr>
            <a:xfrm>
              <a:off x="3272050" y="3791510"/>
              <a:ext cx="147775" cy="15025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8"/>
            <p:cNvSpPr/>
            <p:nvPr/>
          </p:nvSpPr>
          <p:spPr>
            <a:xfrm>
              <a:off x="3026214" y="4143508"/>
              <a:ext cx="147775" cy="148511"/>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8"/>
            <p:cNvSpPr/>
            <p:nvPr/>
          </p:nvSpPr>
          <p:spPr>
            <a:xfrm>
              <a:off x="3145414" y="4055343"/>
              <a:ext cx="147757" cy="1477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8"/>
            <p:cNvSpPr/>
            <p:nvPr/>
          </p:nvSpPr>
          <p:spPr>
            <a:xfrm>
              <a:off x="3277636" y="3964717"/>
              <a:ext cx="147146" cy="147757"/>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8"/>
            <p:cNvSpPr/>
            <p:nvPr/>
          </p:nvSpPr>
          <p:spPr>
            <a:xfrm>
              <a:off x="3398686" y="3874701"/>
              <a:ext cx="147775" cy="147146"/>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8" name="Google Shape;1658;p8"/>
            <p:cNvSpPr/>
            <p:nvPr/>
          </p:nvSpPr>
          <p:spPr>
            <a:xfrm>
              <a:off x="3145414" y="4228549"/>
              <a:ext cx="147757" cy="147757"/>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9" name="Google Shape;1659;p8"/>
            <p:cNvSpPr/>
            <p:nvPr/>
          </p:nvSpPr>
          <p:spPr>
            <a:xfrm>
              <a:off x="3264597" y="4138533"/>
              <a:ext cx="147146" cy="147146"/>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0" name="Google Shape;1660;p8"/>
            <p:cNvSpPr/>
            <p:nvPr/>
          </p:nvSpPr>
          <p:spPr>
            <a:xfrm>
              <a:off x="3396208" y="4047907"/>
              <a:ext cx="147775" cy="147128"/>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1" name="Google Shape;1661;p8"/>
            <p:cNvSpPr/>
            <p:nvPr/>
          </p:nvSpPr>
          <p:spPr>
            <a:xfrm>
              <a:off x="3517887" y="3957263"/>
              <a:ext cx="147757" cy="149481"/>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2" name="Google Shape;1662;p8"/>
            <p:cNvSpPr/>
            <p:nvPr/>
          </p:nvSpPr>
          <p:spPr>
            <a:xfrm>
              <a:off x="3272050" y="4309243"/>
              <a:ext cx="147775" cy="147146"/>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3" name="Google Shape;1663;p8"/>
            <p:cNvSpPr/>
            <p:nvPr/>
          </p:nvSpPr>
          <p:spPr>
            <a:xfrm>
              <a:off x="3391251" y="4221096"/>
              <a:ext cx="150235" cy="147146"/>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4" name="Google Shape;1664;p8"/>
            <p:cNvSpPr/>
            <p:nvPr/>
          </p:nvSpPr>
          <p:spPr>
            <a:xfrm>
              <a:off x="3522844" y="4130469"/>
              <a:ext cx="147775" cy="147757"/>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5" name="Google Shape;1665;p8"/>
            <p:cNvSpPr/>
            <p:nvPr/>
          </p:nvSpPr>
          <p:spPr>
            <a:xfrm>
              <a:off x="3644523" y="4039825"/>
              <a:ext cx="147775" cy="1477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6" name="Google Shape;1666;p8"/>
            <p:cNvSpPr/>
            <p:nvPr/>
          </p:nvSpPr>
          <p:spPr>
            <a:xfrm>
              <a:off x="3078370" y="4181997"/>
              <a:ext cx="44092" cy="39117"/>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7" name="Google Shape;1667;p8"/>
            <p:cNvSpPr/>
            <p:nvPr/>
          </p:nvSpPr>
          <p:spPr>
            <a:xfrm>
              <a:off x="3194463" y="4094460"/>
              <a:ext cx="54634" cy="44092"/>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8" name="Google Shape;1668;p8"/>
            <p:cNvSpPr/>
            <p:nvPr/>
          </p:nvSpPr>
          <p:spPr>
            <a:xfrm>
              <a:off x="3326685" y="4003815"/>
              <a:ext cx="49067" cy="4084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9" name="Google Shape;1669;p8"/>
            <p:cNvSpPr/>
            <p:nvPr/>
          </p:nvSpPr>
          <p:spPr>
            <a:xfrm>
              <a:off x="3191967" y="4267666"/>
              <a:ext cx="54652" cy="33531"/>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0" name="Google Shape;1670;p8"/>
            <p:cNvSpPr/>
            <p:nvPr/>
          </p:nvSpPr>
          <p:spPr>
            <a:xfrm>
              <a:off x="3313646" y="4177022"/>
              <a:ext cx="46570" cy="39135"/>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1" name="Google Shape;1671;p8"/>
            <p:cNvSpPr/>
            <p:nvPr/>
          </p:nvSpPr>
          <p:spPr>
            <a:xfrm>
              <a:off x="3450842" y="4083899"/>
              <a:ext cx="40985" cy="44092"/>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2" name="Google Shape;1672;p8"/>
            <p:cNvSpPr/>
            <p:nvPr/>
          </p:nvSpPr>
          <p:spPr>
            <a:xfrm>
              <a:off x="3313646" y="4347731"/>
              <a:ext cx="49067" cy="35417"/>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3" name="Google Shape;1673;p8"/>
            <p:cNvSpPr/>
            <p:nvPr/>
          </p:nvSpPr>
          <p:spPr>
            <a:xfrm>
              <a:off x="3440282" y="4254627"/>
              <a:ext cx="54652" cy="48169"/>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4" name="Google Shape;1674;p8"/>
            <p:cNvSpPr/>
            <p:nvPr/>
          </p:nvSpPr>
          <p:spPr>
            <a:xfrm>
              <a:off x="3471335" y="4290619"/>
              <a:ext cx="18" cy="3125"/>
            </a:xfrm>
            <a:custGeom>
              <a:avLst/>
              <a:gdLst/>
              <a:ahLst/>
              <a:cxnLst/>
              <a:rect l="l" t="t" r="r" b="b"/>
              <a:pathLst>
                <a:path w="1" h="174" extrusionOk="0">
                  <a:moveTo>
                    <a:pt x="0" y="1"/>
                  </a:moveTo>
                  <a:lnTo>
                    <a:pt x="0" y="174"/>
                  </a:lnTo>
                  <a:lnTo>
                    <a:pt x="0" y="1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5" name="Google Shape;1675;p8"/>
            <p:cNvSpPr/>
            <p:nvPr/>
          </p:nvSpPr>
          <p:spPr>
            <a:xfrm>
              <a:off x="3569414" y="4166461"/>
              <a:ext cx="54652" cy="34178"/>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6" name="Google Shape;1676;p8"/>
            <p:cNvSpPr/>
            <p:nvPr/>
          </p:nvSpPr>
          <p:spPr>
            <a:xfrm>
              <a:off x="2951734" y="4112455"/>
              <a:ext cx="27946" cy="3354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7" name="Google Shape;1677;p8"/>
            <p:cNvSpPr/>
            <p:nvPr/>
          </p:nvSpPr>
          <p:spPr>
            <a:xfrm>
              <a:off x="2967251" y="4091981"/>
              <a:ext cx="33531" cy="36010"/>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8" name="Google Shape;1678;p8"/>
            <p:cNvSpPr/>
            <p:nvPr/>
          </p:nvSpPr>
          <p:spPr>
            <a:xfrm>
              <a:off x="3326685" y="3838081"/>
              <a:ext cx="9950" cy="10560"/>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9" name="Google Shape;1679;p8"/>
            <p:cNvSpPr/>
            <p:nvPr/>
          </p:nvSpPr>
          <p:spPr>
            <a:xfrm>
              <a:off x="3329163" y="3838081"/>
              <a:ext cx="28574" cy="29670"/>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0" name="Google Shape;1680;p8"/>
            <p:cNvSpPr/>
            <p:nvPr/>
          </p:nvSpPr>
          <p:spPr>
            <a:xfrm>
              <a:off x="3349656" y="3856076"/>
              <a:ext cx="10560" cy="10578"/>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1" name="Google Shape;1681;p8"/>
            <p:cNvSpPr/>
            <p:nvPr/>
          </p:nvSpPr>
          <p:spPr>
            <a:xfrm>
              <a:off x="3450842" y="3910711"/>
              <a:ext cx="36028" cy="37051"/>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2" name="Google Shape;1682;p8"/>
            <p:cNvSpPr/>
            <p:nvPr/>
          </p:nvSpPr>
          <p:spPr>
            <a:xfrm>
              <a:off x="3577478" y="4003815"/>
              <a:ext cx="20510" cy="25324"/>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3" name="Google Shape;1683;p8"/>
            <p:cNvSpPr/>
            <p:nvPr/>
          </p:nvSpPr>
          <p:spPr>
            <a:xfrm>
              <a:off x="3696679" y="4083899"/>
              <a:ext cx="20492" cy="20510"/>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4" name="Google Shape;1684;p8"/>
            <p:cNvSpPr/>
            <p:nvPr/>
          </p:nvSpPr>
          <p:spPr>
            <a:xfrm>
              <a:off x="3712196" y="4088874"/>
              <a:ext cx="20492" cy="23599"/>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5" name="Google Shape;1685;p8"/>
            <p:cNvSpPr/>
            <p:nvPr/>
          </p:nvSpPr>
          <p:spPr>
            <a:xfrm>
              <a:off x="3205006" y="3928707"/>
              <a:ext cx="31053" cy="27946"/>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6" name="Google Shape;1686;p8"/>
            <p:cNvSpPr/>
            <p:nvPr/>
          </p:nvSpPr>
          <p:spPr>
            <a:xfrm>
              <a:off x="3067809" y="4011269"/>
              <a:ext cx="44092" cy="41613"/>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87" name="Google Shape;1687;p8"/>
          <p:cNvSpPr/>
          <p:nvPr/>
        </p:nvSpPr>
        <p:spPr>
          <a:xfrm>
            <a:off x="168358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8" name="Google Shape;1688;p8"/>
          <p:cNvSpPr/>
          <p:nvPr/>
        </p:nvSpPr>
        <p:spPr>
          <a:xfrm>
            <a:off x="1333212" y="3770171"/>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9" name="Google Shape;1689;p8"/>
          <p:cNvSpPr/>
          <p:nvPr/>
        </p:nvSpPr>
        <p:spPr>
          <a:xfrm>
            <a:off x="1624211" y="44700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0" name="Google Shape;1690;p8"/>
          <p:cNvSpPr/>
          <p:nvPr/>
        </p:nvSpPr>
        <p:spPr>
          <a:xfrm>
            <a:off x="1743350" y="4508705"/>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1" name="Google Shape;1691;p8"/>
          <p:cNvSpPr/>
          <p:nvPr/>
        </p:nvSpPr>
        <p:spPr>
          <a:xfrm>
            <a:off x="509702" y="49917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2" name="Google Shape;1692;p8"/>
          <p:cNvSpPr/>
          <p:nvPr/>
        </p:nvSpPr>
        <p:spPr>
          <a:xfrm>
            <a:off x="573768" y="48769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3" name="Google Shape;1693;p8"/>
          <p:cNvSpPr/>
          <p:nvPr/>
        </p:nvSpPr>
        <p:spPr>
          <a:xfrm>
            <a:off x="654242" y="49917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4" name="Google Shape;1694;p8"/>
          <p:cNvSpPr/>
          <p:nvPr/>
        </p:nvSpPr>
        <p:spPr>
          <a:xfrm>
            <a:off x="1109578"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5" name="Google Shape;1695;p8"/>
          <p:cNvSpPr/>
          <p:nvPr/>
        </p:nvSpPr>
        <p:spPr>
          <a:xfrm>
            <a:off x="1506177" y="15146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6" name="Google Shape;1696;p8"/>
          <p:cNvSpPr/>
          <p:nvPr/>
        </p:nvSpPr>
        <p:spPr>
          <a:xfrm>
            <a:off x="43349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7" name="Google Shape;1697;p8"/>
          <p:cNvSpPr/>
          <p:nvPr/>
        </p:nvSpPr>
        <p:spPr>
          <a:xfrm>
            <a:off x="361340"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8" name="Google Shape;1698;p8"/>
          <p:cNvSpPr/>
          <p:nvPr/>
        </p:nvSpPr>
        <p:spPr>
          <a:xfrm>
            <a:off x="38269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9" name="Google Shape;1699;p8"/>
          <p:cNvSpPr/>
          <p:nvPr/>
        </p:nvSpPr>
        <p:spPr>
          <a:xfrm flipH="1">
            <a:off x="1044704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0" name="Google Shape;1700;p8"/>
          <p:cNvSpPr/>
          <p:nvPr/>
        </p:nvSpPr>
        <p:spPr>
          <a:xfrm flipH="1">
            <a:off x="10801680" y="3770171"/>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1" name="Google Shape;1701;p8"/>
          <p:cNvSpPr/>
          <p:nvPr/>
        </p:nvSpPr>
        <p:spPr>
          <a:xfrm flipH="1">
            <a:off x="10080734" y="4536022"/>
            <a:ext cx="53533" cy="42583"/>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2" name="Google Shape;1702;p8"/>
          <p:cNvSpPr/>
          <p:nvPr/>
        </p:nvSpPr>
        <p:spPr>
          <a:xfrm flipH="1">
            <a:off x="9977116" y="4570900"/>
            <a:ext cx="49680" cy="38729"/>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3" name="Google Shape;1703;p8"/>
          <p:cNvSpPr/>
          <p:nvPr/>
        </p:nvSpPr>
        <p:spPr>
          <a:xfrm flipH="1">
            <a:off x="11625189" y="49917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4" name="Google Shape;1704;p8"/>
          <p:cNvSpPr/>
          <p:nvPr/>
        </p:nvSpPr>
        <p:spPr>
          <a:xfrm flipH="1">
            <a:off x="11561124" y="48769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5" name="Google Shape;1705;p8"/>
          <p:cNvSpPr/>
          <p:nvPr/>
        </p:nvSpPr>
        <p:spPr>
          <a:xfrm flipH="1">
            <a:off x="11480649" y="49917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6" name="Google Shape;1706;p8"/>
          <p:cNvSpPr/>
          <p:nvPr/>
        </p:nvSpPr>
        <p:spPr>
          <a:xfrm flipH="1">
            <a:off x="10965294"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7" name="Google Shape;1707;p8"/>
          <p:cNvSpPr/>
          <p:nvPr/>
        </p:nvSpPr>
        <p:spPr>
          <a:xfrm flipH="1">
            <a:off x="10446636" y="15146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8" name="Google Shape;1708;p8"/>
          <p:cNvSpPr/>
          <p:nvPr/>
        </p:nvSpPr>
        <p:spPr>
          <a:xfrm flipH="1">
            <a:off x="1152335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9" name="Google Shape;1709;p8"/>
          <p:cNvSpPr/>
          <p:nvPr/>
        </p:nvSpPr>
        <p:spPr>
          <a:xfrm flipH="1">
            <a:off x="11709484"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0" name="Google Shape;1710;p8"/>
          <p:cNvSpPr/>
          <p:nvPr/>
        </p:nvSpPr>
        <p:spPr>
          <a:xfrm flipH="1">
            <a:off x="1169217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1" name="Google Shape;1711;p8"/>
          <p:cNvSpPr/>
          <p:nvPr/>
        </p:nvSpPr>
        <p:spPr>
          <a:xfrm>
            <a:off x="11540224" y="1074301"/>
            <a:ext cx="336939"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2" name="Google Shape;1712;p8"/>
          <p:cNvSpPr/>
          <p:nvPr/>
        </p:nvSpPr>
        <p:spPr>
          <a:xfrm>
            <a:off x="9490267" y="5608260"/>
            <a:ext cx="403621" cy="467701"/>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3" name="Google Shape;1713;p8"/>
          <p:cNvSpPr/>
          <p:nvPr/>
        </p:nvSpPr>
        <p:spPr>
          <a:xfrm rot="-5172461">
            <a:off x="3689866" y="5608251"/>
            <a:ext cx="403628" cy="467709"/>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4" name="Google Shape;1714;p8"/>
          <p:cNvSpPr/>
          <p:nvPr/>
        </p:nvSpPr>
        <p:spPr>
          <a:xfrm flipH="1">
            <a:off x="11115502" y="42710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5" name="Google Shape;1715;p8"/>
          <p:cNvSpPr/>
          <p:nvPr/>
        </p:nvSpPr>
        <p:spPr>
          <a:xfrm flipH="1">
            <a:off x="709302" y="30900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6" name="Google Shape;1716;p8"/>
          <p:cNvSpPr/>
          <p:nvPr/>
        </p:nvSpPr>
        <p:spPr>
          <a:xfrm flipH="1">
            <a:off x="4492585" y="6980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7" name="Google Shape;1717;p8"/>
          <p:cNvSpPr/>
          <p:nvPr/>
        </p:nvSpPr>
        <p:spPr>
          <a:xfrm flipH="1">
            <a:off x="6185541" y="111925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8" name="Google Shape;1718;p8"/>
          <p:cNvSpPr/>
          <p:nvPr/>
        </p:nvSpPr>
        <p:spPr>
          <a:xfrm>
            <a:off x="7470841" y="549501"/>
            <a:ext cx="336937"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9" name="Google Shape;1719;p8"/>
          <p:cNvSpPr/>
          <p:nvPr/>
        </p:nvSpPr>
        <p:spPr>
          <a:xfrm flipH="1">
            <a:off x="2685169" y="4694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0" name="Google Shape;1720;p8"/>
          <p:cNvSpPr/>
          <p:nvPr/>
        </p:nvSpPr>
        <p:spPr>
          <a:xfrm flipH="1">
            <a:off x="8387330" y="464645"/>
            <a:ext cx="119133" cy="91907"/>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1" name="Google Shape;1721;p8"/>
          <p:cNvSpPr/>
          <p:nvPr/>
        </p:nvSpPr>
        <p:spPr>
          <a:xfrm flipH="1">
            <a:off x="5342469" y="420665"/>
            <a:ext cx="115099" cy="8881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106079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22"/>
        <p:cNvGrpSpPr/>
        <p:nvPr/>
      </p:nvGrpSpPr>
      <p:grpSpPr>
        <a:xfrm>
          <a:off x="0" y="0"/>
          <a:ext cx="0" cy="0"/>
          <a:chOff x="0" y="0"/>
          <a:chExt cx="0" cy="0"/>
        </a:xfrm>
      </p:grpSpPr>
      <p:sp>
        <p:nvSpPr>
          <p:cNvPr id="1723" name="Google Shape;1723;p9"/>
          <p:cNvSpPr/>
          <p:nvPr/>
        </p:nvSpPr>
        <p:spPr>
          <a:xfrm rot="-4500010">
            <a:off x="10314135" y="-1438931"/>
            <a:ext cx="2789416" cy="3652105"/>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4" name="Google Shape;1724;p9"/>
          <p:cNvSpPr/>
          <p:nvPr/>
        </p:nvSpPr>
        <p:spPr>
          <a:xfrm rot="650726">
            <a:off x="-1784895" y="4739375"/>
            <a:ext cx="3900405" cy="3108912"/>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5" name="Google Shape;1725;p9"/>
          <p:cNvSpPr/>
          <p:nvPr/>
        </p:nvSpPr>
        <p:spPr>
          <a:xfrm rot="4867689">
            <a:off x="-1967167" y="-820512"/>
            <a:ext cx="3900413" cy="3108917"/>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6" name="Google Shape;1726;p9"/>
          <p:cNvSpPr txBox="1">
            <a:spLocks noGrp="1"/>
          </p:cNvSpPr>
          <p:nvPr>
            <p:ph type="title"/>
          </p:nvPr>
        </p:nvSpPr>
        <p:spPr>
          <a:xfrm>
            <a:off x="4534987" y="3580500"/>
            <a:ext cx="3122000" cy="748000"/>
          </a:xfrm>
          <a:prstGeom prst="rect">
            <a:avLst/>
          </a:prstGeom>
        </p:spPr>
        <p:txBody>
          <a:bodyPr spcFirstLastPara="1" wrap="square" lIns="91425" tIns="91425" rIns="91425" bIns="91425" anchor="b" anchorCtr="0">
            <a:noAutofit/>
          </a:bodyPr>
          <a:lstStyle>
            <a:lvl1pPr lvl="0">
              <a:spcBef>
                <a:spcPts val="0"/>
              </a:spcBef>
              <a:spcAft>
                <a:spcPts val="0"/>
              </a:spcAft>
              <a:buSzPts val="4800"/>
              <a:buNone/>
              <a:defRPr sz="40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727" name="Google Shape;1727;p9"/>
          <p:cNvSpPr txBox="1">
            <a:spLocks noGrp="1"/>
          </p:cNvSpPr>
          <p:nvPr>
            <p:ph type="subTitle" idx="1"/>
          </p:nvPr>
        </p:nvSpPr>
        <p:spPr>
          <a:xfrm>
            <a:off x="4534987" y="4372067"/>
            <a:ext cx="3122000" cy="1111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728" name="Google Shape;1728;p9"/>
          <p:cNvSpPr txBox="1">
            <a:spLocks noGrp="1"/>
          </p:cNvSpPr>
          <p:nvPr>
            <p:ph type="title" idx="2" hasCustomPrompt="1"/>
          </p:nvPr>
        </p:nvSpPr>
        <p:spPr>
          <a:xfrm>
            <a:off x="4534987" y="2044767"/>
            <a:ext cx="3122000" cy="1033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1729" name="Google Shape;1729;p9"/>
          <p:cNvGrpSpPr/>
          <p:nvPr/>
        </p:nvGrpSpPr>
        <p:grpSpPr>
          <a:xfrm flipH="1">
            <a:off x="-186035" y="4028155"/>
            <a:ext cx="3222160" cy="2990363"/>
            <a:chOff x="1810200" y="2024225"/>
            <a:chExt cx="465675" cy="432175"/>
          </a:xfrm>
        </p:grpSpPr>
        <p:sp>
          <p:nvSpPr>
            <p:cNvPr id="1730" name="Google Shape;1730;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1" name="Google Shape;1731;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2" name="Google Shape;1732;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3" name="Google Shape;1733;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4" name="Google Shape;1734;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5" name="Google Shape;1735;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6" name="Google Shape;1736;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7" name="Google Shape;1737;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8" name="Google Shape;1738;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9" name="Google Shape;1739;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0" name="Google Shape;1740;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1" name="Google Shape;1741;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2" name="Google Shape;1742;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3" name="Google Shape;1743;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4" name="Google Shape;1744;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5" name="Google Shape;1745;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6" name="Google Shape;1746;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0" name="Google Shape;1760;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1" name="Google Shape;1761;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9" name="Google Shape;1769;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0" name="Google Shape;1770;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1" name="Google Shape;1771;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5" name="Google Shape;1775;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6" name="Google Shape;1776;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0" name="Google Shape;1780;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1" name="Google Shape;1781;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2" name="Google Shape;1782;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5" name="Google Shape;1785;p9"/>
          <p:cNvGrpSpPr/>
          <p:nvPr/>
        </p:nvGrpSpPr>
        <p:grpSpPr>
          <a:xfrm>
            <a:off x="-92431" y="-208934"/>
            <a:ext cx="3469333" cy="3446355"/>
            <a:chOff x="231375" y="1093650"/>
            <a:chExt cx="506354" cy="503000"/>
          </a:xfrm>
        </p:grpSpPr>
        <p:sp>
          <p:nvSpPr>
            <p:cNvPr id="1786" name="Google Shape;1786;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7" name="Google Shape;1787;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8" name="Google Shape;1788;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2" name="Google Shape;1792;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3" name="Google Shape;1793;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7" name="Google Shape;1797;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F5C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8" name="Google Shape;1798;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2" name="Google Shape;1802;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3" name="Google Shape;1803;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1" name="Google Shape;1811;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2" name="Google Shape;1812;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3" name="Google Shape;1813;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4" name="Google Shape;1814;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5" name="Google Shape;1815;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16" name="Google Shape;1816;p9"/>
          <p:cNvSpPr/>
          <p:nvPr/>
        </p:nvSpPr>
        <p:spPr>
          <a:xfrm>
            <a:off x="201033" y="3603886"/>
            <a:ext cx="299720" cy="319007"/>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9"/>
          <p:cNvSpPr/>
          <p:nvPr/>
        </p:nvSpPr>
        <p:spPr>
          <a:xfrm>
            <a:off x="2833561" y="3955330"/>
            <a:ext cx="124588" cy="110068"/>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9"/>
          <p:cNvSpPr/>
          <p:nvPr/>
        </p:nvSpPr>
        <p:spPr>
          <a:xfrm>
            <a:off x="2373177" y="1887926"/>
            <a:ext cx="136559" cy="103860"/>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9" name="Google Shape;1819;p9"/>
          <p:cNvSpPr/>
          <p:nvPr/>
        </p:nvSpPr>
        <p:spPr>
          <a:xfrm>
            <a:off x="3101954" y="5869767"/>
            <a:ext cx="453919" cy="536480"/>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20" name="Google Shape;1820;p9"/>
          <p:cNvGrpSpPr/>
          <p:nvPr/>
        </p:nvGrpSpPr>
        <p:grpSpPr>
          <a:xfrm>
            <a:off x="10761261" y="4092841"/>
            <a:ext cx="2142640" cy="3029052"/>
            <a:chOff x="581498" y="885400"/>
            <a:chExt cx="494516" cy="699098"/>
          </a:xfrm>
        </p:grpSpPr>
        <p:sp>
          <p:nvSpPr>
            <p:cNvPr id="1821" name="Google Shape;1821;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4" name="Google Shape;1824;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5" name="Google Shape;1825;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6" name="Google Shape;1826;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9" name="Google Shape;1829;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0" name="Google Shape;1830;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1" name="Google Shape;1831;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32" name="Google Shape;1832;p9"/>
          <p:cNvGrpSpPr/>
          <p:nvPr/>
        </p:nvGrpSpPr>
        <p:grpSpPr>
          <a:xfrm>
            <a:off x="10808452" y="5362493"/>
            <a:ext cx="1614453" cy="2091095"/>
            <a:chOff x="5879975" y="3227400"/>
            <a:chExt cx="234350" cy="303550"/>
          </a:xfrm>
        </p:grpSpPr>
        <p:sp>
          <p:nvSpPr>
            <p:cNvPr id="1833" name="Google Shape;1833;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0" name="Google Shape;1840;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1" name="Google Shape;1841;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5" name="Google Shape;1845;p9"/>
          <p:cNvGrpSpPr/>
          <p:nvPr/>
        </p:nvGrpSpPr>
        <p:grpSpPr>
          <a:xfrm>
            <a:off x="10424321" y="-453683"/>
            <a:ext cx="2712071" cy="2844353"/>
            <a:chOff x="7818240" y="-340263"/>
            <a:chExt cx="2034053" cy="2133265"/>
          </a:xfrm>
        </p:grpSpPr>
        <p:sp>
          <p:nvSpPr>
            <p:cNvPr id="1846" name="Google Shape;1846;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0" name="Google Shape;1850;p9"/>
            <p:cNvGrpSpPr/>
            <p:nvPr/>
          </p:nvGrpSpPr>
          <p:grpSpPr>
            <a:xfrm rot="899960">
              <a:off x="8102563" y="-171071"/>
              <a:ext cx="1543765" cy="1794880"/>
              <a:chOff x="8191540" y="120749"/>
              <a:chExt cx="1543811" cy="1794934"/>
            </a:xfrm>
          </p:grpSpPr>
          <p:sp>
            <p:nvSpPr>
              <p:cNvPr id="1851" name="Google Shape;1851;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3" name="Google Shape;1853;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4" name="Google Shape;1854;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856" name="Google Shape;1856;p9"/>
          <p:cNvSpPr/>
          <p:nvPr/>
        </p:nvSpPr>
        <p:spPr>
          <a:xfrm>
            <a:off x="10206500" y="719994"/>
            <a:ext cx="270091" cy="267447"/>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7" name="Google Shape;1857;p9"/>
          <p:cNvGrpSpPr/>
          <p:nvPr/>
        </p:nvGrpSpPr>
        <p:grpSpPr>
          <a:xfrm>
            <a:off x="10964765" y="1455627"/>
            <a:ext cx="336956" cy="326379"/>
            <a:chOff x="8065323" y="1624045"/>
            <a:chExt cx="252717" cy="244784"/>
          </a:xfrm>
        </p:grpSpPr>
        <p:sp>
          <p:nvSpPr>
            <p:cNvPr id="1858" name="Google Shape;1858;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9" name="Google Shape;1859;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0" name="Google Shape;1860;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81205706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61"/>
        <p:cNvGrpSpPr/>
        <p:nvPr/>
      </p:nvGrpSpPr>
      <p:grpSpPr>
        <a:xfrm>
          <a:off x="0" y="0"/>
          <a:ext cx="0" cy="0"/>
          <a:chOff x="0" y="0"/>
          <a:chExt cx="0" cy="0"/>
        </a:xfrm>
      </p:grpSpPr>
      <p:sp>
        <p:nvSpPr>
          <p:cNvPr id="1862" name="Google Shape;1862;p1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3" name="Google Shape;1863;p10"/>
          <p:cNvGrpSpPr/>
          <p:nvPr/>
        </p:nvGrpSpPr>
        <p:grpSpPr>
          <a:xfrm>
            <a:off x="-136051" y="-271495"/>
            <a:ext cx="2497300" cy="2438687"/>
            <a:chOff x="3081970" y="3217891"/>
            <a:chExt cx="525187" cy="512861"/>
          </a:xfrm>
        </p:grpSpPr>
        <p:sp>
          <p:nvSpPr>
            <p:cNvPr id="1864" name="Google Shape;1864;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8" name="Google Shape;1868;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9" name="Google Shape;1869;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0" name="Google Shape;1870;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1" name="Google Shape;1871;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2" name="Google Shape;1872;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3" name="Google Shape;1873;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4" name="Google Shape;1874;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5" name="Google Shape;1875;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6" name="Google Shape;1876;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7" name="Google Shape;1877;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8" name="Google Shape;1878;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9" name="Google Shape;1879;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0" name="Google Shape;1880;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1" name="Google Shape;1881;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2" name="Google Shape;1882;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3" name="Google Shape;1883;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4" name="Google Shape;1884;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5" name="Google Shape;1885;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6" name="Google Shape;1886;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7" name="Google Shape;1887;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8" name="Google Shape;1888;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9" name="Google Shape;1889;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0" name="Google Shape;1890;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1" name="Google Shape;1891;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2" name="Google Shape;1892;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3" name="Google Shape;1893;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94" name="Google Shape;1894;p10"/>
          <p:cNvGrpSpPr/>
          <p:nvPr/>
        </p:nvGrpSpPr>
        <p:grpSpPr>
          <a:xfrm>
            <a:off x="9781649" y="-271495"/>
            <a:ext cx="2497300" cy="2438687"/>
            <a:chOff x="3366383" y="3217891"/>
            <a:chExt cx="525187" cy="512861"/>
          </a:xfrm>
        </p:grpSpPr>
        <p:sp>
          <p:nvSpPr>
            <p:cNvPr id="1895" name="Google Shape;1895;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6" name="Google Shape;1896;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7" name="Google Shape;1897;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8" name="Google Shape;1898;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9" name="Google Shape;1899;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0" name="Google Shape;1900;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1" name="Google Shape;1901;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2" name="Google Shape;1902;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3" name="Google Shape;1903;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4" name="Google Shape;1904;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5" name="Google Shape;1905;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6" name="Google Shape;1906;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7" name="Google Shape;1907;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8" name="Google Shape;1908;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9" name="Google Shape;1909;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0" name="Google Shape;1910;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1" name="Google Shape;1911;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2" name="Google Shape;1912;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3" name="Google Shape;1913;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4" name="Google Shape;1914;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5" name="Google Shape;1915;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6" name="Google Shape;1916;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7" name="Google Shape;1917;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8" name="Google Shape;1918;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3" name="Google Shape;1923;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4" name="Google Shape;1924;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25" name="Google Shape;1925;p10"/>
          <p:cNvSpPr/>
          <p:nvPr/>
        </p:nvSpPr>
        <p:spPr>
          <a:xfrm rot="-7003625" flipH="1">
            <a:off x="10463949" y="5497959"/>
            <a:ext cx="3349079" cy="308609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6" name="Google Shape;1926;p10"/>
          <p:cNvSpPr/>
          <p:nvPr/>
        </p:nvSpPr>
        <p:spPr>
          <a:xfrm rot="1565542" flipH="1">
            <a:off x="-739259" y="5930569"/>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787924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927"/>
        <p:cNvGrpSpPr/>
        <p:nvPr/>
      </p:nvGrpSpPr>
      <p:grpSpPr>
        <a:xfrm>
          <a:off x="0" y="0"/>
          <a:ext cx="0" cy="0"/>
          <a:chOff x="0" y="0"/>
          <a:chExt cx="0" cy="0"/>
        </a:xfrm>
      </p:grpSpPr>
      <p:sp>
        <p:nvSpPr>
          <p:cNvPr id="1928" name="Google Shape;1928;p11"/>
          <p:cNvSpPr/>
          <p:nvPr/>
        </p:nvSpPr>
        <p:spPr>
          <a:xfrm rot="-7192781">
            <a:off x="8570881" y="-652275"/>
            <a:ext cx="5419900" cy="2231009"/>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9" name="Google Shape;1929;p11"/>
          <p:cNvSpPr/>
          <p:nvPr/>
        </p:nvSpPr>
        <p:spPr>
          <a:xfrm rot="9899926">
            <a:off x="-227679" y="-760226"/>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0" name="Google Shape;1930;p11"/>
          <p:cNvSpPr txBox="1">
            <a:spLocks noGrp="1"/>
          </p:cNvSpPr>
          <p:nvPr>
            <p:ph type="title" hasCustomPrompt="1"/>
          </p:nvPr>
        </p:nvSpPr>
        <p:spPr>
          <a:xfrm>
            <a:off x="960000" y="2529651"/>
            <a:ext cx="10272000" cy="1535200"/>
          </a:xfrm>
          <a:prstGeom prst="rect">
            <a:avLst/>
          </a:prstGeom>
        </p:spPr>
        <p:txBody>
          <a:bodyPr spcFirstLastPara="1" wrap="square" lIns="91425" tIns="91425" rIns="91425" bIns="91425" anchor="b" anchorCtr="0">
            <a:noAutofit/>
          </a:bodyPr>
          <a:lstStyle>
            <a:lvl1pPr lvl="0" algn="ctr">
              <a:spcBef>
                <a:spcPts val="0"/>
              </a:spcBef>
              <a:spcAft>
                <a:spcPts val="0"/>
              </a:spcAft>
              <a:buSzPts val="7200"/>
              <a:buNone/>
              <a:defRPr sz="96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grpSp>
        <p:nvGrpSpPr>
          <p:cNvPr id="1931" name="Google Shape;1931;p11"/>
          <p:cNvGrpSpPr/>
          <p:nvPr/>
        </p:nvGrpSpPr>
        <p:grpSpPr>
          <a:xfrm>
            <a:off x="10761261" y="4092841"/>
            <a:ext cx="2142640" cy="3029052"/>
            <a:chOff x="581498" y="885400"/>
            <a:chExt cx="494516" cy="699098"/>
          </a:xfrm>
        </p:grpSpPr>
        <p:sp>
          <p:nvSpPr>
            <p:cNvPr id="1932" name="Google Shape;1932;p11"/>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3" name="Google Shape;1933;p11"/>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4" name="Google Shape;1934;p11"/>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11"/>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11"/>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11"/>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11"/>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9" name="Google Shape;1939;p11"/>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0" name="Google Shape;1940;p11"/>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1" name="Google Shape;1941;p11"/>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2" name="Google Shape;1942;p11"/>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43" name="Google Shape;1943;p11"/>
          <p:cNvSpPr/>
          <p:nvPr/>
        </p:nvSpPr>
        <p:spPr>
          <a:xfrm>
            <a:off x="-855533" y="4974901"/>
            <a:ext cx="2905132" cy="2315639"/>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44" name="Google Shape;1944;p11"/>
          <p:cNvGrpSpPr/>
          <p:nvPr/>
        </p:nvGrpSpPr>
        <p:grpSpPr>
          <a:xfrm>
            <a:off x="1555521" y="5568018"/>
            <a:ext cx="1679648" cy="1129385"/>
            <a:chOff x="1229612" y="4497338"/>
            <a:chExt cx="1417663" cy="953229"/>
          </a:xfrm>
        </p:grpSpPr>
        <p:sp>
          <p:nvSpPr>
            <p:cNvPr id="1945" name="Google Shape;1945;p11"/>
            <p:cNvSpPr/>
            <p:nvPr/>
          </p:nvSpPr>
          <p:spPr>
            <a:xfrm>
              <a:off x="1537196" y="472917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6" name="Google Shape;1946;p11"/>
            <p:cNvSpPr/>
            <p:nvPr/>
          </p:nvSpPr>
          <p:spPr>
            <a:xfrm>
              <a:off x="1819657" y="4675486"/>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7" name="Google Shape;1947;p11"/>
            <p:cNvSpPr/>
            <p:nvPr/>
          </p:nvSpPr>
          <p:spPr>
            <a:xfrm>
              <a:off x="1806650" y="4891636"/>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8" name="Google Shape;1948;p11"/>
            <p:cNvSpPr/>
            <p:nvPr/>
          </p:nvSpPr>
          <p:spPr>
            <a:xfrm>
              <a:off x="1997040" y="4815506"/>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9" name="Google Shape;1949;p11"/>
            <p:cNvSpPr/>
            <p:nvPr/>
          </p:nvSpPr>
          <p:spPr>
            <a:xfrm>
              <a:off x="1923970" y="4557528"/>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0" name="Google Shape;1950;p11"/>
            <p:cNvSpPr/>
            <p:nvPr/>
          </p:nvSpPr>
          <p:spPr>
            <a:xfrm>
              <a:off x="2349511" y="4700353"/>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11"/>
            <p:cNvSpPr/>
            <p:nvPr/>
          </p:nvSpPr>
          <p:spPr>
            <a:xfrm>
              <a:off x="2206431" y="5011380"/>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2" name="Google Shape;1952;p11"/>
            <p:cNvSpPr/>
            <p:nvPr/>
          </p:nvSpPr>
          <p:spPr>
            <a:xfrm>
              <a:off x="2491826" y="4858991"/>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3" name="Google Shape;1953;p11"/>
            <p:cNvSpPr/>
            <p:nvPr/>
          </p:nvSpPr>
          <p:spPr>
            <a:xfrm>
              <a:off x="1708458" y="515050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11"/>
            <p:cNvSpPr/>
            <p:nvPr/>
          </p:nvSpPr>
          <p:spPr>
            <a:xfrm>
              <a:off x="1381874" y="4989956"/>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5" name="Google Shape;1955;p11"/>
            <p:cNvSpPr/>
            <p:nvPr/>
          </p:nvSpPr>
          <p:spPr>
            <a:xfrm>
              <a:off x="1974979" y="5122324"/>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6" name="Google Shape;1956;p11"/>
            <p:cNvSpPr/>
            <p:nvPr/>
          </p:nvSpPr>
          <p:spPr>
            <a:xfrm>
              <a:off x="2412634" y="5148976"/>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7" name="Google Shape;1957;p11"/>
            <p:cNvSpPr/>
            <p:nvPr/>
          </p:nvSpPr>
          <p:spPr>
            <a:xfrm>
              <a:off x="1493073" y="4497338"/>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11"/>
            <p:cNvSpPr/>
            <p:nvPr/>
          </p:nvSpPr>
          <p:spPr>
            <a:xfrm>
              <a:off x="2212425" y="533796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11"/>
            <p:cNvSpPr/>
            <p:nvPr/>
          </p:nvSpPr>
          <p:spPr>
            <a:xfrm>
              <a:off x="1229612" y="4807982"/>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0" name="Google Shape;1960;p11"/>
            <p:cNvSpPr/>
            <p:nvPr/>
          </p:nvSpPr>
          <p:spPr>
            <a:xfrm>
              <a:off x="1765588" y="5378899"/>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1" name="Google Shape;1961;p11"/>
            <p:cNvSpPr/>
            <p:nvPr/>
          </p:nvSpPr>
          <p:spPr>
            <a:xfrm>
              <a:off x="1378813" y="5183280"/>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62" name="Google Shape;1962;p11"/>
          <p:cNvSpPr txBox="1">
            <a:spLocks noGrp="1"/>
          </p:cNvSpPr>
          <p:nvPr>
            <p:ph type="body" idx="1"/>
          </p:nvPr>
        </p:nvSpPr>
        <p:spPr>
          <a:xfrm>
            <a:off x="960000" y="3949088"/>
            <a:ext cx="10272000" cy="5160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grpSp>
        <p:nvGrpSpPr>
          <p:cNvPr id="1963" name="Google Shape;1963;p11"/>
          <p:cNvGrpSpPr/>
          <p:nvPr/>
        </p:nvGrpSpPr>
        <p:grpSpPr>
          <a:xfrm>
            <a:off x="-210735" y="4703121"/>
            <a:ext cx="1999552" cy="2595356"/>
            <a:chOff x="6458086" y="3089685"/>
            <a:chExt cx="290250" cy="376750"/>
          </a:xfrm>
        </p:grpSpPr>
        <p:sp>
          <p:nvSpPr>
            <p:cNvPr id="1964" name="Google Shape;1964;p11"/>
            <p:cNvSpPr/>
            <p:nvPr/>
          </p:nvSpPr>
          <p:spPr>
            <a:xfrm>
              <a:off x="6462936"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5" name="Google Shape;1965;p11"/>
            <p:cNvSpPr/>
            <p:nvPr/>
          </p:nvSpPr>
          <p:spPr>
            <a:xfrm>
              <a:off x="6458086"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6" name="Google Shape;1966;p11"/>
            <p:cNvSpPr/>
            <p:nvPr/>
          </p:nvSpPr>
          <p:spPr>
            <a:xfrm>
              <a:off x="6587861"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7" name="Google Shape;1967;p11"/>
            <p:cNvSpPr/>
            <p:nvPr/>
          </p:nvSpPr>
          <p:spPr>
            <a:xfrm>
              <a:off x="6510111"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8" name="Google Shape;1968;p11"/>
            <p:cNvSpPr/>
            <p:nvPr/>
          </p:nvSpPr>
          <p:spPr>
            <a:xfrm>
              <a:off x="6582936"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9" name="Google Shape;1969;p11"/>
            <p:cNvSpPr/>
            <p:nvPr/>
          </p:nvSpPr>
          <p:spPr>
            <a:xfrm>
              <a:off x="6592786"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0" name="Google Shape;1970;p11"/>
            <p:cNvSpPr/>
            <p:nvPr/>
          </p:nvSpPr>
          <p:spPr>
            <a:xfrm>
              <a:off x="6594711"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1" name="Google Shape;1971;p11"/>
            <p:cNvSpPr/>
            <p:nvPr/>
          </p:nvSpPr>
          <p:spPr>
            <a:xfrm>
              <a:off x="6669336"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2" name="Google Shape;1972;p11"/>
            <p:cNvSpPr/>
            <p:nvPr/>
          </p:nvSpPr>
          <p:spPr>
            <a:xfrm>
              <a:off x="6678611"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3" name="Google Shape;1973;p11"/>
            <p:cNvSpPr/>
            <p:nvPr/>
          </p:nvSpPr>
          <p:spPr>
            <a:xfrm>
              <a:off x="6683086"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4" name="Google Shape;1974;p11"/>
            <p:cNvSpPr/>
            <p:nvPr/>
          </p:nvSpPr>
          <p:spPr>
            <a:xfrm>
              <a:off x="6539961"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5" name="Google Shape;1975;p11"/>
            <p:cNvSpPr/>
            <p:nvPr/>
          </p:nvSpPr>
          <p:spPr>
            <a:xfrm>
              <a:off x="6547411"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6" name="Google Shape;1976;p11"/>
            <p:cNvSpPr/>
            <p:nvPr/>
          </p:nvSpPr>
          <p:spPr>
            <a:xfrm>
              <a:off x="6599061"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7" name="Google Shape;1977;p11"/>
            <p:cNvSpPr/>
            <p:nvPr/>
          </p:nvSpPr>
          <p:spPr>
            <a:xfrm>
              <a:off x="6603986"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8" name="Google Shape;1978;p11"/>
            <p:cNvSpPr/>
            <p:nvPr/>
          </p:nvSpPr>
          <p:spPr>
            <a:xfrm>
              <a:off x="6612786"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9" name="Google Shape;1979;p11"/>
            <p:cNvSpPr/>
            <p:nvPr/>
          </p:nvSpPr>
          <p:spPr>
            <a:xfrm>
              <a:off x="6487111"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0" name="Google Shape;1980;p11"/>
            <p:cNvSpPr/>
            <p:nvPr/>
          </p:nvSpPr>
          <p:spPr>
            <a:xfrm>
              <a:off x="6489661"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1" name="Google Shape;1981;p11"/>
            <p:cNvSpPr/>
            <p:nvPr/>
          </p:nvSpPr>
          <p:spPr>
            <a:xfrm>
              <a:off x="6696661"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2" name="Google Shape;1982;p11"/>
            <p:cNvSpPr/>
            <p:nvPr/>
          </p:nvSpPr>
          <p:spPr>
            <a:xfrm>
              <a:off x="6705461"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83" name="Google Shape;1983;p11"/>
          <p:cNvGrpSpPr/>
          <p:nvPr/>
        </p:nvGrpSpPr>
        <p:grpSpPr>
          <a:xfrm>
            <a:off x="10808452" y="5362493"/>
            <a:ext cx="1614453" cy="2091095"/>
            <a:chOff x="5879975" y="3227400"/>
            <a:chExt cx="234350" cy="303550"/>
          </a:xfrm>
        </p:grpSpPr>
        <p:sp>
          <p:nvSpPr>
            <p:cNvPr id="1984" name="Google Shape;1984;p11"/>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5" name="Google Shape;1985;p11"/>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6" name="Google Shape;1986;p11"/>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7" name="Google Shape;1987;p11"/>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11"/>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9" name="Google Shape;1989;p11"/>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0" name="Google Shape;1990;p11"/>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1" name="Google Shape;1991;p11"/>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2" name="Google Shape;1992;p11"/>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11"/>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4" name="Google Shape;1994;p11"/>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5" name="Google Shape;1995;p11"/>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96" name="Google Shape;1996;p11"/>
          <p:cNvSpPr/>
          <p:nvPr/>
        </p:nvSpPr>
        <p:spPr>
          <a:xfrm rot="6975567">
            <a:off x="-678753" y="-65344"/>
            <a:ext cx="2098568" cy="1570659"/>
          </a:xfrm>
          <a:custGeom>
            <a:avLst/>
            <a:gdLst/>
            <a:ahLst/>
            <a:cxnLst/>
            <a:rect l="l" t="t" r="r" b="b"/>
            <a:pathLst>
              <a:path w="13905" h="10407" extrusionOk="0">
                <a:moveTo>
                  <a:pt x="7151" y="0"/>
                </a:moveTo>
                <a:cubicBezTo>
                  <a:pt x="6687" y="0"/>
                  <a:pt x="6182" y="232"/>
                  <a:pt x="5899" y="601"/>
                </a:cubicBezTo>
                <a:cubicBezTo>
                  <a:pt x="5397" y="1276"/>
                  <a:pt x="5349" y="2172"/>
                  <a:pt x="5302" y="2989"/>
                </a:cubicBezTo>
                <a:cubicBezTo>
                  <a:pt x="5272" y="3437"/>
                  <a:pt x="5248" y="3909"/>
                  <a:pt x="5003" y="4285"/>
                </a:cubicBezTo>
                <a:cubicBezTo>
                  <a:pt x="4826" y="4592"/>
                  <a:pt x="4486" y="4812"/>
                  <a:pt x="4144" y="4812"/>
                </a:cubicBezTo>
                <a:cubicBezTo>
                  <a:pt x="4047" y="4812"/>
                  <a:pt x="3950" y="4795"/>
                  <a:pt x="3857" y="4757"/>
                </a:cubicBezTo>
                <a:cubicBezTo>
                  <a:pt x="3236" y="4482"/>
                  <a:pt x="3332" y="3586"/>
                  <a:pt x="3182" y="2918"/>
                </a:cubicBezTo>
                <a:cubicBezTo>
                  <a:pt x="3063" y="2392"/>
                  <a:pt x="2687" y="1748"/>
                  <a:pt x="2138" y="1748"/>
                </a:cubicBezTo>
                <a:cubicBezTo>
                  <a:pt x="0" y="1772"/>
                  <a:pt x="526" y="6076"/>
                  <a:pt x="824" y="7067"/>
                </a:cubicBezTo>
                <a:cubicBezTo>
                  <a:pt x="1123" y="8064"/>
                  <a:pt x="1666" y="9007"/>
                  <a:pt x="2514" y="9604"/>
                </a:cubicBezTo>
                <a:cubicBezTo>
                  <a:pt x="3461" y="10252"/>
                  <a:pt x="4685" y="10407"/>
                  <a:pt x="5848" y="10407"/>
                </a:cubicBezTo>
                <a:cubicBezTo>
                  <a:pt x="5939" y="10407"/>
                  <a:pt x="6029" y="10406"/>
                  <a:pt x="6120" y="10404"/>
                </a:cubicBezTo>
                <a:cubicBezTo>
                  <a:pt x="7958" y="10380"/>
                  <a:pt x="9851" y="10052"/>
                  <a:pt x="11343" y="9037"/>
                </a:cubicBezTo>
                <a:cubicBezTo>
                  <a:pt x="12860" y="7992"/>
                  <a:pt x="13904" y="6100"/>
                  <a:pt x="13457" y="4333"/>
                </a:cubicBezTo>
                <a:cubicBezTo>
                  <a:pt x="13361" y="3861"/>
                  <a:pt x="13134" y="3413"/>
                  <a:pt x="12788" y="3115"/>
                </a:cubicBezTo>
                <a:cubicBezTo>
                  <a:pt x="12545" y="2922"/>
                  <a:pt x="12232" y="2801"/>
                  <a:pt x="11927" y="2801"/>
                </a:cubicBezTo>
                <a:cubicBezTo>
                  <a:pt x="11760" y="2801"/>
                  <a:pt x="11595" y="2838"/>
                  <a:pt x="11445" y="2918"/>
                </a:cubicBezTo>
                <a:cubicBezTo>
                  <a:pt x="10973" y="3186"/>
                  <a:pt x="10794" y="3736"/>
                  <a:pt x="10597" y="4231"/>
                </a:cubicBezTo>
                <a:cubicBezTo>
                  <a:pt x="10376" y="4733"/>
                  <a:pt x="10000" y="5252"/>
                  <a:pt x="9481" y="5252"/>
                </a:cubicBezTo>
                <a:cubicBezTo>
                  <a:pt x="9105" y="5228"/>
                  <a:pt x="8782" y="4954"/>
                  <a:pt x="8633" y="4607"/>
                </a:cubicBezTo>
                <a:cubicBezTo>
                  <a:pt x="8460" y="4285"/>
                  <a:pt x="8436" y="3909"/>
                  <a:pt x="8406" y="3539"/>
                </a:cubicBezTo>
                <a:cubicBezTo>
                  <a:pt x="8358" y="2816"/>
                  <a:pt x="8311" y="2118"/>
                  <a:pt x="8257" y="1425"/>
                </a:cubicBezTo>
                <a:cubicBezTo>
                  <a:pt x="8233" y="1073"/>
                  <a:pt x="8209" y="703"/>
                  <a:pt x="8012" y="428"/>
                </a:cubicBezTo>
                <a:cubicBezTo>
                  <a:pt x="7821" y="130"/>
                  <a:pt x="7497" y="0"/>
                  <a:pt x="715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7" name="Google Shape;1997;p11"/>
          <p:cNvSpPr/>
          <p:nvPr/>
        </p:nvSpPr>
        <p:spPr>
          <a:xfrm>
            <a:off x="955562" y="379139"/>
            <a:ext cx="116543" cy="113248"/>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8" name="Google Shape;1998;p11"/>
          <p:cNvSpPr/>
          <p:nvPr/>
        </p:nvSpPr>
        <p:spPr>
          <a:xfrm>
            <a:off x="1095715" y="106247"/>
            <a:ext cx="99247" cy="99384"/>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11"/>
          <p:cNvSpPr/>
          <p:nvPr/>
        </p:nvSpPr>
        <p:spPr>
          <a:xfrm>
            <a:off x="1475130" y="221829"/>
            <a:ext cx="88676" cy="895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0" name="Google Shape;2000;p11"/>
          <p:cNvSpPr/>
          <p:nvPr/>
        </p:nvSpPr>
        <p:spPr>
          <a:xfrm>
            <a:off x="1543215" y="-98561"/>
            <a:ext cx="68085" cy="7138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11"/>
          <p:cNvSpPr/>
          <p:nvPr/>
        </p:nvSpPr>
        <p:spPr>
          <a:xfrm>
            <a:off x="1273617" y="548119"/>
            <a:ext cx="50927" cy="51339"/>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11"/>
          <p:cNvSpPr/>
          <p:nvPr/>
        </p:nvSpPr>
        <p:spPr>
          <a:xfrm>
            <a:off x="1338271" y="150585"/>
            <a:ext cx="68223" cy="69596"/>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11"/>
          <p:cNvSpPr/>
          <p:nvPr/>
        </p:nvSpPr>
        <p:spPr>
          <a:xfrm>
            <a:off x="881024" y="24297"/>
            <a:ext cx="74675" cy="73988"/>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11"/>
          <p:cNvSpPr/>
          <p:nvPr/>
        </p:nvSpPr>
        <p:spPr>
          <a:xfrm>
            <a:off x="594267" y="320937"/>
            <a:ext cx="54221" cy="51751"/>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11"/>
          <p:cNvSpPr/>
          <p:nvPr/>
        </p:nvSpPr>
        <p:spPr>
          <a:xfrm>
            <a:off x="1007175" y="-156762"/>
            <a:ext cx="115719" cy="116543"/>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11"/>
          <p:cNvSpPr/>
          <p:nvPr/>
        </p:nvSpPr>
        <p:spPr>
          <a:xfrm>
            <a:off x="1724274" y="256008"/>
            <a:ext cx="71380" cy="63968"/>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11"/>
          <p:cNvSpPr/>
          <p:nvPr/>
        </p:nvSpPr>
        <p:spPr>
          <a:xfrm>
            <a:off x="1631617" y="584085"/>
            <a:ext cx="140289" cy="134799"/>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11"/>
          <p:cNvSpPr/>
          <p:nvPr/>
        </p:nvSpPr>
        <p:spPr>
          <a:xfrm>
            <a:off x="1942259" y="177627"/>
            <a:ext cx="61635" cy="68909"/>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11"/>
          <p:cNvSpPr/>
          <p:nvPr/>
        </p:nvSpPr>
        <p:spPr>
          <a:xfrm>
            <a:off x="1962712" y="443931"/>
            <a:ext cx="106659" cy="82088"/>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11"/>
          <p:cNvSpPr/>
          <p:nvPr/>
        </p:nvSpPr>
        <p:spPr>
          <a:xfrm>
            <a:off x="996605" y="760476"/>
            <a:ext cx="89363" cy="86755"/>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11"/>
          <p:cNvSpPr/>
          <p:nvPr/>
        </p:nvSpPr>
        <p:spPr>
          <a:xfrm>
            <a:off x="1379315" y="840504"/>
            <a:ext cx="58340" cy="54221"/>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11"/>
          <p:cNvSpPr/>
          <p:nvPr/>
        </p:nvSpPr>
        <p:spPr>
          <a:xfrm>
            <a:off x="1864428" y="656152"/>
            <a:ext cx="156625" cy="1566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11"/>
          <p:cNvSpPr/>
          <p:nvPr/>
        </p:nvSpPr>
        <p:spPr>
          <a:xfrm>
            <a:off x="665509" y="570082"/>
            <a:ext cx="95952" cy="96089"/>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11"/>
          <p:cNvSpPr/>
          <p:nvPr/>
        </p:nvSpPr>
        <p:spPr>
          <a:xfrm>
            <a:off x="1245752" y="-259167"/>
            <a:ext cx="92657" cy="88539"/>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11"/>
          <p:cNvSpPr/>
          <p:nvPr/>
        </p:nvSpPr>
        <p:spPr>
          <a:xfrm>
            <a:off x="1843974" y="-64929"/>
            <a:ext cx="115581" cy="116405"/>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11"/>
          <p:cNvSpPr/>
          <p:nvPr/>
        </p:nvSpPr>
        <p:spPr>
          <a:xfrm>
            <a:off x="2143908" y="297190"/>
            <a:ext cx="64792" cy="5504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11"/>
          <p:cNvSpPr/>
          <p:nvPr/>
        </p:nvSpPr>
        <p:spPr>
          <a:xfrm>
            <a:off x="1194823" y="352098"/>
            <a:ext cx="68223" cy="64929"/>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11"/>
          <p:cNvSpPr/>
          <p:nvPr/>
        </p:nvSpPr>
        <p:spPr>
          <a:xfrm>
            <a:off x="10630884" y="318566"/>
            <a:ext cx="1202227" cy="1046133"/>
          </a:xfrm>
          <a:custGeom>
            <a:avLst/>
            <a:gdLst/>
            <a:ahLst/>
            <a:cxnLst/>
            <a:rect l="l" t="t" r="r" b="b"/>
            <a:pathLst>
              <a:path w="10621" h="9242" extrusionOk="0">
                <a:moveTo>
                  <a:pt x="4829" y="0"/>
                </a:moveTo>
                <a:cubicBezTo>
                  <a:pt x="4380" y="0"/>
                  <a:pt x="3946" y="59"/>
                  <a:pt x="3558" y="188"/>
                </a:cubicBezTo>
                <a:cubicBezTo>
                  <a:pt x="2239" y="636"/>
                  <a:pt x="1218" y="1758"/>
                  <a:pt x="824" y="3102"/>
                </a:cubicBezTo>
                <a:cubicBezTo>
                  <a:pt x="0" y="6009"/>
                  <a:pt x="1845" y="8176"/>
                  <a:pt x="3934" y="8970"/>
                </a:cubicBezTo>
                <a:cubicBezTo>
                  <a:pt x="4419" y="9154"/>
                  <a:pt x="4931" y="9241"/>
                  <a:pt x="5445" y="9241"/>
                </a:cubicBezTo>
                <a:cubicBezTo>
                  <a:pt x="7147" y="9241"/>
                  <a:pt x="8864" y="8287"/>
                  <a:pt x="9630" y="6755"/>
                </a:cubicBezTo>
                <a:cubicBezTo>
                  <a:pt x="10621" y="4767"/>
                  <a:pt x="9875" y="2081"/>
                  <a:pt x="7988" y="887"/>
                </a:cubicBezTo>
                <a:cubicBezTo>
                  <a:pt x="7139" y="356"/>
                  <a:pt x="5936" y="0"/>
                  <a:pt x="4829"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11"/>
          <p:cNvSpPr/>
          <p:nvPr/>
        </p:nvSpPr>
        <p:spPr>
          <a:xfrm rot="7885463">
            <a:off x="10294405" y="1151189"/>
            <a:ext cx="1373575" cy="857553"/>
          </a:xfrm>
          <a:custGeom>
            <a:avLst/>
            <a:gdLst/>
            <a:ahLst/>
            <a:cxnLst/>
            <a:rect l="l" t="t" r="r" b="b"/>
            <a:pathLst>
              <a:path w="11619" h="7254" extrusionOk="0">
                <a:moveTo>
                  <a:pt x="5831" y="0"/>
                </a:moveTo>
                <a:cubicBezTo>
                  <a:pt x="4796" y="0"/>
                  <a:pt x="3778" y="272"/>
                  <a:pt x="2866" y="843"/>
                </a:cubicBezTo>
                <a:cubicBezTo>
                  <a:pt x="1523" y="1666"/>
                  <a:pt x="526" y="3057"/>
                  <a:pt x="150" y="4574"/>
                </a:cubicBezTo>
                <a:cubicBezTo>
                  <a:pt x="54" y="4950"/>
                  <a:pt x="1" y="5344"/>
                  <a:pt x="1" y="5720"/>
                </a:cubicBezTo>
                <a:cubicBezTo>
                  <a:pt x="1" y="5845"/>
                  <a:pt x="78" y="5965"/>
                  <a:pt x="204" y="5995"/>
                </a:cubicBezTo>
                <a:cubicBezTo>
                  <a:pt x="216" y="5997"/>
                  <a:pt x="229" y="5998"/>
                  <a:pt x="242" y="5998"/>
                </a:cubicBezTo>
                <a:cubicBezTo>
                  <a:pt x="362" y="5998"/>
                  <a:pt x="502" y="5905"/>
                  <a:pt x="502" y="5792"/>
                </a:cubicBezTo>
                <a:cubicBezTo>
                  <a:pt x="526" y="4275"/>
                  <a:pt x="1248" y="2831"/>
                  <a:pt x="2365" y="1816"/>
                </a:cubicBezTo>
                <a:cubicBezTo>
                  <a:pt x="2938" y="1314"/>
                  <a:pt x="3583" y="944"/>
                  <a:pt x="4305" y="717"/>
                </a:cubicBezTo>
                <a:cubicBezTo>
                  <a:pt x="4794" y="568"/>
                  <a:pt x="5294" y="495"/>
                  <a:pt x="5798" y="495"/>
                </a:cubicBezTo>
                <a:cubicBezTo>
                  <a:pt x="6038" y="495"/>
                  <a:pt x="6279" y="511"/>
                  <a:pt x="6520" y="544"/>
                </a:cubicBezTo>
                <a:cubicBezTo>
                  <a:pt x="8012" y="741"/>
                  <a:pt x="9433" y="1541"/>
                  <a:pt x="10299" y="2783"/>
                </a:cubicBezTo>
                <a:cubicBezTo>
                  <a:pt x="10776" y="3457"/>
                  <a:pt x="11099" y="4299"/>
                  <a:pt x="10973" y="5123"/>
                </a:cubicBezTo>
                <a:cubicBezTo>
                  <a:pt x="10926" y="5422"/>
                  <a:pt x="10848" y="5696"/>
                  <a:pt x="10699" y="5965"/>
                </a:cubicBezTo>
                <a:cubicBezTo>
                  <a:pt x="10651" y="6114"/>
                  <a:pt x="10573" y="6239"/>
                  <a:pt x="10502" y="6365"/>
                </a:cubicBezTo>
                <a:cubicBezTo>
                  <a:pt x="10400" y="6490"/>
                  <a:pt x="10329" y="6562"/>
                  <a:pt x="10227" y="6639"/>
                </a:cubicBezTo>
                <a:cubicBezTo>
                  <a:pt x="10203" y="6663"/>
                  <a:pt x="10179" y="6687"/>
                  <a:pt x="10150" y="6687"/>
                </a:cubicBezTo>
                <a:cubicBezTo>
                  <a:pt x="10150" y="6687"/>
                  <a:pt x="10150" y="6687"/>
                  <a:pt x="10150" y="6687"/>
                </a:cubicBezTo>
                <a:lnTo>
                  <a:pt x="10150" y="6687"/>
                </a:lnTo>
                <a:cubicBezTo>
                  <a:pt x="10138" y="6699"/>
                  <a:pt x="10138" y="6705"/>
                  <a:pt x="10141" y="6705"/>
                </a:cubicBezTo>
                <a:cubicBezTo>
                  <a:pt x="10142" y="6705"/>
                  <a:pt x="10143" y="6705"/>
                  <a:pt x="10144" y="6703"/>
                </a:cubicBezTo>
                <a:lnTo>
                  <a:pt x="10144" y="6703"/>
                </a:lnTo>
                <a:cubicBezTo>
                  <a:pt x="10137" y="6711"/>
                  <a:pt x="10126" y="6711"/>
                  <a:pt x="10126" y="6711"/>
                </a:cubicBezTo>
                <a:cubicBezTo>
                  <a:pt x="10102" y="6741"/>
                  <a:pt x="10078" y="6741"/>
                  <a:pt x="10030" y="6765"/>
                </a:cubicBezTo>
                <a:cubicBezTo>
                  <a:pt x="10046" y="6757"/>
                  <a:pt x="10048" y="6754"/>
                  <a:pt x="10043" y="6754"/>
                </a:cubicBezTo>
                <a:cubicBezTo>
                  <a:pt x="10032" y="6754"/>
                  <a:pt x="9992" y="6765"/>
                  <a:pt x="9976" y="6765"/>
                </a:cubicBezTo>
                <a:lnTo>
                  <a:pt x="9953" y="6765"/>
                </a:lnTo>
                <a:cubicBezTo>
                  <a:pt x="9953" y="6765"/>
                  <a:pt x="9921" y="6754"/>
                  <a:pt x="9914" y="6754"/>
                </a:cubicBezTo>
                <a:cubicBezTo>
                  <a:pt x="9910" y="6754"/>
                  <a:pt x="9913" y="6757"/>
                  <a:pt x="9929" y="6765"/>
                </a:cubicBezTo>
                <a:cubicBezTo>
                  <a:pt x="9881" y="6741"/>
                  <a:pt x="9851" y="6741"/>
                  <a:pt x="9827" y="6711"/>
                </a:cubicBezTo>
                <a:cubicBezTo>
                  <a:pt x="9803" y="6711"/>
                  <a:pt x="9779" y="6687"/>
                  <a:pt x="9779" y="6687"/>
                </a:cubicBezTo>
                <a:cubicBezTo>
                  <a:pt x="9771" y="6683"/>
                  <a:pt x="9766" y="6681"/>
                  <a:pt x="9762" y="6680"/>
                </a:cubicBezTo>
                <a:lnTo>
                  <a:pt x="9762" y="6680"/>
                </a:lnTo>
                <a:cubicBezTo>
                  <a:pt x="9762" y="6677"/>
                  <a:pt x="9760" y="6672"/>
                  <a:pt x="9756" y="6663"/>
                </a:cubicBezTo>
                <a:lnTo>
                  <a:pt x="9732" y="6639"/>
                </a:lnTo>
                <a:cubicBezTo>
                  <a:pt x="9732" y="6615"/>
                  <a:pt x="9732" y="6639"/>
                  <a:pt x="9702" y="6592"/>
                </a:cubicBezTo>
                <a:cubicBezTo>
                  <a:pt x="9678" y="6538"/>
                  <a:pt x="9678" y="6490"/>
                  <a:pt x="9678" y="6413"/>
                </a:cubicBezTo>
                <a:cubicBezTo>
                  <a:pt x="9654" y="6293"/>
                  <a:pt x="9678" y="6144"/>
                  <a:pt x="9702" y="5995"/>
                </a:cubicBezTo>
                <a:cubicBezTo>
                  <a:pt x="9732" y="5619"/>
                  <a:pt x="9756" y="5296"/>
                  <a:pt x="9678" y="4950"/>
                </a:cubicBezTo>
                <a:cubicBezTo>
                  <a:pt x="9606" y="4574"/>
                  <a:pt x="9481" y="4204"/>
                  <a:pt x="9284" y="3851"/>
                </a:cubicBezTo>
                <a:cubicBezTo>
                  <a:pt x="8573" y="2527"/>
                  <a:pt x="7186" y="1630"/>
                  <a:pt x="5678" y="1630"/>
                </a:cubicBezTo>
                <a:cubicBezTo>
                  <a:pt x="5603" y="1630"/>
                  <a:pt x="5527" y="1632"/>
                  <a:pt x="5451" y="1637"/>
                </a:cubicBezTo>
                <a:cubicBezTo>
                  <a:pt x="3911" y="1714"/>
                  <a:pt x="2419" y="2735"/>
                  <a:pt x="1822" y="4174"/>
                </a:cubicBezTo>
                <a:cubicBezTo>
                  <a:pt x="1642" y="4622"/>
                  <a:pt x="1571" y="5147"/>
                  <a:pt x="1822" y="5571"/>
                </a:cubicBezTo>
                <a:cubicBezTo>
                  <a:pt x="1988" y="5832"/>
                  <a:pt x="2284" y="5995"/>
                  <a:pt x="2591" y="5995"/>
                </a:cubicBezTo>
                <a:cubicBezTo>
                  <a:pt x="2691" y="5995"/>
                  <a:pt x="2792" y="5978"/>
                  <a:pt x="2890" y="5941"/>
                </a:cubicBezTo>
                <a:cubicBezTo>
                  <a:pt x="3236" y="5816"/>
                  <a:pt x="3463" y="5469"/>
                  <a:pt x="3660" y="5171"/>
                </a:cubicBezTo>
                <a:cubicBezTo>
                  <a:pt x="3857" y="4848"/>
                  <a:pt x="4108" y="4574"/>
                  <a:pt x="4407" y="4323"/>
                </a:cubicBezTo>
                <a:cubicBezTo>
                  <a:pt x="4843" y="3982"/>
                  <a:pt x="5394" y="3759"/>
                  <a:pt x="5951" y="3759"/>
                </a:cubicBezTo>
                <a:cubicBezTo>
                  <a:pt x="6125" y="3759"/>
                  <a:pt x="6300" y="3781"/>
                  <a:pt x="6472" y="3828"/>
                </a:cubicBezTo>
                <a:cubicBezTo>
                  <a:pt x="7141" y="4001"/>
                  <a:pt x="7762" y="4574"/>
                  <a:pt x="7887" y="5248"/>
                </a:cubicBezTo>
                <a:cubicBezTo>
                  <a:pt x="7965" y="5547"/>
                  <a:pt x="7941" y="5893"/>
                  <a:pt x="7714" y="6114"/>
                </a:cubicBezTo>
                <a:cubicBezTo>
                  <a:pt x="7661" y="6154"/>
                  <a:pt x="7605" y="6177"/>
                  <a:pt x="7539" y="6177"/>
                </a:cubicBezTo>
                <a:cubicBezTo>
                  <a:pt x="7515" y="6177"/>
                  <a:pt x="7490" y="6174"/>
                  <a:pt x="7463" y="6168"/>
                </a:cubicBezTo>
                <a:cubicBezTo>
                  <a:pt x="7344" y="6114"/>
                  <a:pt x="7266" y="5965"/>
                  <a:pt x="7195" y="5845"/>
                </a:cubicBezTo>
                <a:cubicBezTo>
                  <a:pt x="7093" y="5642"/>
                  <a:pt x="7015" y="5469"/>
                  <a:pt x="6896" y="5296"/>
                </a:cubicBezTo>
                <a:cubicBezTo>
                  <a:pt x="6747" y="5123"/>
                  <a:pt x="6568" y="4974"/>
                  <a:pt x="6371" y="4872"/>
                </a:cubicBezTo>
                <a:cubicBezTo>
                  <a:pt x="6182" y="4752"/>
                  <a:pt x="5956" y="4688"/>
                  <a:pt x="5728" y="4688"/>
                </a:cubicBezTo>
                <a:cubicBezTo>
                  <a:pt x="5538" y="4688"/>
                  <a:pt x="5348" y="4732"/>
                  <a:pt x="5177" y="4825"/>
                </a:cubicBezTo>
                <a:cubicBezTo>
                  <a:pt x="4830" y="5045"/>
                  <a:pt x="4580" y="5398"/>
                  <a:pt x="4627" y="5816"/>
                </a:cubicBezTo>
                <a:cubicBezTo>
                  <a:pt x="4641" y="5964"/>
                  <a:pt x="4749" y="6029"/>
                  <a:pt x="4861" y="6029"/>
                </a:cubicBezTo>
                <a:cubicBezTo>
                  <a:pt x="4998" y="6029"/>
                  <a:pt x="5142" y="5932"/>
                  <a:pt x="5129" y="5768"/>
                </a:cubicBezTo>
                <a:cubicBezTo>
                  <a:pt x="5075" y="5445"/>
                  <a:pt x="5427" y="5195"/>
                  <a:pt x="5726" y="5171"/>
                </a:cubicBezTo>
                <a:cubicBezTo>
                  <a:pt x="6096" y="5171"/>
                  <a:pt x="6418" y="5469"/>
                  <a:pt x="6621" y="5792"/>
                </a:cubicBezTo>
                <a:cubicBezTo>
                  <a:pt x="6818" y="6144"/>
                  <a:pt x="6968" y="6562"/>
                  <a:pt x="7415" y="6663"/>
                </a:cubicBezTo>
                <a:cubicBezTo>
                  <a:pt x="7459" y="6672"/>
                  <a:pt x="7502" y="6677"/>
                  <a:pt x="7544" y="6677"/>
                </a:cubicBezTo>
                <a:cubicBezTo>
                  <a:pt x="7864" y="6677"/>
                  <a:pt x="8134" y="6429"/>
                  <a:pt x="8287" y="6144"/>
                </a:cubicBezTo>
                <a:cubicBezTo>
                  <a:pt x="8633" y="5445"/>
                  <a:pt x="8287" y="4574"/>
                  <a:pt x="7791" y="4054"/>
                </a:cubicBezTo>
                <a:cubicBezTo>
                  <a:pt x="7293" y="3535"/>
                  <a:pt x="6605" y="3260"/>
                  <a:pt x="5896" y="3260"/>
                </a:cubicBezTo>
                <a:cubicBezTo>
                  <a:pt x="5790" y="3260"/>
                  <a:pt x="5683" y="3266"/>
                  <a:pt x="5577" y="3278"/>
                </a:cubicBezTo>
                <a:cubicBezTo>
                  <a:pt x="4753" y="3404"/>
                  <a:pt x="4007" y="3875"/>
                  <a:pt x="3487" y="4550"/>
                </a:cubicBezTo>
                <a:cubicBezTo>
                  <a:pt x="3284" y="4825"/>
                  <a:pt x="3135" y="5171"/>
                  <a:pt x="2866" y="5398"/>
                </a:cubicBezTo>
                <a:cubicBezTo>
                  <a:pt x="2763" y="5457"/>
                  <a:pt x="2676" y="5499"/>
                  <a:pt x="2565" y="5499"/>
                </a:cubicBezTo>
                <a:cubicBezTo>
                  <a:pt x="2542" y="5499"/>
                  <a:pt x="2517" y="5497"/>
                  <a:pt x="2490" y="5493"/>
                </a:cubicBezTo>
                <a:cubicBezTo>
                  <a:pt x="2341" y="5469"/>
                  <a:pt x="2239" y="5320"/>
                  <a:pt x="2192" y="5171"/>
                </a:cubicBezTo>
                <a:cubicBezTo>
                  <a:pt x="2042" y="4801"/>
                  <a:pt x="2293" y="4323"/>
                  <a:pt x="2466" y="4001"/>
                </a:cubicBezTo>
                <a:cubicBezTo>
                  <a:pt x="2639" y="3678"/>
                  <a:pt x="2890" y="3380"/>
                  <a:pt x="3135" y="3129"/>
                </a:cubicBezTo>
                <a:cubicBezTo>
                  <a:pt x="3708" y="2634"/>
                  <a:pt x="4407" y="2287"/>
                  <a:pt x="5153" y="2162"/>
                </a:cubicBezTo>
                <a:cubicBezTo>
                  <a:pt x="5319" y="2137"/>
                  <a:pt x="5485" y="2125"/>
                  <a:pt x="5650" y="2125"/>
                </a:cubicBezTo>
                <a:cubicBezTo>
                  <a:pt x="6972" y="2125"/>
                  <a:pt x="8239" y="2908"/>
                  <a:pt x="8860" y="4102"/>
                </a:cubicBezTo>
                <a:cubicBezTo>
                  <a:pt x="9033" y="4448"/>
                  <a:pt x="9159" y="4801"/>
                  <a:pt x="9230" y="5171"/>
                </a:cubicBezTo>
                <a:cubicBezTo>
                  <a:pt x="9284" y="5493"/>
                  <a:pt x="9206" y="5792"/>
                  <a:pt x="9182" y="6114"/>
                </a:cubicBezTo>
                <a:cubicBezTo>
                  <a:pt x="9159" y="6466"/>
                  <a:pt x="9182" y="6813"/>
                  <a:pt x="9457" y="7063"/>
                </a:cubicBezTo>
                <a:cubicBezTo>
                  <a:pt x="9598" y="7188"/>
                  <a:pt x="9791" y="7253"/>
                  <a:pt x="9982" y="7253"/>
                </a:cubicBezTo>
                <a:cubicBezTo>
                  <a:pt x="10092" y="7253"/>
                  <a:pt x="10201" y="7232"/>
                  <a:pt x="10299" y="7189"/>
                </a:cubicBezTo>
                <a:cubicBezTo>
                  <a:pt x="10573" y="7063"/>
                  <a:pt x="10800" y="6813"/>
                  <a:pt x="10950" y="6562"/>
                </a:cubicBezTo>
                <a:cubicBezTo>
                  <a:pt x="11147" y="6263"/>
                  <a:pt x="11272" y="5965"/>
                  <a:pt x="11373" y="5642"/>
                </a:cubicBezTo>
                <a:cubicBezTo>
                  <a:pt x="11618" y="4825"/>
                  <a:pt x="11493" y="3977"/>
                  <a:pt x="11123" y="3207"/>
                </a:cubicBezTo>
                <a:cubicBezTo>
                  <a:pt x="10424" y="1738"/>
                  <a:pt x="9009" y="669"/>
                  <a:pt x="7463" y="222"/>
                </a:cubicBezTo>
                <a:cubicBezTo>
                  <a:pt x="6924" y="76"/>
                  <a:pt x="6375" y="0"/>
                  <a:pt x="583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11"/>
          <p:cNvSpPr/>
          <p:nvPr/>
        </p:nvSpPr>
        <p:spPr>
          <a:xfrm rot="-2860879">
            <a:off x="8623141" y="-68007"/>
            <a:ext cx="1593104" cy="1575984"/>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7250663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1"/>
        <p:cNvGrpSpPr/>
        <p:nvPr/>
      </p:nvGrpSpPr>
      <p:grpSpPr>
        <a:xfrm>
          <a:off x="0" y="0"/>
          <a:ext cx="0" cy="0"/>
          <a:chOff x="0" y="0"/>
          <a:chExt cx="0" cy="0"/>
        </a:xfrm>
      </p:grpSpPr>
    </p:spTree>
    <p:extLst>
      <p:ext uri="{BB962C8B-B14F-4D97-AF65-F5344CB8AC3E}">
        <p14:creationId xmlns:p14="http://schemas.microsoft.com/office/powerpoint/2010/main" val="415687625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22"/>
        <p:cNvGrpSpPr/>
        <p:nvPr/>
      </p:nvGrpSpPr>
      <p:grpSpPr>
        <a:xfrm>
          <a:off x="0" y="0"/>
          <a:ext cx="0" cy="0"/>
          <a:chOff x="0" y="0"/>
          <a:chExt cx="0" cy="0"/>
        </a:xfrm>
      </p:grpSpPr>
      <p:sp>
        <p:nvSpPr>
          <p:cNvPr id="2023" name="Google Shape;2023;p13"/>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4" name="Google Shape;2024;p13"/>
          <p:cNvSpPr txBox="1">
            <a:spLocks noGrp="1"/>
          </p:cNvSpPr>
          <p:nvPr>
            <p:ph type="subTitle" idx="1"/>
          </p:nvPr>
        </p:nvSpPr>
        <p:spPr>
          <a:xfrm>
            <a:off x="2758751"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25" name="Google Shape;2025;p13"/>
          <p:cNvSpPr txBox="1">
            <a:spLocks noGrp="1"/>
          </p:cNvSpPr>
          <p:nvPr>
            <p:ph type="title" idx="2"/>
          </p:nvPr>
        </p:nvSpPr>
        <p:spPr>
          <a:xfrm>
            <a:off x="2758751"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6" name="Google Shape;2026;p13"/>
          <p:cNvSpPr txBox="1">
            <a:spLocks noGrp="1"/>
          </p:cNvSpPr>
          <p:nvPr>
            <p:ph type="title" idx="3" hasCustomPrompt="1"/>
          </p:nvPr>
        </p:nvSpPr>
        <p:spPr>
          <a:xfrm>
            <a:off x="2758800" y="1972081"/>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27" name="Google Shape;2027;p13"/>
          <p:cNvSpPr txBox="1">
            <a:spLocks noGrp="1"/>
          </p:cNvSpPr>
          <p:nvPr>
            <p:ph type="subTitle" idx="4"/>
          </p:nvPr>
        </p:nvSpPr>
        <p:spPr>
          <a:xfrm>
            <a:off x="6345244"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28" name="Google Shape;2028;p13"/>
          <p:cNvSpPr txBox="1">
            <a:spLocks noGrp="1"/>
          </p:cNvSpPr>
          <p:nvPr>
            <p:ph type="title" idx="5"/>
          </p:nvPr>
        </p:nvSpPr>
        <p:spPr>
          <a:xfrm>
            <a:off x="6345248"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9" name="Google Shape;2029;p13"/>
          <p:cNvSpPr txBox="1">
            <a:spLocks noGrp="1"/>
          </p:cNvSpPr>
          <p:nvPr>
            <p:ph type="title" idx="6" hasCustomPrompt="1"/>
          </p:nvPr>
        </p:nvSpPr>
        <p:spPr>
          <a:xfrm>
            <a:off x="6345261" y="19719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0" name="Google Shape;2030;p13"/>
          <p:cNvSpPr txBox="1">
            <a:spLocks noGrp="1"/>
          </p:cNvSpPr>
          <p:nvPr>
            <p:ph type="subTitle" idx="7"/>
          </p:nvPr>
        </p:nvSpPr>
        <p:spPr>
          <a:xfrm>
            <a:off x="2758751" y="54094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31" name="Google Shape;2031;p13"/>
          <p:cNvSpPr txBox="1">
            <a:spLocks noGrp="1"/>
          </p:cNvSpPr>
          <p:nvPr>
            <p:ph type="title" idx="8"/>
          </p:nvPr>
        </p:nvSpPr>
        <p:spPr>
          <a:xfrm>
            <a:off x="2758751" y="51070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2" name="Google Shape;2032;p13"/>
          <p:cNvSpPr txBox="1">
            <a:spLocks noGrp="1"/>
          </p:cNvSpPr>
          <p:nvPr>
            <p:ph type="title" idx="9" hasCustomPrompt="1"/>
          </p:nvPr>
        </p:nvSpPr>
        <p:spPr>
          <a:xfrm>
            <a:off x="2758767" y="4256985"/>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3" name="Google Shape;2033;p13"/>
          <p:cNvSpPr txBox="1">
            <a:spLocks noGrp="1"/>
          </p:cNvSpPr>
          <p:nvPr>
            <p:ph type="subTitle" idx="13"/>
          </p:nvPr>
        </p:nvSpPr>
        <p:spPr>
          <a:xfrm>
            <a:off x="6345244" y="54094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34" name="Google Shape;2034;p13"/>
          <p:cNvSpPr txBox="1">
            <a:spLocks noGrp="1"/>
          </p:cNvSpPr>
          <p:nvPr>
            <p:ph type="title" idx="14"/>
          </p:nvPr>
        </p:nvSpPr>
        <p:spPr>
          <a:xfrm>
            <a:off x="6345248" y="51070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5" name="Google Shape;2035;p13"/>
          <p:cNvSpPr txBox="1">
            <a:spLocks noGrp="1"/>
          </p:cNvSpPr>
          <p:nvPr>
            <p:ph type="title" idx="15" hasCustomPrompt="1"/>
          </p:nvPr>
        </p:nvSpPr>
        <p:spPr>
          <a:xfrm>
            <a:off x="6345261" y="4256985"/>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6" name="Google Shape;2036;p13"/>
          <p:cNvSpPr/>
          <p:nvPr/>
        </p:nvSpPr>
        <p:spPr>
          <a:xfrm rot="2700000">
            <a:off x="-2020493" y="4498429"/>
            <a:ext cx="4383681" cy="2347289"/>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7" name="Google Shape;2037;p13"/>
          <p:cNvSpPr/>
          <p:nvPr/>
        </p:nvSpPr>
        <p:spPr>
          <a:xfrm>
            <a:off x="159000" y="3670202"/>
            <a:ext cx="845225" cy="778905"/>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38" name="Google Shape;2038;p13"/>
          <p:cNvGrpSpPr/>
          <p:nvPr/>
        </p:nvGrpSpPr>
        <p:grpSpPr>
          <a:xfrm>
            <a:off x="9514602" y="-2215355"/>
            <a:ext cx="5004593" cy="5361388"/>
            <a:chOff x="7135951" y="-1661517"/>
            <a:chExt cx="3753445" cy="4021041"/>
          </a:xfrm>
        </p:grpSpPr>
        <p:sp>
          <p:nvSpPr>
            <p:cNvPr id="2039" name="Google Shape;2039;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40" name="Google Shape;2040;p13"/>
            <p:cNvGrpSpPr/>
            <p:nvPr/>
          </p:nvGrpSpPr>
          <p:grpSpPr>
            <a:xfrm>
              <a:off x="8090250" y="1355275"/>
              <a:ext cx="1404941" cy="1004250"/>
              <a:chOff x="8090250" y="1355275"/>
              <a:chExt cx="1404941" cy="1004250"/>
            </a:xfrm>
          </p:grpSpPr>
          <p:sp>
            <p:nvSpPr>
              <p:cNvPr id="2041" name="Google Shape;2041;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4" name="Google Shape;2044;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6" name="Google Shape;2046;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7" name="Google Shape;2047;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8" name="Google Shape;2048;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9" name="Google Shape;2049;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1" name="Google Shape;2051;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2" name="Google Shape;2052;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4" name="Google Shape;2054;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5" name="Google Shape;2055;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6" name="Google Shape;2056;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7" name="Google Shape;2057;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8" name="Google Shape;2058;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062" name="Google Shape;2062;p13"/>
          <p:cNvGrpSpPr/>
          <p:nvPr/>
        </p:nvGrpSpPr>
        <p:grpSpPr>
          <a:xfrm>
            <a:off x="432867" y="5431001"/>
            <a:ext cx="1475359" cy="697167"/>
            <a:chOff x="1259825" y="1188950"/>
            <a:chExt cx="1106519" cy="522875"/>
          </a:xfrm>
        </p:grpSpPr>
        <p:sp>
          <p:nvSpPr>
            <p:cNvPr id="2063" name="Google Shape;2063;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66" name="Google Shape;2066;p13"/>
          <p:cNvSpPr/>
          <p:nvPr/>
        </p:nvSpPr>
        <p:spPr>
          <a:xfrm>
            <a:off x="-1787083" y="-1220400"/>
            <a:ext cx="3232667" cy="2812568"/>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13"/>
          <p:cNvSpPr/>
          <p:nvPr/>
        </p:nvSpPr>
        <p:spPr>
          <a:xfrm>
            <a:off x="10820401" y="5057067"/>
            <a:ext cx="3232667" cy="2812568"/>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68" name="Google Shape;2068;p13"/>
          <p:cNvGrpSpPr/>
          <p:nvPr/>
        </p:nvGrpSpPr>
        <p:grpSpPr>
          <a:xfrm>
            <a:off x="10582771" y="5252067"/>
            <a:ext cx="1298464" cy="1399836"/>
            <a:chOff x="301225" y="1363100"/>
            <a:chExt cx="229600" cy="247525"/>
          </a:xfrm>
        </p:grpSpPr>
        <p:sp>
          <p:nvSpPr>
            <p:cNvPr id="2069" name="Google Shape;2069;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0" name="Google Shape;2070;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2" name="Google Shape;2072;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4" name="Google Shape;2074;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5" name="Google Shape;2075;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6" name="Google Shape;2076;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7" name="Google Shape;2077;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79" name="Google Shape;2079;p13"/>
          <p:cNvGrpSpPr/>
          <p:nvPr/>
        </p:nvGrpSpPr>
        <p:grpSpPr>
          <a:xfrm>
            <a:off x="385072" y="585371"/>
            <a:ext cx="935191" cy="697157"/>
            <a:chOff x="2634075" y="475000"/>
            <a:chExt cx="193200" cy="144025"/>
          </a:xfrm>
        </p:grpSpPr>
        <p:sp>
          <p:nvSpPr>
            <p:cNvPr id="2080" name="Google Shape;2080;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1" name="Google Shape;2081;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2" name="Google Shape;2082;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3" name="Google Shape;2083;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4" name="Google Shape;2084;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5" name="Google Shape;2085;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6" name="Google Shape;2086;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7" name="Google Shape;2087;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2" name="Google Shape;2092;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3" name="Google Shape;2093;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4" name="Google Shape;2094;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5" name="Google Shape;2095;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09883929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096"/>
        <p:cNvGrpSpPr/>
        <p:nvPr/>
      </p:nvGrpSpPr>
      <p:grpSpPr>
        <a:xfrm>
          <a:off x="0" y="0"/>
          <a:ext cx="0" cy="0"/>
          <a:chOff x="0" y="0"/>
          <a:chExt cx="0" cy="0"/>
        </a:xfrm>
      </p:grpSpPr>
      <p:sp>
        <p:nvSpPr>
          <p:cNvPr id="2097" name="Google Shape;2097;p14"/>
          <p:cNvSpPr txBox="1">
            <a:spLocks noGrp="1"/>
          </p:cNvSpPr>
          <p:nvPr>
            <p:ph type="title"/>
          </p:nvPr>
        </p:nvSpPr>
        <p:spPr>
          <a:xfrm>
            <a:off x="1689200" y="1969333"/>
            <a:ext cx="8813600" cy="2636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98" name="Google Shape;2098;p14"/>
          <p:cNvSpPr txBox="1">
            <a:spLocks noGrp="1"/>
          </p:cNvSpPr>
          <p:nvPr>
            <p:ph type="title" idx="2"/>
          </p:nvPr>
        </p:nvSpPr>
        <p:spPr>
          <a:xfrm>
            <a:off x="4214133" y="4395667"/>
            <a:ext cx="3763600" cy="530800"/>
          </a:xfrm>
          <a:prstGeom prst="rect">
            <a:avLst/>
          </a:prstGeom>
        </p:spPr>
        <p:txBody>
          <a:bodyPr spcFirstLastPara="1" wrap="square" lIns="91425" tIns="91425" rIns="91425" bIns="91425" anchor="ctr" anchorCtr="0">
            <a:noAutofit/>
          </a:bodyPr>
          <a:lstStyle>
            <a:lvl1pPr lvl="0">
              <a:spcBef>
                <a:spcPts val="0"/>
              </a:spcBef>
              <a:spcAft>
                <a:spcPts val="0"/>
              </a:spcAft>
              <a:buClr>
                <a:schemeClr val="dk2"/>
              </a:buClr>
              <a:buSzPts val="1400"/>
              <a:buNone/>
              <a:defRPr sz="1867" b="0">
                <a:solidFill>
                  <a:schemeClr val="dk2"/>
                </a:solidFill>
                <a:latin typeface="Lato"/>
                <a:ea typeface="Lato"/>
                <a:cs typeface="Lato"/>
                <a:sym typeface="Lato"/>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a:endParaRPr/>
          </a:p>
        </p:txBody>
      </p:sp>
      <p:sp>
        <p:nvSpPr>
          <p:cNvPr id="2099" name="Google Shape;2099;p14"/>
          <p:cNvSpPr/>
          <p:nvPr/>
        </p:nvSpPr>
        <p:spPr>
          <a:xfrm rot="9234458">
            <a:off x="-489893" y="-393257"/>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00" name="Google Shape;2100;p14"/>
          <p:cNvGrpSpPr/>
          <p:nvPr/>
        </p:nvGrpSpPr>
        <p:grpSpPr>
          <a:xfrm rot="8820624">
            <a:off x="10496170" y="-289642"/>
            <a:ext cx="2736428" cy="1816073"/>
            <a:chOff x="508625" y="1276225"/>
            <a:chExt cx="388750" cy="258000"/>
          </a:xfrm>
        </p:grpSpPr>
        <p:sp>
          <p:nvSpPr>
            <p:cNvPr id="2101" name="Google Shape;2101;p14"/>
            <p:cNvSpPr/>
            <p:nvPr/>
          </p:nvSpPr>
          <p:spPr>
            <a:xfrm>
              <a:off x="508625" y="1276225"/>
              <a:ext cx="323725" cy="2580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2" name="Google Shape;2102;p14"/>
            <p:cNvSpPr/>
            <p:nvPr/>
          </p:nvSpPr>
          <p:spPr>
            <a:xfrm>
              <a:off x="732450" y="1423900"/>
              <a:ext cx="38700" cy="1047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3" name="Google Shape;2103;p14"/>
            <p:cNvSpPr/>
            <p:nvPr/>
          </p:nvSpPr>
          <p:spPr>
            <a:xfrm>
              <a:off x="774400" y="1415925"/>
              <a:ext cx="32050" cy="9975"/>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14"/>
            <p:cNvSpPr/>
            <p:nvPr/>
          </p:nvSpPr>
          <p:spPr>
            <a:xfrm>
              <a:off x="772475" y="1448025"/>
              <a:ext cx="29225" cy="942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14"/>
            <p:cNvSpPr/>
            <p:nvPr/>
          </p:nvSpPr>
          <p:spPr>
            <a:xfrm>
              <a:off x="800750" y="1436725"/>
              <a:ext cx="29225" cy="942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14"/>
            <p:cNvSpPr/>
            <p:nvPr/>
          </p:nvSpPr>
          <p:spPr>
            <a:xfrm>
              <a:off x="789900" y="1398400"/>
              <a:ext cx="36325" cy="1250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14"/>
            <p:cNvSpPr/>
            <p:nvPr/>
          </p:nvSpPr>
          <p:spPr>
            <a:xfrm>
              <a:off x="853125" y="1419600"/>
              <a:ext cx="26375" cy="12075"/>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8" name="Google Shape;2108;p14"/>
            <p:cNvSpPr/>
            <p:nvPr/>
          </p:nvSpPr>
          <p:spPr>
            <a:xfrm>
              <a:off x="831850" y="1465825"/>
              <a:ext cx="24575" cy="9400"/>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9" name="Google Shape;2109;p14"/>
            <p:cNvSpPr/>
            <p:nvPr/>
          </p:nvSpPr>
          <p:spPr>
            <a:xfrm>
              <a:off x="874275" y="1443175"/>
              <a:ext cx="23100" cy="10650"/>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0" name="Google Shape;2110;p14"/>
            <p:cNvSpPr/>
            <p:nvPr/>
          </p:nvSpPr>
          <p:spPr>
            <a:xfrm>
              <a:off x="757900" y="1486475"/>
              <a:ext cx="27850" cy="105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1" name="Google Shape;2111;p14"/>
            <p:cNvSpPr/>
            <p:nvPr/>
          </p:nvSpPr>
          <p:spPr>
            <a:xfrm>
              <a:off x="709375" y="1462625"/>
              <a:ext cx="30100" cy="1087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2" name="Google Shape;2112;p14"/>
            <p:cNvSpPr/>
            <p:nvPr/>
          </p:nvSpPr>
          <p:spPr>
            <a:xfrm>
              <a:off x="797475" y="1482300"/>
              <a:ext cx="29650" cy="12925"/>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3" name="Google Shape;2113;p14"/>
            <p:cNvSpPr/>
            <p:nvPr/>
          </p:nvSpPr>
          <p:spPr>
            <a:xfrm>
              <a:off x="862500" y="1486275"/>
              <a:ext cx="24000" cy="1030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4" name="Google Shape;2114;p14"/>
            <p:cNvSpPr/>
            <p:nvPr/>
          </p:nvSpPr>
          <p:spPr>
            <a:xfrm>
              <a:off x="725900" y="1389450"/>
              <a:ext cx="31575" cy="12975"/>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5" name="Google Shape;2115;p14"/>
            <p:cNvSpPr/>
            <p:nvPr/>
          </p:nvSpPr>
          <p:spPr>
            <a:xfrm>
              <a:off x="832775" y="1514325"/>
              <a:ext cx="23200" cy="11525"/>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14"/>
            <p:cNvSpPr/>
            <p:nvPr/>
          </p:nvSpPr>
          <p:spPr>
            <a:xfrm>
              <a:off x="686750" y="1435600"/>
              <a:ext cx="30125" cy="1205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14"/>
            <p:cNvSpPr/>
            <p:nvPr/>
          </p:nvSpPr>
          <p:spPr>
            <a:xfrm>
              <a:off x="766375" y="1520425"/>
              <a:ext cx="26375" cy="10650"/>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14"/>
            <p:cNvSpPr/>
            <p:nvPr/>
          </p:nvSpPr>
          <p:spPr>
            <a:xfrm>
              <a:off x="708925" y="1491350"/>
              <a:ext cx="29650" cy="1047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19" name="Google Shape;2119;p14"/>
          <p:cNvSpPr/>
          <p:nvPr/>
        </p:nvSpPr>
        <p:spPr>
          <a:xfrm>
            <a:off x="10773970" y="5222136"/>
            <a:ext cx="2179415" cy="2008267"/>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20" name="Google Shape;2120;p14"/>
          <p:cNvGrpSpPr/>
          <p:nvPr/>
        </p:nvGrpSpPr>
        <p:grpSpPr>
          <a:xfrm>
            <a:off x="10611129" y="4706648"/>
            <a:ext cx="1187553" cy="1280264"/>
            <a:chOff x="7769968" y="3326773"/>
            <a:chExt cx="1079332" cy="1163594"/>
          </a:xfrm>
        </p:grpSpPr>
        <p:sp>
          <p:nvSpPr>
            <p:cNvPr id="2121" name="Google Shape;2121;p14"/>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2" name="Google Shape;2122;p14"/>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14"/>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14"/>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14"/>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14"/>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7" name="Google Shape;2127;p14"/>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8" name="Google Shape;2128;p14"/>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9" name="Google Shape;2129;p14"/>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0" name="Google Shape;2130;p14"/>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1" name="Google Shape;2131;p14"/>
          <p:cNvSpPr/>
          <p:nvPr/>
        </p:nvSpPr>
        <p:spPr>
          <a:xfrm>
            <a:off x="-2499092" y="5340692"/>
            <a:ext cx="4302779" cy="1771133"/>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32" name="Google Shape;2132;p14"/>
          <p:cNvGrpSpPr/>
          <p:nvPr/>
        </p:nvGrpSpPr>
        <p:grpSpPr>
          <a:xfrm>
            <a:off x="823701" y="5842563"/>
            <a:ext cx="1623961" cy="767403"/>
            <a:chOff x="617775" y="4327922"/>
            <a:chExt cx="1217971" cy="575552"/>
          </a:xfrm>
        </p:grpSpPr>
        <p:sp>
          <p:nvSpPr>
            <p:cNvPr id="2133" name="Google Shape;2133;p14"/>
            <p:cNvSpPr/>
            <p:nvPr/>
          </p:nvSpPr>
          <p:spPr>
            <a:xfrm>
              <a:off x="617775" y="4657765"/>
              <a:ext cx="1217971" cy="24570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4" name="Google Shape;2134;p14"/>
            <p:cNvSpPr/>
            <p:nvPr/>
          </p:nvSpPr>
          <p:spPr>
            <a:xfrm>
              <a:off x="617862" y="4495239"/>
              <a:ext cx="1217884" cy="245186"/>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5" name="Google Shape;2135;p14"/>
            <p:cNvSpPr/>
            <p:nvPr/>
          </p:nvSpPr>
          <p:spPr>
            <a:xfrm>
              <a:off x="617775" y="4327922"/>
              <a:ext cx="1217971" cy="245622"/>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414440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136"/>
        <p:cNvGrpSpPr/>
        <p:nvPr/>
      </p:nvGrpSpPr>
      <p:grpSpPr>
        <a:xfrm>
          <a:off x="0" y="0"/>
          <a:ext cx="0" cy="0"/>
          <a:chOff x="0" y="0"/>
          <a:chExt cx="0" cy="0"/>
        </a:xfrm>
      </p:grpSpPr>
      <p:sp>
        <p:nvSpPr>
          <p:cNvPr id="2137" name="Google Shape;2137;p15"/>
          <p:cNvSpPr txBox="1">
            <a:spLocks noGrp="1"/>
          </p:cNvSpPr>
          <p:nvPr>
            <p:ph type="subTitle" idx="1"/>
          </p:nvPr>
        </p:nvSpPr>
        <p:spPr>
          <a:xfrm>
            <a:off x="2406167" y="5006404"/>
            <a:ext cx="3690000" cy="11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138" name="Google Shape;2138;p15"/>
          <p:cNvSpPr txBox="1">
            <a:spLocks noGrp="1"/>
          </p:cNvSpPr>
          <p:nvPr>
            <p:ph type="title"/>
          </p:nvPr>
        </p:nvSpPr>
        <p:spPr>
          <a:xfrm>
            <a:off x="2406167" y="3337067"/>
            <a:ext cx="3690000" cy="1788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139" name="Google Shape;2139;p15"/>
          <p:cNvGrpSpPr/>
          <p:nvPr/>
        </p:nvGrpSpPr>
        <p:grpSpPr>
          <a:xfrm>
            <a:off x="596908" y="2579710"/>
            <a:ext cx="1378453" cy="3558285"/>
            <a:chOff x="2014958" y="1510123"/>
            <a:chExt cx="797101" cy="2057605"/>
          </a:xfrm>
        </p:grpSpPr>
        <p:sp>
          <p:nvSpPr>
            <p:cNvPr id="2140" name="Google Shape;2140;p15"/>
            <p:cNvSpPr/>
            <p:nvPr/>
          </p:nvSpPr>
          <p:spPr>
            <a:xfrm>
              <a:off x="2118623" y="3300466"/>
              <a:ext cx="672333" cy="267263"/>
            </a:xfrm>
            <a:custGeom>
              <a:avLst/>
              <a:gdLst/>
              <a:ahLst/>
              <a:cxnLst/>
              <a:rect l="l" t="t" r="r" b="b"/>
              <a:pathLst>
                <a:path w="37435" h="14881" extrusionOk="0">
                  <a:moveTo>
                    <a:pt x="34842" y="1"/>
                  </a:moveTo>
                  <a:cubicBezTo>
                    <a:pt x="34428" y="139"/>
                    <a:pt x="33978" y="416"/>
                    <a:pt x="33702" y="865"/>
                  </a:cubicBezTo>
                  <a:cubicBezTo>
                    <a:pt x="33702" y="1003"/>
                    <a:pt x="33702" y="1141"/>
                    <a:pt x="33563" y="1418"/>
                  </a:cubicBezTo>
                  <a:cubicBezTo>
                    <a:pt x="33425" y="1729"/>
                    <a:pt x="33425" y="2006"/>
                    <a:pt x="33563" y="2282"/>
                  </a:cubicBezTo>
                  <a:lnTo>
                    <a:pt x="33563" y="4010"/>
                  </a:lnTo>
                  <a:cubicBezTo>
                    <a:pt x="33563" y="4460"/>
                    <a:pt x="33425" y="4874"/>
                    <a:pt x="33252" y="5324"/>
                  </a:cubicBezTo>
                  <a:cubicBezTo>
                    <a:pt x="32976" y="5600"/>
                    <a:pt x="32838" y="6050"/>
                    <a:pt x="32561" y="6326"/>
                  </a:cubicBezTo>
                  <a:cubicBezTo>
                    <a:pt x="32250" y="6741"/>
                    <a:pt x="31835" y="7190"/>
                    <a:pt x="31386" y="7467"/>
                  </a:cubicBezTo>
                  <a:cubicBezTo>
                    <a:pt x="30522" y="8193"/>
                    <a:pt x="29658" y="8642"/>
                    <a:pt x="28655" y="9057"/>
                  </a:cubicBezTo>
                  <a:cubicBezTo>
                    <a:pt x="26650" y="9921"/>
                    <a:pt x="24473" y="10509"/>
                    <a:pt x="22330" y="10785"/>
                  </a:cubicBezTo>
                  <a:cubicBezTo>
                    <a:pt x="20878" y="10923"/>
                    <a:pt x="19426" y="11062"/>
                    <a:pt x="18009" y="11062"/>
                  </a:cubicBezTo>
                  <a:lnTo>
                    <a:pt x="18009" y="10785"/>
                  </a:lnTo>
                  <a:cubicBezTo>
                    <a:pt x="18147" y="10370"/>
                    <a:pt x="18147" y="9783"/>
                    <a:pt x="17871" y="9333"/>
                  </a:cubicBezTo>
                  <a:cubicBezTo>
                    <a:pt x="17698" y="8919"/>
                    <a:pt x="17145" y="8469"/>
                    <a:pt x="16696" y="8469"/>
                  </a:cubicBezTo>
                  <a:cubicBezTo>
                    <a:pt x="15831" y="8331"/>
                    <a:pt x="15106" y="8054"/>
                    <a:pt x="14241" y="7778"/>
                  </a:cubicBezTo>
                  <a:lnTo>
                    <a:pt x="14103" y="7778"/>
                  </a:lnTo>
                  <a:cubicBezTo>
                    <a:pt x="13239" y="6914"/>
                    <a:pt x="12098" y="6326"/>
                    <a:pt x="11096" y="5600"/>
                  </a:cubicBezTo>
                  <a:cubicBezTo>
                    <a:pt x="10785" y="5324"/>
                    <a:pt x="10508" y="5324"/>
                    <a:pt x="10094" y="5324"/>
                  </a:cubicBezTo>
                  <a:cubicBezTo>
                    <a:pt x="9644" y="4460"/>
                    <a:pt x="8780" y="3734"/>
                    <a:pt x="8054" y="3146"/>
                  </a:cubicBezTo>
                  <a:lnTo>
                    <a:pt x="8054" y="2282"/>
                  </a:lnTo>
                  <a:cubicBezTo>
                    <a:pt x="7810" y="1397"/>
                    <a:pt x="6892" y="835"/>
                    <a:pt x="6085" y="835"/>
                  </a:cubicBezTo>
                  <a:cubicBezTo>
                    <a:pt x="5979" y="835"/>
                    <a:pt x="5874" y="845"/>
                    <a:pt x="5773" y="865"/>
                  </a:cubicBezTo>
                  <a:cubicBezTo>
                    <a:pt x="3734" y="1418"/>
                    <a:pt x="1452" y="2420"/>
                    <a:pt x="415" y="4321"/>
                  </a:cubicBezTo>
                  <a:cubicBezTo>
                    <a:pt x="277" y="4736"/>
                    <a:pt x="139" y="5186"/>
                    <a:pt x="139" y="5600"/>
                  </a:cubicBezTo>
                  <a:cubicBezTo>
                    <a:pt x="1" y="6188"/>
                    <a:pt x="1" y="6603"/>
                    <a:pt x="139" y="7190"/>
                  </a:cubicBezTo>
                  <a:cubicBezTo>
                    <a:pt x="277" y="8054"/>
                    <a:pt x="727" y="8919"/>
                    <a:pt x="1280" y="9644"/>
                  </a:cubicBezTo>
                  <a:cubicBezTo>
                    <a:pt x="2593" y="11373"/>
                    <a:pt x="4598" y="12375"/>
                    <a:pt x="6637" y="13101"/>
                  </a:cubicBezTo>
                  <a:cubicBezTo>
                    <a:pt x="9057" y="13965"/>
                    <a:pt x="11822" y="14380"/>
                    <a:pt x="14414" y="14691"/>
                  </a:cubicBezTo>
                  <a:cubicBezTo>
                    <a:pt x="15554" y="14812"/>
                    <a:pt x="16720" y="14881"/>
                    <a:pt x="17890" y="14881"/>
                  </a:cubicBezTo>
                  <a:cubicBezTo>
                    <a:pt x="19381" y="14881"/>
                    <a:pt x="20877" y="14770"/>
                    <a:pt x="22330" y="14518"/>
                  </a:cubicBezTo>
                  <a:cubicBezTo>
                    <a:pt x="24611" y="14242"/>
                    <a:pt x="26927" y="13827"/>
                    <a:pt x="29104" y="12963"/>
                  </a:cubicBezTo>
                  <a:cubicBezTo>
                    <a:pt x="31109" y="12237"/>
                    <a:pt x="32976" y="11234"/>
                    <a:pt x="34566" y="9783"/>
                  </a:cubicBezTo>
                  <a:cubicBezTo>
                    <a:pt x="35292" y="9195"/>
                    <a:pt x="35845" y="8331"/>
                    <a:pt x="36294" y="7605"/>
                  </a:cubicBezTo>
                  <a:cubicBezTo>
                    <a:pt x="36882" y="6603"/>
                    <a:pt x="37296" y="5462"/>
                    <a:pt x="37296" y="4149"/>
                  </a:cubicBezTo>
                  <a:cubicBezTo>
                    <a:pt x="37435" y="3284"/>
                    <a:pt x="37435" y="2282"/>
                    <a:pt x="37296" y="1418"/>
                  </a:cubicBezTo>
                  <a:cubicBezTo>
                    <a:pt x="37158" y="865"/>
                    <a:pt x="36709" y="416"/>
                    <a:pt x="36432" y="277"/>
                  </a:cubicBezTo>
                  <a:cubicBezTo>
                    <a:pt x="36156" y="1"/>
                    <a:pt x="35706" y="1"/>
                    <a:pt x="35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1" name="Google Shape;2141;p15"/>
            <p:cNvSpPr/>
            <p:nvPr/>
          </p:nvSpPr>
          <p:spPr>
            <a:xfrm>
              <a:off x="2191253" y="2622566"/>
              <a:ext cx="46588" cy="62106"/>
            </a:xfrm>
            <a:custGeom>
              <a:avLst/>
              <a:gdLst/>
              <a:ahLst/>
              <a:cxnLst/>
              <a:rect l="l" t="t" r="r" b="b"/>
              <a:pathLst>
                <a:path w="2594" h="3458" extrusionOk="0">
                  <a:moveTo>
                    <a:pt x="2420" y="1"/>
                  </a:moveTo>
                  <a:cubicBezTo>
                    <a:pt x="2282" y="139"/>
                    <a:pt x="2144" y="277"/>
                    <a:pt x="1867" y="588"/>
                  </a:cubicBezTo>
                  <a:cubicBezTo>
                    <a:pt x="1602" y="824"/>
                    <a:pt x="1363" y="1059"/>
                    <a:pt x="1126" y="1402"/>
                  </a:cubicBezTo>
                  <a:lnTo>
                    <a:pt x="1126" y="1402"/>
                  </a:lnTo>
                  <a:cubicBezTo>
                    <a:pt x="1504" y="977"/>
                    <a:pt x="1949" y="638"/>
                    <a:pt x="2282" y="277"/>
                  </a:cubicBezTo>
                  <a:cubicBezTo>
                    <a:pt x="2420" y="139"/>
                    <a:pt x="2420" y="139"/>
                    <a:pt x="2593" y="139"/>
                  </a:cubicBezTo>
                  <a:cubicBezTo>
                    <a:pt x="2593" y="1"/>
                    <a:pt x="2593" y="1"/>
                    <a:pt x="2420" y="1"/>
                  </a:cubicBezTo>
                  <a:close/>
                  <a:moveTo>
                    <a:pt x="1126" y="1402"/>
                  </a:moveTo>
                  <a:cubicBezTo>
                    <a:pt x="1034" y="1505"/>
                    <a:pt x="946" y="1614"/>
                    <a:pt x="865" y="1729"/>
                  </a:cubicBezTo>
                  <a:cubicBezTo>
                    <a:pt x="846" y="1765"/>
                    <a:pt x="826" y="1802"/>
                    <a:pt x="807" y="1838"/>
                  </a:cubicBezTo>
                  <a:lnTo>
                    <a:pt x="807" y="1838"/>
                  </a:lnTo>
                  <a:cubicBezTo>
                    <a:pt x="871" y="1755"/>
                    <a:pt x="937" y="1672"/>
                    <a:pt x="1003" y="1591"/>
                  </a:cubicBezTo>
                  <a:cubicBezTo>
                    <a:pt x="1044" y="1524"/>
                    <a:pt x="1085" y="1461"/>
                    <a:pt x="1126" y="1402"/>
                  </a:cubicBezTo>
                  <a:close/>
                  <a:moveTo>
                    <a:pt x="807" y="1838"/>
                  </a:moveTo>
                  <a:lnTo>
                    <a:pt x="807" y="1838"/>
                  </a:lnTo>
                  <a:cubicBezTo>
                    <a:pt x="437" y="2320"/>
                    <a:pt x="119" y="2838"/>
                    <a:pt x="1" y="3457"/>
                  </a:cubicBezTo>
                  <a:cubicBezTo>
                    <a:pt x="260" y="2906"/>
                    <a:pt x="519" y="2385"/>
                    <a:pt x="807" y="1838"/>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2" name="Google Shape;2142;p15"/>
            <p:cNvSpPr/>
            <p:nvPr/>
          </p:nvSpPr>
          <p:spPr>
            <a:xfrm>
              <a:off x="2700312" y="2620087"/>
              <a:ext cx="18" cy="2496"/>
            </a:xfrm>
            <a:custGeom>
              <a:avLst/>
              <a:gdLst/>
              <a:ahLst/>
              <a:cxnLst/>
              <a:rect l="l" t="t" r="r" b="b"/>
              <a:pathLst>
                <a:path w="1" h="139" extrusionOk="0">
                  <a:moveTo>
                    <a:pt x="0" y="139"/>
                  </a:moveTo>
                  <a:lnTo>
                    <a:pt x="0" y="139"/>
                  </a:lnTo>
                  <a:lnTo>
                    <a:pt x="0"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3" name="Google Shape;2143;p15"/>
            <p:cNvSpPr/>
            <p:nvPr/>
          </p:nvSpPr>
          <p:spPr>
            <a:xfrm>
              <a:off x="2700312" y="2607048"/>
              <a:ext cx="23599" cy="85077"/>
            </a:xfrm>
            <a:custGeom>
              <a:avLst/>
              <a:gdLst/>
              <a:ahLst/>
              <a:cxnLst/>
              <a:rect l="l" t="t" r="r" b="b"/>
              <a:pathLst>
                <a:path w="1314" h="4737" extrusionOk="0">
                  <a:moveTo>
                    <a:pt x="0" y="1"/>
                  </a:moveTo>
                  <a:lnTo>
                    <a:pt x="0" y="865"/>
                  </a:lnTo>
                  <a:cubicBezTo>
                    <a:pt x="173" y="2144"/>
                    <a:pt x="450" y="3457"/>
                    <a:pt x="864" y="4736"/>
                  </a:cubicBezTo>
                  <a:cubicBezTo>
                    <a:pt x="1037" y="4598"/>
                    <a:pt x="1175" y="4460"/>
                    <a:pt x="1314" y="4460"/>
                  </a:cubicBezTo>
                  <a:lnTo>
                    <a:pt x="1175" y="4321"/>
                  </a:lnTo>
                  <a:cubicBezTo>
                    <a:pt x="864" y="3008"/>
                    <a:pt x="588" y="1729"/>
                    <a:pt x="450" y="415"/>
                  </a:cubicBezTo>
                  <a:lnTo>
                    <a:pt x="450" y="277"/>
                  </a:lnTo>
                  <a:cubicBezTo>
                    <a:pt x="311" y="139"/>
                    <a:pt x="173" y="139"/>
                    <a:pt x="0"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4" name="Google Shape;2144;p15"/>
            <p:cNvSpPr/>
            <p:nvPr/>
          </p:nvSpPr>
          <p:spPr>
            <a:xfrm>
              <a:off x="2672366" y="2596506"/>
              <a:ext cx="27964" cy="98708"/>
            </a:xfrm>
            <a:custGeom>
              <a:avLst/>
              <a:gdLst/>
              <a:ahLst/>
              <a:cxnLst/>
              <a:rect l="l" t="t" r="r" b="b"/>
              <a:pathLst>
                <a:path w="1557" h="5496" extrusionOk="0">
                  <a:moveTo>
                    <a:pt x="277" y="0"/>
                  </a:moveTo>
                  <a:cubicBezTo>
                    <a:pt x="139" y="449"/>
                    <a:pt x="139" y="864"/>
                    <a:pt x="1" y="1314"/>
                  </a:cubicBezTo>
                  <a:cubicBezTo>
                    <a:pt x="139" y="1314"/>
                    <a:pt x="277" y="1452"/>
                    <a:pt x="277" y="1590"/>
                  </a:cubicBezTo>
                  <a:cubicBezTo>
                    <a:pt x="416" y="2592"/>
                    <a:pt x="554" y="3768"/>
                    <a:pt x="1003" y="4632"/>
                  </a:cubicBezTo>
                  <a:lnTo>
                    <a:pt x="1003" y="4908"/>
                  </a:lnTo>
                  <a:lnTo>
                    <a:pt x="1141" y="4908"/>
                  </a:lnTo>
                  <a:lnTo>
                    <a:pt x="1141" y="5047"/>
                  </a:lnTo>
                  <a:cubicBezTo>
                    <a:pt x="1280" y="5185"/>
                    <a:pt x="1418" y="5323"/>
                    <a:pt x="1556" y="5496"/>
                  </a:cubicBezTo>
                  <a:cubicBezTo>
                    <a:pt x="1141" y="3768"/>
                    <a:pt x="692" y="2039"/>
                    <a:pt x="554" y="311"/>
                  </a:cubicBezTo>
                  <a:lnTo>
                    <a:pt x="554" y="138"/>
                  </a:lnTo>
                  <a:lnTo>
                    <a:pt x="416" y="138"/>
                  </a:lnTo>
                  <a:cubicBezTo>
                    <a:pt x="277" y="138"/>
                    <a:pt x="277" y="138"/>
                    <a:pt x="277"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5" name="Google Shape;2145;p15"/>
            <p:cNvSpPr/>
            <p:nvPr/>
          </p:nvSpPr>
          <p:spPr>
            <a:xfrm>
              <a:off x="2462539" y="2562974"/>
              <a:ext cx="8100" cy="80102"/>
            </a:xfrm>
            <a:custGeom>
              <a:avLst/>
              <a:gdLst/>
              <a:ahLst/>
              <a:cxnLst/>
              <a:rect l="l" t="t" r="r" b="b"/>
              <a:pathLst>
                <a:path w="451" h="4460" extrusionOk="0">
                  <a:moveTo>
                    <a:pt x="1" y="1"/>
                  </a:moveTo>
                  <a:cubicBezTo>
                    <a:pt x="139" y="1452"/>
                    <a:pt x="277" y="2869"/>
                    <a:pt x="450" y="4459"/>
                  </a:cubicBezTo>
                  <a:cubicBezTo>
                    <a:pt x="277" y="2869"/>
                    <a:pt x="139" y="1452"/>
                    <a:pt x="139"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6" name="Google Shape;2146;p15"/>
            <p:cNvSpPr/>
            <p:nvPr/>
          </p:nvSpPr>
          <p:spPr>
            <a:xfrm>
              <a:off x="2726372" y="2630019"/>
              <a:ext cx="15553" cy="44092"/>
            </a:xfrm>
            <a:custGeom>
              <a:avLst/>
              <a:gdLst/>
              <a:ahLst/>
              <a:cxnLst/>
              <a:rect l="l" t="t" r="r" b="b"/>
              <a:pathLst>
                <a:path w="866" h="2455" extrusionOk="0">
                  <a:moveTo>
                    <a:pt x="1" y="1"/>
                  </a:moveTo>
                  <a:lnTo>
                    <a:pt x="1" y="1"/>
                  </a:lnTo>
                  <a:cubicBezTo>
                    <a:pt x="139" y="865"/>
                    <a:pt x="277" y="1591"/>
                    <a:pt x="450" y="2455"/>
                  </a:cubicBezTo>
                  <a:cubicBezTo>
                    <a:pt x="589" y="2316"/>
                    <a:pt x="727" y="2178"/>
                    <a:pt x="727" y="2040"/>
                  </a:cubicBezTo>
                  <a:cubicBezTo>
                    <a:pt x="727" y="2040"/>
                    <a:pt x="865" y="2040"/>
                    <a:pt x="865" y="1902"/>
                  </a:cubicBezTo>
                  <a:cubicBezTo>
                    <a:pt x="865" y="1729"/>
                    <a:pt x="865" y="1591"/>
                    <a:pt x="727" y="1314"/>
                  </a:cubicBezTo>
                  <a:cubicBezTo>
                    <a:pt x="727" y="1176"/>
                    <a:pt x="589" y="865"/>
                    <a:pt x="450" y="588"/>
                  </a:cubicBezTo>
                  <a:cubicBezTo>
                    <a:pt x="277" y="450"/>
                    <a:pt x="139" y="173"/>
                    <a:pt x="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7" name="Google Shape;2147;p15"/>
            <p:cNvSpPr/>
            <p:nvPr/>
          </p:nvSpPr>
          <p:spPr>
            <a:xfrm>
              <a:off x="2198707" y="2705128"/>
              <a:ext cx="2496" cy="2514"/>
            </a:xfrm>
            <a:custGeom>
              <a:avLst/>
              <a:gdLst/>
              <a:ahLst/>
              <a:cxnLst/>
              <a:rect l="l" t="t" r="r" b="b"/>
              <a:pathLst>
                <a:path w="139" h="140" extrusionOk="0">
                  <a:moveTo>
                    <a:pt x="1" y="1"/>
                  </a:moveTo>
                  <a:lnTo>
                    <a:pt x="1" y="139"/>
                  </a:lnTo>
                  <a:lnTo>
                    <a:pt x="139" y="139"/>
                  </a:lnTo>
                  <a:cubicBezTo>
                    <a:pt x="139" y="139"/>
                    <a:pt x="1" y="139"/>
                    <a:pt x="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8" name="Google Shape;2148;p15"/>
            <p:cNvSpPr/>
            <p:nvPr/>
          </p:nvSpPr>
          <p:spPr>
            <a:xfrm>
              <a:off x="2219199" y="2658576"/>
              <a:ext cx="31053" cy="52156"/>
            </a:xfrm>
            <a:custGeom>
              <a:avLst/>
              <a:gdLst/>
              <a:ahLst/>
              <a:cxnLst/>
              <a:rect l="l" t="t" r="r" b="b"/>
              <a:pathLst>
                <a:path w="1729" h="2904" extrusionOk="0">
                  <a:moveTo>
                    <a:pt x="311" y="1"/>
                  </a:moveTo>
                  <a:cubicBezTo>
                    <a:pt x="311" y="139"/>
                    <a:pt x="173" y="312"/>
                    <a:pt x="0" y="450"/>
                  </a:cubicBezTo>
                  <a:cubicBezTo>
                    <a:pt x="588" y="1176"/>
                    <a:pt x="864" y="2040"/>
                    <a:pt x="1175" y="2904"/>
                  </a:cubicBezTo>
                  <a:cubicBezTo>
                    <a:pt x="1314" y="2593"/>
                    <a:pt x="1590" y="2455"/>
                    <a:pt x="1728" y="2316"/>
                  </a:cubicBezTo>
                  <a:lnTo>
                    <a:pt x="864" y="1003"/>
                  </a:lnTo>
                  <a:cubicBezTo>
                    <a:pt x="726" y="726"/>
                    <a:pt x="450" y="312"/>
                    <a:pt x="31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9" name="Google Shape;2149;p15"/>
            <p:cNvSpPr/>
            <p:nvPr/>
          </p:nvSpPr>
          <p:spPr>
            <a:xfrm>
              <a:off x="2700312" y="2622566"/>
              <a:ext cx="18" cy="18"/>
            </a:xfrm>
            <a:custGeom>
              <a:avLst/>
              <a:gdLst/>
              <a:ahLst/>
              <a:cxnLst/>
              <a:rect l="l" t="t" r="r" b="b"/>
              <a:pathLst>
                <a:path w="1" h="1" extrusionOk="0">
                  <a:moveTo>
                    <a:pt x="0" y="1"/>
                  </a:moveTo>
                  <a:lnTo>
                    <a:pt x="0" y="1"/>
                  </a:lnTo>
                  <a:lnTo>
                    <a:pt x="0"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0" name="Google Shape;2150;p15"/>
            <p:cNvSpPr/>
            <p:nvPr/>
          </p:nvSpPr>
          <p:spPr>
            <a:xfrm>
              <a:off x="2661823" y="2648644"/>
              <a:ext cx="7453" cy="15535"/>
            </a:xfrm>
            <a:custGeom>
              <a:avLst/>
              <a:gdLst/>
              <a:ahLst/>
              <a:cxnLst/>
              <a:rect l="l" t="t" r="r" b="b"/>
              <a:pathLst>
                <a:path w="415" h="865" extrusionOk="0">
                  <a:moveTo>
                    <a:pt x="138" y="0"/>
                  </a:moveTo>
                  <a:cubicBezTo>
                    <a:pt x="138" y="139"/>
                    <a:pt x="138" y="415"/>
                    <a:pt x="0" y="554"/>
                  </a:cubicBezTo>
                  <a:lnTo>
                    <a:pt x="0" y="692"/>
                  </a:lnTo>
                  <a:cubicBezTo>
                    <a:pt x="138" y="692"/>
                    <a:pt x="277" y="865"/>
                    <a:pt x="415" y="865"/>
                  </a:cubicBezTo>
                  <a:cubicBezTo>
                    <a:pt x="277" y="554"/>
                    <a:pt x="277" y="277"/>
                    <a:pt x="138"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1" name="Google Shape;2151;p15"/>
            <p:cNvSpPr/>
            <p:nvPr/>
          </p:nvSpPr>
          <p:spPr>
            <a:xfrm>
              <a:off x="2351421" y="2586556"/>
              <a:ext cx="20510" cy="43481"/>
            </a:xfrm>
            <a:custGeom>
              <a:avLst/>
              <a:gdLst/>
              <a:ahLst/>
              <a:cxnLst/>
              <a:rect l="l" t="t" r="r" b="b"/>
              <a:pathLst>
                <a:path w="1142" h="2421" extrusionOk="0">
                  <a:moveTo>
                    <a:pt x="865" y="1"/>
                  </a:moveTo>
                  <a:lnTo>
                    <a:pt x="588" y="139"/>
                  </a:lnTo>
                  <a:lnTo>
                    <a:pt x="1" y="139"/>
                  </a:lnTo>
                  <a:cubicBezTo>
                    <a:pt x="415" y="1003"/>
                    <a:pt x="726" y="1729"/>
                    <a:pt x="1141" y="2421"/>
                  </a:cubicBezTo>
                  <a:cubicBezTo>
                    <a:pt x="1141" y="2006"/>
                    <a:pt x="1003" y="1556"/>
                    <a:pt x="1003" y="1142"/>
                  </a:cubicBezTo>
                  <a:lnTo>
                    <a:pt x="1003" y="416"/>
                  </a:lnTo>
                  <a:lnTo>
                    <a:pt x="1003" y="278"/>
                  </a:lnTo>
                  <a:lnTo>
                    <a:pt x="865"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2" name="Google Shape;2152;p15"/>
            <p:cNvSpPr/>
            <p:nvPr/>
          </p:nvSpPr>
          <p:spPr>
            <a:xfrm>
              <a:off x="2203682" y="2682175"/>
              <a:ext cx="18642" cy="22971"/>
            </a:xfrm>
            <a:custGeom>
              <a:avLst/>
              <a:gdLst/>
              <a:ahLst/>
              <a:cxnLst/>
              <a:rect l="l" t="t" r="r" b="b"/>
              <a:pathLst>
                <a:path w="1038" h="1279" extrusionOk="0">
                  <a:moveTo>
                    <a:pt x="311" y="0"/>
                  </a:moveTo>
                  <a:cubicBezTo>
                    <a:pt x="311" y="0"/>
                    <a:pt x="173" y="138"/>
                    <a:pt x="173" y="277"/>
                  </a:cubicBezTo>
                  <a:lnTo>
                    <a:pt x="0" y="415"/>
                  </a:lnTo>
                  <a:lnTo>
                    <a:pt x="173" y="415"/>
                  </a:lnTo>
                  <a:cubicBezTo>
                    <a:pt x="311" y="726"/>
                    <a:pt x="588" y="1002"/>
                    <a:pt x="864" y="1141"/>
                  </a:cubicBezTo>
                  <a:cubicBezTo>
                    <a:pt x="864" y="1279"/>
                    <a:pt x="1037" y="1279"/>
                    <a:pt x="1037" y="1279"/>
                  </a:cubicBezTo>
                  <a:cubicBezTo>
                    <a:pt x="726" y="864"/>
                    <a:pt x="588" y="415"/>
                    <a:pt x="311"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3" name="Google Shape;2153;p15"/>
            <p:cNvSpPr/>
            <p:nvPr/>
          </p:nvSpPr>
          <p:spPr>
            <a:xfrm>
              <a:off x="2237824" y="2638083"/>
              <a:ext cx="27946" cy="54042"/>
            </a:xfrm>
            <a:custGeom>
              <a:avLst/>
              <a:gdLst/>
              <a:ahLst/>
              <a:cxnLst/>
              <a:rect l="l" t="t" r="r" b="b"/>
              <a:pathLst>
                <a:path w="1556" h="3009" extrusionOk="0">
                  <a:moveTo>
                    <a:pt x="277" y="1"/>
                  </a:moveTo>
                  <a:cubicBezTo>
                    <a:pt x="277" y="139"/>
                    <a:pt x="138" y="277"/>
                    <a:pt x="0" y="416"/>
                  </a:cubicBezTo>
                  <a:lnTo>
                    <a:pt x="0" y="588"/>
                  </a:lnTo>
                  <a:lnTo>
                    <a:pt x="138" y="727"/>
                  </a:lnTo>
                  <a:cubicBezTo>
                    <a:pt x="415" y="1453"/>
                    <a:pt x="864" y="2144"/>
                    <a:pt x="1279" y="2732"/>
                  </a:cubicBezTo>
                  <a:cubicBezTo>
                    <a:pt x="1279" y="2732"/>
                    <a:pt x="1279" y="2870"/>
                    <a:pt x="1417" y="2870"/>
                  </a:cubicBezTo>
                  <a:lnTo>
                    <a:pt x="1417" y="3008"/>
                  </a:lnTo>
                  <a:cubicBezTo>
                    <a:pt x="1417" y="2870"/>
                    <a:pt x="1556" y="2870"/>
                    <a:pt x="1556" y="2870"/>
                  </a:cubicBezTo>
                  <a:cubicBezTo>
                    <a:pt x="1417" y="2593"/>
                    <a:pt x="1417" y="2455"/>
                    <a:pt x="1279" y="2144"/>
                  </a:cubicBezTo>
                  <a:cubicBezTo>
                    <a:pt x="1003" y="1453"/>
                    <a:pt x="553" y="727"/>
                    <a:pt x="277"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4" name="Google Shape;2154;p15"/>
            <p:cNvSpPr/>
            <p:nvPr/>
          </p:nvSpPr>
          <p:spPr>
            <a:xfrm>
              <a:off x="2470621" y="2648644"/>
              <a:ext cx="18" cy="2496"/>
            </a:xfrm>
            <a:custGeom>
              <a:avLst/>
              <a:gdLst/>
              <a:ahLst/>
              <a:cxnLst/>
              <a:rect l="l" t="t" r="r" b="b"/>
              <a:pathLst>
                <a:path w="1" h="139" extrusionOk="0">
                  <a:moveTo>
                    <a:pt x="0" y="0"/>
                  </a:moveTo>
                  <a:lnTo>
                    <a:pt x="0" y="139"/>
                  </a:lnTo>
                  <a:lnTo>
                    <a:pt x="0" y="139"/>
                  </a:lnTo>
                  <a:lnTo>
                    <a:pt x="0" y="0"/>
                  </a:ln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5" name="Google Shape;2155;p15"/>
            <p:cNvSpPr/>
            <p:nvPr/>
          </p:nvSpPr>
          <p:spPr>
            <a:xfrm>
              <a:off x="2659327" y="2692107"/>
              <a:ext cx="33549" cy="36638"/>
            </a:xfrm>
            <a:custGeom>
              <a:avLst/>
              <a:gdLst/>
              <a:ahLst/>
              <a:cxnLst/>
              <a:rect l="l" t="t" r="r" b="b"/>
              <a:pathLst>
                <a:path w="1868" h="2040" extrusionOk="0">
                  <a:moveTo>
                    <a:pt x="1003" y="0"/>
                  </a:moveTo>
                  <a:cubicBezTo>
                    <a:pt x="727" y="726"/>
                    <a:pt x="416" y="1314"/>
                    <a:pt x="1" y="2039"/>
                  </a:cubicBezTo>
                  <a:cubicBezTo>
                    <a:pt x="727" y="1728"/>
                    <a:pt x="1280" y="1314"/>
                    <a:pt x="1867" y="1037"/>
                  </a:cubicBezTo>
                  <a:cubicBezTo>
                    <a:pt x="1729" y="1037"/>
                    <a:pt x="1729" y="1037"/>
                    <a:pt x="1729" y="864"/>
                  </a:cubicBezTo>
                  <a:cubicBezTo>
                    <a:pt x="1591" y="726"/>
                    <a:pt x="1418" y="449"/>
                    <a:pt x="1142" y="311"/>
                  </a:cubicBezTo>
                  <a:cubicBezTo>
                    <a:pt x="1142" y="173"/>
                    <a:pt x="1003" y="173"/>
                    <a:pt x="1003"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6" name="Google Shape;2156;p15"/>
            <p:cNvSpPr/>
            <p:nvPr/>
          </p:nvSpPr>
          <p:spPr>
            <a:xfrm>
              <a:off x="2387431" y="2772801"/>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7" name="Google Shape;2157;p15"/>
            <p:cNvSpPr/>
            <p:nvPr/>
          </p:nvSpPr>
          <p:spPr>
            <a:xfrm>
              <a:off x="2648784" y="2676571"/>
              <a:ext cx="15535" cy="36656"/>
            </a:xfrm>
            <a:custGeom>
              <a:avLst/>
              <a:gdLst/>
              <a:ahLst/>
              <a:cxnLst/>
              <a:rect l="l" t="t" r="r" b="b"/>
              <a:pathLst>
                <a:path w="865" h="2041" extrusionOk="0">
                  <a:moveTo>
                    <a:pt x="588" y="1"/>
                  </a:moveTo>
                  <a:lnTo>
                    <a:pt x="139" y="1729"/>
                  </a:lnTo>
                  <a:cubicBezTo>
                    <a:pt x="139" y="1737"/>
                    <a:pt x="139" y="1745"/>
                    <a:pt x="139" y="1752"/>
                  </a:cubicBezTo>
                  <a:lnTo>
                    <a:pt x="139" y="1752"/>
                  </a:lnTo>
                  <a:cubicBezTo>
                    <a:pt x="378" y="1261"/>
                    <a:pt x="633" y="775"/>
                    <a:pt x="864" y="312"/>
                  </a:cubicBezTo>
                  <a:lnTo>
                    <a:pt x="864" y="174"/>
                  </a:lnTo>
                  <a:cubicBezTo>
                    <a:pt x="864" y="174"/>
                    <a:pt x="726" y="174"/>
                    <a:pt x="588" y="1"/>
                  </a:cubicBezTo>
                  <a:close/>
                  <a:moveTo>
                    <a:pt x="139" y="1752"/>
                  </a:moveTo>
                  <a:lnTo>
                    <a:pt x="139" y="1752"/>
                  </a:lnTo>
                  <a:cubicBezTo>
                    <a:pt x="92" y="1848"/>
                    <a:pt x="46" y="1944"/>
                    <a:pt x="0" y="2040"/>
                  </a:cubicBezTo>
                  <a:cubicBezTo>
                    <a:pt x="132" y="1908"/>
                    <a:pt x="138" y="1902"/>
                    <a:pt x="139" y="1752"/>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8" name="Google Shape;2158;p15"/>
            <p:cNvSpPr/>
            <p:nvPr/>
          </p:nvSpPr>
          <p:spPr>
            <a:xfrm>
              <a:off x="2470621" y="2656097"/>
              <a:ext cx="7453" cy="121697"/>
            </a:xfrm>
            <a:custGeom>
              <a:avLst/>
              <a:gdLst/>
              <a:ahLst/>
              <a:cxnLst/>
              <a:rect l="l" t="t" r="r" b="b"/>
              <a:pathLst>
                <a:path w="415" h="6776" extrusionOk="0">
                  <a:moveTo>
                    <a:pt x="277" y="4770"/>
                  </a:moveTo>
                  <a:lnTo>
                    <a:pt x="277" y="5185"/>
                  </a:lnTo>
                  <a:lnTo>
                    <a:pt x="277" y="5634"/>
                  </a:lnTo>
                  <a:lnTo>
                    <a:pt x="415" y="6775"/>
                  </a:lnTo>
                  <a:lnTo>
                    <a:pt x="415" y="6775"/>
                  </a:lnTo>
                  <a:lnTo>
                    <a:pt x="415" y="6775"/>
                  </a:lnTo>
                  <a:lnTo>
                    <a:pt x="277" y="5634"/>
                  </a:lnTo>
                  <a:lnTo>
                    <a:pt x="277" y="5185"/>
                  </a:lnTo>
                  <a:lnTo>
                    <a:pt x="277" y="4770"/>
                  </a:lnTo>
                  <a:cubicBezTo>
                    <a:pt x="277" y="4183"/>
                    <a:pt x="138" y="3595"/>
                    <a:pt x="138" y="3042"/>
                  </a:cubicBezTo>
                  <a:cubicBezTo>
                    <a:pt x="138" y="2005"/>
                    <a:pt x="0" y="1003"/>
                    <a:pt x="0" y="0"/>
                  </a:cubicBezTo>
                  <a:lnTo>
                    <a:pt x="0" y="0"/>
                  </a:lnTo>
                  <a:cubicBezTo>
                    <a:pt x="0" y="1003"/>
                    <a:pt x="138" y="2005"/>
                    <a:pt x="138" y="3042"/>
                  </a:cubicBezTo>
                  <a:cubicBezTo>
                    <a:pt x="138" y="3595"/>
                    <a:pt x="277" y="4183"/>
                    <a:pt x="277" y="477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9" name="Google Shape;2159;p15"/>
            <p:cNvSpPr/>
            <p:nvPr/>
          </p:nvSpPr>
          <p:spPr>
            <a:xfrm>
              <a:off x="2247756" y="2707624"/>
              <a:ext cx="21121" cy="26078"/>
            </a:xfrm>
            <a:custGeom>
              <a:avLst/>
              <a:gdLst/>
              <a:ahLst/>
              <a:cxnLst/>
              <a:rect l="l" t="t" r="r" b="b"/>
              <a:pathLst>
                <a:path w="1176" h="1452" extrusionOk="0">
                  <a:moveTo>
                    <a:pt x="1175" y="0"/>
                  </a:moveTo>
                  <a:lnTo>
                    <a:pt x="1175" y="0"/>
                  </a:lnTo>
                  <a:cubicBezTo>
                    <a:pt x="864" y="173"/>
                    <a:pt x="588" y="450"/>
                    <a:pt x="450" y="588"/>
                  </a:cubicBezTo>
                  <a:cubicBezTo>
                    <a:pt x="311" y="726"/>
                    <a:pt x="138" y="864"/>
                    <a:pt x="0" y="1037"/>
                  </a:cubicBezTo>
                  <a:cubicBezTo>
                    <a:pt x="311" y="1175"/>
                    <a:pt x="588" y="1314"/>
                    <a:pt x="864" y="1452"/>
                  </a:cubicBezTo>
                  <a:cubicBezTo>
                    <a:pt x="864" y="1037"/>
                    <a:pt x="1003" y="450"/>
                    <a:pt x="1175"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0" name="Google Shape;2160;p15"/>
            <p:cNvSpPr/>
            <p:nvPr/>
          </p:nvSpPr>
          <p:spPr>
            <a:xfrm>
              <a:off x="2276312" y="2720663"/>
              <a:ext cx="20492" cy="31053"/>
            </a:xfrm>
            <a:custGeom>
              <a:avLst/>
              <a:gdLst/>
              <a:ahLst/>
              <a:cxnLst/>
              <a:rect l="l" t="t" r="r" b="b"/>
              <a:pathLst>
                <a:path w="1141" h="1729" extrusionOk="0">
                  <a:moveTo>
                    <a:pt x="277" y="0"/>
                  </a:moveTo>
                  <a:cubicBezTo>
                    <a:pt x="138" y="449"/>
                    <a:pt x="138" y="726"/>
                    <a:pt x="0" y="1175"/>
                  </a:cubicBezTo>
                  <a:cubicBezTo>
                    <a:pt x="450" y="1314"/>
                    <a:pt x="726" y="1590"/>
                    <a:pt x="1141" y="1728"/>
                  </a:cubicBezTo>
                  <a:lnTo>
                    <a:pt x="726" y="864"/>
                  </a:lnTo>
                  <a:lnTo>
                    <a:pt x="588" y="588"/>
                  </a:lnTo>
                  <a:cubicBezTo>
                    <a:pt x="450" y="311"/>
                    <a:pt x="450" y="138"/>
                    <a:pt x="277"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1" name="Google Shape;2161;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2" name="Google Shape;2162;p15"/>
            <p:cNvSpPr/>
            <p:nvPr/>
          </p:nvSpPr>
          <p:spPr>
            <a:xfrm>
              <a:off x="2759903" y="2128432"/>
              <a:ext cx="13057" cy="106162"/>
            </a:xfrm>
            <a:custGeom>
              <a:avLst/>
              <a:gdLst/>
              <a:ahLst/>
              <a:cxnLst/>
              <a:rect l="l" t="t" r="r" b="b"/>
              <a:pathLst>
                <a:path w="727" h="5911" extrusionOk="0">
                  <a:moveTo>
                    <a:pt x="312" y="0"/>
                  </a:moveTo>
                  <a:cubicBezTo>
                    <a:pt x="312" y="1452"/>
                    <a:pt x="139" y="2869"/>
                    <a:pt x="0" y="4321"/>
                  </a:cubicBezTo>
                  <a:lnTo>
                    <a:pt x="0" y="5634"/>
                  </a:lnTo>
                  <a:cubicBezTo>
                    <a:pt x="139" y="5772"/>
                    <a:pt x="312" y="5772"/>
                    <a:pt x="588" y="5911"/>
                  </a:cubicBezTo>
                  <a:cubicBezTo>
                    <a:pt x="588" y="4044"/>
                    <a:pt x="726" y="2178"/>
                    <a:pt x="726" y="277"/>
                  </a:cubicBezTo>
                  <a:lnTo>
                    <a:pt x="72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3" name="Google Shape;2163;p15"/>
            <p:cNvSpPr/>
            <p:nvPr/>
          </p:nvSpPr>
          <p:spPr>
            <a:xfrm>
              <a:off x="2759903" y="2203541"/>
              <a:ext cx="18" cy="2496"/>
            </a:xfrm>
            <a:custGeom>
              <a:avLst/>
              <a:gdLst/>
              <a:ahLst/>
              <a:cxnLst/>
              <a:rect l="l" t="t" r="r" b="b"/>
              <a:pathLst>
                <a:path w="1" h="139" extrusionOk="0">
                  <a:moveTo>
                    <a:pt x="0" y="0"/>
                  </a:moveTo>
                  <a:lnTo>
                    <a:pt x="0" y="139"/>
                  </a:lnTo>
                  <a:lnTo>
                    <a:pt x="0" y="139"/>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4" name="Google Shape;2164;p15"/>
            <p:cNvSpPr/>
            <p:nvPr/>
          </p:nvSpPr>
          <p:spPr>
            <a:xfrm>
              <a:off x="2781006" y="2133389"/>
              <a:ext cx="15535" cy="108658"/>
            </a:xfrm>
            <a:custGeom>
              <a:avLst/>
              <a:gdLst/>
              <a:ahLst/>
              <a:cxnLst/>
              <a:rect l="l" t="t" r="r" b="b"/>
              <a:pathLst>
                <a:path w="865" h="6050" extrusionOk="0">
                  <a:moveTo>
                    <a:pt x="139" y="1"/>
                  </a:moveTo>
                  <a:cubicBezTo>
                    <a:pt x="139" y="2040"/>
                    <a:pt x="1" y="3906"/>
                    <a:pt x="1" y="5911"/>
                  </a:cubicBezTo>
                  <a:cubicBezTo>
                    <a:pt x="1" y="5911"/>
                    <a:pt x="139" y="5911"/>
                    <a:pt x="139" y="6049"/>
                  </a:cubicBezTo>
                  <a:cubicBezTo>
                    <a:pt x="415" y="5185"/>
                    <a:pt x="554" y="4494"/>
                    <a:pt x="692" y="3768"/>
                  </a:cubicBezTo>
                  <a:cubicBezTo>
                    <a:pt x="692" y="3042"/>
                    <a:pt x="865" y="2316"/>
                    <a:pt x="692" y="1452"/>
                  </a:cubicBezTo>
                  <a:cubicBezTo>
                    <a:pt x="692" y="1176"/>
                    <a:pt x="692" y="865"/>
                    <a:pt x="554" y="588"/>
                  </a:cubicBezTo>
                  <a:lnTo>
                    <a:pt x="277" y="312"/>
                  </a:lnTo>
                  <a:cubicBezTo>
                    <a:pt x="277" y="173"/>
                    <a:pt x="139" y="173"/>
                    <a:pt x="1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5" name="Google Shape;2165;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6" name="Google Shape;2166;p15"/>
            <p:cNvSpPr/>
            <p:nvPr/>
          </p:nvSpPr>
          <p:spPr>
            <a:xfrm>
              <a:off x="2721415" y="2177463"/>
              <a:ext cx="18" cy="2496"/>
            </a:xfrm>
            <a:custGeom>
              <a:avLst/>
              <a:gdLst/>
              <a:ahLst/>
              <a:cxnLst/>
              <a:rect l="l" t="t" r="r" b="b"/>
              <a:pathLst>
                <a:path w="1" h="139" extrusionOk="0">
                  <a:moveTo>
                    <a:pt x="0" y="139"/>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7" name="Google Shape;2167;p15"/>
            <p:cNvSpPr/>
            <p:nvPr/>
          </p:nvSpPr>
          <p:spPr>
            <a:xfrm>
              <a:off x="2754928" y="2164424"/>
              <a:ext cx="18" cy="18"/>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8" name="Google Shape;2168;p15"/>
            <p:cNvSpPr/>
            <p:nvPr/>
          </p:nvSpPr>
          <p:spPr>
            <a:xfrm>
              <a:off x="2695337" y="2174985"/>
              <a:ext cx="15535" cy="39117"/>
            </a:xfrm>
            <a:custGeom>
              <a:avLst/>
              <a:gdLst/>
              <a:ahLst/>
              <a:cxnLst/>
              <a:rect l="l" t="t" r="r" b="b"/>
              <a:pathLst>
                <a:path w="865" h="2178" extrusionOk="0">
                  <a:moveTo>
                    <a:pt x="865" y="0"/>
                  </a:moveTo>
                  <a:lnTo>
                    <a:pt x="865" y="0"/>
                  </a:lnTo>
                  <a:cubicBezTo>
                    <a:pt x="727" y="139"/>
                    <a:pt x="727" y="277"/>
                    <a:pt x="588" y="450"/>
                  </a:cubicBezTo>
                  <a:cubicBezTo>
                    <a:pt x="450" y="865"/>
                    <a:pt x="277" y="1452"/>
                    <a:pt x="139" y="1867"/>
                  </a:cubicBezTo>
                  <a:lnTo>
                    <a:pt x="1" y="1867"/>
                  </a:lnTo>
                  <a:cubicBezTo>
                    <a:pt x="277" y="2005"/>
                    <a:pt x="588" y="2005"/>
                    <a:pt x="727" y="2178"/>
                  </a:cubicBezTo>
                  <a:cubicBezTo>
                    <a:pt x="727" y="1452"/>
                    <a:pt x="727" y="726"/>
                    <a:pt x="8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9" name="Google Shape;2169;p15"/>
            <p:cNvSpPr/>
            <p:nvPr/>
          </p:nvSpPr>
          <p:spPr>
            <a:xfrm>
              <a:off x="2754928" y="2161946"/>
              <a:ext cx="18" cy="2496"/>
            </a:xfrm>
            <a:custGeom>
              <a:avLst/>
              <a:gdLst/>
              <a:ahLst/>
              <a:cxnLst/>
              <a:rect l="l" t="t" r="r" b="b"/>
              <a:pathLst>
                <a:path w="1" h="139" extrusionOk="0">
                  <a:moveTo>
                    <a:pt x="1" y="1"/>
                  </a:moveTo>
                  <a:lnTo>
                    <a:pt x="1" y="1"/>
                  </a:lnTo>
                  <a:lnTo>
                    <a:pt x="1" y="139"/>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0" name="Google Shape;2170;p15"/>
            <p:cNvSpPr/>
            <p:nvPr/>
          </p:nvSpPr>
          <p:spPr>
            <a:xfrm>
              <a:off x="2736932" y="2130911"/>
              <a:ext cx="18014" cy="95619"/>
            </a:xfrm>
            <a:custGeom>
              <a:avLst/>
              <a:gdLst/>
              <a:ahLst/>
              <a:cxnLst/>
              <a:rect l="l" t="t" r="r" b="b"/>
              <a:pathLst>
                <a:path w="1003" h="5324" extrusionOk="0">
                  <a:moveTo>
                    <a:pt x="554" y="0"/>
                  </a:moveTo>
                  <a:lnTo>
                    <a:pt x="277" y="311"/>
                  </a:lnTo>
                  <a:cubicBezTo>
                    <a:pt x="415" y="311"/>
                    <a:pt x="415" y="450"/>
                    <a:pt x="277" y="588"/>
                  </a:cubicBezTo>
                  <a:cubicBezTo>
                    <a:pt x="277" y="1590"/>
                    <a:pt x="139" y="2731"/>
                    <a:pt x="1" y="3906"/>
                  </a:cubicBezTo>
                  <a:lnTo>
                    <a:pt x="1" y="5047"/>
                  </a:lnTo>
                  <a:cubicBezTo>
                    <a:pt x="277" y="5185"/>
                    <a:pt x="415" y="5185"/>
                    <a:pt x="726" y="5323"/>
                  </a:cubicBezTo>
                  <a:cubicBezTo>
                    <a:pt x="726" y="4183"/>
                    <a:pt x="865" y="3042"/>
                    <a:pt x="1003" y="1867"/>
                  </a:cubicBezTo>
                  <a:lnTo>
                    <a:pt x="1003" y="1729"/>
                  </a:lnTo>
                  <a:lnTo>
                    <a:pt x="100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1" name="Google Shape;2171;p15"/>
            <p:cNvSpPr/>
            <p:nvPr/>
          </p:nvSpPr>
          <p:spPr>
            <a:xfrm>
              <a:off x="2718936" y="2143950"/>
              <a:ext cx="12428" cy="75127"/>
            </a:xfrm>
            <a:custGeom>
              <a:avLst/>
              <a:gdLst/>
              <a:ahLst/>
              <a:cxnLst/>
              <a:rect l="l" t="t" r="r" b="b"/>
              <a:pathLst>
                <a:path w="692" h="4183" extrusionOk="0">
                  <a:moveTo>
                    <a:pt x="691" y="0"/>
                  </a:moveTo>
                  <a:lnTo>
                    <a:pt x="277" y="449"/>
                  </a:lnTo>
                  <a:cubicBezTo>
                    <a:pt x="277" y="449"/>
                    <a:pt x="277" y="588"/>
                    <a:pt x="138" y="588"/>
                  </a:cubicBezTo>
                  <a:cubicBezTo>
                    <a:pt x="277" y="588"/>
                    <a:pt x="277" y="588"/>
                    <a:pt x="277" y="726"/>
                  </a:cubicBezTo>
                  <a:cubicBezTo>
                    <a:pt x="138" y="1141"/>
                    <a:pt x="138" y="1452"/>
                    <a:pt x="138" y="1867"/>
                  </a:cubicBezTo>
                  <a:cubicBezTo>
                    <a:pt x="0" y="2593"/>
                    <a:pt x="0" y="3318"/>
                    <a:pt x="0" y="4044"/>
                  </a:cubicBezTo>
                  <a:cubicBezTo>
                    <a:pt x="138" y="4044"/>
                    <a:pt x="277" y="4183"/>
                    <a:pt x="415" y="4183"/>
                  </a:cubicBezTo>
                  <a:cubicBezTo>
                    <a:pt x="415" y="2731"/>
                    <a:pt x="553" y="1314"/>
                    <a:pt x="6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2" name="Google Shape;2172;p15"/>
            <p:cNvSpPr/>
            <p:nvPr/>
          </p:nvSpPr>
          <p:spPr>
            <a:xfrm>
              <a:off x="2576154" y="2296664"/>
              <a:ext cx="165771" cy="465595"/>
            </a:xfrm>
            <a:custGeom>
              <a:avLst/>
              <a:gdLst/>
              <a:ahLst/>
              <a:cxnLst/>
              <a:rect l="l" t="t" r="r" b="b"/>
              <a:pathLst>
                <a:path w="9230" h="25924" extrusionOk="0">
                  <a:moveTo>
                    <a:pt x="8503" y="0"/>
                  </a:moveTo>
                  <a:cubicBezTo>
                    <a:pt x="8088" y="1590"/>
                    <a:pt x="7501" y="2731"/>
                    <a:pt x="6775" y="4321"/>
                  </a:cubicBezTo>
                  <a:cubicBezTo>
                    <a:pt x="6049" y="6326"/>
                    <a:pt x="5358" y="8365"/>
                    <a:pt x="4770" y="10508"/>
                  </a:cubicBezTo>
                  <a:cubicBezTo>
                    <a:pt x="4183" y="12685"/>
                    <a:pt x="3457" y="14829"/>
                    <a:pt x="2904" y="17006"/>
                  </a:cubicBezTo>
                  <a:cubicBezTo>
                    <a:pt x="1590" y="20877"/>
                    <a:pt x="1037" y="22191"/>
                    <a:pt x="0" y="25924"/>
                  </a:cubicBezTo>
                  <a:cubicBezTo>
                    <a:pt x="311" y="25786"/>
                    <a:pt x="588" y="25786"/>
                    <a:pt x="864" y="25647"/>
                  </a:cubicBezTo>
                  <a:cubicBezTo>
                    <a:pt x="1037" y="25647"/>
                    <a:pt x="1175" y="25475"/>
                    <a:pt x="1314" y="25475"/>
                  </a:cubicBezTo>
                  <a:cubicBezTo>
                    <a:pt x="1901" y="23332"/>
                    <a:pt x="2593" y="21154"/>
                    <a:pt x="3180" y="19011"/>
                  </a:cubicBezTo>
                  <a:cubicBezTo>
                    <a:pt x="3457" y="17870"/>
                    <a:pt x="3906" y="16695"/>
                    <a:pt x="4183" y="15554"/>
                  </a:cubicBezTo>
                  <a:lnTo>
                    <a:pt x="5047" y="12098"/>
                  </a:lnTo>
                  <a:cubicBezTo>
                    <a:pt x="6049" y="8054"/>
                    <a:pt x="8088" y="4321"/>
                    <a:pt x="9229" y="138"/>
                  </a:cubicBezTo>
                  <a:cubicBezTo>
                    <a:pt x="8953" y="138"/>
                    <a:pt x="8814" y="0"/>
                    <a:pt x="8503"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3" name="Google Shape;2173;p15"/>
            <p:cNvSpPr/>
            <p:nvPr/>
          </p:nvSpPr>
          <p:spPr>
            <a:xfrm>
              <a:off x="2514067" y="2273064"/>
              <a:ext cx="189352" cy="504730"/>
            </a:xfrm>
            <a:custGeom>
              <a:avLst/>
              <a:gdLst/>
              <a:ahLst/>
              <a:cxnLst/>
              <a:rect l="l" t="t" r="r" b="b"/>
              <a:pathLst>
                <a:path w="10543" h="28103" extrusionOk="0">
                  <a:moveTo>
                    <a:pt x="8815" y="1"/>
                  </a:moveTo>
                  <a:cubicBezTo>
                    <a:pt x="8815" y="450"/>
                    <a:pt x="8642" y="727"/>
                    <a:pt x="8504" y="1038"/>
                  </a:cubicBezTo>
                  <a:cubicBezTo>
                    <a:pt x="7778" y="3319"/>
                    <a:pt x="7086" y="5773"/>
                    <a:pt x="6499" y="7501"/>
                  </a:cubicBezTo>
                  <a:cubicBezTo>
                    <a:pt x="5911" y="9230"/>
                    <a:pt x="5496" y="10958"/>
                    <a:pt x="4909" y="12686"/>
                  </a:cubicBezTo>
                  <a:lnTo>
                    <a:pt x="4321" y="14691"/>
                  </a:lnTo>
                  <a:cubicBezTo>
                    <a:pt x="4045" y="15866"/>
                    <a:pt x="3768" y="17007"/>
                    <a:pt x="3319" y="18147"/>
                  </a:cubicBezTo>
                  <a:cubicBezTo>
                    <a:pt x="2455" y="21051"/>
                    <a:pt x="1314" y="24646"/>
                    <a:pt x="1" y="28102"/>
                  </a:cubicBezTo>
                  <a:cubicBezTo>
                    <a:pt x="450" y="27964"/>
                    <a:pt x="865" y="27964"/>
                    <a:pt x="1176" y="27825"/>
                  </a:cubicBezTo>
                  <a:cubicBezTo>
                    <a:pt x="1452" y="27825"/>
                    <a:pt x="1591" y="27653"/>
                    <a:pt x="1902" y="27653"/>
                  </a:cubicBezTo>
                  <a:cubicBezTo>
                    <a:pt x="1902" y="27514"/>
                    <a:pt x="2040" y="27238"/>
                    <a:pt x="2040" y="27100"/>
                  </a:cubicBezTo>
                  <a:cubicBezTo>
                    <a:pt x="3319" y="22468"/>
                    <a:pt x="3906" y="21051"/>
                    <a:pt x="5358" y="16419"/>
                  </a:cubicBezTo>
                  <a:cubicBezTo>
                    <a:pt x="6050" y="14276"/>
                    <a:pt x="6637" y="11960"/>
                    <a:pt x="7363" y="9679"/>
                  </a:cubicBezTo>
                  <a:cubicBezTo>
                    <a:pt x="7640" y="8504"/>
                    <a:pt x="8089" y="7363"/>
                    <a:pt x="8504" y="6361"/>
                  </a:cubicBezTo>
                  <a:cubicBezTo>
                    <a:pt x="8815" y="5358"/>
                    <a:pt x="9230" y="4321"/>
                    <a:pt x="9679" y="3319"/>
                  </a:cubicBezTo>
                  <a:cubicBezTo>
                    <a:pt x="10094" y="2455"/>
                    <a:pt x="10370" y="1729"/>
                    <a:pt x="10543" y="727"/>
                  </a:cubicBezTo>
                  <a:cubicBezTo>
                    <a:pt x="10543" y="727"/>
                    <a:pt x="10370" y="727"/>
                    <a:pt x="10370" y="588"/>
                  </a:cubicBezTo>
                  <a:lnTo>
                    <a:pt x="9817" y="450"/>
                  </a:lnTo>
                  <a:cubicBezTo>
                    <a:pt x="9506" y="312"/>
                    <a:pt x="9230" y="173"/>
                    <a:pt x="88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4" name="Google Shape;2174;p15"/>
            <p:cNvSpPr/>
            <p:nvPr/>
          </p:nvSpPr>
          <p:spPr>
            <a:xfrm>
              <a:off x="2599736" y="2299142"/>
              <a:ext cx="162664" cy="455053"/>
            </a:xfrm>
            <a:custGeom>
              <a:avLst/>
              <a:gdLst/>
              <a:ahLst/>
              <a:cxnLst/>
              <a:rect l="l" t="t" r="r" b="b"/>
              <a:pathLst>
                <a:path w="9057" h="25337" extrusionOk="0">
                  <a:moveTo>
                    <a:pt x="7916" y="0"/>
                  </a:moveTo>
                  <a:cubicBezTo>
                    <a:pt x="6775" y="4183"/>
                    <a:pt x="4736" y="7916"/>
                    <a:pt x="3734" y="11960"/>
                  </a:cubicBezTo>
                  <a:lnTo>
                    <a:pt x="2870" y="15416"/>
                  </a:lnTo>
                  <a:cubicBezTo>
                    <a:pt x="2593" y="16557"/>
                    <a:pt x="2144" y="17732"/>
                    <a:pt x="1867" y="18873"/>
                  </a:cubicBezTo>
                  <a:cubicBezTo>
                    <a:pt x="1280" y="21016"/>
                    <a:pt x="588" y="23194"/>
                    <a:pt x="1" y="25337"/>
                  </a:cubicBezTo>
                  <a:cubicBezTo>
                    <a:pt x="415" y="25198"/>
                    <a:pt x="726" y="25060"/>
                    <a:pt x="1141" y="24922"/>
                  </a:cubicBezTo>
                  <a:lnTo>
                    <a:pt x="1141" y="24784"/>
                  </a:lnTo>
                  <a:cubicBezTo>
                    <a:pt x="1280" y="24472"/>
                    <a:pt x="1452" y="24334"/>
                    <a:pt x="1452" y="24058"/>
                  </a:cubicBezTo>
                  <a:cubicBezTo>
                    <a:pt x="1729" y="23332"/>
                    <a:pt x="2005" y="22606"/>
                    <a:pt x="2144" y="21604"/>
                  </a:cubicBezTo>
                  <a:cubicBezTo>
                    <a:pt x="2316" y="21327"/>
                    <a:pt x="2455" y="20878"/>
                    <a:pt x="2455" y="20601"/>
                  </a:cubicBezTo>
                  <a:lnTo>
                    <a:pt x="2455" y="20325"/>
                  </a:lnTo>
                  <a:cubicBezTo>
                    <a:pt x="2593" y="19875"/>
                    <a:pt x="2731" y="19460"/>
                    <a:pt x="2731" y="19011"/>
                  </a:cubicBezTo>
                  <a:cubicBezTo>
                    <a:pt x="3181" y="17283"/>
                    <a:pt x="3734" y="15555"/>
                    <a:pt x="4183" y="13826"/>
                  </a:cubicBezTo>
                  <a:cubicBezTo>
                    <a:pt x="4736" y="12098"/>
                    <a:pt x="5324" y="10232"/>
                    <a:pt x="5911" y="8365"/>
                  </a:cubicBezTo>
                  <a:lnTo>
                    <a:pt x="5911" y="8227"/>
                  </a:lnTo>
                  <a:cubicBezTo>
                    <a:pt x="6188" y="7501"/>
                    <a:pt x="6464" y="6637"/>
                    <a:pt x="6775" y="5911"/>
                  </a:cubicBezTo>
                  <a:cubicBezTo>
                    <a:pt x="7052" y="5185"/>
                    <a:pt x="7328" y="4321"/>
                    <a:pt x="7640" y="3733"/>
                  </a:cubicBezTo>
                  <a:lnTo>
                    <a:pt x="8054" y="2869"/>
                  </a:lnTo>
                  <a:lnTo>
                    <a:pt x="8193" y="2593"/>
                  </a:lnTo>
                  <a:cubicBezTo>
                    <a:pt x="8504" y="1867"/>
                    <a:pt x="8780" y="1141"/>
                    <a:pt x="9057" y="450"/>
                  </a:cubicBezTo>
                  <a:cubicBezTo>
                    <a:pt x="8642" y="277"/>
                    <a:pt x="8193" y="139"/>
                    <a:pt x="7916" y="0"/>
                  </a:cubicBezTo>
                  <a:close/>
                </a:path>
              </a:pathLst>
            </a:custGeom>
            <a:solidFill>
              <a:srgbClr val="E6CC5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5" name="Google Shape;2175;p15"/>
            <p:cNvSpPr/>
            <p:nvPr/>
          </p:nvSpPr>
          <p:spPr>
            <a:xfrm>
              <a:off x="2548208" y="2286103"/>
              <a:ext cx="180678" cy="483609"/>
            </a:xfrm>
            <a:custGeom>
              <a:avLst/>
              <a:gdLst/>
              <a:ahLst/>
              <a:cxnLst/>
              <a:rect l="l" t="t" r="r" b="b"/>
              <a:pathLst>
                <a:path w="10060" h="26927" extrusionOk="0">
                  <a:moveTo>
                    <a:pt x="8642" y="1"/>
                  </a:moveTo>
                  <a:cubicBezTo>
                    <a:pt x="8469" y="1003"/>
                    <a:pt x="8193" y="1729"/>
                    <a:pt x="7778" y="2593"/>
                  </a:cubicBezTo>
                  <a:cubicBezTo>
                    <a:pt x="7329" y="3595"/>
                    <a:pt x="6914" y="4632"/>
                    <a:pt x="6603" y="5635"/>
                  </a:cubicBezTo>
                  <a:cubicBezTo>
                    <a:pt x="6188" y="6637"/>
                    <a:pt x="5739" y="7778"/>
                    <a:pt x="5462" y="8953"/>
                  </a:cubicBezTo>
                  <a:cubicBezTo>
                    <a:pt x="4736" y="11234"/>
                    <a:pt x="4149" y="13550"/>
                    <a:pt x="3457" y="15693"/>
                  </a:cubicBezTo>
                  <a:cubicBezTo>
                    <a:pt x="2005" y="20325"/>
                    <a:pt x="1418" y="21742"/>
                    <a:pt x="139" y="26374"/>
                  </a:cubicBezTo>
                  <a:cubicBezTo>
                    <a:pt x="139" y="26512"/>
                    <a:pt x="1" y="26788"/>
                    <a:pt x="1" y="26927"/>
                  </a:cubicBezTo>
                  <a:cubicBezTo>
                    <a:pt x="554" y="26788"/>
                    <a:pt x="1141" y="26650"/>
                    <a:pt x="1556" y="26512"/>
                  </a:cubicBezTo>
                  <a:cubicBezTo>
                    <a:pt x="2593" y="22779"/>
                    <a:pt x="3146" y="21465"/>
                    <a:pt x="4460" y="17594"/>
                  </a:cubicBezTo>
                  <a:cubicBezTo>
                    <a:pt x="5013" y="15417"/>
                    <a:pt x="5739" y="13273"/>
                    <a:pt x="6326" y="11096"/>
                  </a:cubicBezTo>
                  <a:cubicBezTo>
                    <a:pt x="6914" y="8953"/>
                    <a:pt x="7605" y="6914"/>
                    <a:pt x="8331" y="4909"/>
                  </a:cubicBezTo>
                  <a:cubicBezTo>
                    <a:pt x="9057" y="3319"/>
                    <a:pt x="9644" y="2178"/>
                    <a:pt x="10059" y="588"/>
                  </a:cubicBezTo>
                  <a:cubicBezTo>
                    <a:pt x="9644" y="450"/>
                    <a:pt x="9195" y="139"/>
                    <a:pt x="86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6" name="Google Shape;2176;p15"/>
            <p:cNvSpPr/>
            <p:nvPr/>
          </p:nvSpPr>
          <p:spPr>
            <a:xfrm>
              <a:off x="2389909" y="1525641"/>
              <a:ext cx="183767" cy="1254632"/>
            </a:xfrm>
            <a:custGeom>
              <a:avLst/>
              <a:gdLst/>
              <a:ahLst/>
              <a:cxnLst/>
              <a:rect l="l" t="t" r="r" b="b"/>
              <a:pathLst>
                <a:path w="10232" h="69857" extrusionOk="0">
                  <a:moveTo>
                    <a:pt x="4909" y="1729"/>
                  </a:moveTo>
                  <a:cubicBezTo>
                    <a:pt x="5496" y="1867"/>
                    <a:pt x="6050" y="2178"/>
                    <a:pt x="6361" y="2731"/>
                  </a:cubicBezTo>
                  <a:cubicBezTo>
                    <a:pt x="6361" y="3042"/>
                    <a:pt x="6499" y="3180"/>
                    <a:pt x="6499" y="3457"/>
                  </a:cubicBezTo>
                  <a:cubicBezTo>
                    <a:pt x="6499" y="3768"/>
                    <a:pt x="6499" y="3906"/>
                    <a:pt x="6361" y="4044"/>
                  </a:cubicBezTo>
                  <a:cubicBezTo>
                    <a:pt x="6222" y="4459"/>
                    <a:pt x="5911" y="4770"/>
                    <a:pt x="5635" y="4770"/>
                  </a:cubicBezTo>
                  <a:cubicBezTo>
                    <a:pt x="5185" y="4909"/>
                    <a:pt x="4909" y="4909"/>
                    <a:pt x="4494" y="4909"/>
                  </a:cubicBezTo>
                  <a:lnTo>
                    <a:pt x="3630" y="4459"/>
                  </a:lnTo>
                  <a:cubicBezTo>
                    <a:pt x="3319" y="4183"/>
                    <a:pt x="3042" y="3906"/>
                    <a:pt x="3042" y="3457"/>
                  </a:cubicBezTo>
                  <a:cubicBezTo>
                    <a:pt x="3042" y="3180"/>
                    <a:pt x="3181" y="2731"/>
                    <a:pt x="3319" y="2455"/>
                  </a:cubicBezTo>
                  <a:cubicBezTo>
                    <a:pt x="3457" y="2455"/>
                    <a:pt x="3457" y="2316"/>
                    <a:pt x="3630" y="2316"/>
                  </a:cubicBezTo>
                  <a:cubicBezTo>
                    <a:pt x="3630" y="2178"/>
                    <a:pt x="3768" y="2178"/>
                    <a:pt x="3768" y="2178"/>
                  </a:cubicBezTo>
                  <a:cubicBezTo>
                    <a:pt x="3906" y="2040"/>
                    <a:pt x="4045" y="1867"/>
                    <a:pt x="4183" y="1867"/>
                  </a:cubicBezTo>
                  <a:cubicBezTo>
                    <a:pt x="4321" y="1867"/>
                    <a:pt x="4494" y="1729"/>
                    <a:pt x="4771" y="1729"/>
                  </a:cubicBezTo>
                  <a:close/>
                  <a:moveTo>
                    <a:pt x="4321" y="0"/>
                  </a:moveTo>
                  <a:cubicBezTo>
                    <a:pt x="3768" y="0"/>
                    <a:pt x="3181" y="0"/>
                    <a:pt x="2593" y="139"/>
                  </a:cubicBezTo>
                  <a:cubicBezTo>
                    <a:pt x="1729" y="139"/>
                    <a:pt x="865" y="311"/>
                    <a:pt x="1" y="450"/>
                  </a:cubicBezTo>
                  <a:lnTo>
                    <a:pt x="1" y="3180"/>
                  </a:lnTo>
                  <a:cubicBezTo>
                    <a:pt x="1" y="5323"/>
                    <a:pt x="173" y="7501"/>
                    <a:pt x="312" y="9506"/>
                  </a:cubicBezTo>
                  <a:cubicBezTo>
                    <a:pt x="450" y="10819"/>
                    <a:pt x="450" y="12098"/>
                    <a:pt x="588" y="13412"/>
                  </a:cubicBezTo>
                  <a:cubicBezTo>
                    <a:pt x="726" y="14691"/>
                    <a:pt x="865" y="16142"/>
                    <a:pt x="1038" y="17421"/>
                  </a:cubicBezTo>
                  <a:lnTo>
                    <a:pt x="1176" y="20014"/>
                  </a:lnTo>
                  <a:cubicBezTo>
                    <a:pt x="1314" y="22191"/>
                    <a:pt x="1591" y="24196"/>
                    <a:pt x="1729" y="26373"/>
                  </a:cubicBezTo>
                  <a:lnTo>
                    <a:pt x="1729" y="26788"/>
                  </a:lnTo>
                  <a:cubicBezTo>
                    <a:pt x="1902" y="29519"/>
                    <a:pt x="2178" y="32111"/>
                    <a:pt x="2316" y="34704"/>
                  </a:cubicBezTo>
                  <a:cubicBezTo>
                    <a:pt x="2455" y="34704"/>
                    <a:pt x="2593" y="34876"/>
                    <a:pt x="2593" y="35153"/>
                  </a:cubicBezTo>
                  <a:cubicBezTo>
                    <a:pt x="2593" y="35291"/>
                    <a:pt x="2455" y="35430"/>
                    <a:pt x="2455" y="35430"/>
                  </a:cubicBezTo>
                  <a:cubicBezTo>
                    <a:pt x="2455" y="37020"/>
                    <a:pt x="2593" y="38333"/>
                    <a:pt x="2766" y="39612"/>
                  </a:cubicBezTo>
                  <a:lnTo>
                    <a:pt x="2766" y="40476"/>
                  </a:lnTo>
                  <a:lnTo>
                    <a:pt x="2904" y="40925"/>
                  </a:lnTo>
                  <a:cubicBezTo>
                    <a:pt x="3181" y="45246"/>
                    <a:pt x="3630" y="49843"/>
                    <a:pt x="3906" y="54579"/>
                  </a:cubicBezTo>
                  <a:cubicBezTo>
                    <a:pt x="4045" y="55615"/>
                    <a:pt x="4045" y="56618"/>
                    <a:pt x="4183" y="57759"/>
                  </a:cubicBezTo>
                  <a:cubicBezTo>
                    <a:pt x="4183" y="59210"/>
                    <a:pt x="4321" y="60627"/>
                    <a:pt x="4494" y="62217"/>
                  </a:cubicBezTo>
                  <a:lnTo>
                    <a:pt x="4494" y="62528"/>
                  </a:lnTo>
                  <a:lnTo>
                    <a:pt x="4494" y="62667"/>
                  </a:lnTo>
                  <a:lnTo>
                    <a:pt x="4494" y="62805"/>
                  </a:lnTo>
                  <a:lnTo>
                    <a:pt x="4494" y="62943"/>
                  </a:lnTo>
                  <a:cubicBezTo>
                    <a:pt x="4494" y="63946"/>
                    <a:pt x="4632" y="64948"/>
                    <a:pt x="4632" y="65985"/>
                  </a:cubicBezTo>
                  <a:cubicBezTo>
                    <a:pt x="4632" y="66538"/>
                    <a:pt x="4771" y="67126"/>
                    <a:pt x="4771" y="67713"/>
                  </a:cubicBezTo>
                  <a:lnTo>
                    <a:pt x="4771" y="68128"/>
                  </a:lnTo>
                  <a:lnTo>
                    <a:pt x="4771" y="68577"/>
                  </a:lnTo>
                  <a:lnTo>
                    <a:pt x="4909" y="69718"/>
                  </a:lnTo>
                  <a:lnTo>
                    <a:pt x="4909" y="69856"/>
                  </a:lnTo>
                  <a:lnTo>
                    <a:pt x="5911" y="69856"/>
                  </a:lnTo>
                  <a:cubicBezTo>
                    <a:pt x="6775" y="67852"/>
                    <a:pt x="7501" y="65536"/>
                    <a:pt x="8365" y="62943"/>
                  </a:cubicBezTo>
                  <a:cubicBezTo>
                    <a:pt x="8365" y="62805"/>
                    <a:pt x="8365" y="62805"/>
                    <a:pt x="8504" y="62667"/>
                  </a:cubicBezTo>
                  <a:lnTo>
                    <a:pt x="8504" y="62528"/>
                  </a:lnTo>
                  <a:cubicBezTo>
                    <a:pt x="8504" y="62356"/>
                    <a:pt x="8504" y="62217"/>
                    <a:pt x="8642" y="62079"/>
                  </a:cubicBezTo>
                  <a:cubicBezTo>
                    <a:pt x="8815" y="61492"/>
                    <a:pt x="8953" y="61077"/>
                    <a:pt x="9091" y="60489"/>
                  </a:cubicBezTo>
                  <a:cubicBezTo>
                    <a:pt x="9368" y="59763"/>
                    <a:pt x="9506" y="59072"/>
                    <a:pt x="9817" y="58346"/>
                  </a:cubicBezTo>
                  <a:lnTo>
                    <a:pt x="9817" y="58035"/>
                  </a:lnTo>
                  <a:lnTo>
                    <a:pt x="9955" y="57759"/>
                  </a:lnTo>
                  <a:lnTo>
                    <a:pt x="9955" y="57620"/>
                  </a:lnTo>
                  <a:lnTo>
                    <a:pt x="9955" y="57482"/>
                  </a:lnTo>
                  <a:lnTo>
                    <a:pt x="10094" y="57171"/>
                  </a:lnTo>
                  <a:lnTo>
                    <a:pt x="10232" y="56894"/>
                  </a:lnTo>
                  <a:cubicBezTo>
                    <a:pt x="10094" y="56756"/>
                    <a:pt x="10094" y="56756"/>
                    <a:pt x="10094" y="56618"/>
                  </a:cubicBezTo>
                  <a:cubicBezTo>
                    <a:pt x="10232" y="55166"/>
                    <a:pt x="10094" y="53438"/>
                    <a:pt x="10094" y="51710"/>
                  </a:cubicBezTo>
                  <a:cubicBezTo>
                    <a:pt x="10094" y="49843"/>
                    <a:pt x="9955" y="48115"/>
                    <a:pt x="9817" y="46663"/>
                  </a:cubicBezTo>
                  <a:cubicBezTo>
                    <a:pt x="9506" y="43656"/>
                    <a:pt x="9368" y="40614"/>
                    <a:pt x="9091" y="37607"/>
                  </a:cubicBezTo>
                  <a:lnTo>
                    <a:pt x="9091" y="37296"/>
                  </a:lnTo>
                  <a:cubicBezTo>
                    <a:pt x="8642" y="32975"/>
                    <a:pt x="8365" y="28102"/>
                    <a:pt x="8089" y="23470"/>
                  </a:cubicBezTo>
                  <a:cubicBezTo>
                    <a:pt x="7951" y="21189"/>
                    <a:pt x="7778" y="18873"/>
                    <a:pt x="7640" y="16730"/>
                  </a:cubicBezTo>
                  <a:lnTo>
                    <a:pt x="7640" y="16281"/>
                  </a:lnTo>
                  <a:cubicBezTo>
                    <a:pt x="7501" y="14691"/>
                    <a:pt x="7501" y="13273"/>
                    <a:pt x="7363" y="11822"/>
                  </a:cubicBezTo>
                  <a:cubicBezTo>
                    <a:pt x="7225" y="7363"/>
                    <a:pt x="6914" y="3768"/>
                    <a:pt x="6637" y="588"/>
                  </a:cubicBezTo>
                  <a:lnTo>
                    <a:pt x="6637" y="450"/>
                  </a:lnTo>
                  <a:lnTo>
                    <a:pt x="6499" y="311"/>
                  </a:lnTo>
                  <a:lnTo>
                    <a:pt x="6361" y="311"/>
                  </a:lnTo>
                  <a:cubicBezTo>
                    <a:pt x="6222" y="139"/>
                    <a:pt x="6050" y="139"/>
                    <a:pt x="5773"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7" name="Google Shape;2177;p15"/>
            <p:cNvSpPr/>
            <p:nvPr/>
          </p:nvSpPr>
          <p:spPr>
            <a:xfrm>
              <a:off x="2286855" y="1533705"/>
              <a:ext cx="144668" cy="623284"/>
            </a:xfrm>
            <a:custGeom>
              <a:avLst/>
              <a:gdLst/>
              <a:ahLst/>
              <a:cxnLst/>
              <a:rect l="l" t="t" r="r" b="b"/>
              <a:pathLst>
                <a:path w="8055" h="34704" extrusionOk="0">
                  <a:moveTo>
                    <a:pt x="5739" y="1"/>
                  </a:moveTo>
                  <a:cubicBezTo>
                    <a:pt x="5324" y="1"/>
                    <a:pt x="4736" y="139"/>
                    <a:pt x="4321" y="139"/>
                  </a:cubicBezTo>
                  <a:lnTo>
                    <a:pt x="4010" y="277"/>
                  </a:lnTo>
                  <a:cubicBezTo>
                    <a:pt x="3944" y="277"/>
                    <a:pt x="3877" y="285"/>
                    <a:pt x="3813" y="297"/>
                  </a:cubicBezTo>
                  <a:lnTo>
                    <a:pt x="3813" y="297"/>
                  </a:lnTo>
                  <a:cubicBezTo>
                    <a:pt x="3783" y="285"/>
                    <a:pt x="3756" y="277"/>
                    <a:pt x="3734" y="277"/>
                  </a:cubicBezTo>
                  <a:lnTo>
                    <a:pt x="3319" y="416"/>
                  </a:lnTo>
                  <a:cubicBezTo>
                    <a:pt x="3424" y="416"/>
                    <a:pt x="3609" y="336"/>
                    <a:pt x="3813" y="297"/>
                  </a:cubicBezTo>
                  <a:lnTo>
                    <a:pt x="3813" y="297"/>
                  </a:lnTo>
                  <a:cubicBezTo>
                    <a:pt x="3965" y="364"/>
                    <a:pt x="4183" y="582"/>
                    <a:pt x="4183" y="727"/>
                  </a:cubicBezTo>
                  <a:cubicBezTo>
                    <a:pt x="4183" y="1003"/>
                    <a:pt x="4010" y="1280"/>
                    <a:pt x="3734" y="1280"/>
                  </a:cubicBezTo>
                  <a:lnTo>
                    <a:pt x="3319" y="1280"/>
                  </a:lnTo>
                  <a:cubicBezTo>
                    <a:pt x="2455" y="1418"/>
                    <a:pt x="1418" y="1418"/>
                    <a:pt x="554" y="1418"/>
                  </a:cubicBezTo>
                  <a:lnTo>
                    <a:pt x="416" y="1729"/>
                  </a:lnTo>
                  <a:lnTo>
                    <a:pt x="416" y="2144"/>
                  </a:lnTo>
                  <a:lnTo>
                    <a:pt x="1003" y="2144"/>
                  </a:lnTo>
                  <a:cubicBezTo>
                    <a:pt x="1141" y="2144"/>
                    <a:pt x="1418" y="2282"/>
                    <a:pt x="1418" y="2593"/>
                  </a:cubicBezTo>
                  <a:cubicBezTo>
                    <a:pt x="1418" y="2593"/>
                    <a:pt x="1418" y="2731"/>
                    <a:pt x="1280" y="2870"/>
                  </a:cubicBezTo>
                  <a:cubicBezTo>
                    <a:pt x="1141" y="3008"/>
                    <a:pt x="1141" y="3008"/>
                    <a:pt x="1003" y="3008"/>
                  </a:cubicBezTo>
                  <a:lnTo>
                    <a:pt x="277" y="3008"/>
                  </a:lnTo>
                  <a:lnTo>
                    <a:pt x="139" y="3457"/>
                  </a:lnTo>
                  <a:lnTo>
                    <a:pt x="139" y="3734"/>
                  </a:lnTo>
                  <a:lnTo>
                    <a:pt x="416" y="3595"/>
                  </a:lnTo>
                  <a:lnTo>
                    <a:pt x="1141" y="3595"/>
                  </a:lnTo>
                  <a:cubicBezTo>
                    <a:pt x="1280" y="3734"/>
                    <a:pt x="1280" y="3872"/>
                    <a:pt x="1418" y="4010"/>
                  </a:cubicBezTo>
                  <a:cubicBezTo>
                    <a:pt x="1418" y="4010"/>
                    <a:pt x="1280" y="4183"/>
                    <a:pt x="1280" y="4321"/>
                  </a:cubicBezTo>
                  <a:cubicBezTo>
                    <a:pt x="1141" y="4460"/>
                    <a:pt x="1141" y="4460"/>
                    <a:pt x="1003" y="4460"/>
                  </a:cubicBezTo>
                  <a:cubicBezTo>
                    <a:pt x="727" y="4460"/>
                    <a:pt x="416" y="4598"/>
                    <a:pt x="139" y="4598"/>
                  </a:cubicBezTo>
                  <a:lnTo>
                    <a:pt x="1" y="5185"/>
                  </a:lnTo>
                  <a:lnTo>
                    <a:pt x="1418" y="5185"/>
                  </a:lnTo>
                  <a:cubicBezTo>
                    <a:pt x="1591" y="5324"/>
                    <a:pt x="1591" y="5462"/>
                    <a:pt x="1591" y="5600"/>
                  </a:cubicBezTo>
                  <a:cubicBezTo>
                    <a:pt x="1591" y="5600"/>
                    <a:pt x="1591" y="5739"/>
                    <a:pt x="1418" y="5911"/>
                  </a:cubicBezTo>
                  <a:cubicBezTo>
                    <a:pt x="1418" y="6050"/>
                    <a:pt x="1280" y="6050"/>
                    <a:pt x="1141" y="6050"/>
                  </a:cubicBezTo>
                  <a:cubicBezTo>
                    <a:pt x="865" y="6050"/>
                    <a:pt x="416" y="6188"/>
                    <a:pt x="139" y="6188"/>
                  </a:cubicBezTo>
                  <a:lnTo>
                    <a:pt x="1" y="6188"/>
                  </a:lnTo>
                  <a:lnTo>
                    <a:pt x="1" y="6775"/>
                  </a:lnTo>
                  <a:lnTo>
                    <a:pt x="1" y="7190"/>
                  </a:lnTo>
                  <a:cubicBezTo>
                    <a:pt x="277" y="7052"/>
                    <a:pt x="727" y="7052"/>
                    <a:pt x="1003" y="7052"/>
                  </a:cubicBezTo>
                  <a:cubicBezTo>
                    <a:pt x="1280" y="7052"/>
                    <a:pt x="1418" y="7190"/>
                    <a:pt x="1418" y="7329"/>
                  </a:cubicBezTo>
                  <a:cubicBezTo>
                    <a:pt x="1418" y="7467"/>
                    <a:pt x="1418" y="7640"/>
                    <a:pt x="1280" y="7778"/>
                  </a:cubicBezTo>
                  <a:cubicBezTo>
                    <a:pt x="1280" y="7778"/>
                    <a:pt x="1141" y="7916"/>
                    <a:pt x="1003" y="7916"/>
                  </a:cubicBezTo>
                  <a:lnTo>
                    <a:pt x="554" y="7916"/>
                  </a:lnTo>
                  <a:cubicBezTo>
                    <a:pt x="416" y="8054"/>
                    <a:pt x="277" y="8054"/>
                    <a:pt x="139" y="8054"/>
                  </a:cubicBezTo>
                  <a:lnTo>
                    <a:pt x="139" y="9057"/>
                  </a:lnTo>
                  <a:lnTo>
                    <a:pt x="139" y="9506"/>
                  </a:lnTo>
                  <a:cubicBezTo>
                    <a:pt x="727" y="9368"/>
                    <a:pt x="1141" y="9368"/>
                    <a:pt x="1867" y="9195"/>
                  </a:cubicBezTo>
                  <a:lnTo>
                    <a:pt x="2282" y="9195"/>
                  </a:lnTo>
                  <a:cubicBezTo>
                    <a:pt x="2870" y="9057"/>
                    <a:pt x="3457" y="9057"/>
                    <a:pt x="4010" y="8919"/>
                  </a:cubicBezTo>
                  <a:cubicBezTo>
                    <a:pt x="4183" y="8919"/>
                    <a:pt x="4460" y="9195"/>
                    <a:pt x="4460" y="9368"/>
                  </a:cubicBezTo>
                  <a:cubicBezTo>
                    <a:pt x="4460" y="9506"/>
                    <a:pt x="4460" y="9644"/>
                    <a:pt x="4321" y="9783"/>
                  </a:cubicBezTo>
                  <a:cubicBezTo>
                    <a:pt x="4321" y="9783"/>
                    <a:pt x="4183" y="9921"/>
                    <a:pt x="4010" y="9921"/>
                  </a:cubicBezTo>
                  <a:cubicBezTo>
                    <a:pt x="3457" y="9921"/>
                    <a:pt x="3008" y="10059"/>
                    <a:pt x="2455" y="10059"/>
                  </a:cubicBezTo>
                  <a:cubicBezTo>
                    <a:pt x="1867" y="10059"/>
                    <a:pt x="1280" y="10232"/>
                    <a:pt x="554" y="10370"/>
                  </a:cubicBezTo>
                  <a:lnTo>
                    <a:pt x="277" y="10370"/>
                  </a:lnTo>
                  <a:cubicBezTo>
                    <a:pt x="277" y="10923"/>
                    <a:pt x="416" y="11373"/>
                    <a:pt x="416" y="11787"/>
                  </a:cubicBezTo>
                  <a:lnTo>
                    <a:pt x="1003" y="11787"/>
                  </a:lnTo>
                  <a:cubicBezTo>
                    <a:pt x="1141" y="11787"/>
                    <a:pt x="1418" y="11960"/>
                    <a:pt x="1418" y="12237"/>
                  </a:cubicBezTo>
                  <a:cubicBezTo>
                    <a:pt x="1418" y="12237"/>
                    <a:pt x="1418" y="12375"/>
                    <a:pt x="1280" y="12513"/>
                  </a:cubicBezTo>
                  <a:cubicBezTo>
                    <a:pt x="1280" y="12652"/>
                    <a:pt x="1141" y="12652"/>
                    <a:pt x="1003" y="12652"/>
                  </a:cubicBezTo>
                  <a:lnTo>
                    <a:pt x="554" y="12652"/>
                  </a:lnTo>
                  <a:lnTo>
                    <a:pt x="554" y="13101"/>
                  </a:lnTo>
                  <a:lnTo>
                    <a:pt x="554" y="13239"/>
                  </a:lnTo>
                  <a:lnTo>
                    <a:pt x="727" y="13516"/>
                  </a:lnTo>
                  <a:cubicBezTo>
                    <a:pt x="865" y="13516"/>
                    <a:pt x="1141" y="13516"/>
                    <a:pt x="1591" y="13377"/>
                  </a:cubicBezTo>
                  <a:cubicBezTo>
                    <a:pt x="1729" y="13377"/>
                    <a:pt x="1729" y="13516"/>
                    <a:pt x="1867" y="13516"/>
                  </a:cubicBezTo>
                  <a:cubicBezTo>
                    <a:pt x="1867" y="13516"/>
                    <a:pt x="2006" y="13688"/>
                    <a:pt x="2006" y="13827"/>
                  </a:cubicBezTo>
                  <a:cubicBezTo>
                    <a:pt x="2006" y="13965"/>
                    <a:pt x="2006" y="14103"/>
                    <a:pt x="1867" y="14103"/>
                  </a:cubicBezTo>
                  <a:cubicBezTo>
                    <a:pt x="1729" y="14242"/>
                    <a:pt x="1729" y="14242"/>
                    <a:pt x="1591" y="14242"/>
                  </a:cubicBezTo>
                  <a:cubicBezTo>
                    <a:pt x="1280" y="14380"/>
                    <a:pt x="1141" y="14380"/>
                    <a:pt x="865" y="14380"/>
                  </a:cubicBezTo>
                  <a:lnTo>
                    <a:pt x="865" y="14553"/>
                  </a:lnTo>
                  <a:lnTo>
                    <a:pt x="865" y="14691"/>
                  </a:lnTo>
                  <a:lnTo>
                    <a:pt x="865" y="14967"/>
                  </a:lnTo>
                  <a:lnTo>
                    <a:pt x="865" y="15106"/>
                  </a:lnTo>
                  <a:cubicBezTo>
                    <a:pt x="1141" y="14967"/>
                    <a:pt x="1591" y="14829"/>
                    <a:pt x="1867" y="14829"/>
                  </a:cubicBezTo>
                  <a:cubicBezTo>
                    <a:pt x="2006" y="14829"/>
                    <a:pt x="2144" y="14829"/>
                    <a:pt x="2144" y="14967"/>
                  </a:cubicBezTo>
                  <a:cubicBezTo>
                    <a:pt x="2282" y="14967"/>
                    <a:pt x="2282" y="15106"/>
                    <a:pt x="2282" y="15244"/>
                  </a:cubicBezTo>
                  <a:lnTo>
                    <a:pt x="2282" y="15555"/>
                  </a:lnTo>
                  <a:cubicBezTo>
                    <a:pt x="2144" y="15693"/>
                    <a:pt x="2006" y="15693"/>
                    <a:pt x="2006" y="15693"/>
                  </a:cubicBezTo>
                  <a:lnTo>
                    <a:pt x="1867" y="15693"/>
                  </a:lnTo>
                  <a:cubicBezTo>
                    <a:pt x="1591" y="15832"/>
                    <a:pt x="1280" y="15832"/>
                    <a:pt x="1003" y="15970"/>
                  </a:cubicBezTo>
                  <a:lnTo>
                    <a:pt x="1141" y="16108"/>
                  </a:lnTo>
                  <a:cubicBezTo>
                    <a:pt x="1418" y="16108"/>
                    <a:pt x="1867" y="15970"/>
                    <a:pt x="2282" y="15970"/>
                  </a:cubicBezTo>
                  <a:cubicBezTo>
                    <a:pt x="2593" y="15970"/>
                    <a:pt x="2731" y="16108"/>
                    <a:pt x="2731" y="16419"/>
                  </a:cubicBezTo>
                  <a:cubicBezTo>
                    <a:pt x="2731" y="16557"/>
                    <a:pt x="2731" y="16696"/>
                    <a:pt x="2593" y="16696"/>
                  </a:cubicBezTo>
                  <a:cubicBezTo>
                    <a:pt x="2593" y="16834"/>
                    <a:pt x="2455" y="16834"/>
                    <a:pt x="2282" y="16834"/>
                  </a:cubicBezTo>
                  <a:cubicBezTo>
                    <a:pt x="2006" y="16972"/>
                    <a:pt x="1729" y="16972"/>
                    <a:pt x="1280" y="16972"/>
                  </a:cubicBezTo>
                  <a:lnTo>
                    <a:pt x="1280" y="17283"/>
                  </a:lnTo>
                  <a:lnTo>
                    <a:pt x="1280" y="17560"/>
                  </a:lnTo>
                  <a:cubicBezTo>
                    <a:pt x="2006" y="17421"/>
                    <a:pt x="2870" y="17283"/>
                    <a:pt x="3596" y="17283"/>
                  </a:cubicBezTo>
                  <a:cubicBezTo>
                    <a:pt x="4010" y="17283"/>
                    <a:pt x="4460" y="17283"/>
                    <a:pt x="4874" y="17145"/>
                  </a:cubicBezTo>
                  <a:cubicBezTo>
                    <a:pt x="5186" y="17145"/>
                    <a:pt x="5324" y="17421"/>
                    <a:pt x="5324" y="17560"/>
                  </a:cubicBezTo>
                  <a:cubicBezTo>
                    <a:pt x="5462" y="17836"/>
                    <a:pt x="5186" y="18009"/>
                    <a:pt x="5047" y="18147"/>
                  </a:cubicBezTo>
                  <a:lnTo>
                    <a:pt x="3596" y="18147"/>
                  </a:lnTo>
                  <a:cubicBezTo>
                    <a:pt x="3008" y="18286"/>
                    <a:pt x="2144" y="18286"/>
                    <a:pt x="1418" y="18424"/>
                  </a:cubicBezTo>
                  <a:lnTo>
                    <a:pt x="1591" y="18700"/>
                  </a:lnTo>
                  <a:lnTo>
                    <a:pt x="1591" y="19011"/>
                  </a:lnTo>
                  <a:lnTo>
                    <a:pt x="2593" y="19011"/>
                  </a:lnTo>
                  <a:cubicBezTo>
                    <a:pt x="2870" y="19011"/>
                    <a:pt x="3008" y="19150"/>
                    <a:pt x="3008" y="19288"/>
                  </a:cubicBezTo>
                  <a:lnTo>
                    <a:pt x="3008" y="19737"/>
                  </a:lnTo>
                  <a:cubicBezTo>
                    <a:pt x="2870" y="19737"/>
                    <a:pt x="2731" y="19876"/>
                    <a:pt x="2593" y="19876"/>
                  </a:cubicBezTo>
                  <a:lnTo>
                    <a:pt x="1729" y="19876"/>
                  </a:lnTo>
                  <a:cubicBezTo>
                    <a:pt x="1729" y="20014"/>
                    <a:pt x="1867" y="20290"/>
                    <a:pt x="1867" y="20429"/>
                  </a:cubicBezTo>
                  <a:lnTo>
                    <a:pt x="2870" y="20429"/>
                  </a:lnTo>
                  <a:cubicBezTo>
                    <a:pt x="3008" y="20429"/>
                    <a:pt x="3319" y="20601"/>
                    <a:pt x="3319" y="20740"/>
                  </a:cubicBezTo>
                  <a:cubicBezTo>
                    <a:pt x="3319" y="20878"/>
                    <a:pt x="3319" y="21016"/>
                    <a:pt x="3146" y="21155"/>
                  </a:cubicBezTo>
                  <a:cubicBezTo>
                    <a:pt x="3146" y="21155"/>
                    <a:pt x="3008" y="21293"/>
                    <a:pt x="2870" y="21293"/>
                  </a:cubicBezTo>
                  <a:lnTo>
                    <a:pt x="2006" y="21293"/>
                  </a:lnTo>
                  <a:lnTo>
                    <a:pt x="2006" y="21742"/>
                  </a:lnTo>
                  <a:lnTo>
                    <a:pt x="2006" y="22019"/>
                  </a:lnTo>
                  <a:cubicBezTo>
                    <a:pt x="2282" y="22019"/>
                    <a:pt x="2731" y="21880"/>
                    <a:pt x="3008" y="21880"/>
                  </a:cubicBezTo>
                  <a:cubicBezTo>
                    <a:pt x="3146" y="21880"/>
                    <a:pt x="3319" y="21880"/>
                    <a:pt x="3319" y="22019"/>
                  </a:cubicBezTo>
                  <a:cubicBezTo>
                    <a:pt x="3457" y="22019"/>
                    <a:pt x="3457" y="22157"/>
                    <a:pt x="3457" y="22330"/>
                  </a:cubicBezTo>
                  <a:cubicBezTo>
                    <a:pt x="3457" y="22468"/>
                    <a:pt x="3457" y="22606"/>
                    <a:pt x="3319" y="22606"/>
                  </a:cubicBezTo>
                  <a:cubicBezTo>
                    <a:pt x="3319" y="22745"/>
                    <a:pt x="3146" y="22745"/>
                    <a:pt x="3008" y="22745"/>
                  </a:cubicBezTo>
                  <a:cubicBezTo>
                    <a:pt x="2731" y="22883"/>
                    <a:pt x="2455" y="22883"/>
                    <a:pt x="2144" y="22883"/>
                  </a:cubicBezTo>
                  <a:cubicBezTo>
                    <a:pt x="2144" y="23194"/>
                    <a:pt x="2144" y="23470"/>
                    <a:pt x="2282" y="23747"/>
                  </a:cubicBezTo>
                  <a:cubicBezTo>
                    <a:pt x="2593" y="23609"/>
                    <a:pt x="3008" y="23609"/>
                    <a:pt x="3457" y="23609"/>
                  </a:cubicBezTo>
                  <a:cubicBezTo>
                    <a:pt x="3734" y="23609"/>
                    <a:pt x="3872" y="23747"/>
                    <a:pt x="3872" y="24058"/>
                  </a:cubicBezTo>
                  <a:cubicBezTo>
                    <a:pt x="3872" y="24196"/>
                    <a:pt x="3872" y="24334"/>
                    <a:pt x="3734" y="24473"/>
                  </a:cubicBezTo>
                  <a:cubicBezTo>
                    <a:pt x="3734" y="24473"/>
                    <a:pt x="3596" y="24473"/>
                    <a:pt x="3457" y="24611"/>
                  </a:cubicBezTo>
                  <a:lnTo>
                    <a:pt x="2282" y="24611"/>
                  </a:lnTo>
                  <a:cubicBezTo>
                    <a:pt x="2455" y="24922"/>
                    <a:pt x="2455" y="25199"/>
                    <a:pt x="2455" y="25475"/>
                  </a:cubicBezTo>
                  <a:lnTo>
                    <a:pt x="3457" y="25475"/>
                  </a:lnTo>
                  <a:cubicBezTo>
                    <a:pt x="4010" y="25475"/>
                    <a:pt x="4598" y="25337"/>
                    <a:pt x="5324" y="25337"/>
                  </a:cubicBezTo>
                  <a:cubicBezTo>
                    <a:pt x="5462" y="25199"/>
                    <a:pt x="5462" y="25199"/>
                    <a:pt x="5600" y="25199"/>
                  </a:cubicBezTo>
                  <a:lnTo>
                    <a:pt x="5739" y="25199"/>
                  </a:lnTo>
                  <a:cubicBezTo>
                    <a:pt x="6050" y="25199"/>
                    <a:pt x="6188" y="25337"/>
                    <a:pt x="6188" y="25475"/>
                  </a:cubicBezTo>
                  <a:cubicBezTo>
                    <a:pt x="6326" y="25613"/>
                    <a:pt x="6326" y="25786"/>
                    <a:pt x="6188" y="25786"/>
                  </a:cubicBezTo>
                  <a:cubicBezTo>
                    <a:pt x="6188" y="25924"/>
                    <a:pt x="6050" y="26063"/>
                    <a:pt x="5911" y="26063"/>
                  </a:cubicBezTo>
                  <a:cubicBezTo>
                    <a:pt x="5462" y="26201"/>
                    <a:pt x="4736" y="26339"/>
                    <a:pt x="4010" y="26339"/>
                  </a:cubicBezTo>
                  <a:lnTo>
                    <a:pt x="2593" y="26339"/>
                  </a:lnTo>
                  <a:lnTo>
                    <a:pt x="2593" y="27342"/>
                  </a:lnTo>
                  <a:cubicBezTo>
                    <a:pt x="2593" y="27514"/>
                    <a:pt x="2731" y="27653"/>
                    <a:pt x="2731" y="27791"/>
                  </a:cubicBezTo>
                  <a:cubicBezTo>
                    <a:pt x="2870" y="27653"/>
                    <a:pt x="3146" y="27653"/>
                    <a:pt x="3457" y="27653"/>
                  </a:cubicBezTo>
                  <a:cubicBezTo>
                    <a:pt x="3596" y="27653"/>
                    <a:pt x="3872" y="27791"/>
                    <a:pt x="3872" y="28068"/>
                  </a:cubicBezTo>
                  <a:cubicBezTo>
                    <a:pt x="3872" y="28206"/>
                    <a:pt x="3734" y="28517"/>
                    <a:pt x="3457" y="28517"/>
                  </a:cubicBezTo>
                  <a:cubicBezTo>
                    <a:pt x="3146" y="28517"/>
                    <a:pt x="3008" y="28655"/>
                    <a:pt x="2731" y="28655"/>
                  </a:cubicBezTo>
                  <a:lnTo>
                    <a:pt x="2870" y="29519"/>
                  </a:lnTo>
                  <a:cubicBezTo>
                    <a:pt x="3008" y="29381"/>
                    <a:pt x="3319" y="29381"/>
                    <a:pt x="3596" y="29381"/>
                  </a:cubicBezTo>
                  <a:cubicBezTo>
                    <a:pt x="3872" y="29381"/>
                    <a:pt x="4010" y="29519"/>
                    <a:pt x="4010" y="29796"/>
                  </a:cubicBezTo>
                  <a:cubicBezTo>
                    <a:pt x="4183" y="29934"/>
                    <a:pt x="3872" y="30245"/>
                    <a:pt x="3734" y="30245"/>
                  </a:cubicBezTo>
                  <a:lnTo>
                    <a:pt x="3457" y="30245"/>
                  </a:lnTo>
                  <a:cubicBezTo>
                    <a:pt x="3146" y="30383"/>
                    <a:pt x="3008" y="30383"/>
                    <a:pt x="2870" y="30383"/>
                  </a:cubicBezTo>
                  <a:lnTo>
                    <a:pt x="2870" y="30971"/>
                  </a:lnTo>
                  <a:cubicBezTo>
                    <a:pt x="3146" y="30798"/>
                    <a:pt x="3457" y="30798"/>
                    <a:pt x="3872" y="30798"/>
                  </a:cubicBezTo>
                  <a:cubicBezTo>
                    <a:pt x="4010" y="30798"/>
                    <a:pt x="4321" y="30971"/>
                    <a:pt x="4321" y="31248"/>
                  </a:cubicBezTo>
                  <a:cubicBezTo>
                    <a:pt x="4321" y="31386"/>
                    <a:pt x="4183" y="31662"/>
                    <a:pt x="3872" y="31662"/>
                  </a:cubicBezTo>
                  <a:cubicBezTo>
                    <a:pt x="3596" y="31662"/>
                    <a:pt x="3319" y="31835"/>
                    <a:pt x="3008" y="31835"/>
                  </a:cubicBezTo>
                  <a:lnTo>
                    <a:pt x="3008" y="32388"/>
                  </a:lnTo>
                  <a:lnTo>
                    <a:pt x="3008" y="32976"/>
                  </a:lnTo>
                  <a:lnTo>
                    <a:pt x="3596" y="32837"/>
                  </a:lnTo>
                  <a:cubicBezTo>
                    <a:pt x="3734" y="32837"/>
                    <a:pt x="4010" y="32837"/>
                    <a:pt x="4321" y="32699"/>
                  </a:cubicBezTo>
                  <a:cubicBezTo>
                    <a:pt x="4598" y="32699"/>
                    <a:pt x="4736" y="32976"/>
                    <a:pt x="4736" y="33114"/>
                  </a:cubicBezTo>
                  <a:cubicBezTo>
                    <a:pt x="4874" y="33252"/>
                    <a:pt x="4736" y="33391"/>
                    <a:pt x="4736" y="33391"/>
                  </a:cubicBezTo>
                  <a:lnTo>
                    <a:pt x="4460" y="33702"/>
                  </a:lnTo>
                  <a:cubicBezTo>
                    <a:pt x="4183" y="33702"/>
                    <a:pt x="3872" y="33702"/>
                    <a:pt x="3596" y="33840"/>
                  </a:cubicBezTo>
                  <a:lnTo>
                    <a:pt x="3146" y="33840"/>
                  </a:lnTo>
                  <a:lnTo>
                    <a:pt x="3146" y="34255"/>
                  </a:lnTo>
                  <a:lnTo>
                    <a:pt x="3146" y="34704"/>
                  </a:lnTo>
                  <a:cubicBezTo>
                    <a:pt x="4183" y="34566"/>
                    <a:pt x="5186" y="34427"/>
                    <a:pt x="6188" y="34427"/>
                  </a:cubicBezTo>
                  <a:cubicBezTo>
                    <a:pt x="6603" y="34427"/>
                    <a:pt x="7190" y="34255"/>
                    <a:pt x="7916" y="34255"/>
                  </a:cubicBezTo>
                  <a:lnTo>
                    <a:pt x="8054" y="34255"/>
                  </a:lnTo>
                  <a:cubicBezTo>
                    <a:pt x="7916" y="31662"/>
                    <a:pt x="7640" y="29070"/>
                    <a:pt x="7467" y="26339"/>
                  </a:cubicBezTo>
                  <a:lnTo>
                    <a:pt x="7467" y="25924"/>
                  </a:lnTo>
                  <a:cubicBezTo>
                    <a:pt x="7329" y="23747"/>
                    <a:pt x="7052" y="21742"/>
                    <a:pt x="6914" y="19565"/>
                  </a:cubicBezTo>
                  <a:lnTo>
                    <a:pt x="6776" y="16972"/>
                  </a:lnTo>
                  <a:cubicBezTo>
                    <a:pt x="6603" y="15693"/>
                    <a:pt x="6464" y="14242"/>
                    <a:pt x="6326" y="12963"/>
                  </a:cubicBezTo>
                  <a:cubicBezTo>
                    <a:pt x="6188" y="11649"/>
                    <a:pt x="6188" y="10370"/>
                    <a:pt x="6050" y="9057"/>
                  </a:cubicBezTo>
                  <a:cubicBezTo>
                    <a:pt x="5911" y="7052"/>
                    <a:pt x="5739" y="4874"/>
                    <a:pt x="5739" y="2731"/>
                  </a:cubicBezTo>
                  <a:lnTo>
                    <a:pt x="5739" y="1"/>
                  </a:ln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8" name="Google Shape;2178;p15"/>
            <p:cNvSpPr/>
            <p:nvPr/>
          </p:nvSpPr>
          <p:spPr>
            <a:xfrm>
              <a:off x="2312304" y="1978197"/>
              <a:ext cx="10578" cy="116722"/>
            </a:xfrm>
            <a:custGeom>
              <a:avLst/>
              <a:gdLst/>
              <a:ahLst/>
              <a:cxnLst/>
              <a:rect l="l" t="t" r="r" b="b"/>
              <a:pathLst>
                <a:path w="589" h="6499" extrusionOk="0">
                  <a:moveTo>
                    <a:pt x="1" y="0"/>
                  </a:moveTo>
                  <a:lnTo>
                    <a:pt x="1" y="0"/>
                  </a:lnTo>
                  <a:cubicBezTo>
                    <a:pt x="65" y="481"/>
                    <a:pt x="123" y="955"/>
                    <a:pt x="174" y="1423"/>
                  </a:cubicBezTo>
                  <a:lnTo>
                    <a:pt x="174" y="1423"/>
                  </a:lnTo>
                  <a:cubicBezTo>
                    <a:pt x="174" y="1016"/>
                    <a:pt x="170" y="574"/>
                    <a:pt x="1" y="0"/>
                  </a:cubicBezTo>
                  <a:close/>
                  <a:moveTo>
                    <a:pt x="174" y="1423"/>
                  </a:moveTo>
                  <a:cubicBezTo>
                    <a:pt x="174" y="1433"/>
                    <a:pt x="174" y="1442"/>
                    <a:pt x="174" y="1452"/>
                  </a:cubicBezTo>
                  <a:cubicBezTo>
                    <a:pt x="312" y="3042"/>
                    <a:pt x="450" y="4770"/>
                    <a:pt x="589" y="6499"/>
                  </a:cubicBezTo>
                  <a:cubicBezTo>
                    <a:pt x="479" y="4910"/>
                    <a:pt x="369" y="3212"/>
                    <a:pt x="174" y="1423"/>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9" name="Google Shape;2179;p15"/>
            <p:cNvSpPr/>
            <p:nvPr/>
          </p:nvSpPr>
          <p:spPr>
            <a:xfrm>
              <a:off x="2346464" y="2161946"/>
              <a:ext cx="124175" cy="491691"/>
            </a:xfrm>
            <a:custGeom>
              <a:avLst/>
              <a:gdLst/>
              <a:ahLst/>
              <a:cxnLst/>
              <a:rect l="l" t="t" r="r" b="b"/>
              <a:pathLst>
                <a:path w="6914" h="27377" extrusionOk="0">
                  <a:moveTo>
                    <a:pt x="4874" y="1"/>
                  </a:moveTo>
                  <a:cubicBezTo>
                    <a:pt x="4735" y="139"/>
                    <a:pt x="4735" y="139"/>
                    <a:pt x="4597" y="139"/>
                  </a:cubicBezTo>
                  <a:cubicBezTo>
                    <a:pt x="4010" y="139"/>
                    <a:pt x="3457" y="312"/>
                    <a:pt x="2869" y="312"/>
                  </a:cubicBezTo>
                  <a:cubicBezTo>
                    <a:pt x="2005" y="312"/>
                    <a:pt x="1279" y="450"/>
                    <a:pt x="553" y="588"/>
                  </a:cubicBezTo>
                  <a:lnTo>
                    <a:pt x="415" y="588"/>
                  </a:lnTo>
                  <a:cubicBezTo>
                    <a:pt x="277" y="588"/>
                    <a:pt x="138" y="588"/>
                    <a:pt x="0" y="726"/>
                  </a:cubicBezTo>
                  <a:lnTo>
                    <a:pt x="0" y="865"/>
                  </a:lnTo>
                  <a:lnTo>
                    <a:pt x="0" y="1867"/>
                  </a:lnTo>
                  <a:cubicBezTo>
                    <a:pt x="277" y="1867"/>
                    <a:pt x="691" y="1867"/>
                    <a:pt x="1002" y="1729"/>
                  </a:cubicBezTo>
                  <a:cubicBezTo>
                    <a:pt x="1279" y="1729"/>
                    <a:pt x="1417" y="1867"/>
                    <a:pt x="1417" y="2178"/>
                  </a:cubicBezTo>
                  <a:cubicBezTo>
                    <a:pt x="1417" y="2455"/>
                    <a:pt x="1279" y="2593"/>
                    <a:pt x="1002" y="2593"/>
                  </a:cubicBezTo>
                  <a:cubicBezTo>
                    <a:pt x="691" y="2731"/>
                    <a:pt x="415" y="2731"/>
                    <a:pt x="138" y="2731"/>
                  </a:cubicBezTo>
                  <a:lnTo>
                    <a:pt x="138" y="3595"/>
                  </a:lnTo>
                  <a:cubicBezTo>
                    <a:pt x="277" y="3595"/>
                    <a:pt x="415" y="3595"/>
                    <a:pt x="691" y="3457"/>
                  </a:cubicBezTo>
                  <a:lnTo>
                    <a:pt x="1002" y="3457"/>
                  </a:lnTo>
                  <a:cubicBezTo>
                    <a:pt x="1141" y="3595"/>
                    <a:pt x="1141" y="3768"/>
                    <a:pt x="1279" y="3768"/>
                  </a:cubicBezTo>
                  <a:lnTo>
                    <a:pt x="1279" y="4183"/>
                  </a:lnTo>
                  <a:cubicBezTo>
                    <a:pt x="1141" y="4183"/>
                    <a:pt x="1141" y="4321"/>
                    <a:pt x="1002" y="4321"/>
                  </a:cubicBezTo>
                  <a:cubicBezTo>
                    <a:pt x="691" y="4459"/>
                    <a:pt x="415" y="4459"/>
                    <a:pt x="277" y="4459"/>
                  </a:cubicBezTo>
                  <a:lnTo>
                    <a:pt x="277" y="4770"/>
                  </a:lnTo>
                  <a:lnTo>
                    <a:pt x="277" y="5185"/>
                  </a:lnTo>
                  <a:lnTo>
                    <a:pt x="415" y="5185"/>
                  </a:lnTo>
                  <a:cubicBezTo>
                    <a:pt x="691" y="5047"/>
                    <a:pt x="1002" y="5047"/>
                    <a:pt x="1279" y="5047"/>
                  </a:cubicBezTo>
                  <a:cubicBezTo>
                    <a:pt x="1417" y="5047"/>
                    <a:pt x="1555" y="5047"/>
                    <a:pt x="1555" y="5185"/>
                  </a:cubicBezTo>
                  <a:cubicBezTo>
                    <a:pt x="1728" y="5185"/>
                    <a:pt x="1728" y="5324"/>
                    <a:pt x="1728" y="5496"/>
                  </a:cubicBezTo>
                  <a:cubicBezTo>
                    <a:pt x="1728" y="5496"/>
                    <a:pt x="1728" y="5635"/>
                    <a:pt x="1555" y="5773"/>
                  </a:cubicBezTo>
                  <a:cubicBezTo>
                    <a:pt x="1555" y="5911"/>
                    <a:pt x="1417" y="5911"/>
                    <a:pt x="1279" y="5911"/>
                  </a:cubicBezTo>
                  <a:cubicBezTo>
                    <a:pt x="1141" y="5911"/>
                    <a:pt x="864" y="6049"/>
                    <a:pt x="553" y="6049"/>
                  </a:cubicBezTo>
                  <a:lnTo>
                    <a:pt x="277" y="6049"/>
                  </a:lnTo>
                  <a:lnTo>
                    <a:pt x="415" y="6360"/>
                  </a:lnTo>
                  <a:lnTo>
                    <a:pt x="415" y="6637"/>
                  </a:lnTo>
                  <a:cubicBezTo>
                    <a:pt x="864" y="6637"/>
                    <a:pt x="1141" y="6637"/>
                    <a:pt x="1555" y="6499"/>
                  </a:cubicBezTo>
                  <a:cubicBezTo>
                    <a:pt x="1867" y="6499"/>
                    <a:pt x="2005" y="6775"/>
                    <a:pt x="2005" y="6914"/>
                  </a:cubicBezTo>
                  <a:cubicBezTo>
                    <a:pt x="2005" y="7225"/>
                    <a:pt x="1867" y="7363"/>
                    <a:pt x="1555" y="7501"/>
                  </a:cubicBezTo>
                  <a:lnTo>
                    <a:pt x="415" y="7501"/>
                  </a:lnTo>
                  <a:lnTo>
                    <a:pt x="553" y="7916"/>
                  </a:lnTo>
                  <a:lnTo>
                    <a:pt x="553" y="8365"/>
                  </a:lnTo>
                  <a:cubicBezTo>
                    <a:pt x="1417" y="8227"/>
                    <a:pt x="2420" y="8089"/>
                    <a:pt x="3145" y="7916"/>
                  </a:cubicBezTo>
                  <a:lnTo>
                    <a:pt x="3457" y="7916"/>
                  </a:lnTo>
                  <a:cubicBezTo>
                    <a:pt x="3871" y="7916"/>
                    <a:pt x="4459" y="7778"/>
                    <a:pt x="5012" y="7778"/>
                  </a:cubicBezTo>
                  <a:cubicBezTo>
                    <a:pt x="5185" y="7778"/>
                    <a:pt x="5461" y="7916"/>
                    <a:pt x="5461" y="8227"/>
                  </a:cubicBezTo>
                  <a:cubicBezTo>
                    <a:pt x="5461" y="8504"/>
                    <a:pt x="5323" y="8642"/>
                    <a:pt x="5012" y="8642"/>
                  </a:cubicBezTo>
                  <a:cubicBezTo>
                    <a:pt x="4459" y="8780"/>
                    <a:pt x="3871" y="8780"/>
                    <a:pt x="3145" y="8953"/>
                  </a:cubicBezTo>
                  <a:cubicBezTo>
                    <a:pt x="2420" y="8953"/>
                    <a:pt x="1555" y="9091"/>
                    <a:pt x="553" y="9229"/>
                  </a:cubicBezTo>
                  <a:cubicBezTo>
                    <a:pt x="691" y="9506"/>
                    <a:pt x="691" y="9955"/>
                    <a:pt x="691" y="10370"/>
                  </a:cubicBezTo>
                  <a:lnTo>
                    <a:pt x="691" y="10508"/>
                  </a:lnTo>
                  <a:lnTo>
                    <a:pt x="691" y="10681"/>
                  </a:lnTo>
                  <a:cubicBezTo>
                    <a:pt x="1002" y="10508"/>
                    <a:pt x="1141" y="10508"/>
                    <a:pt x="1417" y="10370"/>
                  </a:cubicBezTo>
                  <a:lnTo>
                    <a:pt x="1867" y="10370"/>
                  </a:lnTo>
                  <a:cubicBezTo>
                    <a:pt x="2005" y="10508"/>
                    <a:pt x="2005" y="10508"/>
                    <a:pt x="2005" y="10681"/>
                  </a:cubicBezTo>
                  <a:cubicBezTo>
                    <a:pt x="2143" y="10819"/>
                    <a:pt x="2143" y="10958"/>
                    <a:pt x="2005" y="11096"/>
                  </a:cubicBezTo>
                  <a:lnTo>
                    <a:pt x="1867" y="11234"/>
                  </a:lnTo>
                  <a:cubicBezTo>
                    <a:pt x="1417" y="11372"/>
                    <a:pt x="1141" y="11372"/>
                    <a:pt x="864" y="11545"/>
                  </a:cubicBezTo>
                  <a:lnTo>
                    <a:pt x="1002" y="12237"/>
                  </a:lnTo>
                  <a:cubicBezTo>
                    <a:pt x="1141" y="12237"/>
                    <a:pt x="1279" y="12237"/>
                    <a:pt x="1417" y="12098"/>
                  </a:cubicBezTo>
                  <a:lnTo>
                    <a:pt x="2005" y="12098"/>
                  </a:lnTo>
                  <a:cubicBezTo>
                    <a:pt x="2143" y="12098"/>
                    <a:pt x="2143" y="12237"/>
                    <a:pt x="2281" y="12409"/>
                  </a:cubicBezTo>
                  <a:cubicBezTo>
                    <a:pt x="2281" y="12548"/>
                    <a:pt x="2281" y="12548"/>
                    <a:pt x="2143" y="12686"/>
                  </a:cubicBezTo>
                  <a:cubicBezTo>
                    <a:pt x="2143" y="12824"/>
                    <a:pt x="2005" y="12962"/>
                    <a:pt x="2005" y="12962"/>
                  </a:cubicBezTo>
                  <a:cubicBezTo>
                    <a:pt x="1555" y="12962"/>
                    <a:pt x="1279" y="13101"/>
                    <a:pt x="1002" y="13101"/>
                  </a:cubicBezTo>
                  <a:lnTo>
                    <a:pt x="1141" y="13965"/>
                  </a:lnTo>
                  <a:cubicBezTo>
                    <a:pt x="1279" y="13965"/>
                    <a:pt x="1555" y="13827"/>
                    <a:pt x="1728" y="13827"/>
                  </a:cubicBezTo>
                  <a:cubicBezTo>
                    <a:pt x="1867" y="13827"/>
                    <a:pt x="2005" y="13827"/>
                    <a:pt x="2143" y="13688"/>
                  </a:cubicBezTo>
                  <a:lnTo>
                    <a:pt x="2281" y="13688"/>
                  </a:lnTo>
                  <a:cubicBezTo>
                    <a:pt x="2592" y="13688"/>
                    <a:pt x="2731" y="13827"/>
                    <a:pt x="2731" y="13965"/>
                  </a:cubicBezTo>
                  <a:cubicBezTo>
                    <a:pt x="2869" y="14138"/>
                    <a:pt x="2869" y="14276"/>
                    <a:pt x="2731" y="14414"/>
                  </a:cubicBezTo>
                  <a:cubicBezTo>
                    <a:pt x="2731" y="14414"/>
                    <a:pt x="2592" y="14552"/>
                    <a:pt x="2420" y="14552"/>
                  </a:cubicBezTo>
                  <a:cubicBezTo>
                    <a:pt x="2005" y="14691"/>
                    <a:pt x="1555" y="14829"/>
                    <a:pt x="1279" y="14829"/>
                  </a:cubicBezTo>
                  <a:lnTo>
                    <a:pt x="1279" y="15278"/>
                  </a:lnTo>
                  <a:lnTo>
                    <a:pt x="1279" y="15866"/>
                  </a:lnTo>
                  <a:cubicBezTo>
                    <a:pt x="1555" y="15866"/>
                    <a:pt x="2005" y="15693"/>
                    <a:pt x="2420" y="15693"/>
                  </a:cubicBezTo>
                  <a:cubicBezTo>
                    <a:pt x="2592" y="15693"/>
                    <a:pt x="2869" y="15866"/>
                    <a:pt x="2869" y="16142"/>
                  </a:cubicBezTo>
                  <a:cubicBezTo>
                    <a:pt x="2869" y="16281"/>
                    <a:pt x="2869" y="16419"/>
                    <a:pt x="2731" y="16419"/>
                  </a:cubicBezTo>
                  <a:cubicBezTo>
                    <a:pt x="2592" y="16557"/>
                    <a:pt x="2592" y="16557"/>
                    <a:pt x="2420" y="16557"/>
                  </a:cubicBezTo>
                  <a:cubicBezTo>
                    <a:pt x="2143" y="16730"/>
                    <a:pt x="1867" y="16730"/>
                    <a:pt x="1417" y="16730"/>
                  </a:cubicBezTo>
                  <a:cubicBezTo>
                    <a:pt x="1417" y="17145"/>
                    <a:pt x="1555" y="17594"/>
                    <a:pt x="1555" y="17871"/>
                  </a:cubicBezTo>
                  <a:cubicBezTo>
                    <a:pt x="2005" y="17871"/>
                    <a:pt x="2592" y="17732"/>
                    <a:pt x="3145" y="17732"/>
                  </a:cubicBezTo>
                  <a:lnTo>
                    <a:pt x="3733" y="17732"/>
                  </a:lnTo>
                  <a:cubicBezTo>
                    <a:pt x="4148" y="17594"/>
                    <a:pt x="4735" y="17594"/>
                    <a:pt x="5323" y="17594"/>
                  </a:cubicBezTo>
                  <a:cubicBezTo>
                    <a:pt x="5461" y="17594"/>
                    <a:pt x="5738" y="17732"/>
                    <a:pt x="5738" y="18009"/>
                  </a:cubicBezTo>
                  <a:cubicBezTo>
                    <a:pt x="5738" y="18147"/>
                    <a:pt x="5600" y="18458"/>
                    <a:pt x="5323" y="18458"/>
                  </a:cubicBezTo>
                  <a:cubicBezTo>
                    <a:pt x="4735" y="18596"/>
                    <a:pt x="4321" y="18596"/>
                    <a:pt x="3871" y="18596"/>
                  </a:cubicBezTo>
                  <a:cubicBezTo>
                    <a:pt x="3145" y="18596"/>
                    <a:pt x="2420" y="18596"/>
                    <a:pt x="1728" y="18735"/>
                  </a:cubicBezTo>
                  <a:lnTo>
                    <a:pt x="1555" y="18873"/>
                  </a:lnTo>
                  <a:lnTo>
                    <a:pt x="1728" y="18873"/>
                  </a:lnTo>
                  <a:lnTo>
                    <a:pt x="1728" y="19011"/>
                  </a:lnTo>
                  <a:lnTo>
                    <a:pt x="1728" y="19875"/>
                  </a:lnTo>
                  <a:lnTo>
                    <a:pt x="2592" y="19875"/>
                  </a:lnTo>
                  <a:cubicBezTo>
                    <a:pt x="2869" y="19875"/>
                    <a:pt x="3007" y="20014"/>
                    <a:pt x="3007" y="20325"/>
                  </a:cubicBezTo>
                  <a:cubicBezTo>
                    <a:pt x="3007" y="20463"/>
                    <a:pt x="2869" y="20740"/>
                    <a:pt x="2592" y="20740"/>
                  </a:cubicBezTo>
                  <a:cubicBezTo>
                    <a:pt x="2281" y="20740"/>
                    <a:pt x="2143" y="20740"/>
                    <a:pt x="1867" y="20878"/>
                  </a:cubicBezTo>
                  <a:lnTo>
                    <a:pt x="1867" y="21742"/>
                  </a:lnTo>
                  <a:lnTo>
                    <a:pt x="3007" y="21742"/>
                  </a:lnTo>
                  <a:cubicBezTo>
                    <a:pt x="3145" y="21742"/>
                    <a:pt x="3457" y="21915"/>
                    <a:pt x="3457" y="22191"/>
                  </a:cubicBezTo>
                  <a:cubicBezTo>
                    <a:pt x="3457" y="22330"/>
                    <a:pt x="3457" y="22330"/>
                    <a:pt x="3284" y="22468"/>
                  </a:cubicBezTo>
                  <a:cubicBezTo>
                    <a:pt x="3284" y="22606"/>
                    <a:pt x="3145" y="22606"/>
                    <a:pt x="3007" y="22606"/>
                  </a:cubicBezTo>
                  <a:lnTo>
                    <a:pt x="2869" y="22606"/>
                  </a:lnTo>
                  <a:cubicBezTo>
                    <a:pt x="2592" y="22606"/>
                    <a:pt x="2281" y="22779"/>
                    <a:pt x="2005" y="22779"/>
                  </a:cubicBezTo>
                  <a:lnTo>
                    <a:pt x="2005" y="23055"/>
                  </a:lnTo>
                  <a:lnTo>
                    <a:pt x="2005" y="23194"/>
                  </a:lnTo>
                  <a:cubicBezTo>
                    <a:pt x="2005" y="23332"/>
                    <a:pt x="2143" y="23332"/>
                    <a:pt x="2143" y="23470"/>
                  </a:cubicBezTo>
                  <a:lnTo>
                    <a:pt x="2143" y="23643"/>
                  </a:lnTo>
                  <a:lnTo>
                    <a:pt x="2869" y="23643"/>
                  </a:lnTo>
                  <a:lnTo>
                    <a:pt x="3007" y="23470"/>
                  </a:lnTo>
                  <a:cubicBezTo>
                    <a:pt x="3284" y="23470"/>
                    <a:pt x="3457" y="23781"/>
                    <a:pt x="3457" y="23920"/>
                  </a:cubicBezTo>
                  <a:cubicBezTo>
                    <a:pt x="3595" y="24196"/>
                    <a:pt x="3284" y="24334"/>
                    <a:pt x="3145" y="24507"/>
                  </a:cubicBezTo>
                  <a:lnTo>
                    <a:pt x="2143" y="24507"/>
                  </a:lnTo>
                  <a:cubicBezTo>
                    <a:pt x="2143" y="24922"/>
                    <a:pt x="2281" y="25198"/>
                    <a:pt x="2281" y="25510"/>
                  </a:cubicBezTo>
                  <a:lnTo>
                    <a:pt x="2281" y="25648"/>
                  </a:lnTo>
                  <a:cubicBezTo>
                    <a:pt x="2592" y="25648"/>
                    <a:pt x="2869" y="25510"/>
                    <a:pt x="3284" y="25510"/>
                  </a:cubicBezTo>
                  <a:cubicBezTo>
                    <a:pt x="3457" y="25510"/>
                    <a:pt x="3733" y="25648"/>
                    <a:pt x="3733" y="25924"/>
                  </a:cubicBezTo>
                  <a:cubicBezTo>
                    <a:pt x="3733" y="26235"/>
                    <a:pt x="3595" y="26374"/>
                    <a:pt x="3284" y="26374"/>
                  </a:cubicBezTo>
                  <a:cubicBezTo>
                    <a:pt x="3007" y="26512"/>
                    <a:pt x="2592" y="26512"/>
                    <a:pt x="2281" y="26512"/>
                  </a:cubicBezTo>
                  <a:lnTo>
                    <a:pt x="2281" y="27376"/>
                  </a:lnTo>
                  <a:cubicBezTo>
                    <a:pt x="3595" y="27376"/>
                    <a:pt x="5012" y="27238"/>
                    <a:pt x="6464" y="26927"/>
                  </a:cubicBezTo>
                  <a:cubicBezTo>
                    <a:pt x="6602" y="26927"/>
                    <a:pt x="6740" y="27099"/>
                    <a:pt x="6913" y="27238"/>
                  </a:cubicBezTo>
                  <a:lnTo>
                    <a:pt x="6913" y="27099"/>
                  </a:lnTo>
                  <a:lnTo>
                    <a:pt x="6913" y="26788"/>
                  </a:lnTo>
                  <a:cubicBezTo>
                    <a:pt x="6740" y="25198"/>
                    <a:pt x="6602" y="23781"/>
                    <a:pt x="6464" y="22330"/>
                  </a:cubicBezTo>
                  <a:cubicBezTo>
                    <a:pt x="6464" y="21189"/>
                    <a:pt x="6464" y="20186"/>
                    <a:pt x="6325" y="19150"/>
                  </a:cubicBezTo>
                  <a:cubicBezTo>
                    <a:pt x="6049" y="14414"/>
                    <a:pt x="5600" y="9817"/>
                    <a:pt x="5323" y="5496"/>
                  </a:cubicBezTo>
                  <a:lnTo>
                    <a:pt x="5185" y="5047"/>
                  </a:lnTo>
                  <a:lnTo>
                    <a:pt x="5185" y="4183"/>
                  </a:lnTo>
                  <a:cubicBezTo>
                    <a:pt x="5012" y="2904"/>
                    <a:pt x="4874" y="1591"/>
                    <a:pt x="4874" y="1"/>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0" name="Google Shape;2180;p15"/>
            <p:cNvSpPr/>
            <p:nvPr/>
          </p:nvSpPr>
          <p:spPr>
            <a:xfrm>
              <a:off x="2393016" y="2656097"/>
              <a:ext cx="85059" cy="126654"/>
            </a:xfrm>
            <a:custGeom>
              <a:avLst/>
              <a:gdLst/>
              <a:ahLst/>
              <a:cxnLst/>
              <a:rect l="l" t="t" r="r" b="b"/>
              <a:pathLst>
                <a:path w="4736" h="7052" extrusionOk="0">
                  <a:moveTo>
                    <a:pt x="4321" y="0"/>
                  </a:moveTo>
                  <a:cubicBezTo>
                    <a:pt x="4321" y="0"/>
                    <a:pt x="4321" y="139"/>
                    <a:pt x="4148" y="139"/>
                  </a:cubicBezTo>
                  <a:cubicBezTo>
                    <a:pt x="4148" y="277"/>
                    <a:pt x="4010" y="277"/>
                    <a:pt x="3872" y="277"/>
                  </a:cubicBezTo>
                  <a:cubicBezTo>
                    <a:pt x="2420" y="588"/>
                    <a:pt x="1141" y="726"/>
                    <a:pt x="0" y="726"/>
                  </a:cubicBezTo>
                  <a:cubicBezTo>
                    <a:pt x="0" y="1314"/>
                    <a:pt x="0" y="1729"/>
                    <a:pt x="139" y="2178"/>
                  </a:cubicBezTo>
                  <a:lnTo>
                    <a:pt x="139" y="2454"/>
                  </a:lnTo>
                  <a:lnTo>
                    <a:pt x="139" y="2593"/>
                  </a:lnTo>
                  <a:lnTo>
                    <a:pt x="1418" y="2593"/>
                  </a:lnTo>
                  <a:cubicBezTo>
                    <a:pt x="1729" y="2593"/>
                    <a:pt x="1867" y="2731"/>
                    <a:pt x="1867" y="3042"/>
                  </a:cubicBezTo>
                  <a:cubicBezTo>
                    <a:pt x="2005" y="3180"/>
                    <a:pt x="1729" y="3457"/>
                    <a:pt x="1556" y="3457"/>
                  </a:cubicBezTo>
                  <a:cubicBezTo>
                    <a:pt x="1141" y="3457"/>
                    <a:pt x="692" y="3595"/>
                    <a:pt x="277" y="3595"/>
                  </a:cubicBezTo>
                  <a:lnTo>
                    <a:pt x="415" y="4183"/>
                  </a:lnTo>
                  <a:lnTo>
                    <a:pt x="415" y="4770"/>
                  </a:lnTo>
                  <a:lnTo>
                    <a:pt x="1729" y="4770"/>
                  </a:lnTo>
                  <a:cubicBezTo>
                    <a:pt x="1867" y="4770"/>
                    <a:pt x="1867" y="4770"/>
                    <a:pt x="2005" y="4909"/>
                  </a:cubicBezTo>
                  <a:lnTo>
                    <a:pt x="2005" y="5323"/>
                  </a:lnTo>
                  <a:cubicBezTo>
                    <a:pt x="2005" y="5462"/>
                    <a:pt x="1867" y="5634"/>
                    <a:pt x="1556" y="5634"/>
                  </a:cubicBezTo>
                  <a:lnTo>
                    <a:pt x="553" y="5634"/>
                  </a:lnTo>
                  <a:lnTo>
                    <a:pt x="553" y="5773"/>
                  </a:lnTo>
                  <a:cubicBezTo>
                    <a:pt x="692" y="6049"/>
                    <a:pt x="865" y="6498"/>
                    <a:pt x="1141" y="6775"/>
                  </a:cubicBezTo>
                  <a:lnTo>
                    <a:pt x="1141" y="6913"/>
                  </a:lnTo>
                  <a:cubicBezTo>
                    <a:pt x="2005" y="6913"/>
                    <a:pt x="2731" y="7052"/>
                    <a:pt x="3595" y="7052"/>
                  </a:cubicBezTo>
                  <a:cubicBezTo>
                    <a:pt x="4010" y="7052"/>
                    <a:pt x="4459" y="6913"/>
                    <a:pt x="4736" y="6913"/>
                  </a:cubicBezTo>
                  <a:lnTo>
                    <a:pt x="4736" y="6775"/>
                  </a:lnTo>
                  <a:lnTo>
                    <a:pt x="4598" y="5634"/>
                  </a:lnTo>
                  <a:lnTo>
                    <a:pt x="4598" y="5185"/>
                  </a:lnTo>
                  <a:lnTo>
                    <a:pt x="4598" y="4770"/>
                  </a:lnTo>
                  <a:cubicBezTo>
                    <a:pt x="4598" y="4183"/>
                    <a:pt x="4459" y="3595"/>
                    <a:pt x="4459" y="3042"/>
                  </a:cubicBezTo>
                  <a:cubicBezTo>
                    <a:pt x="4459" y="2005"/>
                    <a:pt x="4321" y="1003"/>
                    <a:pt x="4321" y="0"/>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1" name="Google Shape;2181;p15"/>
            <p:cNvSpPr/>
            <p:nvPr/>
          </p:nvSpPr>
          <p:spPr>
            <a:xfrm>
              <a:off x="2677341" y="2224033"/>
              <a:ext cx="103683" cy="67673"/>
            </a:xfrm>
            <a:custGeom>
              <a:avLst/>
              <a:gdLst/>
              <a:ahLst/>
              <a:cxnLst/>
              <a:rect l="l" t="t" r="r" b="b"/>
              <a:pathLst>
                <a:path w="5773" h="3768" extrusionOk="0">
                  <a:moveTo>
                    <a:pt x="726" y="0"/>
                  </a:moveTo>
                  <a:cubicBezTo>
                    <a:pt x="726" y="138"/>
                    <a:pt x="588" y="449"/>
                    <a:pt x="588" y="588"/>
                  </a:cubicBezTo>
                  <a:lnTo>
                    <a:pt x="415" y="1002"/>
                  </a:lnTo>
                  <a:lnTo>
                    <a:pt x="0" y="2039"/>
                  </a:lnTo>
                  <a:cubicBezTo>
                    <a:pt x="588" y="2178"/>
                    <a:pt x="1003" y="2316"/>
                    <a:pt x="1452" y="2454"/>
                  </a:cubicBezTo>
                  <a:cubicBezTo>
                    <a:pt x="2593" y="3042"/>
                    <a:pt x="3872" y="3457"/>
                    <a:pt x="5047" y="3768"/>
                  </a:cubicBezTo>
                  <a:lnTo>
                    <a:pt x="5185" y="3457"/>
                  </a:lnTo>
                  <a:lnTo>
                    <a:pt x="5185" y="3318"/>
                  </a:lnTo>
                  <a:cubicBezTo>
                    <a:pt x="5323" y="2731"/>
                    <a:pt x="5600" y="2316"/>
                    <a:pt x="5773" y="1728"/>
                  </a:cubicBezTo>
                  <a:lnTo>
                    <a:pt x="5600" y="1728"/>
                  </a:lnTo>
                  <a:lnTo>
                    <a:pt x="4736" y="1313"/>
                  </a:lnTo>
                  <a:cubicBezTo>
                    <a:pt x="4044" y="1175"/>
                    <a:pt x="3319" y="864"/>
                    <a:pt x="2593" y="588"/>
                  </a:cubicBezTo>
                  <a:cubicBezTo>
                    <a:pt x="2005" y="449"/>
                    <a:pt x="1279" y="311"/>
                    <a:pt x="72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2" name="Google Shape;2182;p15"/>
            <p:cNvSpPr/>
            <p:nvPr/>
          </p:nvSpPr>
          <p:spPr>
            <a:xfrm>
              <a:off x="2191253" y="2392265"/>
              <a:ext cx="196195" cy="383033"/>
            </a:xfrm>
            <a:custGeom>
              <a:avLst/>
              <a:gdLst/>
              <a:ahLst/>
              <a:cxnLst/>
              <a:rect l="l" t="t" r="r" b="b"/>
              <a:pathLst>
                <a:path w="10924" h="21327" extrusionOk="0">
                  <a:moveTo>
                    <a:pt x="1141" y="0"/>
                  </a:moveTo>
                  <a:cubicBezTo>
                    <a:pt x="865" y="138"/>
                    <a:pt x="692" y="138"/>
                    <a:pt x="416" y="277"/>
                  </a:cubicBezTo>
                  <a:cubicBezTo>
                    <a:pt x="277" y="449"/>
                    <a:pt x="139" y="449"/>
                    <a:pt x="1" y="588"/>
                  </a:cubicBezTo>
                  <a:cubicBezTo>
                    <a:pt x="277" y="1003"/>
                    <a:pt x="416" y="1314"/>
                    <a:pt x="554" y="1728"/>
                  </a:cubicBezTo>
                  <a:cubicBezTo>
                    <a:pt x="3596" y="8227"/>
                    <a:pt x="6326" y="14829"/>
                    <a:pt x="9644" y="21188"/>
                  </a:cubicBezTo>
                  <a:lnTo>
                    <a:pt x="9921" y="21188"/>
                  </a:lnTo>
                  <a:cubicBezTo>
                    <a:pt x="10197" y="21327"/>
                    <a:pt x="10647" y="21327"/>
                    <a:pt x="10923" y="21327"/>
                  </a:cubicBezTo>
                  <a:lnTo>
                    <a:pt x="10923" y="21188"/>
                  </a:lnTo>
                  <a:lnTo>
                    <a:pt x="10923" y="20739"/>
                  </a:lnTo>
                  <a:cubicBezTo>
                    <a:pt x="10370" y="19599"/>
                    <a:pt x="9783" y="18596"/>
                    <a:pt x="9195" y="17421"/>
                  </a:cubicBezTo>
                  <a:cubicBezTo>
                    <a:pt x="8331" y="15831"/>
                    <a:pt x="7467" y="14103"/>
                    <a:pt x="6603" y="12374"/>
                  </a:cubicBezTo>
                  <a:cubicBezTo>
                    <a:pt x="6188" y="11510"/>
                    <a:pt x="5877" y="10819"/>
                    <a:pt x="5600" y="9955"/>
                  </a:cubicBezTo>
                  <a:cubicBezTo>
                    <a:pt x="5186" y="9229"/>
                    <a:pt x="4874" y="8503"/>
                    <a:pt x="4598" y="7639"/>
                  </a:cubicBezTo>
                  <a:cubicBezTo>
                    <a:pt x="3596" y="5047"/>
                    <a:pt x="2420" y="2454"/>
                    <a:pt x="1141"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3" name="Google Shape;2183;p15"/>
            <p:cNvSpPr/>
            <p:nvPr/>
          </p:nvSpPr>
          <p:spPr>
            <a:xfrm>
              <a:off x="2224785" y="2379226"/>
              <a:ext cx="157689" cy="341456"/>
            </a:xfrm>
            <a:custGeom>
              <a:avLst/>
              <a:gdLst/>
              <a:ahLst/>
              <a:cxnLst/>
              <a:rect l="l" t="t" r="r" b="b"/>
              <a:pathLst>
                <a:path w="8780" h="19012" extrusionOk="0">
                  <a:moveTo>
                    <a:pt x="864" y="0"/>
                  </a:moveTo>
                  <a:lnTo>
                    <a:pt x="415" y="139"/>
                  </a:lnTo>
                  <a:lnTo>
                    <a:pt x="277" y="311"/>
                  </a:lnTo>
                  <a:lnTo>
                    <a:pt x="0" y="311"/>
                  </a:lnTo>
                  <a:cubicBezTo>
                    <a:pt x="415" y="1175"/>
                    <a:pt x="864" y="1867"/>
                    <a:pt x="1279" y="2731"/>
                  </a:cubicBezTo>
                  <a:cubicBezTo>
                    <a:pt x="2731" y="5773"/>
                    <a:pt x="3733" y="8953"/>
                    <a:pt x="5185" y="12098"/>
                  </a:cubicBezTo>
                  <a:cubicBezTo>
                    <a:pt x="6326" y="14414"/>
                    <a:pt x="7466" y="16730"/>
                    <a:pt x="8780" y="19011"/>
                  </a:cubicBezTo>
                  <a:cubicBezTo>
                    <a:pt x="8642" y="18458"/>
                    <a:pt x="8642" y="17870"/>
                    <a:pt x="8503" y="17283"/>
                  </a:cubicBezTo>
                  <a:lnTo>
                    <a:pt x="8503" y="16868"/>
                  </a:lnTo>
                  <a:lnTo>
                    <a:pt x="8503" y="16419"/>
                  </a:lnTo>
                  <a:lnTo>
                    <a:pt x="8330" y="16280"/>
                  </a:lnTo>
                  <a:lnTo>
                    <a:pt x="8330" y="16142"/>
                  </a:lnTo>
                  <a:cubicBezTo>
                    <a:pt x="8330" y="16142"/>
                    <a:pt x="8330" y="16004"/>
                    <a:pt x="8192" y="16004"/>
                  </a:cubicBezTo>
                  <a:cubicBezTo>
                    <a:pt x="8192" y="15866"/>
                    <a:pt x="8192" y="15693"/>
                    <a:pt x="8054" y="15555"/>
                  </a:cubicBezTo>
                  <a:cubicBezTo>
                    <a:pt x="8054" y="15555"/>
                    <a:pt x="7916" y="15416"/>
                    <a:pt x="7916" y="15278"/>
                  </a:cubicBezTo>
                  <a:cubicBezTo>
                    <a:pt x="7328" y="14276"/>
                    <a:pt x="6775" y="13273"/>
                    <a:pt x="6326" y="12409"/>
                  </a:cubicBezTo>
                  <a:lnTo>
                    <a:pt x="6326" y="12236"/>
                  </a:lnTo>
                  <a:cubicBezTo>
                    <a:pt x="6187" y="11822"/>
                    <a:pt x="5911" y="11372"/>
                    <a:pt x="5738" y="11096"/>
                  </a:cubicBezTo>
                  <a:cubicBezTo>
                    <a:pt x="3872" y="7224"/>
                    <a:pt x="2282" y="3595"/>
                    <a:pt x="864"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4" name="Google Shape;2184;p15"/>
            <p:cNvSpPr/>
            <p:nvPr/>
          </p:nvSpPr>
          <p:spPr>
            <a:xfrm>
              <a:off x="2162697" y="2410261"/>
              <a:ext cx="183785" cy="356973"/>
            </a:xfrm>
            <a:custGeom>
              <a:avLst/>
              <a:gdLst/>
              <a:ahLst/>
              <a:cxnLst/>
              <a:rect l="l" t="t" r="r" b="b"/>
              <a:pathLst>
                <a:path w="10233" h="19876" extrusionOk="0">
                  <a:moveTo>
                    <a:pt x="865" y="1"/>
                  </a:moveTo>
                  <a:lnTo>
                    <a:pt x="865" y="139"/>
                  </a:lnTo>
                  <a:lnTo>
                    <a:pt x="727" y="139"/>
                  </a:lnTo>
                  <a:cubicBezTo>
                    <a:pt x="416" y="312"/>
                    <a:pt x="139" y="450"/>
                    <a:pt x="1" y="588"/>
                  </a:cubicBezTo>
                  <a:cubicBezTo>
                    <a:pt x="1591" y="3595"/>
                    <a:pt x="2870" y="6914"/>
                    <a:pt x="4183" y="9817"/>
                  </a:cubicBezTo>
                  <a:lnTo>
                    <a:pt x="4736" y="10958"/>
                  </a:lnTo>
                  <a:lnTo>
                    <a:pt x="4736" y="11096"/>
                  </a:lnTo>
                  <a:cubicBezTo>
                    <a:pt x="4874" y="11545"/>
                    <a:pt x="5047" y="11822"/>
                    <a:pt x="5186" y="12237"/>
                  </a:cubicBezTo>
                  <a:cubicBezTo>
                    <a:pt x="5600" y="12962"/>
                    <a:pt x="5911" y="13827"/>
                    <a:pt x="6326" y="14552"/>
                  </a:cubicBezTo>
                  <a:lnTo>
                    <a:pt x="6464" y="15002"/>
                  </a:lnTo>
                  <a:lnTo>
                    <a:pt x="6603" y="15140"/>
                  </a:lnTo>
                  <a:cubicBezTo>
                    <a:pt x="6776" y="15417"/>
                    <a:pt x="6914" y="15866"/>
                    <a:pt x="7052" y="16142"/>
                  </a:cubicBezTo>
                  <a:cubicBezTo>
                    <a:pt x="7190" y="16557"/>
                    <a:pt x="7467" y="16868"/>
                    <a:pt x="7640" y="17145"/>
                  </a:cubicBezTo>
                  <a:lnTo>
                    <a:pt x="7778" y="17421"/>
                  </a:lnTo>
                  <a:cubicBezTo>
                    <a:pt x="8054" y="18009"/>
                    <a:pt x="8331" y="18597"/>
                    <a:pt x="8642" y="19150"/>
                  </a:cubicBezTo>
                  <a:lnTo>
                    <a:pt x="8642" y="19461"/>
                  </a:lnTo>
                  <a:cubicBezTo>
                    <a:pt x="9057" y="19599"/>
                    <a:pt x="9644" y="19737"/>
                    <a:pt x="10232" y="19875"/>
                  </a:cubicBezTo>
                  <a:cubicBezTo>
                    <a:pt x="10059" y="19599"/>
                    <a:pt x="9921" y="19322"/>
                    <a:pt x="9783" y="19150"/>
                  </a:cubicBezTo>
                  <a:cubicBezTo>
                    <a:pt x="6464" y="12962"/>
                    <a:pt x="3872" y="6360"/>
                    <a:pt x="86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5" name="Google Shape;2185;p15"/>
            <p:cNvSpPr/>
            <p:nvPr/>
          </p:nvSpPr>
          <p:spPr>
            <a:xfrm>
              <a:off x="2395495" y="2700171"/>
              <a:ext cx="18" cy="2496"/>
            </a:xfrm>
            <a:custGeom>
              <a:avLst/>
              <a:gdLst/>
              <a:ahLst/>
              <a:cxnLst/>
              <a:rect l="l" t="t" r="r" b="b"/>
              <a:pathLst>
                <a:path w="1" h="139" extrusionOk="0">
                  <a:moveTo>
                    <a:pt x="1" y="0"/>
                  </a:moveTo>
                  <a:lnTo>
                    <a:pt x="1" y="139"/>
                  </a:lnTo>
                  <a:lnTo>
                    <a:pt x="1" y="139"/>
                  </a:lnTo>
                  <a:close/>
                </a:path>
              </a:pathLst>
            </a:custGeom>
            <a:solidFill>
              <a:srgbClr val="9C9B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6" name="Google Shape;2186;p15"/>
            <p:cNvSpPr/>
            <p:nvPr/>
          </p:nvSpPr>
          <p:spPr>
            <a:xfrm>
              <a:off x="2178215" y="2402807"/>
              <a:ext cx="186263" cy="370012"/>
            </a:xfrm>
            <a:custGeom>
              <a:avLst/>
              <a:gdLst/>
              <a:ahLst/>
              <a:cxnLst/>
              <a:rect l="l" t="t" r="r" b="b"/>
              <a:pathLst>
                <a:path w="10371" h="20602" extrusionOk="0">
                  <a:moveTo>
                    <a:pt x="727" y="1"/>
                  </a:moveTo>
                  <a:cubicBezTo>
                    <a:pt x="416" y="139"/>
                    <a:pt x="277" y="277"/>
                    <a:pt x="1" y="416"/>
                  </a:cubicBezTo>
                  <a:cubicBezTo>
                    <a:pt x="3008" y="6775"/>
                    <a:pt x="5600" y="13377"/>
                    <a:pt x="8919" y="19565"/>
                  </a:cubicBezTo>
                  <a:cubicBezTo>
                    <a:pt x="9057" y="19737"/>
                    <a:pt x="9195" y="20014"/>
                    <a:pt x="9368" y="20290"/>
                  </a:cubicBezTo>
                  <a:cubicBezTo>
                    <a:pt x="9645" y="20429"/>
                    <a:pt x="10059" y="20429"/>
                    <a:pt x="10370" y="20601"/>
                  </a:cubicBezTo>
                  <a:cubicBezTo>
                    <a:pt x="7052" y="14242"/>
                    <a:pt x="4322" y="7640"/>
                    <a:pt x="1280" y="1141"/>
                  </a:cubicBezTo>
                  <a:cubicBezTo>
                    <a:pt x="1142" y="727"/>
                    <a:pt x="1003" y="416"/>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7" name="Google Shape;2187;p15"/>
            <p:cNvSpPr/>
            <p:nvPr/>
          </p:nvSpPr>
          <p:spPr>
            <a:xfrm>
              <a:off x="2402948" y="2759762"/>
              <a:ext cx="10578" cy="20510"/>
            </a:xfrm>
            <a:custGeom>
              <a:avLst/>
              <a:gdLst/>
              <a:ahLst/>
              <a:cxnLst/>
              <a:rect l="l" t="t" r="r" b="b"/>
              <a:pathLst>
                <a:path w="589" h="1142" extrusionOk="0">
                  <a:moveTo>
                    <a:pt x="0" y="1"/>
                  </a:moveTo>
                  <a:lnTo>
                    <a:pt x="0" y="415"/>
                  </a:lnTo>
                  <a:lnTo>
                    <a:pt x="139" y="1003"/>
                  </a:lnTo>
                  <a:cubicBezTo>
                    <a:pt x="312" y="1003"/>
                    <a:pt x="450" y="1141"/>
                    <a:pt x="588" y="1141"/>
                  </a:cubicBezTo>
                  <a:lnTo>
                    <a:pt x="588" y="1003"/>
                  </a:lnTo>
                  <a:cubicBezTo>
                    <a:pt x="312" y="726"/>
                    <a:pt x="139" y="277"/>
                    <a:pt x="0" y="1"/>
                  </a:cubicBezTo>
                  <a:close/>
                </a:path>
              </a:pathLst>
            </a:custGeom>
            <a:solidFill>
              <a:srgbClr val="BEBCA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8" name="Google Shape;2188;p15"/>
            <p:cNvSpPr/>
            <p:nvPr/>
          </p:nvSpPr>
          <p:spPr>
            <a:xfrm>
              <a:off x="2211746" y="2384811"/>
              <a:ext cx="175703" cy="379944"/>
            </a:xfrm>
            <a:custGeom>
              <a:avLst/>
              <a:gdLst/>
              <a:ahLst/>
              <a:cxnLst/>
              <a:rect l="l" t="t" r="r" b="b"/>
              <a:pathLst>
                <a:path w="9783" h="21155" extrusionOk="0">
                  <a:moveTo>
                    <a:pt x="726" y="0"/>
                  </a:moveTo>
                  <a:lnTo>
                    <a:pt x="726" y="139"/>
                  </a:lnTo>
                  <a:cubicBezTo>
                    <a:pt x="415" y="139"/>
                    <a:pt x="139" y="277"/>
                    <a:pt x="0" y="415"/>
                  </a:cubicBezTo>
                  <a:cubicBezTo>
                    <a:pt x="1279" y="2869"/>
                    <a:pt x="2455" y="5462"/>
                    <a:pt x="3457" y="8054"/>
                  </a:cubicBezTo>
                  <a:cubicBezTo>
                    <a:pt x="3733" y="8918"/>
                    <a:pt x="4045" y="9644"/>
                    <a:pt x="4459" y="10370"/>
                  </a:cubicBezTo>
                  <a:cubicBezTo>
                    <a:pt x="4736" y="11234"/>
                    <a:pt x="5047" y="11925"/>
                    <a:pt x="5462" y="12789"/>
                  </a:cubicBezTo>
                  <a:cubicBezTo>
                    <a:pt x="6326" y="14518"/>
                    <a:pt x="7190" y="16246"/>
                    <a:pt x="8054" y="17836"/>
                  </a:cubicBezTo>
                  <a:cubicBezTo>
                    <a:pt x="8642" y="19011"/>
                    <a:pt x="9229" y="20014"/>
                    <a:pt x="9782" y="21154"/>
                  </a:cubicBezTo>
                  <a:cubicBezTo>
                    <a:pt x="9644" y="20290"/>
                    <a:pt x="9506" y="19426"/>
                    <a:pt x="9506" y="18700"/>
                  </a:cubicBezTo>
                  <a:cubicBezTo>
                    <a:pt x="8192" y="16419"/>
                    <a:pt x="7052" y="14103"/>
                    <a:pt x="5911" y="11787"/>
                  </a:cubicBezTo>
                  <a:cubicBezTo>
                    <a:pt x="4459" y="8642"/>
                    <a:pt x="3457" y="5462"/>
                    <a:pt x="2005" y="2420"/>
                  </a:cubicBezTo>
                  <a:cubicBezTo>
                    <a:pt x="1590" y="1556"/>
                    <a:pt x="1141" y="864"/>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9" name="Google Shape;2189;p15"/>
            <p:cNvSpPr/>
            <p:nvPr/>
          </p:nvSpPr>
          <p:spPr>
            <a:xfrm>
              <a:off x="2426529" y="3499121"/>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0" name="Google Shape;2190;p15"/>
            <p:cNvSpPr/>
            <p:nvPr/>
          </p:nvSpPr>
          <p:spPr>
            <a:xfrm>
              <a:off x="2271337" y="3447594"/>
              <a:ext cx="13057" cy="8082"/>
            </a:xfrm>
            <a:custGeom>
              <a:avLst/>
              <a:gdLst/>
              <a:ahLst/>
              <a:cxnLst/>
              <a:rect l="l" t="t" r="r" b="b"/>
              <a:pathLst>
                <a:path w="727" h="450" extrusionOk="0">
                  <a:moveTo>
                    <a:pt x="727" y="450"/>
                  </a:moveTo>
                  <a:cubicBezTo>
                    <a:pt x="415" y="277"/>
                    <a:pt x="277" y="139"/>
                    <a:pt x="1" y="1"/>
                  </a:cubicBezTo>
                  <a:cubicBezTo>
                    <a:pt x="277" y="139"/>
                    <a:pt x="415" y="277"/>
                    <a:pt x="727" y="4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1" name="Google Shape;2191;p15"/>
            <p:cNvSpPr/>
            <p:nvPr/>
          </p:nvSpPr>
          <p:spPr>
            <a:xfrm>
              <a:off x="2258298" y="3437052"/>
              <a:ext cx="13057" cy="10560"/>
            </a:xfrm>
            <a:custGeom>
              <a:avLst/>
              <a:gdLst/>
              <a:ahLst/>
              <a:cxnLst/>
              <a:rect l="l" t="t" r="r" b="b"/>
              <a:pathLst>
                <a:path w="727" h="588" extrusionOk="0">
                  <a:moveTo>
                    <a:pt x="727" y="588"/>
                  </a:moveTo>
                  <a:cubicBezTo>
                    <a:pt x="416" y="449"/>
                    <a:pt x="277" y="173"/>
                    <a:pt x="1" y="0"/>
                  </a:cubicBezTo>
                  <a:cubicBezTo>
                    <a:pt x="277" y="173"/>
                    <a:pt x="416" y="449"/>
                    <a:pt x="727" y="58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2" name="Google Shape;2192;p15"/>
            <p:cNvSpPr/>
            <p:nvPr/>
          </p:nvSpPr>
          <p:spPr>
            <a:xfrm>
              <a:off x="2183189" y="2684653"/>
              <a:ext cx="579210" cy="820072"/>
            </a:xfrm>
            <a:custGeom>
              <a:avLst/>
              <a:gdLst/>
              <a:ahLst/>
              <a:cxnLst/>
              <a:rect l="l" t="t" r="r" b="b"/>
              <a:pathLst>
                <a:path w="32250" h="45661" extrusionOk="0">
                  <a:moveTo>
                    <a:pt x="31386" y="0"/>
                  </a:moveTo>
                  <a:cubicBezTo>
                    <a:pt x="31109" y="277"/>
                    <a:pt x="30833" y="588"/>
                    <a:pt x="30521" y="864"/>
                  </a:cubicBezTo>
                  <a:cubicBezTo>
                    <a:pt x="29657" y="1729"/>
                    <a:pt x="28517" y="2454"/>
                    <a:pt x="27065" y="3180"/>
                  </a:cubicBezTo>
                  <a:cubicBezTo>
                    <a:pt x="25786" y="3872"/>
                    <a:pt x="24473" y="4321"/>
                    <a:pt x="23055" y="4908"/>
                  </a:cubicBezTo>
                  <a:cubicBezTo>
                    <a:pt x="22329" y="5047"/>
                    <a:pt x="21742" y="5323"/>
                    <a:pt x="21189" y="5462"/>
                  </a:cubicBezTo>
                  <a:cubicBezTo>
                    <a:pt x="20601" y="5600"/>
                    <a:pt x="20014" y="5773"/>
                    <a:pt x="19288" y="5911"/>
                  </a:cubicBezTo>
                  <a:cubicBezTo>
                    <a:pt x="18147" y="6187"/>
                    <a:pt x="16868" y="6326"/>
                    <a:pt x="15416" y="6326"/>
                  </a:cubicBezTo>
                  <a:lnTo>
                    <a:pt x="15278" y="6326"/>
                  </a:lnTo>
                  <a:cubicBezTo>
                    <a:pt x="13965" y="6326"/>
                    <a:pt x="12686" y="6187"/>
                    <a:pt x="11372" y="6049"/>
                  </a:cubicBezTo>
                  <a:cubicBezTo>
                    <a:pt x="9955" y="5773"/>
                    <a:pt x="8503" y="5462"/>
                    <a:pt x="7190" y="5047"/>
                  </a:cubicBezTo>
                  <a:cubicBezTo>
                    <a:pt x="4598" y="4183"/>
                    <a:pt x="2593" y="2869"/>
                    <a:pt x="1003" y="1279"/>
                  </a:cubicBezTo>
                  <a:lnTo>
                    <a:pt x="865" y="1452"/>
                  </a:lnTo>
                  <a:cubicBezTo>
                    <a:pt x="726" y="1729"/>
                    <a:pt x="726" y="2005"/>
                    <a:pt x="588" y="2454"/>
                  </a:cubicBezTo>
                  <a:cubicBezTo>
                    <a:pt x="450" y="3733"/>
                    <a:pt x="450" y="5047"/>
                    <a:pt x="588" y="6049"/>
                  </a:cubicBezTo>
                  <a:lnTo>
                    <a:pt x="588" y="7190"/>
                  </a:lnTo>
                  <a:cubicBezTo>
                    <a:pt x="726" y="7916"/>
                    <a:pt x="726" y="8780"/>
                    <a:pt x="726" y="9644"/>
                  </a:cubicBezTo>
                  <a:lnTo>
                    <a:pt x="726" y="10957"/>
                  </a:lnTo>
                  <a:lnTo>
                    <a:pt x="726" y="11234"/>
                  </a:lnTo>
                  <a:lnTo>
                    <a:pt x="726" y="11821"/>
                  </a:lnTo>
                  <a:lnTo>
                    <a:pt x="726" y="12513"/>
                  </a:lnTo>
                  <a:lnTo>
                    <a:pt x="726" y="14103"/>
                  </a:lnTo>
                  <a:cubicBezTo>
                    <a:pt x="726" y="15416"/>
                    <a:pt x="726" y="17145"/>
                    <a:pt x="865" y="18734"/>
                  </a:cubicBezTo>
                  <a:cubicBezTo>
                    <a:pt x="865" y="18873"/>
                    <a:pt x="865" y="19011"/>
                    <a:pt x="726" y="19149"/>
                  </a:cubicBezTo>
                  <a:cubicBezTo>
                    <a:pt x="588" y="19149"/>
                    <a:pt x="588" y="19288"/>
                    <a:pt x="450" y="19288"/>
                  </a:cubicBezTo>
                  <a:cubicBezTo>
                    <a:pt x="277" y="19288"/>
                    <a:pt x="139" y="19149"/>
                    <a:pt x="0" y="19011"/>
                  </a:cubicBezTo>
                  <a:lnTo>
                    <a:pt x="0" y="19011"/>
                  </a:lnTo>
                  <a:cubicBezTo>
                    <a:pt x="0" y="19426"/>
                    <a:pt x="0" y="19737"/>
                    <a:pt x="139" y="20152"/>
                  </a:cubicBezTo>
                  <a:cubicBezTo>
                    <a:pt x="139" y="20013"/>
                    <a:pt x="277" y="19875"/>
                    <a:pt x="450" y="19875"/>
                  </a:cubicBezTo>
                  <a:cubicBezTo>
                    <a:pt x="726" y="19875"/>
                    <a:pt x="865" y="20152"/>
                    <a:pt x="865" y="20290"/>
                  </a:cubicBezTo>
                  <a:cubicBezTo>
                    <a:pt x="865" y="22606"/>
                    <a:pt x="1141" y="24783"/>
                    <a:pt x="1141" y="26926"/>
                  </a:cubicBezTo>
                  <a:cubicBezTo>
                    <a:pt x="1141" y="27203"/>
                    <a:pt x="1003" y="27514"/>
                    <a:pt x="726" y="27514"/>
                  </a:cubicBezTo>
                  <a:cubicBezTo>
                    <a:pt x="588" y="27514"/>
                    <a:pt x="277" y="27203"/>
                    <a:pt x="277" y="27065"/>
                  </a:cubicBezTo>
                  <a:lnTo>
                    <a:pt x="277" y="27065"/>
                  </a:lnTo>
                  <a:cubicBezTo>
                    <a:pt x="277" y="27652"/>
                    <a:pt x="450" y="28378"/>
                    <a:pt x="450" y="28931"/>
                  </a:cubicBezTo>
                  <a:cubicBezTo>
                    <a:pt x="450" y="28793"/>
                    <a:pt x="588" y="28793"/>
                    <a:pt x="726" y="28793"/>
                  </a:cubicBezTo>
                  <a:cubicBezTo>
                    <a:pt x="1003" y="28793"/>
                    <a:pt x="1141" y="28931"/>
                    <a:pt x="1141" y="29242"/>
                  </a:cubicBezTo>
                  <a:cubicBezTo>
                    <a:pt x="1314" y="32111"/>
                    <a:pt x="1141" y="34980"/>
                    <a:pt x="1452" y="37884"/>
                  </a:cubicBezTo>
                  <a:cubicBezTo>
                    <a:pt x="2005" y="38748"/>
                    <a:pt x="2869" y="39612"/>
                    <a:pt x="3733" y="40338"/>
                  </a:cubicBezTo>
                  <a:cubicBezTo>
                    <a:pt x="5047" y="41617"/>
                    <a:pt x="6637" y="42619"/>
                    <a:pt x="8365" y="43483"/>
                  </a:cubicBezTo>
                  <a:lnTo>
                    <a:pt x="8365" y="43621"/>
                  </a:lnTo>
                  <a:cubicBezTo>
                    <a:pt x="9955" y="44347"/>
                    <a:pt x="11683" y="44935"/>
                    <a:pt x="13412" y="45350"/>
                  </a:cubicBezTo>
                  <a:lnTo>
                    <a:pt x="13550" y="45350"/>
                  </a:lnTo>
                  <a:cubicBezTo>
                    <a:pt x="14276" y="45522"/>
                    <a:pt x="15140" y="45661"/>
                    <a:pt x="15831" y="45661"/>
                  </a:cubicBezTo>
                  <a:lnTo>
                    <a:pt x="18285" y="45661"/>
                  </a:lnTo>
                  <a:cubicBezTo>
                    <a:pt x="19011" y="45661"/>
                    <a:pt x="19737" y="45522"/>
                    <a:pt x="20325" y="45350"/>
                  </a:cubicBezTo>
                  <a:cubicBezTo>
                    <a:pt x="20601" y="45350"/>
                    <a:pt x="20878" y="45522"/>
                    <a:pt x="20878" y="45661"/>
                  </a:cubicBezTo>
                  <a:cubicBezTo>
                    <a:pt x="21189" y="45661"/>
                    <a:pt x="21465" y="45661"/>
                    <a:pt x="21604" y="45522"/>
                  </a:cubicBezTo>
                  <a:cubicBezTo>
                    <a:pt x="21604" y="45350"/>
                    <a:pt x="21742" y="45211"/>
                    <a:pt x="21880" y="45211"/>
                  </a:cubicBezTo>
                  <a:cubicBezTo>
                    <a:pt x="22744" y="44797"/>
                    <a:pt x="23470" y="44347"/>
                    <a:pt x="24473" y="43932"/>
                  </a:cubicBezTo>
                  <a:cubicBezTo>
                    <a:pt x="25786" y="43345"/>
                    <a:pt x="27238" y="42757"/>
                    <a:pt x="28517" y="41893"/>
                  </a:cubicBezTo>
                  <a:cubicBezTo>
                    <a:pt x="29381" y="41340"/>
                    <a:pt x="30107" y="40752"/>
                    <a:pt x="30521" y="40165"/>
                  </a:cubicBezTo>
                  <a:cubicBezTo>
                    <a:pt x="30971" y="39750"/>
                    <a:pt x="31386" y="39162"/>
                    <a:pt x="31697" y="38609"/>
                  </a:cubicBezTo>
                  <a:lnTo>
                    <a:pt x="32111" y="37296"/>
                  </a:lnTo>
                  <a:lnTo>
                    <a:pt x="32111" y="37158"/>
                  </a:lnTo>
                  <a:lnTo>
                    <a:pt x="32250" y="37019"/>
                  </a:lnTo>
                  <a:lnTo>
                    <a:pt x="32250" y="36881"/>
                  </a:lnTo>
                  <a:cubicBezTo>
                    <a:pt x="32111" y="35291"/>
                    <a:pt x="32250" y="33701"/>
                    <a:pt x="32250" y="32249"/>
                  </a:cubicBezTo>
                  <a:lnTo>
                    <a:pt x="32250" y="29657"/>
                  </a:lnTo>
                  <a:lnTo>
                    <a:pt x="32250" y="22191"/>
                  </a:lnTo>
                  <a:cubicBezTo>
                    <a:pt x="32111" y="20152"/>
                    <a:pt x="32111" y="18285"/>
                    <a:pt x="31973" y="16419"/>
                  </a:cubicBezTo>
                  <a:cubicBezTo>
                    <a:pt x="31973" y="15969"/>
                    <a:pt x="31835" y="15416"/>
                    <a:pt x="31835" y="14967"/>
                  </a:cubicBezTo>
                  <a:lnTo>
                    <a:pt x="31835" y="13688"/>
                  </a:lnTo>
                  <a:cubicBezTo>
                    <a:pt x="31697" y="12686"/>
                    <a:pt x="31697" y="11821"/>
                    <a:pt x="31697" y="10785"/>
                  </a:cubicBezTo>
                  <a:lnTo>
                    <a:pt x="31697" y="8054"/>
                  </a:lnTo>
                  <a:lnTo>
                    <a:pt x="31697" y="7916"/>
                  </a:lnTo>
                  <a:cubicBezTo>
                    <a:pt x="31697" y="5323"/>
                    <a:pt x="31558" y="2731"/>
                    <a:pt x="313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3" name="Google Shape;2193;p15"/>
            <p:cNvSpPr/>
            <p:nvPr/>
          </p:nvSpPr>
          <p:spPr>
            <a:xfrm>
              <a:off x="2759903" y="2674093"/>
              <a:ext cx="2496" cy="13057"/>
            </a:xfrm>
            <a:custGeom>
              <a:avLst/>
              <a:gdLst/>
              <a:ahLst/>
              <a:cxnLst/>
              <a:rect l="l" t="t" r="r" b="b"/>
              <a:pathLst>
                <a:path w="139" h="727" extrusionOk="0">
                  <a:moveTo>
                    <a:pt x="0" y="1"/>
                  </a:moveTo>
                  <a:cubicBezTo>
                    <a:pt x="0" y="312"/>
                    <a:pt x="139" y="588"/>
                    <a:pt x="139" y="727"/>
                  </a:cubicBezTo>
                  <a:lnTo>
                    <a:pt x="139" y="312"/>
                  </a:lnTo>
                  <a:cubicBezTo>
                    <a:pt x="139" y="312"/>
                    <a:pt x="139" y="13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4" name="Google Shape;2194;p15"/>
            <p:cNvSpPr/>
            <p:nvPr/>
          </p:nvSpPr>
          <p:spPr>
            <a:xfrm>
              <a:off x="2333425" y="346808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5" name="Google Shape;2195;p15"/>
            <p:cNvSpPr/>
            <p:nvPr/>
          </p:nvSpPr>
          <p:spPr>
            <a:xfrm>
              <a:off x="2333425" y="3465608"/>
              <a:ext cx="18" cy="2496"/>
            </a:xfrm>
            <a:custGeom>
              <a:avLst/>
              <a:gdLst/>
              <a:ahLst/>
              <a:cxnLst/>
              <a:rect l="l" t="t" r="r" b="b"/>
              <a:pathLst>
                <a:path w="1" h="139" extrusionOk="0">
                  <a:moveTo>
                    <a:pt x="0" y="138"/>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6" name="Google Shape;2196;p15"/>
            <p:cNvSpPr/>
            <p:nvPr/>
          </p:nvSpPr>
          <p:spPr>
            <a:xfrm>
              <a:off x="2424051" y="3499121"/>
              <a:ext cx="2496" cy="18"/>
            </a:xfrm>
            <a:custGeom>
              <a:avLst/>
              <a:gdLst/>
              <a:ahLst/>
              <a:cxnLst/>
              <a:rect l="l" t="t" r="r" b="b"/>
              <a:pathLst>
                <a:path w="139" h="1" extrusionOk="0">
                  <a:moveTo>
                    <a:pt x="13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7" name="Google Shape;2197;p15"/>
            <p:cNvSpPr/>
            <p:nvPr/>
          </p:nvSpPr>
          <p:spPr>
            <a:xfrm>
              <a:off x="2183189" y="3041608"/>
              <a:ext cx="20510" cy="137214"/>
            </a:xfrm>
            <a:custGeom>
              <a:avLst/>
              <a:gdLst/>
              <a:ahLst/>
              <a:cxnLst/>
              <a:rect l="l" t="t" r="r" b="b"/>
              <a:pathLst>
                <a:path w="1142" h="7640" extrusionOk="0">
                  <a:moveTo>
                    <a:pt x="450" y="0"/>
                  </a:moveTo>
                  <a:cubicBezTo>
                    <a:pt x="277" y="0"/>
                    <a:pt x="139" y="138"/>
                    <a:pt x="139" y="277"/>
                  </a:cubicBezTo>
                  <a:cubicBezTo>
                    <a:pt x="0" y="277"/>
                    <a:pt x="0" y="415"/>
                    <a:pt x="0" y="415"/>
                  </a:cubicBezTo>
                  <a:cubicBezTo>
                    <a:pt x="0" y="2731"/>
                    <a:pt x="277" y="4908"/>
                    <a:pt x="277" y="7051"/>
                  </a:cubicBezTo>
                  <a:lnTo>
                    <a:pt x="277" y="7190"/>
                  </a:lnTo>
                  <a:cubicBezTo>
                    <a:pt x="277" y="7328"/>
                    <a:pt x="588" y="7639"/>
                    <a:pt x="726" y="7639"/>
                  </a:cubicBezTo>
                  <a:cubicBezTo>
                    <a:pt x="1003" y="7639"/>
                    <a:pt x="1141" y="7328"/>
                    <a:pt x="1141" y="7051"/>
                  </a:cubicBezTo>
                  <a:cubicBezTo>
                    <a:pt x="1141" y="4908"/>
                    <a:pt x="865" y="2731"/>
                    <a:pt x="865" y="415"/>
                  </a:cubicBezTo>
                  <a:cubicBezTo>
                    <a:pt x="865" y="277"/>
                    <a:pt x="726" y="0"/>
                    <a:pt x="4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8" name="Google Shape;2198;p15"/>
            <p:cNvSpPr/>
            <p:nvPr/>
          </p:nvSpPr>
          <p:spPr>
            <a:xfrm>
              <a:off x="2188146" y="3201758"/>
              <a:ext cx="21139" cy="168267"/>
            </a:xfrm>
            <a:custGeom>
              <a:avLst/>
              <a:gdLst/>
              <a:ahLst/>
              <a:cxnLst/>
              <a:rect l="l" t="t" r="r" b="b"/>
              <a:pathLst>
                <a:path w="1177" h="9369" extrusionOk="0">
                  <a:moveTo>
                    <a:pt x="450" y="1"/>
                  </a:moveTo>
                  <a:cubicBezTo>
                    <a:pt x="312" y="1"/>
                    <a:pt x="174" y="1"/>
                    <a:pt x="174" y="139"/>
                  </a:cubicBezTo>
                  <a:cubicBezTo>
                    <a:pt x="1" y="139"/>
                    <a:pt x="1" y="312"/>
                    <a:pt x="1" y="450"/>
                  </a:cubicBezTo>
                  <a:cubicBezTo>
                    <a:pt x="174" y="3319"/>
                    <a:pt x="1" y="6188"/>
                    <a:pt x="174" y="9092"/>
                  </a:cubicBezTo>
                  <a:cubicBezTo>
                    <a:pt x="174" y="9230"/>
                    <a:pt x="312" y="9230"/>
                    <a:pt x="312" y="9368"/>
                  </a:cubicBezTo>
                  <a:cubicBezTo>
                    <a:pt x="312" y="9230"/>
                    <a:pt x="450" y="9092"/>
                    <a:pt x="450" y="9092"/>
                  </a:cubicBezTo>
                  <a:cubicBezTo>
                    <a:pt x="589" y="8953"/>
                    <a:pt x="727" y="8953"/>
                    <a:pt x="727" y="8953"/>
                  </a:cubicBezTo>
                  <a:cubicBezTo>
                    <a:pt x="865" y="8953"/>
                    <a:pt x="1038" y="8953"/>
                    <a:pt x="1038" y="9092"/>
                  </a:cubicBezTo>
                  <a:lnTo>
                    <a:pt x="1176" y="9092"/>
                  </a:lnTo>
                  <a:cubicBezTo>
                    <a:pt x="865" y="6188"/>
                    <a:pt x="1038" y="3319"/>
                    <a:pt x="865" y="450"/>
                  </a:cubicBezTo>
                  <a:cubicBezTo>
                    <a:pt x="865" y="139"/>
                    <a:pt x="727" y="1"/>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9" name="Google Shape;2199;p15"/>
            <p:cNvSpPr/>
            <p:nvPr/>
          </p:nvSpPr>
          <p:spPr>
            <a:xfrm>
              <a:off x="2333425" y="3465608"/>
              <a:ext cx="18" cy="2496"/>
            </a:xfrm>
            <a:custGeom>
              <a:avLst/>
              <a:gdLst/>
              <a:ahLst/>
              <a:cxnLst/>
              <a:rect l="l" t="t" r="r" b="b"/>
              <a:pathLst>
                <a:path w="1" h="139" extrusionOk="0">
                  <a:moveTo>
                    <a:pt x="0" y="138"/>
                  </a:moveTo>
                  <a:lnTo>
                    <a:pt x="0" y="0"/>
                  </a:lnTo>
                  <a:lnTo>
                    <a:pt x="0" y="138"/>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0" name="Google Shape;2200;p15"/>
            <p:cNvSpPr/>
            <p:nvPr/>
          </p:nvSpPr>
          <p:spPr>
            <a:xfrm>
              <a:off x="2424051" y="3499121"/>
              <a:ext cx="2496" cy="18"/>
            </a:xfrm>
            <a:custGeom>
              <a:avLst/>
              <a:gdLst/>
              <a:ahLst/>
              <a:cxnLst/>
              <a:rect l="l" t="t" r="r" b="b"/>
              <a:pathLst>
                <a:path w="139" h="1" extrusionOk="0">
                  <a:moveTo>
                    <a:pt x="139" y="1"/>
                  </a:moveTo>
                  <a:lnTo>
                    <a:pt x="1" y="1"/>
                  </a:lnTo>
                  <a:lnTo>
                    <a:pt x="13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1" name="Google Shape;2201;p15"/>
            <p:cNvSpPr/>
            <p:nvPr/>
          </p:nvSpPr>
          <p:spPr>
            <a:xfrm>
              <a:off x="2193750" y="3362554"/>
              <a:ext cx="364408" cy="157689"/>
            </a:xfrm>
            <a:custGeom>
              <a:avLst/>
              <a:gdLst/>
              <a:ahLst/>
              <a:cxnLst/>
              <a:rect l="l" t="t" r="r" b="b"/>
              <a:pathLst>
                <a:path w="20290" h="8780" extrusionOk="0">
                  <a:moveTo>
                    <a:pt x="415" y="0"/>
                  </a:moveTo>
                  <a:cubicBezTo>
                    <a:pt x="415" y="0"/>
                    <a:pt x="277" y="0"/>
                    <a:pt x="138" y="139"/>
                  </a:cubicBezTo>
                  <a:cubicBezTo>
                    <a:pt x="138" y="139"/>
                    <a:pt x="0" y="277"/>
                    <a:pt x="0" y="415"/>
                  </a:cubicBezTo>
                  <a:cubicBezTo>
                    <a:pt x="0" y="553"/>
                    <a:pt x="0" y="692"/>
                    <a:pt x="138" y="692"/>
                  </a:cubicBezTo>
                  <a:cubicBezTo>
                    <a:pt x="1141" y="2005"/>
                    <a:pt x="2281" y="3146"/>
                    <a:pt x="3595" y="4148"/>
                  </a:cubicBezTo>
                  <a:cubicBezTo>
                    <a:pt x="3871" y="4321"/>
                    <a:pt x="4010" y="4597"/>
                    <a:pt x="4321" y="4736"/>
                  </a:cubicBezTo>
                  <a:cubicBezTo>
                    <a:pt x="4597" y="4874"/>
                    <a:pt x="4735" y="5012"/>
                    <a:pt x="5047" y="5185"/>
                  </a:cubicBezTo>
                  <a:cubicBezTo>
                    <a:pt x="5738" y="5738"/>
                    <a:pt x="6464" y="6187"/>
                    <a:pt x="7190" y="6464"/>
                  </a:cubicBezTo>
                  <a:cubicBezTo>
                    <a:pt x="9920" y="7916"/>
                    <a:pt x="12962" y="8780"/>
                    <a:pt x="16107" y="8780"/>
                  </a:cubicBezTo>
                  <a:lnTo>
                    <a:pt x="18008" y="8780"/>
                  </a:lnTo>
                  <a:cubicBezTo>
                    <a:pt x="18562" y="8780"/>
                    <a:pt x="19287" y="8642"/>
                    <a:pt x="20013" y="8469"/>
                  </a:cubicBezTo>
                  <a:cubicBezTo>
                    <a:pt x="20151" y="8469"/>
                    <a:pt x="20290" y="8192"/>
                    <a:pt x="20290" y="7916"/>
                  </a:cubicBezTo>
                  <a:cubicBezTo>
                    <a:pt x="20290" y="7777"/>
                    <a:pt x="20013" y="7605"/>
                    <a:pt x="19737" y="7605"/>
                  </a:cubicBezTo>
                  <a:cubicBezTo>
                    <a:pt x="19149" y="7777"/>
                    <a:pt x="18423" y="7916"/>
                    <a:pt x="17697" y="7916"/>
                  </a:cubicBezTo>
                  <a:lnTo>
                    <a:pt x="15243" y="7916"/>
                  </a:lnTo>
                  <a:cubicBezTo>
                    <a:pt x="14552" y="7916"/>
                    <a:pt x="13688" y="7777"/>
                    <a:pt x="12962" y="7605"/>
                  </a:cubicBezTo>
                  <a:lnTo>
                    <a:pt x="12824" y="7605"/>
                  </a:lnTo>
                  <a:cubicBezTo>
                    <a:pt x="11095" y="7190"/>
                    <a:pt x="9367" y="6602"/>
                    <a:pt x="7777" y="5876"/>
                  </a:cubicBezTo>
                  <a:lnTo>
                    <a:pt x="7777" y="5738"/>
                  </a:lnTo>
                  <a:cubicBezTo>
                    <a:pt x="6049" y="4874"/>
                    <a:pt x="4459" y="3872"/>
                    <a:pt x="3145" y="2593"/>
                  </a:cubicBezTo>
                  <a:cubicBezTo>
                    <a:pt x="2281" y="1867"/>
                    <a:pt x="1417" y="1003"/>
                    <a:pt x="864" y="139"/>
                  </a:cubicBezTo>
                  <a:lnTo>
                    <a:pt x="726" y="139"/>
                  </a:lnTo>
                  <a:cubicBezTo>
                    <a:pt x="726" y="0"/>
                    <a:pt x="553"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2" name="Google Shape;2202;p15"/>
            <p:cNvSpPr/>
            <p:nvPr/>
          </p:nvSpPr>
          <p:spPr>
            <a:xfrm>
              <a:off x="2307347" y="1929148"/>
              <a:ext cx="18" cy="2496"/>
            </a:xfrm>
            <a:custGeom>
              <a:avLst/>
              <a:gdLst/>
              <a:ahLst/>
              <a:cxnLst/>
              <a:rect l="l" t="t" r="r" b="b"/>
              <a:pathLst>
                <a:path w="1" h="139" fill="none" extrusionOk="0">
                  <a:moveTo>
                    <a:pt x="0" y="139"/>
                  </a:moveTo>
                  <a:lnTo>
                    <a:pt x="0" y="1"/>
                  </a:lnTo>
                </a:path>
              </a:pathLst>
            </a:custGeom>
            <a:noFill/>
            <a:ln w="3450" cap="rnd" cmpd="sng">
              <a:solidFill>
                <a:srgbClr val="0C2B3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3" name="Google Shape;2203;p15"/>
            <p:cNvSpPr/>
            <p:nvPr/>
          </p:nvSpPr>
          <p:spPr>
            <a:xfrm>
              <a:off x="2444543" y="1556676"/>
              <a:ext cx="62088" cy="57131"/>
            </a:xfrm>
            <a:custGeom>
              <a:avLst/>
              <a:gdLst/>
              <a:ahLst/>
              <a:cxnLst/>
              <a:rect l="l" t="t" r="r" b="b"/>
              <a:pathLst>
                <a:path w="3457" h="3181" extrusionOk="0">
                  <a:moveTo>
                    <a:pt x="1729" y="865"/>
                  </a:moveTo>
                  <a:cubicBezTo>
                    <a:pt x="1867" y="865"/>
                    <a:pt x="1867" y="1003"/>
                    <a:pt x="2005" y="1003"/>
                  </a:cubicBezTo>
                  <a:cubicBezTo>
                    <a:pt x="2005" y="1003"/>
                    <a:pt x="2143" y="1003"/>
                    <a:pt x="2143" y="1176"/>
                  </a:cubicBezTo>
                  <a:cubicBezTo>
                    <a:pt x="2316" y="1176"/>
                    <a:pt x="2316" y="1176"/>
                    <a:pt x="2316" y="1314"/>
                  </a:cubicBezTo>
                  <a:lnTo>
                    <a:pt x="2454" y="1314"/>
                  </a:lnTo>
                  <a:lnTo>
                    <a:pt x="2454" y="1452"/>
                  </a:lnTo>
                  <a:cubicBezTo>
                    <a:pt x="2593" y="1591"/>
                    <a:pt x="2593" y="1729"/>
                    <a:pt x="2593" y="1867"/>
                  </a:cubicBezTo>
                  <a:lnTo>
                    <a:pt x="2454" y="2040"/>
                  </a:lnTo>
                  <a:lnTo>
                    <a:pt x="2454" y="2178"/>
                  </a:lnTo>
                  <a:cubicBezTo>
                    <a:pt x="2316" y="2178"/>
                    <a:pt x="2316" y="2178"/>
                    <a:pt x="2316" y="2316"/>
                  </a:cubicBezTo>
                  <a:lnTo>
                    <a:pt x="1590" y="2316"/>
                  </a:lnTo>
                  <a:cubicBezTo>
                    <a:pt x="1452" y="2178"/>
                    <a:pt x="1279" y="2178"/>
                    <a:pt x="1141" y="2040"/>
                  </a:cubicBezTo>
                  <a:cubicBezTo>
                    <a:pt x="1141" y="2040"/>
                    <a:pt x="1003" y="2040"/>
                    <a:pt x="1003" y="1867"/>
                  </a:cubicBezTo>
                  <a:lnTo>
                    <a:pt x="864" y="1867"/>
                  </a:lnTo>
                  <a:lnTo>
                    <a:pt x="864" y="1729"/>
                  </a:lnTo>
                  <a:lnTo>
                    <a:pt x="864" y="1591"/>
                  </a:lnTo>
                  <a:lnTo>
                    <a:pt x="864" y="1452"/>
                  </a:lnTo>
                  <a:lnTo>
                    <a:pt x="1003" y="1452"/>
                  </a:lnTo>
                  <a:cubicBezTo>
                    <a:pt x="1003" y="1314"/>
                    <a:pt x="1141" y="1314"/>
                    <a:pt x="1141" y="1176"/>
                  </a:cubicBezTo>
                  <a:lnTo>
                    <a:pt x="1279" y="1176"/>
                  </a:lnTo>
                  <a:lnTo>
                    <a:pt x="1279" y="1003"/>
                  </a:lnTo>
                  <a:lnTo>
                    <a:pt x="1590" y="1003"/>
                  </a:lnTo>
                  <a:cubicBezTo>
                    <a:pt x="1590" y="865"/>
                    <a:pt x="1729" y="865"/>
                    <a:pt x="1729" y="865"/>
                  </a:cubicBezTo>
                  <a:close/>
                  <a:moveTo>
                    <a:pt x="1729" y="1"/>
                  </a:moveTo>
                  <a:cubicBezTo>
                    <a:pt x="1452" y="1"/>
                    <a:pt x="1279" y="139"/>
                    <a:pt x="1141" y="139"/>
                  </a:cubicBezTo>
                  <a:cubicBezTo>
                    <a:pt x="1003" y="139"/>
                    <a:pt x="864" y="312"/>
                    <a:pt x="726" y="450"/>
                  </a:cubicBezTo>
                  <a:cubicBezTo>
                    <a:pt x="726" y="450"/>
                    <a:pt x="588" y="450"/>
                    <a:pt x="588" y="588"/>
                  </a:cubicBezTo>
                  <a:cubicBezTo>
                    <a:pt x="415" y="588"/>
                    <a:pt x="415" y="727"/>
                    <a:pt x="277" y="727"/>
                  </a:cubicBezTo>
                  <a:cubicBezTo>
                    <a:pt x="139" y="1003"/>
                    <a:pt x="0" y="1452"/>
                    <a:pt x="0" y="1729"/>
                  </a:cubicBezTo>
                  <a:cubicBezTo>
                    <a:pt x="0" y="2178"/>
                    <a:pt x="277" y="2455"/>
                    <a:pt x="588" y="2731"/>
                  </a:cubicBezTo>
                  <a:lnTo>
                    <a:pt x="1452" y="3181"/>
                  </a:lnTo>
                  <a:cubicBezTo>
                    <a:pt x="1867" y="3181"/>
                    <a:pt x="2143" y="3181"/>
                    <a:pt x="2593" y="3042"/>
                  </a:cubicBezTo>
                  <a:cubicBezTo>
                    <a:pt x="2869" y="3042"/>
                    <a:pt x="3180" y="2731"/>
                    <a:pt x="3319" y="2316"/>
                  </a:cubicBezTo>
                  <a:cubicBezTo>
                    <a:pt x="3457" y="2178"/>
                    <a:pt x="3457" y="2040"/>
                    <a:pt x="3457" y="1729"/>
                  </a:cubicBezTo>
                  <a:cubicBezTo>
                    <a:pt x="3457" y="1452"/>
                    <a:pt x="3319" y="1314"/>
                    <a:pt x="3319" y="1003"/>
                  </a:cubicBezTo>
                  <a:cubicBezTo>
                    <a:pt x="3008" y="450"/>
                    <a:pt x="2454" y="139"/>
                    <a:pt x="18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4" name="Google Shape;2204;p15"/>
            <p:cNvSpPr/>
            <p:nvPr/>
          </p:nvSpPr>
          <p:spPr>
            <a:xfrm>
              <a:off x="2014958" y="1510123"/>
              <a:ext cx="797101" cy="1999577"/>
            </a:xfrm>
            <a:custGeom>
              <a:avLst/>
              <a:gdLst/>
              <a:ahLst/>
              <a:cxnLst/>
              <a:rect l="l" t="t" r="r" b="b"/>
              <a:pathLst>
                <a:path w="44382" h="111335" extrusionOk="0">
                  <a:moveTo>
                    <a:pt x="41478" y="34012"/>
                  </a:moveTo>
                  <a:cubicBezTo>
                    <a:pt x="41617" y="34012"/>
                    <a:pt x="41790" y="34150"/>
                    <a:pt x="41790" y="34289"/>
                  </a:cubicBezTo>
                  <a:lnTo>
                    <a:pt x="41790" y="34427"/>
                  </a:lnTo>
                  <a:lnTo>
                    <a:pt x="42204" y="34427"/>
                  </a:lnTo>
                  <a:lnTo>
                    <a:pt x="42343" y="34289"/>
                  </a:lnTo>
                  <a:lnTo>
                    <a:pt x="42481" y="34289"/>
                  </a:lnTo>
                  <a:cubicBezTo>
                    <a:pt x="42654" y="34289"/>
                    <a:pt x="42792" y="34427"/>
                    <a:pt x="42792" y="34565"/>
                  </a:cubicBezTo>
                  <a:lnTo>
                    <a:pt x="42792" y="34704"/>
                  </a:lnTo>
                  <a:cubicBezTo>
                    <a:pt x="42792" y="34876"/>
                    <a:pt x="42930" y="34876"/>
                    <a:pt x="42930" y="35015"/>
                  </a:cubicBezTo>
                  <a:lnTo>
                    <a:pt x="43207" y="35291"/>
                  </a:lnTo>
                  <a:cubicBezTo>
                    <a:pt x="43345" y="35568"/>
                    <a:pt x="43345" y="35879"/>
                    <a:pt x="43345" y="36155"/>
                  </a:cubicBezTo>
                  <a:cubicBezTo>
                    <a:pt x="43518" y="37019"/>
                    <a:pt x="43345" y="37745"/>
                    <a:pt x="43345" y="38471"/>
                  </a:cubicBezTo>
                  <a:cubicBezTo>
                    <a:pt x="43207" y="39197"/>
                    <a:pt x="43068" y="39888"/>
                    <a:pt x="42792" y="40752"/>
                  </a:cubicBezTo>
                  <a:cubicBezTo>
                    <a:pt x="42792" y="40614"/>
                    <a:pt x="42654" y="40614"/>
                    <a:pt x="42654" y="40614"/>
                  </a:cubicBezTo>
                  <a:lnTo>
                    <a:pt x="42654" y="40752"/>
                  </a:lnTo>
                  <a:cubicBezTo>
                    <a:pt x="42654" y="40752"/>
                    <a:pt x="42654" y="40925"/>
                    <a:pt x="42481" y="40925"/>
                  </a:cubicBezTo>
                  <a:cubicBezTo>
                    <a:pt x="42481" y="41063"/>
                    <a:pt x="42343" y="41063"/>
                    <a:pt x="42343" y="41063"/>
                  </a:cubicBezTo>
                  <a:cubicBezTo>
                    <a:pt x="42204" y="41063"/>
                    <a:pt x="42066" y="40925"/>
                    <a:pt x="42066" y="40752"/>
                  </a:cubicBezTo>
                  <a:lnTo>
                    <a:pt x="42066" y="40338"/>
                  </a:lnTo>
                  <a:cubicBezTo>
                    <a:pt x="41790" y="40199"/>
                    <a:pt x="41617" y="40199"/>
                    <a:pt x="41478" y="40061"/>
                  </a:cubicBezTo>
                  <a:lnTo>
                    <a:pt x="41478" y="40199"/>
                  </a:lnTo>
                  <a:lnTo>
                    <a:pt x="41478" y="40338"/>
                  </a:lnTo>
                  <a:cubicBezTo>
                    <a:pt x="41340" y="40476"/>
                    <a:pt x="41340" y="40476"/>
                    <a:pt x="41202" y="40476"/>
                  </a:cubicBezTo>
                  <a:cubicBezTo>
                    <a:pt x="41064" y="40476"/>
                    <a:pt x="40925" y="40338"/>
                    <a:pt x="40925" y="40199"/>
                  </a:cubicBezTo>
                  <a:lnTo>
                    <a:pt x="40925" y="39888"/>
                  </a:lnTo>
                  <a:cubicBezTo>
                    <a:pt x="40614" y="39750"/>
                    <a:pt x="40476" y="39750"/>
                    <a:pt x="40200" y="39612"/>
                  </a:cubicBezTo>
                  <a:lnTo>
                    <a:pt x="40200" y="40061"/>
                  </a:lnTo>
                  <a:cubicBezTo>
                    <a:pt x="40200" y="40199"/>
                    <a:pt x="40061" y="40338"/>
                    <a:pt x="39888" y="40338"/>
                  </a:cubicBezTo>
                  <a:cubicBezTo>
                    <a:pt x="39750" y="40338"/>
                    <a:pt x="39612" y="40199"/>
                    <a:pt x="39612" y="40061"/>
                  </a:cubicBezTo>
                  <a:lnTo>
                    <a:pt x="39612" y="39474"/>
                  </a:lnTo>
                  <a:cubicBezTo>
                    <a:pt x="39474" y="39474"/>
                    <a:pt x="39335" y="39335"/>
                    <a:pt x="39197" y="39335"/>
                  </a:cubicBezTo>
                  <a:cubicBezTo>
                    <a:pt x="39197" y="39474"/>
                    <a:pt x="39197" y="39612"/>
                    <a:pt x="38886" y="39612"/>
                  </a:cubicBezTo>
                  <a:cubicBezTo>
                    <a:pt x="38748" y="39612"/>
                    <a:pt x="38610" y="39474"/>
                    <a:pt x="38610" y="39335"/>
                  </a:cubicBezTo>
                  <a:lnTo>
                    <a:pt x="38610" y="39197"/>
                  </a:lnTo>
                  <a:cubicBezTo>
                    <a:pt x="38471" y="39024"/>
                    <a:pt x="38160" y="39024"/>
                    <a:pt x="37884" y="38886"/>
                  </a:cubicBezTo>
                  <a:lnTo>
                    <a:pt x="38022" y="38886"/>
                  </a:lnTo>
                  <a:cubicBezTo>
                    <a:pt x="38160" y="38471"/>
                    <a:pt x="38333" y="37884"/>
                    <a:pt x="38471" y="37469"/>
                  </a:cubicBezTo>
                  <a:cubicBezTo>
                    <a:pt x="38610" y="37296"/>
                    <a:pt x="38610" y="37158"/>
                    <a:pt x="38748" y="37019"/>
                  </a:cubicBezTo>
                  <a:cubicBezTo>
                    <a:pt x="38748" y="36605"/>
                    <a:pt x="38748" y="36294"/>
                    <a:pt x="38886" y="35879"/>
                  </a:cubicBezTo>
                  <a:cubicBezTo>
                    <a:pt x="38886" y="35740"/>
                    <a:pt x="39024" y="35568"/>
                    <a:pt x="39197" y="35568"/>
                  </a:cubicBezTo>
                  <a:cubicBezTo>
                    <a:pt x="39335" y="35740"/>
                    <a:pt x="39335" y="35740"/>
                    <a:pt x="39335" y="35879"/>
                  </a:cubicBezTo>
                  <a:cubicBezTo>
                    <a:pt x="39474" y="35879"/>
                    <a:pt x="39474" y="35740"/>
                    <a:pt x="39474" y="35740"/>
                  </a:cubicBezTo>
                  <a:lnTo>
                    <a:pt x="39888" y="35291"/>
                  </a:lnTo>
                  <a:lnTo>
                    <a:pt x="39888" y="35015"/>
                  </a:lnTo>
                  <a:cubicBezTo>
                    <a:pt x="40061" y="34876"/>
                    <a:pt x="40200" y="34704"/>
                    <a:pt x="40338" y="34704"/>
                  </a:cubicBezTo>
                  <a:cubicBezTo>
                    <a:pt x="40338" y="34704"/>
                    <a:pt x="40476" y="34704"/>
                    <a:pt x="40476" y="34876"/>
                  </a:cubicBezTo>
                  <a:lnTo>
                    <a:pt x="40753" y="34565"/>
                  </a:lnTo>
                  <a:lnTo>
                    <a:pt x="41202" y="34565"/>
                  </a:lnTo>
                  <a:lnTo>
                    <a:pt x="41202" y="34289"/>
                  </a:lnTo>
                  <a:cubicBezTo>
                    <a:pt x="41202" y="34150"/>
                    <a:pt x="41340" y="34012"/>
                    <a:pt x="41478" y="34012"/>
                  </a:cubicBezTo>
                  <a:close/>
                  <a:moveTo>
                    <a:pt x="37607" y="39750"/>
                  </a:moveTo>
                  <a:cubicBezTo>
                    <a:pt x="38160" y="40061"/>
                    <a:pt x="38886" y="40199"/>
                    <a:pt x="39474" y="40338"/>
                  </a:cubicBezTo>
                  <a:cubicBezTo>
                    <a:pt x="40200" y="40614"/>
                    <a:pt x="40925" y="40925"/>
                    <a:pt x="41617" y="41063"/>
                  </a:cubicBezTo>
                  <a:lnTo>
                    <a:pt x="42481" y="41478"/>
                  </a:lnTo>
                  <a:lnTo>
                    <a:pt x="42654" y="41478"/>
                  </a:lnTo>
                  <a:cubicBezTo>
                    <a:pt x="42481" y="42066"/>
                    <a:pt x="42204" y="42481"/>
                    <a:pt x="42066" y="43068"/>
                  </a:cubicBezTo>
                  <a:lnTo>
                    <a:pt x="42066" y="43207"/>
                  </a:lnTo>
                  <a:lnTo>
                    <a:pt x="41928" y="43518"/>
                  </a:lnTo>
                  <a:cubicBezTo>
                    <a:pt x="40753" y="43207"/>
                    <a:pt x="39474" y="42792"/>
                    <a:pt x="38333" y="42204"/>
                  </a:cubicBezTo>
                  <a:cubicBezTo>
                    <a:pt x="37884" y="42066"/>
                    <a:pt x="37469" y="41928"/>
                    <a:pt x="36881" y="41789"/>
                  </a:cubicBezTo>
                  <a:lnTo>
                    <a:pt x="37296" y="40752"/>
                  </a:lnTo>
                  <a:lnTo>
                    <a:pt x="37469" y="40338"/>
                  </a:lnTo>
                  <a:cubicBezTo>
                    <a:pt x="37469" y="40199"/>
                    <a:pt x="37607" y="39888"/>
                    <a:pt x="37607" y="39750"/>
                  </a:cubicBezTo>
                  <a:close/>
                  <a:moveTo>
                    <a:pt x="19599" y="59936"/>
                  </a:moveTo>
                  <a:lnTo>
                    <a:pt x="19737" y="60213"/>
                  </a:lnTo>
                  <a:lnTo>
                    <a:pt x="19737" y="60351"/>
                  </a:lnTo>
                  <a:lnTo>
                    <a:pt x="19737" y="61077"/>
                  </a:lnTo>
                  <a:cubicBezTo>
                    <a:pt x="19737" y="61491"/>
                    <a:pt x="19875" y="61941"/>
                    <a:pt x="19875" y="62356"/>
                  </a:cubicBezTo>
                  <a:cubicBezTo>
                    <a:pt x="19460" y="61664"/>
                    <a:pt x="19149" y="60938"/>
                    <a:pt x="18735" y="60074"/>
                  </a:cubicBezTo>
                  <a:lnTo>
                    <a:pt x="19322" y="60074"/>
                  </a:lnTo>
                  <a:lnTo>
                    <a:pt x="19599" y="59936"/>
                  </a:lnTo>
                  <a:close/>
                  <a:moveTo>
                    <a:pt x="12686" y="62805"/>
                  </a:moveTo>
                  <a:cubicBezTo>
                    <a:pt x="12962" y="63531"/>
                    <a:pt x="13412" y="64257"/>
                    <a:pt x="13688" y="64948"/>
                  </a:cubicBezTo>
                  <a:cubicBezTo>
                    <a:pt x="13826" y="65259"/>
                    <a:pt x="13826" y="65397"/>
                    <a:pt x="13965" y="65674"/>
                  </a:cubicBezTo>
                  <a:cubicBezTo>
                    <a:pt x="13965" y="65674"/>
                    <a:pt x="13826" y="65674"/>
                    <a:pt x="13826" y="65812"/>
                  </a:cubicBezTo>
                  <a:lnTo>
                    <a:pt x="13826" y="65985"/>
                  </a:lnTo>
                  <a:lnTo>
                    <a:pt x="13826" y="66261"/>
                  </a:lnTo>
                  <a:cubicBezTo>
                    <a:pt x="13688" y="66400"/>
                    <a:pt x="13550" y="66400"/>
                    <a:pt x="13412" y="66400"/>
                  </a:cubicBezTo>
                  <a:cubicBezTo>
                    <a:pt x="13412" y="66400"/>
                    <a:pt x="13273" y="66400"/>
                    <a:pt x="13100" y="66261"/>
                  </a:cubicBezTo>
                  <a:cubicBezTo>
                    <a:pt x="12962" y="66400"/>
                    <a:pt x="12686" y="66538"/>
                    <a:pt x="12547" y="66849"/>
                  </a:cubicBezTo>
                  <a:cubicBezTo>
                    <a:pt x="12686" y="66849"/>
                    <a:pt x="12686" y="66849"/>
                    <a:pt x="12686" y="66987"/>
                  </a:cubicBezTo>
                  <a:cubicBezTo>
                    <a:pt x="12824" y="67126"/>
                    <a:pt x="12686" y="67402"/>
                    <a:pt x="12547" y="67540"/>
                  </a:cubicBezTo>
                  <a:cubicBezTo>
                    <a:pt x="12454" y="67592"/>
                    <a:pt x="12364" y="67613"/>
                    <a:pt x="12284" y="67613"/>
                  </a:cubicBezTo>
                  <a:cubicBezTo>
                    <a:pt x="12096" y="67613"/>
                    <a:pt x="11960" y="67499"/>
                    <a:pt x="11960" y="67402"/>
                  </a:cubicBezTo>
                  <a:cubicBezTo>
                    <a:pt x="11822" y="67126"/>
                    <a:pt x="11683" y="66849"/>
                    <a:pt x="11545" y="66538"/>
                  </a:cubicBezTo>
                  <a:cubicBezTo>
                    <a:pt x="11545" y="66538"/>
                    <a:pt x="11372" y="66538"/>
                    <a:pt x="11372" y="66400"/>
                  </a:cubicBezTo>
                  <a:cubicBezTo>
                    <a:pt x="11096" y="66261"/>
                    <a:pt x="10819" y="65985"/>
                    <a:pt x="10681" y="65674"/>
                  </a:cubicBezTo>
                  <a:lnTo>
                    <a:pt x="10508" y="65674"/>
                  </a:lnTo>
                  <a:lnTo>
                    <a:pt x="10681" y="65536"/>
                  </a:lnTo>
                  <a:cubicBezTo>
                    <a:pt x="10681" y="65397"/>
                    <a:pt x="10819" y="65259"/>
                    <a:pt x="10819" y="65259"/>
                  </a:cubicBezTo>
                  <a:cubicBezTo>
                    <a:pt x="10819" y="65121"/>
                    <a:pt x="10681" y="64948"/>
                    <a:pt x="10681" y="64810"/>
                  </a:cubicBezTo>
                  <a:cubicBezTo>
                    <a:pt x="10508" y="64671"/>
                    <a:pt x="10681" y="64395"/>
                    <a:pt x="10819" y="64257"/>
                  </a:cubicBezTo>
                  <a:lnTo>
                    <a:pt x="10957" y="64084"/>
                  </a:lnTo>
                  <a:cubicBezTo>
                    <a:pt x="11096" y="64084"/>
                    <a:pt x="11234" y="64257"/>
                    <a:pt x="11372" y="64395"/>
                  </a:cubicBezTo>
                  <a:cubicBezTo>
                    <a:pt x="11545" y="64257"/>
                    <a:pt x="11683" y="64084"/>
                    <a:pt x="11683" y="63946"/>
                  </a:cubicBezTo>
                  <a:cubicBezTo>
                    <a:pt x="11683" y="63807"/>
                    <a:pt x="11683" y="63669"/>
                    <a:pt x="11545" y="63531"/>
                  </a:cubicBezTo>
                  <a:cubicBezTo>
                    <a:pt x="11545" y="63392"/>
                    <a:pt x="11545" y="63220"/>
                    <a:pt x="11683" y="63220"/>
                  </a:cubicBezTo>
                  <a:cubicBezTo>
                    <a:pt x="11683" y="63081"/>
                    <a:pt x="11822" y="63081"/>
                    <a:pt x="11822" y="62943"/>
                  </a:cubicBezTo>
                  <a:lnTo>
                    <a:pt x="11960" y="62943"/>
                  </a:lnTo>
                  <a:cubicBezTo>
                    <a:pt x="12098" y="62943"/>
                    <a:pt x="12098" y="62943"/>
                    <a:pt x="12236" y="63081"/>
                  </a:cubicBezTo>
                  <a:cubicBezTo>
                    <a:pt x="12236" y="63081"/>
                    <a:pt x="12409" y="63081"/>
                    <a:pt x="12409" y="63220"/>
                  </a:cubicBezTo>
                  <a:cubicBezTo>
                    <a:pt x="12547" y="63081"/>
                    <a:pt x="12686" y="62943"/>
                    <a:pt x="12686" y="62805"/>
                  </a:cubicBezTo>
                  <a:close/>
                  <a:moveTo>
                    <a:pt x="37607" y="60351"/>
                  </a:moveTo>
                  <a:cubicBezTo>
                    <a:pt x="37745" y="60351"/>
                    <a:pt x="37884" y="60351"/>
                    <a:pt x="37884" y="60489"/>
                  </a:cubicBezTo>
                  <a:cubicBezTo>
                    <a:pt x="38022" y="60489"/>
                    <a:pt x="38022" y="60627"/>
                    <a:pt x="38022" y="60800"/>
                  </a:cubicBezTo>
                  <a:cubicBezTo>
                    <a:pt x="38022" y="60800"/>
                    <a:pt x="38022" y="60938"/>
                    <a:pt x="38160" y="61077"/>
                  </a:cubicBezTo>
                  <a:cubicBezTo>
                    <a:pt x="38333" y="61215"/>
                    <a:pt x="38471" y="61215"/>
                    <a:pt x="38610" y="61353"/>
                  </a:cubicBezTo>
                  <a:cubicBezTo>
                    <a:pt x="38610" y="61353"/>
                    <a:pt x="38610" y="61215"/>
                    <a:pt x="38748" y="61215"/>
                  </a:cubicBezTo>
                  <a:cubicBezTo>
                    <a:pt x="38748" y="61215"/>
                    <a:pt x="38886" y="61077"/>
                    <a:pt x="39024" y="61077"/>
                  </a:cubicBezTo>
                  <a:cubicBezTo>
                    <a:pt x="39197" y="61077"/>
                    <a:pt x="39197" y="61215"/>
                    <a:pt x="39335" y="61215"/>
                  </a:cubicBezTo>
                  <a:cubicBezTo>
                    <a:pt x="39474" y="61353"/>
                    <a:pt x="39474" y="61353"/>
                    <a:pt x="39474" y="61491"/>
                  </a:cubicBezTo>
                  <a:lnTo>
                    <a:pt x="39474" y="61664"/>
                  </a:lnTo>
                  <a:cubicBezTo>
                    <a:pt x="39474" y="61941"/>
                    <a:pt x="39612" y="62079"/>
                    <a:pt x="39612" y="62356"/>
                  </a:cubicBezTo>
                  <a:cubicBezTo>
                    <a:pt x="39750" y="62528"/>
                    <a:pt x="39888" y="62805"/>
                    <a:pt x="40061" y="62943"/>
                  </a:cubicBezTo>
                  <a:cubicBezTo>
                    <a:pt x="40200" y="63220"/>
                    <a:pt x="40338" y="63531"/>
                    <a:pt x="40338" y="63669"/>
                  </a:cubicBezTo>
                  <a:cubicBezTo>
                    <a:pt x="40476" y="63946"/>
                    <a:pt x="40476" y="64084"/>
                    <a:pt x="40476" y="64257"/>
                  </a:cubicBezTo>
                  <a:cubicBezTo>
                    <a:pt x="40476" y="64395"/>
                    <a:pt x="40338" y="64395"/>
                    <a:pt x="40338" y="64395"/>
                  </a:cubicBezTo>
                  <a:cubicBezTo>
                    <a:pt x="40338" y="64533"/>
                    <a:pt x="40200" y="64671"/>
                    <a:pt x="40061" y="64810"/>
                  </a:cubicBezTo>
                  <a:cubicBezTo>
                    <a:pt x="40200" y="64810"/>
                    <a:pt x="40200" y="64948"/>
                    <a:pt x="40200" y="65121"/>
                  </a:cubicBezTo>
                  <a:cubicBezTo>
                    <a:pt x="40338" y="65397"/>
                    <a:pt x="40200" y="65674"/>
                    <a:pt x="39888" y="65674"/>
                  </a:cubicBezTo>
                  <a:cubicBezTo>
                    <a:pt x="39848" y="65714"/>
                    <a:pt x="39796" y="65731"/>
                    <a:pt x="39742" y="65731"/>
                  </a:cubicBezTo>
                  <a:cubicBezTo>
                    <a:pt x="39612" y="65731"/>
                    <a:pt x="39474" y="65633"/>
                    <a:pt x="39474" y="65536"/>
                  </a:cubicBezTo>
                  <a:cubicBezTo>
                    <a:pt x="39335" y="65536"/>
                    <a:pt x="39197" y="65674"/>
                    <a:pt x="39024" y="65812"/>
                  </a:cubicBezTo>
                  <a:cubicBezTo>
                    <a:pt x="39024" y="65985"/>
                    <a:pt x="39024" y="65985"/>
                    <a:pt x="39197" y="66123"/>
                  </a:cubicBezTo>
                  <a:cubicBezTo>
                    <a:pt x="39197" y="66400"/>
                    <a:pt x="39024" y="66538"/>
                    <a:pt x="38748" y="66676"/>
                  </a:cubicBezTo>
                  <a:cubicBezTo>
                    <a:pt x="38610" y="66676"/>
                    <a:pt x="38333" y="66538"/>
                    <a:pt x="38333" y="66400"/>
                  </a:cubicBezTo>
                  <a:cubicBezTo>
                    <a:pt x="38160" y="66261"/>
                    <a:pt x="38160" y="66123"/>
                    <a:pt x="38160" y="65985"/>
                  </a:cubicBezTo>
                  <a:cubicBezTo>
                    <a:pt x="38022" y="65812"/>
                    <a:pt x="37884" y="65674"/>
                    <a:pt x="37745" y="65536"/>
                  </a:cubicBezTo>
                  <a:lnTo>
                    <a:pt x="37745" y="65397"/>
                  </a:lnTo>
                  <a:lnTo>
                    <a:pt x="37607" y="65397"/>
                  </a:lnTo>
                  <a:lnTo>
                    <a:pt x="37607" y="65536"/>
                  </a:lnTo>
                  <a:cubicBezTo>
                    <a:pt x="37469" y="65536"/>
                    <a:pt x="37469" y="65674"/>
                    <a:pt x="37296" y="65674"/>
                  </a:cubicBezTo>
                  <a:lnTo>
                    <a:pt x="36881" y="65674"/>
                  </a:lnTo>
                  <a:lnTo>
                    <a:pt x="36881" y="65812"/>
                  </a:lnTo>
                  <a:cubicBezTo>
                    <a:pt x="36881" y="65985"/>
                    <a:pt x="37020" y="65985"/>
                    <a:pt x="37020" y="66123"/>
                  </a:cubicBezTo>
                  <a:cubicBezTo>
                    <a:pt x="37296" y="66261"/>
                    <a:pt x="37469" y="66538"/>
                    <a:pt x="37607" y="66676"/>
                  </a:cubicBezTo>
                  <a:cubicBezTo>
                    <a:pt x="37607" y="66849"/>
                    <a:pt x="37607" y="66849"/>
                    <a:pt x="37745" y="66849"/>
                  </a:cubicBezTo>
                  <a:cubicBezTo>
                    <a:pt x="37158" y="67126"/>
                    <a:pt x="36605" y="67540"/>
                    <a:pt x="35879" y="67851"/>
                  </a:cubicBezTo>
                  <a:cubicBezTo>
                    <a:pt x="35879" y="67990"/>
                    <a:pt x="35741" y="68266"/>
                    <a:pt x="35568" y="68404"/>
                  </a:cubicBezTo>
                  <a:cubicBezTo>
                    <a:pt x="35568" y="68591"/>
                    <a:pt x="35468" y="68666"/>
                    <a:pt x="35329" y="68666"/>
                  </a:cubicBezTo>
                  <a:cubicBezTo>
                    <a:pt x="35236" y="68666"/>
                    <a:pt x="35125" y="68633"/>
                    <a:pt x="35015" y="68577"/>
                  </a:cubicBezTo>
                  <a:cubicBezTo>
                    <a:pt x="34876" y="68577"/>
                    <a:pt x="34876" y="68404"/>
                    <a:pt x="34876" y="68266"/>
                  </a:cubicBezTo>
                  <a:lnTo>
                    <a:pt x="34876" y="67990"/>
                  </a:lnTo>
                  <a:cubicBezTo>
                    <a:pt x="35015" y="67713"/>
                    <a:pt x="35153" y="67264"/>
                    <a:pt x="35291" y="66987"/>
                  </a:cubicBezTo>
                  <a:cubicBezTo>
                    <a:pt x="35430" y="66849"/>
                    <a:pt x="35430" y="66849"/>
                    <a:pt x="35430" y="66676"/>
                  </a:cubicBezTo>
                  <a:lnTo>
                    <a:pt x="35879" y="64948"/>
                  </a:lnTo>
                  <a:cubicBezTo>
                    <a:pt x="36017" y="65121"/>
                    <a:pt x="36155" y="65121"/>
                    <a:pt x="36155" y="65121"/>
                  </a:cubicBezTo>
                  <a:cubicBezTo>
                    <a:pt x="36294" y="64948"/>
                    <a:pt x="36294" y="64948"/>
                    <a:pt x="36432" y="64810"/>
                  </a:cubicBezTo>
                  <a:lnTo>
                    <a:pt x="36605" y="64810"/>
                  </a:lnTo>
                  <a:cubicBezTo>
                    <a:pt x="36432" y="64671"/>
                    <a:pt x="36432" y="64395"/>
                    <a:pt x="36432" y="64257"/>
                  </a:cubicBezTo>
                  <a:cubicBezTo>
                    <a:pt x="36294" y="64257"/>
                    <a:pt x="36155" y="64084"/>
                    <a:pt x="36017" y="64084"/>
                  </a:cubicBezTo>
                  <a:lnTo>
                    <a:pt x="36017" y="63946"/>
                  </a:lnTo>
                  <a:cubicBezTo>
                    <a:pt x="36155" y="63807"/>
                    <a:pt x="36155" y="63531"/>
                    <a:pt x="36155" y="63392"/>
                  </a:cubicBezTo>
                  <a:cubicBezTo>
                    <a:pt x="36155" y="62943"/>
                    <a:pt x="36017" y="62667"/>
                    <a:pt x="36017" y="62356"/>
                  </a:cubicBezTo>
                  <a:lnTo>
                    <a:pt x="36017" y="61941"/>
                  </a:lnTo>
                  <a:cubicBezTo>
                    <a:pt x="36155" y="61941"/>
                    <a:pt x="36155" y="61803"/>
                    <a:pt x="36294" y="61803"/>
                  </a:cubicBezTo>
                  <a:lnTo>
                    <a:pt x="36605" y="61803"/>
                  </a:lnTo>
                  <a:cubicBezTo>
                    <a:pt x="36743" y="61353"/>
                    <a:pt x="36743" y="60938"/>
                    <a:pt x="36881" y="60489"/>
                  </a:cubicBezTo>
                  <a:cubicBezTo>
                    <a:pt x="36881" y="60627"/>
                    <a:pt x="36881" y="60627"/>
                    <a:pt x="37020" y="60627"/>
                  </a:cubicBezTo>
                  <a:lnTo>
                    <a:pt x="37158" y="60627"/>
                  </a:lnTo>
                  <a:cubicBezTo>
                    <a:pt x="37296" y="60489"/>
                    <a:pt x="37469" y="60351"/>
                    <a:pt x="37607" y="60351"/>
                  </a:cubicBezTo>
                  <a:close/>
                  <a:moveTo>
                    <a:pt x="14690" y="65812"/>
                  </a:moveTo>
                  <a:lnTo>
                    <a:pt x="14690" y="65985"/>
                  </a:lnTo>
                  <a:cubicBezTo>
                    <a:pt x="15002" y="65985"/>
                    <a:pt x="15140" y="66261"/>
                    <a:pt x="15140" y="66400"/>
                  </a:cubicBezTo>
                  <a:cubicBezTo>
                    <a:pt x="15002" y="66676"/>
                    <a:pt x="14829" y="67126"/>
                    <a:pt x="14829" y="67402"/>
                  </a:cubicBezTo>
                  <a:cubicBezTo>
                    <a:pt x="15002" y="67540"/>
                    <a:pt x="15002" y="67713"/>
                    <a:pt x="15140" y="67990"/>
                  </a:cubicBezTo>
                  <a:lnTo>
                    <a:pt x="15278" y="68266"/>
                  </a:lnTo>
                  <a:lnTo>
                    <a:pt x="15693" y="69130"/>
                  </a:lnTo>
                  <a:cubicBezTo>
                    <a:pt x="15278" y="68992"/>
                    <a:pt x="15002" y="68716"/>
                    <a:pt x="14552" y="68577"/>
                  </a:cubicBezTo>
                  <a:lnTo>
                    <a:pt x="14552" y="68716"/>
                  </a:lnTo>
                  <a:cubicBezTo>
                    <a:pt x="14552" y="68992"/>
                    <a:pt x="14276" y="69130"/>
                    <a:pt x="13965" y="69130"/>
                  </a:cubicBezTo>
                  <a:cubicBezTo>
                    <a:pt x="13826" y="68992"/>
                    <a:pt x="13688" y="68716"/>
                    <a:pt x="13688" y="68577"/>
                  </a:cubicBezTo>
                  <a:cubicBezTo>
                    <a:pt x="13688" y="68404"/>
                    <a:pt x="13688" y="68266"/>
                    <a:pt x="13826" y="68128"/>
                  </a:cubicBezTo>
                  <a:cubicBezTo>
                    <a:pt x="13550" y="67990"/>
                    <a:pt x="13273" y="67851"/>
                    <a:pt x="12962" y="67713"/>
                  </a:cubicBezTo>
                  <a:cubicBezTo>
                    <a:pt x="13100" y="67540"/>
                    <a:pt x="13273" y="67402"/>
                    <a:pt x="13412" y="67264"/>
                  </a:cubicBezTo>
                  <a:cubicBezTo>
                    <a:pt x="13550" y="67126"/>
                    <a:pt x="13826" y="66849"/>
                    <a:pt x="14137" y="66676"/>
                  </a:cubicBezTo>
                  <a:cubicBezTo>
                    <a:pt x="14137" y="66538"/>
                    <a:pt x="14137" y="66400"/>
                    <a:pt x="14276" y="66261"/>
                  </a:cubicBezTo>
                  <a:cubicBezTo>
                    <a:pt x="14276" y="65985"/>
                    <a:pt x="14414" y="65812"/>
                    <a:pt x="14690" y="65812"/>
                  </a:cubicBezTo>
                  <a:close/>
                  <a:moveTo>
                    <a:pt x="12547" y="48391"/>
                  </a:moveTo>
                  <a:cubicBezTo>
                    <a:pt x="13965" y="51986"/>
                    <a:pt x="15555" y="55615"/>
                    <a:pt x="17421" y="59487"/>
                  </a:cubicBezTo>
                  <a:cubicBezTo>
                    <a:pt x="17594" y="59763"/>
                    <a:pt x="17870" y="60213"/>
                    <a:pt x="18009" y="60627"/>
                  </a:cubicBezTo>
                  <a:lnTo>
                    <a:pt x="18009" y="60800"/>
                  </a:lnTo>
                  <a:cubicBezTo>
                    <a:pt x="18458" y="61664"/>
                    <a:pt x="19011" y="62667"/>
                    <a:pt x="19599" y="63669"/>
                  </a:cubicBezTo>
                  <a:cubicBezTo>
                    <a:pt x="19599" y="63807"/>
                    <a:pt x="19737" y="63946"/>
                    <a:pt x="19737" y="63946"/>
                  </a:cubicBezTo>
                  <a:cubicBezTo>
                    <a:pt x="19875" y="64084"/>
                    <a:pt x="19875" y="64257"/>
                    <a:pt x="19875" y="64395"/>
                  </a:cubicBezTo>
                  <a:cubicBezTo>
                    <a:pt x="20013" y="64395"/>
                    <a:pt x="20013" y="64533"/>
                    <a:pt x="20013" y="64533"/>
                  </a:cubicBezTo>
                  <a:lnTo>
                    <a:pt x="20013" y="64671"/>
                  </a:lnTo>
                  <a:lnTo>
                    <a:pt x="20186" y="64810"/>
                  </a:lnTo>
                  <a:lnTo>
                    <a:pt x="20186" y="65259"/>
                  </a:lnTo>
                  <a:lnTo>
                    <a:pt x="20186" y="65674"/>
                  </a:lnTo>
                  <a:cubicBezTo>
                    <a:pt x="20325" y="66261"/>
                    <a:pt x="20325" y="66849"/>
                    <a:pt x="20463" y="67402"/>
                  </a:cubicBezTo>
                  <a:cubicBezTo>
                    <a:pt x="20463" y="68128"/>
                    <a:pt x="20601" y="68992"/>
                    <a:pt x="20739" y="69856"/>
                  </a:cubicBezTo>
                  <a:lnTo>
                    <a:pt x="20739" y="70305"/>
                  </a:lnTo>
                  <a:cubicBezTo>
                    <a:pt x="20739" y="70444"/>
                    <a:pt x="20878" y="70444"/>
                    <a:pt x="20878" y="70444"/>
                  </a:cubicBezTo>
                  <a:lnTo>
                    <a:pt x="20739" y="70444"/>
                  </a:lnTo>
                  <a:cubicBezTo>
                    <a:pt x="20463" y="70444"/>
                    <a:pt x="20013" y="70444"/>
                    <a:pt x="19737" y="70305"/>
                  </a:cubicBezTo>
                  <a:lnTo>
                    <a:pt x="19460" y="70305"/>
                  </a:lnTo>
                  <a:cubicBezTo>
                    <a:pt x="19149" y="70133"/>
                    <a:pt x="18735" y="70133"/>
                    <a:pt x="18458" y="69994"/>
                  </a:cubicBezTo>
                  <a:cubicBezTo>
                    <a:pt x="17870" y="69856"/>
                    <a:pt x="17283" y="69718"/>
                    <a:pt x="16868" y="69580"/>
                  </a:cubicBezTo>
                  <a:lnTo>
                    <a:pt x="16868" y="69269"/>
                  </a:lnTo>
                  <a:cubicBezTo>
                    <a:pt x="16557" y="68716"/>
                    <a:pt x="16280" y="68128"/>
                    <a:pt x="16004" y="67540"/>
                  </a:cubicBezTo>
                  <a:lnTo>
                    <a:pt x="15866" y="67264"/>
                  </a:lnTo>
                  <a:cubicBezTo>
                    <a:pt x="15693" y="66987"/>
                    <a:pt x="15416" y="66676"/>
                    <a:pt x="15278" y="66261"/>
                  </a:cubicBezTo>
                  <a:cubicBezTo>
                    <a:pt x="15140" y="65985"/>
                    <a:pt x="15002" y="65536"/>
                    <a:pt x="14829" y="65259"/>
                  </a:cubicBezTo>
                  <a:lnTo>
                    <a:pt x="14690" y="65121"/>
                  </a:lnTo>
                  <a:lnTo>
                    <a:pt x="14552" y="64671"/>
                  </a:lnTo>
                  <a:cubicBezTo>
                    <a:pt x="14137" y="63946"/>
                    <a:pt x="13826" y="63081"/>
                    <a:pt x="13412" y="62356"/>
                  </a:cubicBezTo>
                  <a:cubicBezTo>
                    <a:pt x="13273" y="61941"/>
                    <a:pt x="13100" y="61664"/>
                    <a:pt x="12962" y="61215"/>
                  </a:cubicBezTo>
                  <a:lnTo>
                    <a:pt x="12962" y="61077"/>
                  </a:lnTo>
                  <a:lnTo>
                    <a:pt x="12409" y="59936"/>
                  </a:lnTo>
                  <a:cubicBezTo>
                    <a:pt x="11096" y="57033"/>
                    <a:pt x="9817" y="53714"/>
                    <a:pt x="8227" y="50707"/>
                  </a:cubicBezTo>
                  <a:cubicBezTo>
                    <a:pt x="8365" y="50569"/>
                    <a:pt x="8642" y="50431"/>
                    <a:pt x="8953" y="50258"/>
                  </a:cubicBezTo>
                  <a:lnTo>
                    <a:pt x="9091" y="50258"/>
                  </a:lnTo>
                  <a:lnTo>
                    <a:pt x="9091" y="50120"/>
                  </a:lnTo>
                  <a:cubicBezTo>
                    <a:pt x="9367" y="49981"/>
                    <a:pt x="9506" y="49843"/>
                    <a:pt x="9817" y="49705"/>
                  </a:cubicBezTo>
                  <a:cubicBezTo>
                    <a:pt x="9955" y="49566"/>
                    <a:pt x="10093" y="49566"/>
                    <a:pt x="10232" y="49394"/>
                  </a:cubicBezTo>
                  <a:cubicBezTo>
                    <a:pt x="10508" y="49255"/>
                    <a:pt x="10681" y="49255"/>
                    <a:pt x="10957" y="49117"/>
                  </a:cubicBezTo>
                  <a:cubicBezTo>
                    <a:pt x="11096" y="48979"/>
                    <a:pt x="11372" y="48841"/>
                    <a:pt x="11683" y="48841"/>
                  </a:cubicBezTo>
                  <a:lnTo>
                    <a:pt x="11683" y="48702"/>
                  </a:lnTo>
                  <a:lnTo>
                    <a:pt x="11960" y="48702"/>
                  </a:lnTo>
                  <a:lnTo>
                    <a:pt x="12098" y="48530"/>
                  </a:lnTo>
                  <a:lnTo>
                    <a:pt x="12547" y="48391"/>
                  </a:lnTo>
                  <a:close/>
                  <a:moveTo>
                    <a:pt x="36605" y="42481"/>
                  </a:moveTo>
                  <a:cubicBezTo>
                    <a:pt x="37020" y="42653"/>
                    <a:pt x="37296" y="42792"/>
                    <a:pt x="37607" y="42930"/>
                  </a:cubicBezTo>
                  <a:lnTo>
                    <a:pt x="38160" y="43068"/>
                  </a:lnTo>
                  <a:cubicBezTo>
                    <a:pt x="38160" y="43207"/>
                    <a:pt x="38333" y="43207"/>
                    <a:pt x="38333" y="43207"/>
                  </a:cubicBezTo>
                  <a:cubicBezTo>
                    <a:pt x="38886" y="43345"/>
                    <a:pt x="39335" y="43656"/>
                    <a:pt x="39750" y="43794"/>
                  </a:cubicBezTo>
                  <a:cubicBezTo>
                    <a:pt x="40061" y="43794"/>
                    <a:pt x="40200" y="43932"/>
                    <a:pt x="40476" y="43932"/>
                  </a:cubicBezTo>
                  <a:cubicBezTo>
                    <a:pt x="40753" y="44071"/>
                    <a:pt x="41202" y="44209"/>
                    <a:pt x="41617" y="44382"/>
                  </a:cubicBezTo>
                  <a:cubicBezTo>
                    <a:pt x="41340" y="45073"/>
                    <a:pt x="41064" y="45799"/>
                    <a:pt x="40753" y="46525"/>
                  </a:cubicBezTo>
                  <a:lnTo>
                    <a:pt x="40614" y="46801"/>
                  </a:lnTo>
                  <a:lnTo>
                    <a:pt x="40200" y="47665"/>
                  </a:lnTo>
                  <a:cubicBezTo>
                    <a:pt x="39888" y="48253"/>
                    <a:pt x="39612" y="49117"/>
                    <a:pt x="39335" y="49843"/>
                  </a:cubicBezTo>
                  <a:cubicBezTo>
                    <a:pt x="39024" y="50569"/>
                    <a:pt x="38748" y="51433"/>
                    <a:pt x="38471" y="52159"/>
                  </a:cubicBezTo>
                  <a:lnTo>
                    <a:pt x="38471" y="52297"/>
                  </a:lnTo>
                  <a:cubicBezTo>
                    <a:pt x="37884" y="54164"/>
                    <a:pt x="37296" y="56030"/>
                    <a:pt x="36743" y="57758"/>
                  </a:cubicBezTo>
                  <a:cubicBezTo>
                    <a:pt x="36294" y="59487"/>
                    <a:pt x="35741" y="61215"/>
                    <a:pt x="35291" y="62943"/>
                  </a:cubicBezTo>
                  <a:cubicBezTo>
                    <a:pt x="35291" y="63392"/>
                    <a:pt x="35153" y="63807"/>
                    <a:pt x="35015" y="64257"/>
                  </a:cubicBezTo>
                  <a:lnTo>
                    <a:pt x="35015" y="64533"/>
                  </a:lnTo>
                  <a:cubicBezTo>
                    <a:pt x="35015" y="64810"/>
                    <a:pt x="34876" y="65259"/>
                    <a:pt x="34704" y="65536"/>
                  </a:cubicBezTo>
                  <a:cubicBezTo>
                    <a:pt x="34565" y="66538"/>
                    <a:pt x="34289" y="67264"/>
                    <a:pt x="34012" y="67990"/>
                  </a:cubicBezTo>
                  <a:cubicBezTo>
                    <a:pt x="34012" y="68266"/>
                    <a:pt x="33840" y="68404"/>
                    <a:pt x="33701" y="68716"/>
                  </a:cubicBezTo>
                  <a:lnTo>
                    <a:pt x="33701" y="68854"/>
                  </a:lnTo>
                  <a:cubicBezTo>
                    <a:pt x="33286" y="68992"/>
                    <a:pt x="32975" y="69130"/>
                    <a:pt x="32561" y="69269"/>
                  </a:cubicBezTo>
                  <a:cubicBezTo>
                    <a:pt x="32422" y="69269"/>
                    <a:pt x="32284" y="69441"/>
                    <a:pt x="32111" y="69441"/>
                  </a:cubicBezTo>
                  <a:cubicBezTo>
                    <a:pt x="31835" y="69580"/>
                    <a:pt x="31558" y="69580"/>
                    <a:pt x="31247" y="69718"/>
                  </a:cubicBezTo>
                  <a:cubicBezTo>
                    <a:pt x="30832" y="69856"/>
                    <a:pt x="30245" y="69994"/>
                    <a:pt x="29692" y="70133"/>
                  </a:cubicBezTo>
                  <a:cubicBezTo>
                    <a:pt x="29381" y="70133"/>
                    <a:pt x="29242" y="70305"/>
                    <a:pt x="28966" y="70305"/>
                  </a:cubicBezTo>
                  <a:cubicBezTo>
                    <a:pt x="28655" y="70444"/>
                    <a:pt x="28240" y="70444"/>
                    <a:pt x="27791" y="70582"/>
                  </a:cubicBezTo>
                  <a:cubicBezTo>
                    <a:pt x="29104" y="67126"/>
                    <a:pt x="30245" y="63531"/>
                    <a:pt x="31109" y="60627"/>
                  </a:cubicBezTo>
                  <a:cubicBezTo>
                    <a:pt x="31558" y="59487"/>
                    <a:pt x="31835" y="58346"/>
                    <a:pt x="32111" y="57171"/>
                  </a:cubicBezTo>
                  <a:lnTo>
                    <a:pt x="32699" y="55166"/>
                  </a:lnTo>
                  <a:cubicBezTo>
                    <a:pt x="33286" y="53438"/>
                    <a:pt x="33701" y="51710"/>
                    <a:pt x="34289" y="49981"/>
                  </a:cubicBezTo>
                  <a:cubicBezTo>
                    <a:pt x="34876" y="48253"/>
                    <a:pt x="35568" y="45799"/>
                    <a:pt x="36294" y="43518"/>
                  </a:cubicBezTo>
                  <a:cubicBezTo>
                    <a:pt x="36432" y="43207"/>
                    <a:pt x="36605" y="42930"/>
                    <a:pt x="36605" y="42481"/>
                  </a:cubicBezTo>
                  <a:close/>
                  <a:moveTo>
                    <a:pt x="26650" y="864"/>
                  </a:moveTo>
                  <a:cubicBezTo>
                    <a:pt x="26927" y="1003"/>
                    <a:pt x="27099" y="1003"/>
                    <a:pt x="27238" y="1175"/>
                  </a:cubicBezTo>
                  <a:lnTo>
                    <a:pt x="27376" y="1175"/>
                  </a:lnTo>
                  <a:lnTo>
                    <a:pt x="27514" y="1314"/>
                  </a:lnTo>
                  <a:lnTo>
                    <a:pt x="27514" y="1452"/>
                  </a:lnTo>
                  <a:cubicBezTo>
                    <a:pt x="27791" y="4632"/>
                    <a:pt x="28102" y="8227"/>
                    <a:pt x="28240" y="12686"/>
                  </a:cubicBezTo>
                  <a:cubicBezTo>
                    <a:pt x="28378" y="14137"/>
                    <a:pt x="28378" y="15555"/>
                    <a:pt x="28517" y="17145"/>
                  </a:cubicBezTo>
                  <a:lnTo>
                    <a:pt x="28517" y="17594"/>
                  </a:lnTo>
                  <a:cubicBezTo>
                    <a:pt x="28655" y="19737"/>
                    <a:pt x="28828" y="22053"/>
                    <a:pt x="28966" y="24334"/>
                  </a:cubicBezTo>
                  <a:cubicBezTo>
                    <a:pt x="29242" y="28966"/>
                    <a:pt x="29519" y="33839"/>
                    <a:pt x="29968" y="38160"/>
                  </a:cubicBezTo>
                  <a:lnTo>
                    <a:pt x="29968" y="38471"/>
                  </a:lnTo>
                  <a:cubicBezTo>
                    <a:pt x="30245" y="41478"/>
                    <a:pt x="30383" y="44520"/>
                    <a:pt x="30694" y="47527"/>
                  </a:cubicBezTo>
                  <a:cubicBezTo>
                    <a:pt x="30832" y="48979"/>
                    <a:pt x="30971" y="50707"/>
                    <a:pt x="30971" y="52574"/>
                  </a:cubicBezTo>
                  <a:cubicBezTo>
                    <a:pt x="30971" y="54302"/>
                    <a:pt x="31109" y="56030"/>
                    <a:pt x="30971" y="57482"/>
                  </a:cubicBezTo>
                  <a:cubicBezTo>
                    <a:pt x="30971" y="57620"/>
                    <a:pt x="30971" y="57620"/>
                    <a:pt x="31109" y="57758"/>
                  </a:cubicBezTo>
                  <a:lnTo>
                    <a:pt x="30971" y="58035"/>
                  </a:lnTo>
                  <a:lnTo>
                    <a:pt x="30832" y="58346"/>
                  </a:lnTo>
                  <a:lnTo>
                    <a:pt x="30832" y="58484"/>
                  </a:lnTo>
                  <a:lnTo>
                    <a:pt x="30832" y="58623"/>
                  </a:lnTo>
                  <a:lnTo>
                    <a:pt x="30694" y="58899"/>
                  </a:lnTo>
                  <a:lnTo>
                    <a:pt x="30694" y="59210"/>
                  </a:lnTo>
                  <a:cubicBezTo>
                    <a:pt x="30383" y="59936"/>
                    <a:pt x="30245" y="60627"/>
                    <a:pt x="29968" y="61353"/>
                  </a:cubicBezTo>
                  <a:cubicBezTo>
                    <a:pt x="29830" y="61941"/>
                    <a:pt x="29692" y="62356"/>
                    <a:pt x="29519" y="62943"/>
                  </a:cubicBezTo>
                  <a:cubicBezTo>
                    <a:pt x="29381" y="63081"/>
                    <a:pt x="29381" y="63220"/>
                    <a:pt x="29381" y="63392"/>
                  </a:cubicBezTo>
                  <a:lnTo>
                    <a:pt x="29381" y="63531"/>
                  </a:lnTo>
                  <a:cubicBezTo>
                    <a:pt x="29242" y="63669"/>
                    <a:pt x="29242" y="63669"/>
                    <a:pt x="29242" y="63807"/>
                  </a:cubicBezTo>
                  <a:cubicBezTo>
                    <a:pt x="28378" y="66400"/>
                    <a:pt x="27652" y="68716"/>
                    <a:pt x="26788" y="70720"/>
                  </a:cubicBezTo>
                  <a:lnTo>
                    <a:pt x="25786" y="70720"/>
                  </a:lnTo>
                  <a:cubicBezTo>
                    <a:pt x="25509" y="70720"/>
                    <a:pt x="25060" y="70859"/>
                    <a:pt x="24645" y="70859"/>
                  </a:cubicBezTo>
                  <a:cubicBezTo>
                    <a:pt x="23781" y="70859"/>
                    <a:pt x="23055" y="70720"/>
                    <a:pt x="22191" y="70720"/>
                  </a:cubicBezTo>
                  <a:cubicBezTo>
                    <a:pt x="22053" y="70720"/>
                    <a:pt x="21915" y="70582"/>
                    <a:pt x="21742" y="70582"/>
                  </a:cubicBezTo>
                  <a:lnTo>
                    <a:pt x="21603" y="69994"/>
                  </a:lnTo>
                  <a:lnTo>
                    <a:pt x="21603" y="69580"/>
                  </a:lnTo>
                  <a:lnTo>
                    <a:pt x="21603" y="69441"/>
                  </a:lnTo>
                  <a:lnTo>
                    <a:pt x="22606" y="69441"/>
                  </a:lnTo>
                  <a:cubicBezTo>
                    <a:pt x="22917" y="69441"/>
                    <a:pt x="23055" y="69269"/>
                    <a:pt x="23055" y="69130"/>
                  </a:cubicBezTo>
                  <a:lnTo>
                    <a:pt x="23055" y="68716"/>
                  </a:lnTo>
                  <a:cubicBezTo>
                    <a:pt x="22917" y="68577"/>
                    <a:pt x="22917" y="68577"/>
                    <a:pt x="22779" y="68577"/>
                  </a:cubicBezTo>
                  <a:lnTo>
                    <a:pt x="21465" y="68577"/>
                  </a:lnTo>
                  <a:lnTo>
                    <a:pt x="21465" y="67990"/>
                  </a:lnTo>
                  <a:lnTo>
                    <a:pt x="21327" y="67402"/>
                  </a:lnTo>
                  <a:cubicBezTo>
                    <a:pt x="21742" y="67402"/>
                    <a:pt x="22191" y="67264"/>
                    <a:pt x="22606" y="67264"/>
                  </a:cubicBezTo>
                  <a:cubicBezTo>
                    <a:pt x="22779" y="67264"/>
                    <a:pt x="23055" y="66987"/>
                    <a:pt x="22917" y="66849"/>
                  </a:cubicBezTo>
                  <a:cubicBezTo>
                    <a:pt x="22917" y="66538"/>
                    <a:pt x="22779" y="66400"/>
                    <a:pt x="22468" y="66400"/>
                  </a:cubicBezTo>
                  <a:lnTo>
                    <a:pt x="21189" y="66400"/>
                  </a:lnTo>
                  <a:lnTo>
                    <a:pt x="21189" y="66261"/>
                  </a:lnTo>
                  <a:lnTo>
                    <a:pt x="21189" y="65985"/>
                  </a:lnTo>
                  <a:cubicBezTo>
                    <a:pt x="21050" y="65536"/>
                    <a:pt x="21050" y="65121"/>
                    <a:pt x="21050" y="64533"/>
                  </a:cubicBezTo>
                  <a:cubicBezTo>
                    <a:pt x="22191" y="64533"/>
                    <a:pt x="23470" y="64395"/>
                    <a:pt x="24922" y="64084"/>
                  </a:cubicBezTo>
                  <a:cubicBezTo>
                    <a:pt x="25060" y="64084"/>
                    <a:pt x="25198" y="64084"/>
                    <a:pt x="25198" y="63946"/>
                  </a:cubicBezTo>
                  <a:cubicBezTo>
                    <a:pt x="25371" y="63946"/>
                    <a:pt x="25371" y="63807"/>
                    <a:pt x="25371" y="63807"/>
                  </a:cubicBezTo>
                  <a:lnTo>
                    <a:pt x="25371" y="63669"/>
                  </a:lnTo>
                  <a:lnTo>
                    <a:pt x="25371" y="63531"/>
                  </a:lnTo>
                  <a:cubicBezTo>
                    <a:pt x="25198" y="63392"/>
                    <a:pt x="25060" y="63220"/>
                    <a:pt x="24922" y="63220"/>
                  </a:cubicBezTo>
                  <a:cubicBezTo>
                    <a:pt x="23470" y="63531"/>
                    <a:pt x="22053" y="63669"/>
                    <a:pt x="20739" y="63669"/>
                  </a:cubicBezTo>
                  <a:lnTo>
                    <a:pt x="20739" y="62805"/>
                  </a:lnTo>
                  <a:cubicBezTo>
                    <a:pt x="21050" y="62805"/>
                    <a:pt x="21465" y="62805"/>
                    <a:pt x="21742" y="62667"/>
                  </a:cubicBezTo>
                  <a:cubicBezTo>
                    <a:pt x="22053" y="62667"/>
                    <a:pt x="22191" y="62528"/>
                    <a:pt x="22191" y="62217"/>
                  </a:cubicBezTo>
                  <a:cubicBezTo>
                    <a:pt x="22191" y="61941"/>
                    <a:pt x="21915" y="61803"/>
                    <a:pt x="21742" y="61803"/>
                  </a:cubicBezTo>
                  <a:cubicBezTo>
                    <a:pt x="21327" y="61803"/>
                    <a:pt x="21050" y="61941"/>
                    <a:pt x="20739" y="61941"/>
                  </a:cubicBezTo>
                  <a:lnTo>
                    <a:pt x="20739" y="61803"/>
                  </a:lnTo>
                  <a:cubicBezTo>
                    <a:pt x="20739" y="61491"/>
                    <a:pt x="20601" y="61215"/>
                    <a:pt x="20601" y="60800"/>
                  </a:cubicBezTo>
                  <a:lnTo>
                    <a:pt x="21603" y="60800"/>
                  </a:lnTo>
                  <a:cubicBezTo>
                    <a:pt x="21742" y="60627"/>
                    <a:pt x="22053" y="60489"/>
                    <a:pt x="21915" y="60213"/>
                  </a:cubicBezTo>
                  <a:cubicBezTo>
                    <a:pt x="21915" y="60074"/>
                    <a:pt x="21742" y="59763"/>
                    <a:pt x="21465" y="59763"/>
                  </a:cubicBezTo>
                  <a:lnTo>
                    <a:pt x="21327" y="59936"/>
                  </a:lnTo>
                  <a:lnTo>
                    <a:pt x="20601" y="59936"/>
                  </a:lnTo>
                  <a:lnTo>
                    <a:pt x="20601" y="59763"/>
                  </a:lnTo>
                  <a:cubicBezTo>
                    <a:pt x="20601" y="59625"/>
                    <a:pt x="20463" y="59625"/>
                    <a:pt x="20463" y="59487"/>
                  </a:cubicBezTo>
                  <a:lnTo>
                    <a:pt x="20463" y="59348"/>
                  </a:lnTo>
                  <a:lnTo>
                    <a:pt x="20463" y="59072"/>
                  </a:lnTo>
                  <a:cubicBezTo>
                    <a:pt x="20739" y="59072"/>
                    <a:pt x="21050" y="58899"/>
                    <a:pt x="21327" y="58899"/>
                  </a:cubicBezTo>
                  <a:lnTo>
                    <a:pt x="21465" y="58899"/>
                  </a:lnTo>
                  <a:cubicBezTo>
                    <a:pt x="21603" y="58899"/>
                    <a:pt x="21742" y="58899"/>
                    <a:pt x="21742" y="58761"/>
                  </a:cubicBezTo>
                  <a:cubicBezTo>
                    <a:pt x="21915" y="58623"/>
                    <a:pt x="21915" y="58623"/>
                    <a:pt x="21915" y="58484"/>
                  </a:cubicBezTo>
                  <a:cubicBezTo>
                    <a:pt x="21915" y="58208"/>
                    <a:pt x="21603" y="58035"/>
                    <a:pt x="21465" y="58035"/>
                  </a:cubicBezTo>
                  <a:lnTo>
                    <a:pt x="20325" y="58035"/>
                  </a:lnTo>
                  <a:lnTo>
                    <a:pt x="20325" y="57171"/>
                  </a:lnTo>
                  <a:cubicBezTo>
                    <a:pt x="20601" y="57033"/>
                    <a:pt x="20739" y="57033"/>
                    <a:pt x="21050" y="57033"/>
                  </a:cubicBezTo>
                  <a:cubicBezTo>
                    <a:pt x="21327" y="57033"/>
                    <a:pt x="21465" y="56756"/>
                    <a:pt x="21465" y="56618"/>
                  </a:cubicBezTo>
                  <a:cubicBezTo>
                    <a:pt x="21465" y="56307"/>
                    <a:pt x="21327" y="56168"/>
                    <a:pt x="21050" y="56168"/>
                  </a:cubicBezTo>
                  <a:lnTo>
                    <a:pt x="20186" y="56168"/>
                  </a:lnTo>
                  <a:lnTo>
                    <a:pt x="20186" y="55304"/>
                  </a:lnTo>
                  <a:lnTo>
                    <a:pt x="20186" y="55166"/>
                  </a:lnTo>
                  <a:lnTo>
                    <a:pt x="20013" y="55166"/>
                  </a:lnTo>
                  <a:lnTo>
                    <a:pt x="20186" y="55028"/>
                  </a:lnTo>
                  <a:cubicBezTo>
                    <a:pt x="20878" y="54889"/>
                    <a:pt x="21603" y="54889"/>
                    <a:pt x="22329" y="54889"/>
                  </a:cubicBezTo>
                  <a:cubicBezTo>
                    <a:pt x="22779" y="54889"/>
                    <a:pt x="23193" y="54889"/>
                    <a:pt x="23781" y="54751"/>
                  </a:cubicBezTo>
                  <a:cubicBezTo>
                    <a:pt x="24058" y="54751"/>
                    <a:pt x="24196" y="54440"/>
                    <a:pt x="24196" y="54302"/>
                  </a:cubicBezTo>
                  <a:cubicBezTo>
                    <a:pt x="24196" y="54025"/>
                    <a:pt x="23919" y="53887"/>
                    <a:pt x="23781" y="53887"/>
                  </a:cubicBezTo>
                  <a:cubicBezTo>
                    <a:pt x="23193" y="53887"/>
                    <a:pt x="22606" y="53887"/>
                    <a:pt x="22191" y="54025"/>
                  </a:cubicBezTo>
                  <a:lnTo>
                    <a:pt x="21603" y="54025"/>
                  </a:lnTo>
                  <a:cubicBezTo>
                    <a:pt x="21050" y="54025"/>
                    <a:pt x="20463" y="54164"/>
                    <a:pt x="20013" y="54164"/>
                  </a:cubicBezTo>
                  <a:cubicBezTo>
                    <a:pt x="20013" y="53887"/>
                    <a:pt x="19875" y="53438"/>
                    <a:pt x="19875" y="53023"/>
                  </a:cubicBezTo>
                  <a:cubicBezTo>
                    <a:pt x="20325" y="53023"/>
                    <a:pt x="20601" y="53023"/>
                    <a:pt x="20878" y="52850"/>
                  </a:cubicBezTo>
                  <a:cubicBezTo>
                    <a:pt x="21050" y="52850"/>
                    <a:pt x="21050" y="52850"/>
                    <a:pt x="21189" y="52712"/>
                  </a:cubicBezTo>
                  <a:cubicBezTo>
                    <a:pt x="21327" y="52712"/>
                    <a:pt x="21327" y="52574"/>
                    <a:pt x="21327" y="52435"/>
                  </a:cubicBezTo>
                  <a:cubicBezTo>
                    <a:pt x="21327" y="52159"/>
                    <a:pt x="21050" y="51986"/>
                    <a:pt x="20878" y="51986"/>
                  </a:cubicBezTo>
                  <a:cubicBezTo>
                    <a:pt x="20463" y="51986"/>
                    <a:pt x="20013" y="52159"/>
                    <a:pt x="19737" y="52159"/>
                  </a:cubicBezTo>
                  <a:lnTo>
                    <a:pt x="19737" y="51571"/>
                  </a:lnTo>
                  <a:lnTo>
                    <a:pt x="19737" y="51122"/>
                  </a:lnTo>
                  <a:cubicBezTo>
                    <a:pt x="20013" y="51122"/>
                    <a:pt x="20463" y="50984"/>
                    <a:pt x="20878" y="50845"/>
                  </a:cubicBezTo>
                  <a:cubicBezTo>
                    <a:pt x="21050" y="50845"/>
                    <a:pt x="21189" y="50707"/>
                    <a:pt x="21189" y="50707"/>
                  </a:cubicBezTo>
                  <a:cubicBezTo>
                    <a:pt x="21327" y="50569"/>
                    <a:pt x="21327" y="50431"/>
                    <a:pt x="21189" y="50258"/>
                  </a:cubicBezTo>
                  <a:cubicBezTo>
                    <a:pt x="21189" y="50120"/>
                    <a:pt x="21050" y="49981"/>
                    <a:pt x="20739" y="49981"/>
                  </a:cubicBezTo>
                  <a:lnTo>
                    <a:pt x="20601" y="49981"/>
                  </a:lnTo>
                  <a:cubicBezTo>
                    <a:pt x="20463" y="50120"/>
                    <a:pt x="20325" y="50120"/>
                    <a:pt x="20186" y="50120"/>
                  </a:cubicBezTo>
                  <a:cubicBezTo>
                    <a:pt x="20013" y="50120"/>
                    <a:pt x="19737" y="50258"/>
                    <a:pt x="19599" y="50258"/>
                  </a:cubicBezTo>
                  <a:lnTo>
                    <a:pt x="19460" y="49394"/>
                  </a:lnTo>
                  <a:cubicBezTo>
                    <a:pt x="19737" y="49394"/>
                    <a:pt x="20013" y="49255"/>
                    <a:pt x="20463" y="49255"/>
                  </a:cubicBezTo>
                  <a:cubicBezTo>
                    <a:pt x="20463" y="49255"/>
                    <a:pt x="20601" y="49117"/>
                    <a:pt x="20601" y="48979"/>
                  </a:cubicBezTo>
                  <a:cubicBezTo>
                    <a:pt x="20739" y="48841"/>
                    <a:pt x="20739" y="48841"/>
                    <a:pt x="20739" y="48702"/>
                  </a:cubicBezTo>
                  <a:cubicBezTo>
                    <a:pt x="20601" y="48530"/>
                    <a:pt x="20601" y="48391"/>
                    <a:pt x="20463" y="48391"/>
                  </a:cubicBezTo>
                  <a:lnTo>
                    <a:pt x="19875" y="48391"/>
                  </a:lnTo>
                  <a:cubicBezTo>
                    <a:pt x="19737" y="48530"/>
                    <a:pt x="19599" y="48530"/>
                    <a:pt x="19460" y="48530"/>
                  </a:cubicBezTo>
                  <a:lnTo>
                    <a:pt x="19322" y="47838"/>
                  </a:lnTo>
                  <a:cubicBezTo>
                    <a:pt x="19599" y="47665"/>
                    <a:pt x="19875" y="47665"/>
                    <a:pt x="20325" y="47527"/>
                  </a:cubicBezTo>
                  <a:lnTo>
                    <a:pt x="20463" y="47389"/>
                  </a:lnTo>
                  <a:cubicBezTo>
                    <a:pt x="20601" y="47251"/>
                    <a:pt x="20601" y="47112"/>
                    <a:pt x="20463" y="46974"/>
                  </a:cubicBezTo>
                  <a:cubicBezTo>
                    <a:pt x="20463" y="46801"/>
                    <a:pt x="20463" y="46801"/>
                    <a:pt x="20325" y="46663"/>
                  </a:cubicBezTo>
                  <a:lnTo>
                    <a:pt x="19875" y="46663"/>
                  </a:lnTo>
                  <a:cubicBezTo>
                    <a:pt x="19599" y="46801"/>
                    <a:pt x="19460" y="46801"/>
                    <a:pt x="19149" y="46974"/>
                  </a:cubicBezTo>
                  <a:lnTo>
                    <a:pt x="19149" y="46801"/>
                  </a:lnTo>
                  <a:lnTo>
                    <a:pt x="19149" y="46663"/>
                  </a:lnTo>
                  <a:cubicBezTo>
                    <a:pt x="19149" y="46248"/>
                    <a:pt x="19149" y="45799"/>
                    <a:pt x="19011" y="45522"/>
                  </a:cubicBezTo>
                  <a:cubicBezTo>
                    <a:pt x="20013" y="45384"/>
                    <a:pt x="20878" y="45246"/>
                    <a:pt x="21603" y="45246"/>
                  </a:cubicBezTo>
                  <a:cubicBezTo>
                    <a:pt x="22329" y="45073"/>
                    <a:pt x="22917" y="45073"/>
                    <a:pt x="23470" y="44935"/>
                  </a:cubicBezTo>
                  <a:cubicBezTo>
                    <a:pt x="23781" y="44935"/>
                    <a:pt x="23919" y="44797"/>
                    <a:pt x="23919" y="44520"/>
                  </a:cubicBezTo>
                  <a:cubicBezTo>
                    <a:pt x="23919" y="44209"/>
                    <a:pt x="23643" y="44071"/>
                    <a:pt x="23470" y="44071"/>
                  </a:cubicBezTo>
                  <a:cubicBezTo>
                    <a:pt x="22917" y="44071"/>
                    <a:pt x="22329" y="44209"/>
                    <a:pt x="21915" y="44209"/>
                  </a:cubicBezTo>
                  <a:lnTo>
                    <a:pt x="21603" y="44209"/>
                  </a:lnTo>
                  <a:cubicBezTo>
                    <a:pt x="20878" y="44382"/>
                    <a:pt x="19875" y="44520"/>
                    <a:pt x="19011" y="44658"/>
                  </a:cubicBezTo>
                  <a:lnTo>
                    <a:pt x="19011" y="44209"/>
                  </a:lnTo>
                  <a:lnTo>
                    <a:pt x="18873" y="43794"/>
                  </a:lnTo>
                  <a:lnTo>
                    <a:pt x="20013" y="43794"/>
                  </a:lnTo>
                  <a:cubicBezTo>
                    <a:pt x="20325" y="43656"/>
                    <a:pt x="20463" y="43518"/>
                    <a:pt x="20463" y="43207"/>
                  </a:cubicBezTo>
                  <a:cubicBezTo>
                    <a:pt x="20463" y="43068"/>
                    <a:pt x="20325" y="42792"/>
                    <a:pt x="20013" y="42792"/>
                  </a:cubicBezTo>
                  <a:cubicBezTo>
                    <a:pt x="19599" y="42930"/>
                    <a:pt x="19322" y="42930"/>
                    <a:pt x="18873" y="42930"/>
                  </a:cubicBezTo>
                  <a:lnTo>
                    <a:pt x="18873" y="42653"/>
                  </a:lnTo>
                  <a:lnTo>
                    <a:pt x="18735" y="42342"/>
                  </a:lnTo>
                  <a:lnTo>
                    <a:pt x="19011" y="42342"/>
                  </a:lnTo>
                  <a:cubicBezTo>
                    <a:pt x="19322" y="42342"/>
                    <a:pt x="19599" y="42204"/>
                    <a:pt x="19737" y="42204"/>
                  </a:cubicBezTo>
                  <a:cubicBezTo>
                    <a:pt x="19875" y="42204"/>
                    <a:pt x="20013" y="42204"/>
                    <a:pt x="20013" y="42066"/>
                  </a:cubicBezTo>
                  <a:cubicBezTo>
                    <a:pt x="20186" y="41928"/>
                    <a:pt x="20186" y="41789"/>
                    <a:pt x="20186" y="41789"/>
                  </a:cubicBezTo>
                  <a:cubicBezTo>
                    <a:pt x="20186" y="41617"/>
                    <a:pt x="20186" y="41478"/>
                    <a:pt x="20013" y="41478"/>
                  </a:cubicBezTo>
                  <a:cubicBezTo>
                    <a:pt x="20013" y="41340"/>
                    <a:pt x="19875" y="41340"/>
                    <a:pt x="19737" y="41340"/>
                  </a:cubicBezTo>
                  <a:cubicBezTo>
                    <a:pt x="19460" y="41340"/>
                    <a:pt x="19149" y="41340"/>
                    <a:pt x="18873" y="41478"/>
                  </a:cubicBezTo>
                  <a:lnTo>
                    <a:pt x="18735" y="41478"/>
                  </a:lnTo>
                  <a:lnTo>
                    <a:pt x="18735" y="41063"/>
                  </a:lnTo>
                  <a:lnTo>
                    <a:pt x="18735" y="40752"/>
                  </a:lnTo>
                  <a:cubicBezTo>
                    <a:pt x="18873" y="40752"/>
                    <a:pt x="19149" y="40752"/>
                    <a:pt x="19460" y="40614"/>
                  </a:cubicBezTo>
                  <a:cubicBezTo>
                    <a:pt x="19599" y="40614"/>
                    <a:pt x="19599" y="40476"/>
                    <a:pt x="19737" y="40476"/>
                  </a:cubicBezTo>
                  <a:lnTo>
                    <a:pt x="19737" y="40061"/>
                  </a:lnTo>
                  <a:cubicBezTo>
                    <a:pt x="19599" y="40061"/>
                    <a:pt x="19599" y="39888"/>
                    <a:pt x="19460" y="39750"/>
                  </a:cubicBezTo>
                  <a:lnTo>
                    <a:pt x="19149" y="39750"/>
                  </a:lnTo>
                  <a:cubicBezTo>
                    <a:pt x="18873" y="39888"/>
                    <a:pt x="18735" y="39888"/>
                    <a:pt x="18596" y="39888"/>
                  </a:cubicBezTo>
                  <a:lnTo>
                    <a:pt x="18596" y="39024"/>
                  </a:lnTo>
                  <a:cubicBezTo>
                    <a:pt x="18873" y="39024"/>
                    <a:pt x="19149" y="39024"/>
                    <a:pt x="19460" y="38886"/>
                  </a:cubicBezTo>
                  <a:cubicBezTo>
                    <a:pt x="19737" y="38886"/>
                    <a:pt x="19875" y="38748"/>
                    <a:pt x="19875" y="38471"/>
                  </a:cubicBezTo>
                  <a:cubicBezTo>
                    <a:pt x="19875" y="38160"/>
                    <a:pt x="19737" y="38022"/>
                    <a:pt x="19460" y="38022"/>
                  </a:cubicBezTo>
                  <a:cubicBezTo>
                    <a:pt x="19149" y="38160"/>
                    <a:pt x="18735" y="38160"/>
                    <a:pt x="18458" y="38160"/>
                  </a:cubicBezTo>
                  <a:lnTo>
                    <a:pt x="18458" y="37158"/>
                  </a:lnTo>
                  <a:lnTo>
                    <a:pt x="18458" y="37019"/>
                  </a:lnTo>
                  <a:cubicBezTo>
                    <a:pt x="18596" y="36881"/>
                    <a:pt x="18735" y="36881"/>
                    <a:pt x="18873" y="36881"/>
                  </a:cubicBezTo>
                  <a:lnTo>
                    <a:pt x="19011" y="36881"/>
                  </a:lnTo>
                  <a:cubicBezTo>
                    <a:pt x="19737" y="36743"/>
                    <a:pt x="20463" y="36605"/>
                    <a:pt x="21327" y="36605"/>
                  </a:cubicBezTo>
                  <a:cubicBezTo>
                    <a:pt x="21915" y="36605"/>
                    <a:pt x="22468" y="36432"/>
                    <a:pt x="23055" y="36432"/>
                  </a:cubicBezTo>
                  <a:cubicBezTo>
                    <a:pt x="23193" y="36432"/>
                    <a:pt x="23193" y="36432"/>
                    <a:pt x="23332" y="36294"/>
                  </a:cubicBezTo>
                  <a:cubicBezTo>
                    <a:pt x="23332" y="36294"/>
                    <a:pt x="23470" y="36155"/>
                    <a:pt x="23470" y="36017"/>
                  </a:cubicBezTo>
                  <a:cubicBezTo>
                    <a:pt x="23470" y="35740"/>
                    <a:pt x="23332" y="35568"/>
                    <a:pt x="23193" y="35568"/>
                  </a:cubicBezTo>
                  <a:lnTo>
                    <a:pt x="23055" y="35568"/>
                  </a:lnTo>
                  <a:cubicBezTo>
                    <a:pt x="22329" y="35568"/>
                    <a:pt x="21742" y="35740"/>
                    <a:pt x="21327" y="35740"/>
                  </a:cubicBezTo>
                  <a:cubicBezTo>
                    <a:pt x="20325" y="35740"/>
                    <a:pt x="19322" y="35879"/>
                    <a:pt x="18285" y="36017"/>
                  </a:cubicBezTo>
                  <a:lnTo>
                    <a:pt x="18285" y="35568"/>
                  </a:lnTo>
                  <a:lnTo>
                    <a:pt x="18285" y="35153"/>
                  </a:lnTo>
                  <a:lnTo>
                    <a:pt x="18735" y="35153"/>
                  </a:lnTo>
                  <a:cubicBezTo>
                    <a:pt x="19011" y="35015"/>
                    <a:pt x="19322" y="35015"/>
                    <a:pt x="19599" y="35015"/>
                  </a:cubicBezTo>
                  <a:lnTo>
                    <a:pt x="19875" y="34704"/>
                  </a:lnTo>
                  <a:cubicBezTo>
                    <a:pt x="19875" y="34704"/>
                    <a:pt x="20013" y="34565"/>
                    <a:pt x="19875" y="34427"/>
                  </a:cubicBezTo>
                  <a:cubicBezTo>
                    <a:pt x="19875" y="34289"/>
                    <a:pt x="19737" y="34012"/>
                    <a:pt x="19460" y="34012"/>
                  </a:cubicBezTo>
                  <a:cubicBezTo>
                    <a:pt x="19149" y="34150"/>
                    <a:pt x="18873" y="34150"/>
                    <a:pt x="18735" y="34150"/>
                  </a:cubicBezTo>
                  <a:lnTo>
                    <a:pt x="18147" y="34289"/>
                  </a:lnTo>
                  <a:lnTo>
                    <a:pt x="18147" y="33701"/>
                  </a:lnTo>
                  <a:lnTo>
                    <a:pt x="18147" y="33148"/>
                  </a:lnTo>
                  <a:cubicBezTo>
                    <a:pt x="18458" y="33148"/>
                    <a:pt x="18735" y="32975"/>
                    <a:pt x="19011" y="32975"/>
                  </a:cubicBezTo>
                  <a:cubicBezTo>
                    <a:pt x="19322" y="32975"/>
                    <a:pt x="19460" y="32699"/>
                    <a:pt x="19460" y="32561"/>
                  </a:cubicBezTo>
                  <a:cubicBezTo>
                    <a:pt x="19460" y="32284"/>
                    <a:pt x="19149" y="32111"/>
                    <a:pt x="19011" y="32111"/>
                  </a:cubicBezTo>
                  <a:cubicBezTo>
                    <a:pt x="18596" y="32111"/>
                    <a:pt x="18285" y="32111"/>
                    <a:pt x="18009" y="32284"/>
                  </a:cubicBezTo>
                  <a:lnTo>
                    <a:pt x="18009" y="31696"/>
                  </a:lnTo>
                  <a:cubicBezTo>
                    <a:pt x="18147" y="31696"/>
                    <a:pt x="18285" y="31696"/>
                    <a:pt x="18596" y="31558"/>
                  </a:cubicBezTo>
                  <a:lnTo>
                    <a:pt x="18873" y="31558"/>
                  </a:lnTo>
                  <a:cubicBezTo>
                    <a:pt x="19011" y="31558"/>
                    <a:pt x="19322" y="31247"/>
                    <a:pt x="19149" y="31109"/>
                  </a:cubicBezTo>
                  <a:cubicBezTo>
                    <a:pt x="19149" y="30832"/>
                    <a:pt x="19011" y="30694"/>
                    <a:pt x="18735" y="30694"/>
                  </a:cubicBezTo>
                  <a:cubicBezTo>
                    <a:pt x="18458" y="30694"/>
                    <a:pt x="18147" y="30694"/>
                    <a:pt x="18009" y="30832"/>
                  </a:cubicBezTo>
                  <a:lnTo>
                    <a:pt x="17870" y="29968"/>
                  </a:lnTo>
                  <a:cubicBezTo>
                    <a:pt x="18147" y="29968"/>
                    <a:pt x="18285" y="29830"/>
                    <a:pt x="18596" y="29830"/>
                  </a:cubicBezTo>
                  <a:cubicBezTo>
                    <a:pt x="18873" y="29830"/>
                    <a:pt x="19011" y="29519"/>
                    <a:pt x="19011" y="29381"/>
                  </a:cubicBezTo>
                  <a:cubicBezTo>
                    <a:pt x="19011" y="29104"/>
                    <a:pt x="18735" y="28966"/>
                    <a:pt x="18596" y="28966"/>
                  </a:cubicBezTo>
                  <a:cubicBezTo>
                    <a:pt x="18285" y="28966"/>
                    <a:pt x="18009" y="28966"/>
                    <a:pt x="17870" y="29104"/>
                  </a:cubicBezTo>
                  <a:cubicBezTo>
                    <a:pt x="17870" y="28966"/>
                    <a:pt x="17732" y="28827"/>
                    <a:pt x="17732" y="28655"/>
                  </a:cubicBezTo>
                  <a:lnTo>
                    <a:pt x="17732" y="27652"/>
                  </a:lnTo>
                  <a:lnTo>
                    <a:pt x="19149" y="27652"/>
                  </a:lnTo>
                  <a:cubicBezTo>
                    <a:pt x="19875" y="27652"/>
                    <a:pt x="20601" y="27514"/>
                    <a:pt x="21050" y="27376"/>
                  </a:cubicBezTo>
                  <a:cubicBezTo>
                    <a:pt x="21189" y="27376"/>
                    <a:pt x="21327" y="27237"/>
                    <a:pt x="21327" y="27099"/>
                  </a:cubicBezTo>
                  <a:cubicBezTo>
                    <a:pt x="21465" y="27099"/>
                    <a:pt x="21465" y="26926"/>
                    <a:pt x="21327" y="26788"/>
                  </a:cubicBezTo>
                  <a:cubicBezTo>
                    <a:pt x="21327" y="26650"/>
                    <a:pt x="21189" y="26512"/>
                    <a:pt x="20878" y="26512"/>
                  </a:cubicBezTo>
                  <a:lnTo>
                    <a:pt x="20739" y="26512"/>
                  </a:lnTo>
                  <a:cubicBezTo>
                    <a:pt x="20601" y="26512"/>
                    <a:pt x="20601" y="26512"/>
                    <a:pt x="20463" y="26650"/>
                  </a:cubicBezTo>
                  <a:cubicBezTo>
                    <a:pt x="19737" y="26650"/>
                    <a:pt x="19149" y="26788"/>
                    <a:pt x="18596" y="26788"/>
                  </a:cubicBezTo>
                  <a:lnTo>
                    <a:pt x="17594" y="26788"/>
                  </a:lnTo>
                  <a:cubicBezTo>
                    <a:pt x="17594" y="26512"/>
                    <a:pt x="17594" y="26235"/>
                    <a:pt x="17421" y="25924"/>
                  </a:cubicBezTo>
                  <a:lnTo>
                    <a:pt x="18596" y="25924"/>
                  </a:lnTo>
                  <a:cubicBezTo>
                    <a:pt x="18735" y="25786"/>
                    <a:pt x="18873" y="25786"/>
                    <a:pt x="18873" y="25786"/>
                  </a:cubicBezTo>
                  <a:cubicBezTo>
                    <a:pt x="19011" y="25647"/>
                    <a:pt x="19011" y="25509"/>
                    <a:pt x="19011" y="25371"/>
                  </a:cubicBezTo>
                  <a:cubicBezTo>
                    <a:pt x="19011" y="25060"/>
                    <a:pt x="18873" y="24922"/>
                    <a:pt x="18596" y="24922"/>
                  </a:cubicBezTo>
                  <a:cubicBezTo>
                    <a:pt x="18147" y="24922"/>
                    <a:pt x="17732" y="24922"/>
                    <a:pt x="17421" y="25060"/>
                  </a:cubicBezTo>
                  <a:cubicBezTo>
                    <a:pt x="17283" y="24783"/>
                    <a:pt x="17283" y="24507"/>
                    <a:pt x="17283" y="24196"/>
                  </a:cubicBezTo>
                  <a:cubicBezTo>
                    <a:pt x="17594" y="24196"/>
                    <a:pt x="17870" y="24196"/>
                    <a:pt x="18147" y="24058"/>
                  </a:cubicBezTo>
                  <a:cubicBezTo>
                    <a:pt x="18285" y="24058"/>
                    <a:pt x="18458" y="24058"/>
                    <a:pt x="18458" y="23919"/>
                  </a:cubicBezTo>
                  <a:cubicBezTo>
                    <a:pt x="18596" y="23919"/>
                    <a:pt x="18596" y="23781"/>
                    <a:pt x="18596" y="23643"/>
                  </a:cubicBezTo>
                  <a:cubicBezTo>
                    <a:pt x="18596" y="23470"/>
                    <a:pt x="18596" y="23332"/>
                    <a:pt x="18458" y="23332"/>
                  </a:cubicBezTo>
                  <a:cubicBezTo>
                    <a:pt x="18458" y="23193"/>
                    <a:pt x="18285" y="23193"/>
                    <a:pt x="18147" y="23193"/>
                  </a:cubicBezTo>
                  <a:cubicBezTo>
                    <a:pt x="17870" y="23193"/>
                    <a:pt x="17421" y="23332"/>
                    <a:pt x="17145" y="23332"/>
                  </a:cubicBezTo>
                  <a:lnTo>
                    <a:pt x="17145" y="23055"/>
                  </a:lnTo>
                  <a:lnTo>
                    <a:pt x="17145" y="22606"/>
                  </a:lnTo>
                  <a:lnTo>
                    <a:pt x="18009" y="22606"/>
                  </a:lnTo>
                  <a:cubicBezTo>
                    <a:pt x="18147" y="22606"/>
                    <a:pt x="18285" y="22468"/>
                    <a:pt x="18285" y="22468"/>
                  </a:cubicBezTo>
                  <a:cubicBezTo>
                    <a:pt x="18458" y="22329"/>
                    <a:pt x="18458" y="22191"/>
                    <a:pt x="18458" y="22053"/>
                  </a:cubicBezTo>
                  <a:cubicBezTo>
                    <a:pt x="18458" y="21914"/>
                    <a:pt x="18147" y="21742"/>
                    <a:pt x="18009" y="21742"/>
                  </a:cubicBezTo>
                  <a:lnTo>
                    <a:pt x="17006" y="21742"/>
                  </a:lnTo>
                  <a:cubicBezTo>
                    <a:pt x="17006" y="21603"/>
                    <a:pt x="16868" y="21327"/>
                    <a:pt x="16868" y="21189"/>
                  </a:cubicBezTo>
                  <a:lnTo>
                    <a:pt x="17732" y="21189"/>
                  </a:lnTo>
                  <a:cubicBezTo>
                    <a:pt x="17870" y="21189"/>
                    <a:pt x="18009" y="21050"/>
                    <a:pt x="18147" y="21050"/>
                  </a:cubicBezTo>
                  <a:lnTo>
                    <a:pt x="18147" y="20601"/>
                  </a:lnTo>
                  <a:cubicBezTo>
                    <a:pt x="18147" y="20463"/>
                    <a:pt x="18009" y="20324"/>
                    <a:pt x="17732" y="20324"/>
                  </a:cubicBezTo>
                  <a:lnTo>
                    <a:pt x="16730" y="20324"/>
                  </a:lnTo>
                  <a:lnTo>
                    <a:pt x="16730" y="20013"/>
                  </a:lnTo>
                  <a:lnTo>
                    <a:pt x="16557" y="19737"/>
                  </a:lnTo>
                  <a:cubicBezTo>
                    <a:pt x="17283" y="19599"/>
                    <a:pt x="18147" y="19599"/>
                    <a:pt x="18735" y="19460"/>
                  </a:cubicBezTo>
                  <a:lnTo>
                    <a:pt x="20186" y="19460"/>
                  </a:lnTo>
                  <a:cubicBezTo>
                    <a:pt x="20325" y="19322"/>
                    <a:pt x="20601" y="19149"/>
                    <a:pt x="20463" y="18873"/>
                  </a:cubicBezTo>
                  <a:cubicBezTo>
                    <a:pt x="20463" y="18734"/>
                    <a:pt x="20325" y="18458"/>
                    <a:pt x="20013" y="18458"/>
                  </a:cubicBezTo>
                  <a:cubicBezTo>
                    <a:pt x="19599" y="18596"/>
                    <a:pt x="19149" y="18596"/>
                    <a:pt x="18735" y="18596"/>
                  </a:cubicBezTo>
                  <a:cubicBezTo>
                    <a:pt x="18009" y="18596"/>
                    <a:pt x="17145" y="18734"/>
                    <a:pt x="16419" y="18873"/>
                  </a:cubicBezTo>
                  <a:lnTo>
                    <a:pt x="16419" y="18596"/>
                  </a:lnTo>
                  <a:lnTo>
                    <a:pt x="16419" y="18285"/>
                  </a:lnTo>
                  <a:cubicBezTo>
                    <a:pt x="16868" y="18285"/>
                    <a:pt x="17145" y="18285"/>
                    <a:pt x="17421" y="18147"/>
                  </a:cubicBezTo>
                  <a:cubicBezTo>
                    <a:pt x="17594" y="18147"/>
                    <a:pt x="17732" y="18147"/>
                    <a:pt x="17732" y="18009"/>
                  </a:cubicBezTo>
                  <a:cubicBezTo>
                    <a:pt x="17870" y="18009"/>
                    <a:pt x="17870" y="17870"/>
                    <a:pt x="17870" y="17732"/>
                  </a:cubicBezTo>
                  <a:cubicBezTo>
                    <a:pt x="17870" y="17421"/>
                    <a:pt x="17732" y="17283"/>
                    <a:pt x="17421" y="17283"/>
                  </a:cubicBezTo>
                  <a:cubicBezTo>
                    <a:pt x="17006" y="17283"/>
                    <a:pt x="16557" y="17421"/>
                    <a:pt x="16280" y="17421"/>
                  </a:cubicBezTo>
                  <a:lnTo>
                    <a:pt x="16142" y="17283"/>
                  </a:lnTo>
                  <a:cubicBezTo>
                    <a:pt x="16419" y="17145"/>
                    <a:pt x="16730" y="17145"/>
                    <a:pt x="17006" y="17006"/>
                  </a:cubicBezTo>
                  <a:lnTo>
                    <a:pt x="17145" y="17006"/>
                  </a:lnTo>
                  <a:cubicBezTo>
                    <a:pt x="17145" y="17006"/>
                    <a:pt x="17283" y="17006"/>
                    <a:pt x="17421" y="16868"/>
                  </a:cubicBezTo>
                  <a:lnTo>
                    <a:pt x="17421" y="16557"/>
                  </a:lnTo>
                  <a:cubicBezTo>
                    <a:pt x="17421" y="16419"/>
                    <a:pt x="17421" y="16280"/>
                    <a:pt x="17283" y="16280"/>
                  </a:cubicBezTo>
                  <a:cubicBezTo>
                    <a:pt x="17283" y="16142"/>
                    <a:pt x="17145" y="16142"/>
                    <a:pt x="17006" y="16142"/>
                  </a:cubicBezTo>
                  <a:cubicBezTo>
                    <a:pt x="16730" y="16142"/>
                    <a:pt x="16280" y="16280"/>
                    <a:pt x="16004" y="16419"/>
                  </a:cubicBezTo>
                  <a:lnTo>
                    <a:pt x="16004" y="16280"/>
                  </a:lnTo>
                  <a:lnTo>
                    <a:pt x="16004" y="16004"/>
                  </a:lnTo>
                  <a:lnTo>
                    <a:pt x="16004" y="15866"/>
                  </a:lnTo>
                  <a:lnTo>
                    <a:pt x="16004" y="15693"/>
                  </a:lnTo>
                  <a:cubicBezTo>
                    <a:pt x="16280" y="15693"/>
                    <a:pt x="16419" y="15693"/>
                    <a:pt x="16730" y="15555"/>
                  </a:cubicBezTo>
                  <a:cubicBezTo>
                    <a:pt x="16868" y="15555"/>
                    <a:pt x="16868" y="15555"/>
                    <a:pt x="17006" y="15416"/>
                  </a:cubicBezTo>
                  <a:cubicBezTo>
                    <a:pt x="17145" y="15416"/>
                    <a:pt x="17145" y="15278"/>
                    <a:pt x="17145" y="15140"/>
                  </a:cubicBezTo>
                  <a:cubicBezTo>
                    <a:pt x="17145" y="15001"/>
                    <a:pt x="17006" y="14829"/>
                    <a:pt x="17006" y="14829"/>
                  </a:cubicBezTo>
                  <a:cubicBezTo>
                    <a:pt x="16868" y="14829"/>
                    <a:pt x="16868" y="14690"/>
                    <a:pt x="16730" y="14690"/>
                  </a:cubicBezTo>
                  <a:cubicBezTo>
                    <a:pt x="16280" y="14829"/>
                    <a:pt x="16004" y="14829"/>
                    <a:pt x="15866" y="14829"/>
                  </a:cubicBezTo>
                  <a:lnTo>
                    <a:pt x="15693" y="14552"/>
                  </a:lnTo>
                  <a:lnTo>
                    <a:pt x="15693" y="14414"/>
                  </a:lnTo>
                  <a:lnTo>
                    <a:pt x="15693" y="13965"/>
                  </a:lnTo>
                  <a:lnTo>
                    <a:pt x="16142" y="13965"/>
                  </a:lnTo>
                  <a:cubicBezTo>
                    <a:pt x="16280" y="13965"/>
                    <a:pt x="16419" y="13965"/>
                    <a:pt x="16419" y="13826"/>
                  </a:cubicBezTo>
                  <a:cubicBezTo>
                    <a:pt x="16557" y="13688"/>
                    <a:pt x="16557" y="13550"/>
                    <a:pt x="16557" y="13550"/>
                  </a:cubicBezTo>
                  <a:cubicBezTo>
                    <a:pt x="16557" y="13273"/>
                    <a:pt x="16280" y="13100"/>
                    <a:pt x="16142" y="13100"/>
                  </a:cubicBezTo>
                  <a:lnTo>
                    <a:pt x="15555" y="13100"/>
                  </a:lnTo>
                  <a:cubicBezTo>
                    <a:pt x="15555" y="12686"/>
                    <a:pt x="15416" y="12236"/>
                    <a:pt x="15416" y="11683"/>
                  </a:cubicBezTo>
                  <a:lnTo>
                    <a:pt x="15693" y="11683"/>
                  </a:lnTo>
                  <a:cubicBezTo>
                    <a:pt x="16419" y="11545"/>
                    <a:pt x="17006" y="11372"/>
                    <a:pt x="17594" y="11372"/>
                  </a:cubicBezTo>
                  <a:cubicBezTo>
                    <a:pt x="18147" y="11372"/>
                    <a:pt x="18596" y="11234"/>
                    <a:pt x="19149" y="11234"/>
                  </a:cubicBezTo>
                  <a:cubicBezTo>
                    <a:pt x="19322" y="11234"/>
                    <a:pt x="19460" y="11096"/>
                    <a:pt x="19460" y="11096"/>
                  </a:cubicBezTo>
                  <a:cubicBezTo>
                    <a:pt x="19599" y="10957"/>
                    <a:pt x="19599" y="10819"/>
                    <a:pt x="19599" y="10681"/>
                  </a:cubicBezTo>
                  <a:cubicBezTo>
                    <a:pt x="19599" y="10508"/>
                    <a:pt x="19322" y="10232"/>
                    <a:pt x="19149" y="10232"/>
                  </a:cubicBezTo>
                  <a:cubicBezTo>
                    <a:pt x="18596" y="10370"/>
                    <a:pt x="18009" y="10370"/>
                    <a:pt x="17421" y="10508"/>
                  </a:cubicBezTo>
                  <a:lnTo>
                    <a:pt x="17006" y="10508"/>
                  </a:lnTo>
                  <a:cubicBezTo>
                    <a:pt x="16280" y="10681"/>
                    <a:pt x="15866" y="10681"/>
                    <a:pt x="15278" y="10819"/>
                  </a:cubicBezTo>
                  <a:lnTo>
                    <a:pt x="15278" y="10370"/>
                  </a:lnTo>
                  <a:lnTo>
                    <a:pt x="15278" y="9367"/>
                  </a:lnTo>
                  <a:cubicBezTo>
                    <a:pt x="15416" y="9367"/>
                    <a:pt x="15555" y="9367"/>
                    <a:pt x="15693" y="9229"/>
                  </a:cubicBezTo>
                  <a:lnTo>
                    <a:pt x="16142" y="9229"/>
                  </a:lnTo>
                  <a:cubicBezTo>
                    <a:pt x="16280" y="9229"/>
                    <a:pt x="16419" y="9091"/>
                    <a:pt x="16419" y="9091"/>
                  </a:cubicBezTo>
                  <a:cubicBezTo>
                    <a:pt x="16557" y="8953"/>
                    <a:pt x="16557" y="8780"/>
                    <a:pt x="16557" y="8642"/>
                  </a:cubicBezTo>
                  <a:cubicBezTo>
                    <a:pt x="16557" y="8503"/>
                    <a:pt x="16419" y="8365"/>
                    <a:pt x="16142" y="8365"/>
                  </a:cubicBezTo>
                  <a:cubicBezTo>
                    <a:pt x="15866" y="8365"/>
                    <a:pt x="15416" y="8365"/>
                    <a:pt x="15140" y="8503"/>
                  </a:cubicBezTo>
                  <a:lnTo>
                    <a:pt x="15140" y="8088"/>
                  </a:lnTo>
                  <a:lnTo>
                    <a:pt x="15140" y="7501"/>
                  </a:lnTo>
                  <a:lnTo>
                    <a:pt x="15278" y="7501"/>
                  </a:lnTo>
                  <a:cubicBezTo>
                    <a:pt x="15555" y="7501"/>
                    <a:pt x="16004" y="7363"/>
                    <a:pt x="16280" y="7363"/>
                  </a:cubicBezTo>
                  <a:cubicBezTo>
                    <a:pt x="16419" y="7363"/>
                    <a:pt x="16557" y="7363"/>
                    <a:pt x="16557" y="7224"/>
                  </a:cubicBezTo>
                  <a:cubicBezTo>
                    <a:pt x="16730" y="7052"/>
                    <a:pt x="16730" y="6913"/>
                    <a:pt x="16730" y="6913"/>
                  </a:cubicBezTo>
                  <a:cubicBezTo>
                    <a:pt x="16730" y="6775"/>
                    <a:pt x="16730" y="6637"/>
                    <a:pt x="16557" y="6498"/>
                  </a:cubicBezTo>
                  <a:lnTo>
                    <a:pt x="15140" y="6498"/>
                  </a:lnTo>
                  <a:lnTo>
                    <a:pt x="15278" y="5911"/>
                  </a:lnTo>
                  <a:cubicBezTo>
                    <a:pt x="15555" y="5911"/>
                    <a:pt x="15866" y="5773"/>
                    <a:pt x="16142" y="5773"/>
                  </a:cubicBezTo>
                  <a:cubicBezTo>
                    <a:pt x="16280" y="5773"/>
                    <a:pt x="16280" y="5773"/>
                    <a:pt x="16419" y="5634"/>
                  </a:cubicBezTo>
                  <a:cubicBezTo>
                    <a:pt x="16419" y="5496"/>
                    <a:pt x="16557" y="5323"/>
                    <a:pt x="16557" y="5323"/>
                  </a:cubicBezTo>
                  <a:cubicBezTo>
                    <a:pt x="16419" y="5185"/>
                    <a:pt x="16419" y="5047"/>
                    <a:pt x="16280" y="4908"/>
                  </a:cubicBezTo>
                  <a:lnTo>
                    <a:pt x="15555" y="4908"/>
                  </a:lnTo>
                  <a:lnTo>
                    <a:pt x="15278" y="5047"/>
                  </a:lnTo>
                  <a:lnTo>
                    <a:pt x="15278" y="4770"/>
                  </a:lnTo>
                  <a:lnTo>
                    <a:pt x="15416" y="4321"/>
                  </a:lnTo>
                  <a:lnTo>
                    <a:pt x="16142" y="4321"/>
                  </a:lnTo>
                  <a:cubicBezTo>
                    <a:pt x="16280" y="4321"/>
                    <a:pt x="16280" y="4321"/>
                    <a:pt x="16419" y="4183"/>
                  </a:cubicBezTo>
                  <a:cubicBezTo>
                    <a:pt x="16557" y="4044"/>
                    <a:pt x="16557" y="3906"/>
                    <a:pt x="16557" y="3906"/>
                  </a:cubicBezTo>
                  <a:cubicBezTo>
                    <a:pt x="16557" y="3595"/>
                    <a:pt x="16280" y="3457"/>
                    <a:pt x="16142" y="3457"/>
                  </a:cubicBezTo>
                  <a:lnTo>
                    <a:pt x="15555" y="3457"/>
                  </a:lnTo>
                  <a:lnTo>
                    <a:pt x="15555" y="3042"/>
                  </a:lnTo>
                  <a:lnTo>
                    <a:pt x="15693" y="2731"/>
                  </a:lnTo>
                  <a:cubicBezTo>
                    <a:pt x="16557" y="2731"/>
                    <a:pt x="17594" y="2731"/>
                    <a:pt x="18458" y="2593"/>
                  </a:cubicBezTo>
                  <a:lnTo>
                    <a:pt x="18873" y="2593"/>
                  </a:lnTo>
                  <a:cubicBezTo>
                    <a:pt x="19149" y="2593"/>
                    <a:pt x="19322" y="2316"/>
                    <a:pt x="19322" y="2040"/>
                  </a:cubicBezTo>
                  <a:cubicBezTo>
                    <a:pt x="19322" y="1895"/>
                    <a:pt x="19104" y="1677"/>
                    <a:pt x="18952" y="1610"/>
                  </a:cubicBezTo>
                  <a:lnTo>
                    <a:pt x="18952" y="1610"/>
                  </a:lnTo>
                  <a:cubicBezTo>
                    <a:pt x="19016" y="1598"/>
                    <a:pt x="19083" y="1590"/>
                    <a:pt x="19149" y="1590"/>
                  </a:cubicBezTo>
                  <a:lnTo>
                    <a:pt x="19460" y="1452"/>
                  </a:lnTo>
                  <a:cubicBezTo>
                    <a:pt x="19875" y="1452"/>
                    <a:pt x="20463" y="1314"/>
                    <a:pt x="20878" y="1314"/>
                  </a:cubicBezTo>
                  <a:cubicBezTo>
                    <a:pt x="21742" y="1175"/>
                    <a:pt x="22606" y="1003"/>
                    <a:pt x="23470" y="1003"/>
                  </a:cubicBezTo>
                  <a:cubicBezTo>
                    <a:pt x="24058" y="864"/>
                    <a:pt x="24645" y="864"/>
                    <a:pt x="25198" y="864"/>
                  </a:cubicBezTo>
                  <a:close/>
                  <a:moveTo>
                    <a:pt x="24196" y="0"/>
                  </a:moveTo>
                  <a:cubicBezTo>
                    <a:pt x="22468" y="139"/>
                    <a:pt x="20739" y="450"/>
                    <a:pt x="19149" y="726"/>
                  </a:cubicBezTo>
                  <a:lnTo>
                    <a:pt x="18147" y="864"/>
                  </a:lnTo>
                  <a:lnTo>
                    <a:pt x="17421" y="864"/>
                  </a:lnTo>
                  <a:cubicBezTo>
                    <a:pt x="17283" y="1003"/>
                    <a:pt x="17145" y="1003"/>
                    <a:pt x="16868" y="1003"/>
                  </a:cubicBezTo>
                  <a:lnTo>
                    <a:pt x="15866" y="1003"/>
                  </a:lnTo>
                  <a:cubicBezTo>
                    <a:pt x="15555" y="1175"/>
                    <a:pt x="15416" y="1175"/>
                    <a:pt x="15140" y="1452"/>
                  </a:cubicBezTo>
                  <a:cubicBezTo>
                    <a:pt x="15002" y="1590"/>
                    <a:pt x="14829" y="1729"/>
                    <a:pt x="14690" y="2178"/>
                  </a:cubicBezTo>
                  <a:cubicBezTo>
                    <a:pt x="14690" y="2178"/>
                    <a:pt x="14690" y="2316"/>
                    <a:pt x="14829" y="2454"/>
                  </a:cubicBezTo>
                  <a:cubicBezTo>
                    <a:pt x="13965" y="6049"/>
                    <a:pt x="14276" y="9817"/>
                    <a:pt x="14552" y="12686"/>
                  </a:cubicBezTo>
                  <a:cubicBezTo>
                    <a:pt x="14829" y="14137"/>
                    <a:pt x="15002" y="15866"/>
                    <a:pt x="15416" y="17870"/>
                  </a:cubicBezTo>
                  <a:lnTo>
                    <a:pt x="15555" y="18873"/>
                  </a:lnTo>
                  <a:lnTo>
                    <a:pt x="15555" y="19149"/>
                  </a:lnTo>
                  <a:cubicBezTo>
                    <a:pt x="15693" y="19599"/>
                    <a:pt x="15693" y="20013"/>
                    <a:pt x="15866" y="20463"/>
                  </a:cubicBezTo>
                  <a:cubicBezTo>
                    <a:pt x="16004" y="21327"/>
                    <a:pt x="16142" y="22329"/>
                    <a:pt x="16280" y="23332"/>
                  </a:cubicBezTo>
                  <a:lnTo>
                    <a:pt x="16280" y="23470"/>
                  </a:lnTo>
                  <a:cubicBezTo>
                    <a:pt x="16419" y="24334"/>
                    <a:pt x="16557" y="25198"/>
                    <a:pt x="16557" y="26062"/>
                  </a:cubicBezTo>
                  <a:cubicBezTo>
                    <a:pt x="16868" y="28378"/>
                    <a:pt x="17006" y="30556"/>
                    <a:pt x="17145" y="32561"/>
                  </a:cubicBezTo>
                  <a:cubicBezTo>
                    <a:pt x="17283" y="34012"/>
                    <a:pt x="17421" y="35291"/>
                    <a:pt x="17421" y="36605"/>
                  </a:cubicBezTo>
                  <a:cubicBezTo>
                    <a:pt x="17594" y="38333"/>
                    <a:pt x="17732" y="40061"/>
                    <a:pt x="17870" y="41928"/>
                  </a:cubicBezTo>
                  <a:lnTo>
                    <a:pt x="17870" y="42066"/>
                  </a:lnTo>
                  <a:lnTo>
                    <a:pt x="18009" y="43207"/>
                  </a:lnTo>
                  <a:cubicBezTo>
                    <a:pt x="18009" y="44382"/>
                    <a:pt x="18147" y="45522"/>
                    <a:pt x="18285" y="46525"/>
                  </a:cubicBezTo>
                  <a:cubicBezTo>
                    <a:pt x="18285" y="47251"/>
                    <a:pt x="18458" y="48115"/>
                    <a:pt x="18596" y="48841"/>
                  </a:cubicBezTo>
                  <a:lnTo>
                    <a:pt x="18596" y="49843"/>
                  </a:lnTo>
                  <a:cubicBezTo>
                    <a:pt x="19011" y="52574"/>
                    <a:pt x="19149" y="55304"/>
                    <a:pt x="19460" y="58035"/>
                  </a:cubicBezTo>
                  <a:lnTo>
                    <a:pt x="19599" y="59072"/>
                  </a:lnTo>
                  <a:cubicBezTo>
                    <a:pt x="19149" y="59072"/>
                    <a:pt x="18735" y="59210"/>
                    <a:pt x="18285" y="59348"/>
                  </a:cubicBezTo>
                  <a:cubicBezTo>
                    <a:pt x="16557" y="55615"/>
                    <a:pt x="14829" y="51848"/>
                    <a:pt x="13550" y="48391"/>
                  </a:cubicBezTo>
                  <a:lnTo>
                    <a:pt x="13412" y="48253"/>
                  </a:lnTo>
                  <a:lnTo>
                    <a:pt x="13412" y="48115"/>
                  </a:lnTo>
                  <a:cubicBezTo>
                    <a:pt x="13412" y="48115"/>
                    <a:pt x="13412" y="47976"/>
                    <a:pt x="13550" y="47976"/>
                  </a:cubicBezTo>
                  <a:lnTo>
                    <a:pt x="13688" y="47976"/>
                  </a:lnTo>
                  <a:lnTo>
                    <a:pt x="13688" y="47838"/>
                  </a:lnTo>
                  <a:lnTo>
                    <a:pt x="13965" y="47838"/>
                  </a:lnTo>
                  <a:cubicBezTo>
                    <a:pt x="13965" y="47665"/>
                    <a:pt x="14137" y="47665"/>
                    <a:pt x="14137" y="47527"/>
                  </a:cubicBezTo>
                  <a:lnTo>
                    <a:pt x="14276" y="47527"/>
                  </a:lnTo>
                  <a:cubicBezTo>
                    <a:pt x="14276" y="47389"/>
                    <a:pt x="14414" y="47389"/>
                    <a:pt x="14414" y="47251"/>
                  </a:cubicBezTo>
                  <a:lnTo>
                    <a:pt x="14414" y="46974"/>
                  </a:lnTo>
                  <a:cubicBezTo>
                    <a:pt x="14137" y="46248"/>
                    <a:pt x="13826" y="45661"/>
                    <a:pt x="13550" y="45073"/>
                  </a:cubicBezTo>
                  <a:cubicBezTo>
                    <a:pt x="13273" y="44520"/>
                    <a:pt x="12962" y="43932"/>
                    <a:pt x="12686" y="43207"/>
                  </a:cubicBezTo>
                  <a:cubicBezTo>
                    <a:pt x="11960" y="42066"/>
                    <a:pt x="11234" y="40925"/>
                    <a:pt x="10508" y="39888"/>
                  </a:cubicBezTo>
                  <a:cubicBezTo>
                    <a:pt x="8780" y="37469"/>
                    <a:pt x="6913" y="35568"/>
                    <a:pt x="5047" y="34012"/>
                  </a:cubicBezTo>
                  <a:lnTo>
                    <a:pt x="4459" y="34012"/>
                  </a:lnTo>
                  <a:cubicBezTo>
                    <a:pt x="3906" y="34150"/>
                    <a:pt x="3457" y="34289"/>
                    <a:pt x="3042" y="34565"/>
                  </a:cubicBezTo>
                  <a:lnTo>
                    <a:pt x="2731" y="34565"/>
                  </a:lnTo>
                  <a:cubicBezTo>
                    <a:pt x="2731" y="34704"/>
                    <a:pt x="2593" y="34876"/>
                    <a:pt x="2593" y="34876"/>
                  </a:cubicBezTo>
                  <a:cubicBezTo>
                    <a:pt x="2316" y="36432"/>
                    <a:pt x="2178" y="37884"/>
                    <a:pt x="2316" y="39335"/>
                  </a:cubicBezTo>
                  <a:cubicBezTo>
                    <a:pt x="2316" y="39888"/>
                    <a:pt x="2316" y="40614"/>
                    <a:pt x="2454" y="41202"/>
                  </a:cubicBezTo>
                  <a:cubicBezTo>
                    <a:pt x="1867" y="41617"/>
                    <a:pt x="1452" y="42066"/>
                    <a:pt x="1003" y="42342"/>
                  </a:cubicBezTo>
                  <a:cubicBezTo>
                    <a:pt x="726" y="42792"/>
                    <a:pt x="450" y="43345"/>
                    <a:pt x="139" y="43932"/>
                  </a:cubicBezTo>
                  <a:cubicBezTo>
                    <a:pt x="0" y="44382"/>
                    <a:pt x="0" y="44935"/>
                    <a:pt x="0" y="45522"/>
                  </a:cubicBezTo>
                  <a:cubicBezTo>
                    <a:pt x="0" y="46110"/>
                    <a:pt x="139" y="46663"/>
                    <a:pt x="450" y="47389"/>
                  </a:cubicBezTo>
                  <a:cubicBezTo>
                    <a:pt x="588" y="48253"/>
                    <a:pt x="1003" y="49255"/>
                    <a:pt x="1314" y="49843"/>
                  </a:cubicBezTo>
                  <a:cubicBezTo>
                    <a:pt x="1590" y="50707"/>
                    <a:pt x="1867" y="51571"/>
                    <a:pt x="2316" y="52435"/>
                  </a:cubicBezTo>
                  <a:cubicBezTo>
                    <a:pt x="3042" y="54025"/>
                    <a:pt x="3906" y="55615"/>
                    <a:pt x="4770" y="57033"/>
                  </a:cubicBezTo>
                  <a:lnTo>
                    <a:pt x="4909" y="57482"/>
                  </a:lnTo>
                  <a:cubicBezTo>
                    <a:pt x="5185" y="57758"/>
                    <a:pt x="5323" y="58208"/>
                    <a:pt x="5634" y="58484"/>
                  </a:cubicBezTo>
                  <a:cubicBezTo>
                    <a:pt x="5911" y="58899"/>
                    <a:pt x="6360" y="59348"/>
                    <a:pt x="6913" y="59487"/>
                  </a:cubicBezTo>
                  <a:lnTo>
                    <a:pt x="7052" y="59487"/>
                  </a:lnTo>
                  <a:cubicBezTo>
                    <a:pt x="7224" y="59487"/>
                    <a:pt x="7501" y="59348"/>
                    <a:pt x="7639" y="59210"/>
                  </a:cubicBezTo>
                  <a:cubicBezTo>
                    <a:pt x="7777" y="59072"/>
                    <a:pt x="7916" y="58899"/>
                    <a:pt x="7916" y="58623"/>
                  </a:cubicBezTo>
                  <a:lnTo>
                    <a:pt x="7916" y="58346"/>
                  </a:lnTo>
                  <a:cubicBezTo>
                    <a:pt x="7777" y="58208"/>
                    <a:pt x="7777" y="58208"/>
                    <a:pt x="7777" y="58035"/>
                  </a:cubicBezTo>
                  <a:cubicBezTo>
                    <a:pt x="7639" y="57758"/>
                    <a:pt x="7639" y="57482"/>
                    <a:pt x="7501" y="57344"/>
                  </a:cubicBezTo>
                  <a:cubicBezTo>
                    <a:pt x="7224" y="56894"/>
                    <a:pt x="6913" y="56479"/>
                    <a:pt x="6775" y="56030"/>
                  </a:cubicBezTo>
                  <a:cubicBezTo>
                    <a:pt x="6499" y="55754"/>
                    <a:pt x="6360" y="55304"/>
                    <a:pt x="6049" y="55028"/>
                  </a:cubicBezTo>
                  <a:lnTo>
                    <a:pt x="6049" y="54889"/>
                  </a:lnTo>
                  <a:lnTo>
                    <a:pt x="5911" y="54751"/>
                  </a:lnTo>
                  <a:cubicBezTo>
                    <a:pt x="5185" y="53438"/>
                    <a:pt x="4321" y="51986"/>
                    <a:pt x="3595" y="50569"/>
                  </a:cubicBezTo>
                  <a:cubicBezTo>
                    <a:pt x="3319" y="50120"/>
                    <a:pt x="3180" y="49566"/>
                    <a:pt x="2904" y="49117"/>
                  </a:cubicBezTo>
                  <a:cubicBezTo>
                    <a:pt x="2593" y="48391"/>
                    <a:pt x="2316" y="47527"/>
                    <a:pt x="2178" y="46525"/>
                  </a:cubicBezTo>
                  <a:lnTo>
                    <a:pt x="2178" y="45522"/>
                  </a:lnTo>
                  <a:cubicBezTo>
                    <a:pt x="2316" y="45246"/>
                    <a:pt x="2316" y="44935"/>
                    <a:pt x="2454" y="44658"/>
                  </a:cubicBezTo>
                  <a:cubicBezTo>
                    <a:pt x="2454" y="44520"/>
                    <a:pt x="2593" y="44382"/>
                    <a:pt x="2731" y="44209"/>
                  </a:cubicBezTo>
                  <a:lnTo>
                    <a:pt x="2904" y="44071"/>
                  </a:lnTo>
                  <a:lnTo>
                    <a:pt x="3042" y="43932"/>
                  </a:lnTo>
                  <a:cubicBezTo>
                    <a:pt x="3595" y="46663"/>
                    <a:pt x="4632" y="49394"/>
                    <a:pt x="5634" y="51571"/>
                  </a:cubicBezTo>
                  <a:cubicBezTo>
                    <a:pt x="5634" y="51710"/>
                    <a:pt x="5773" y="51848"/>
                    <a:pt x="5911" y="51848"/>
                  </a:cubicBezTo>
                  <a:lnTo>
                    <a:pt x="6360" y="51848"/>
                  </a:lnTo>
                  <a:cubicBezTo>
                    <a:pt x="6637" y="51710"/>
                    <a:pt x="7052" y="51433"/>
                    <a:pt x="7363" y="51295"/>
                  </a:cubicBezTo>
                  <a:cubicBezTo>
                    <a:pt x="8953" y="54025"/>
                    <a:pt x="10093" y="56894"/>
                    <a:pt x="11545" y="60213"/>
                  </a:cubicBezTo>
                  <a:cubicBezTo>
                    <a:pt x="11822" y="60800"/>
                    <a:pt x="12098" y="61353"/>
                    <a:pt x="12236" y="61941"/>
                  </a:cubicBezTo>
                  <a:cubicBezTo>
                    <a:pt x="12409" y="61941"/>
                    <a:pt x="12409" y="61941"/>
                    <a:pt x="12409" y="62079"/>
                  </a:cubicBezTo>
                  <a:cubicBezTo>
                    <a:pt x="12236" y="62079"/>
                    <a:pt x="12236" y="62079"/>
                    <a:pt x="12098" y="62217"/>
                  </a:cubicBezTo>
                  <a:cubicBezTo>
                    <a:pt x="11683" y="62667"/>
                    <a:pt x="11096" y="63081"/>
                    <a:pt x="10681" y="63669"/>
                  </a:cubicBezTo>
                  <a:cubicBezTo>
                    <a:pt x="10370" y="64257"/>
                    <a:pt x="10093" y="64810"/>
                    <a:pt x="9817" y="65397"/>
                  </a:cubicBezTo>
                  <a:cubicBezTo>
                    <a:pt x="9644" y="65536"/>
                    <a:pt x="9644" y="65536"/>
                    <a:pt x="9644" y="65674"/>
                  </a:cubicBezTo>
                  <a:lnTo>
                    <a:pt x="9644" y="65812"/>
                  </a:lnTo>
                  <a:cubicBezTo>
                    <a:pt x="9506" y="66123"/>
                    <a:pt x="9367" y="66400"/>
                    <a:pt x="9367" y="66538"/>
                  </a:cubicBezTo>
                  <a:cubicBezTo>
                    <a:pt x="9229" y="66849"/>
                    <a:pt x="9229" y="67126"/>
                    <a:pt x="9091" y="67540"/>
                  </a:cubicBezTo>
                  <a:cubicBezTo>
                    <a:pt x="8953" y="68266"/>
                    <a:pt x="8953" y="68854"/>
                    <a:pt x="8953" y="69718"/>
                  </a:cubicBezTo>
                  <a:cubicBezTo>
                    <a:pt x="8953" y="70720"/>
                    <a:pt x="9091" y="71723"/>
                    <a:pt x="9091" y="72725"/>
                  </a:cubicBezTo>
                  <a:cubicBezTo>
                    <a:pt x="9091" y="73036"/>
                    <a:pt x="9229" y="73451"/>
                    <a:pt x="9229" y="73900"/>
                  </a:cubicBezTo>
                  <a:lnTo>
                    <a:pt x="9229" y="76043"/>
                  </a:lnTo>
                  <a:lnTo>
                    <a:pt x="9229" y="77357"/>
                  </a:lnTo>
                  <a:lnTo>
                    <a:pt x="9229" y="78636"/>
                  </a:lnTo>
                  <a:cubicBezTo>
                    <a:pt x="9229" y="80226"/>
                    <a:pt x="9229" y="82092"/>
                    <a:pt x="9367" y="84131"/>
                  </a:cubicBezTo>
                  <a:lnTo>
                    <a:pt x="9367" y="84408"/>
                  </a:lnTo>
                  <a:cubicBezTo>
                    <a:pt x="9506" y="84546"/>
                    <a:pt x="9644" y="84685"/>
                    <a:pt x="9817" y="84685"/>
                  </a:cubicBezTo>
                  <a:cubicBezTo>
                    <a:pt x="9955" y="84685"/>
                    <a:pt x="9955" y="84546"/>
                    <a:pt x="10093" y="84546"/>
                  </a:cubicBezTo>
                  <a:cubicBezTo>
                    <a:pt x="10232" y="84408"/>
                    <a:pt x="10232" y="84270"/>
                    <a:pt x="10232" y="84131"/>
                  </a:cubicBezTo>
                  <a:cubicBezTo>
                    <a:pt x="10093" y="82542"/>
                    <a:pt x="10093" y="80813"/>
                    <a:pt x="10093" y="79500"/>
                  </a:cubicBezTo>
                  <a:lnTo>
                    <a:pt x="10093" y="77910"/>
                  </a:lnTo>
                  <a:lnTo>
                    <a:pt x="10093" y="77218"/>
                  </a:lnTo>
                  <a:lnTo>
                    <a:pt x="10093" y="76631"/>
                  </a:lnTo>
                  <a:lnTo>
                    <a:pt x="10093" y="76354"/>
                  </a:lnTo>
                  <a:lnTo>
                    <a:pt x="10093" y="75041"/>
                  </a:lnTo>
                  <a:cubicBezTo>
                    <a:pt x="10093" y="74177"/>
                    <a:pt x="10093" y="73313"/>
                    <a:pt x="9955" y="72587"/>
                  </a:cubicBezTo>
                  <a:lnTo>
                    <a:pt x="9955" y="71446"/>
                  </a:lnTo>
                  <a:cubicBezTo>
                    <a:pt x="9817" y="70444"/>
                    <a:pt x="9817" y="69130"/>
                    <a:pt x="9955" y="67851"/>
                  </a:cubicBezTo>
                  <a:cubicBezTo>
                    <a:pt x="10093" y="67402"/>
                    <a:pt x="10093" y="67126"/>
                    <a:pt x="10232" y="66849"/>
                  </a:cubicBezTo>
                  <a:lnTo>
                    <a:pt x="10232" y="66538"/>
                  </a:lnTo>
                  <a:cubicBezTo>
                    <a:pt x="10232" y="66676"/>
                    <a:pt x="10370" y="66676"/>
                    <a:pt x="10370" y="66676"/>
                  </a:cubicBezTo>
                  <a:cubicBezTo>
                    <a:pt x="11960" y="68266"/>
                    <a:pt x="13965" y="69580"/>
                    <a:pt x="16557" y="70444"/>
                  </a:cubicBezTo>
                  <a:cubicBezTo>
                    <a:pt x="17870" y="70859"/>
                    <a:pt x="19322" y="71170"/>
                    <a:pt x="20739" y="71446"/>
                  </a:cubicBezTo>
                  <a:cubicBezTo>
                    <a:pt x="22053" y="71584"/>
                    <a:pt x="23332" y="71723"/>
                    <a:pt x="24645" y="71723"/>
                  </a:cubicBezTo>
                  <a:lnTo>
                    <a:pt x="24783" y="71723"/>
                  </a:lnTo>
                  <a:cubicBezTo>
                    <a:pt x="26235" y="71723"/>
                    <a:pt x="27514" y="71584"/>
                    <a:pt x="28655" y="71308"/>
                  </a:cubicBezTo>
                  <a:cubicBezTo>
                    <a:pt x="29381" y="71170"/>
                    <a:pt x="29968" y="70997"/>
                    <a:pt x="30556" y="70859"/>
                  </a:cubicBezTo>
                  <a:cubicBezTo>
                    <a:pt x="31109" y="70720"/>
                    <a:pt x="31696" y="70444"/>
                    <a:pt x="32422" y="70305"/>
                  </a:cubicBezTo>
                  <a:cubicBezTo>
                    <a:pt x="33840" y="69718"/>
                    <a:pt x="35153" y="69269"/>
                    <a:pt x="36432" y="68577"/>
                  </a:cubicBezTo>
                  <a:cubicBezTo>
                    <a:pt x="37884" y="67851"/>
                    <a:pt x="39024" y="67126"/>
                    <a:pt x="39888" y="66261"/>
                  </a:cubicBezTo>
                  <a:cubicBezTo>
                    <a:pt x="40200" y="65985"/>
                    <a:pt x="40476" y="65674"/>
                    <a:pt x="40753" y="65397"/>
                  </a:cubicBezTo>
                  <a:cubicBezTo>
                    <a:pt x="40925" y="68128"/>
                    <a:pt x="41064" y="70720"/>
                    <a:pt x="41064" y="73313"/>
                  </a:cubicBezTo>
                  <a:lnTo>
                    <a:pt x="41064" y="73451"/>
                  </a:lnTo>
                  <a:lnTo>
                    <a:pt x="41064" y="76182"/>
                  </a:lnTo>
                  <a:cubicBezTo>
                    <a:pt x="41064" y="77218"/>
                    <a:pt x="41064" y="78083"/>
                    <a:pt x="41202" y="79085"/>
                  </a:cubicBezTo>
                  <a:lnTo>
                    <a:pt x="41202" y="80364"/>
                  </a:lnTo>
                  <a:cubicBezTo>
                    <a:pt x="41202" y="80813"/>
                    <a:pt x="41340" y="81366"/>
                    <a:pt x="41340" y="81816"/>
                  </a:cubicBezTo>
                  <a:cubicBezTo>
                    <a:pt x="41478" y="83682"/>
                    <a:pt x="41478" y="85549"/>
                    <a:pt x="41617" y="87588"/>
                  </a:cubicBezTo>
                  <a:lnTo>
                    <a:pt x="41617" y="95054"/>
                  </a:lnTo>
                  <a:lnTo>
                    <a:pt x="41617" y="97646"/>
                  </a:lnTo>
                  <a:cubicBezTo>
                    <a:pt x="41617" y="99098"/>
                    <a:pt x="41478" y="100688"/>
                    <a:pt x="41617" y="102278"/>
                  </a:cubicBezTo>
                  <a:lnTo>
                    <a:pt x="41617" y="102416"/>
                  </a:lnTo>
                  <a:lnTo>
                    <a:pt x="41478" y="102555"/>
                  </a:lnTo>
                  <a:lnTo>
                    <a:pt x="41478" y="102693"/>
                  </a:lnTo>
                  <a:lnTo>
                    <a:pt x="41064" y="104006"/>
                  </a:lnTo>
                  <a:cubicBezTo>
                    <a:pt x="40753" y="104559"/>
                    <a:pt x="40338" y="105147"/>
                    <a:pt x="39888" y="105562"/>
                  </a:cubicBezTo>
                  <a:cubicBezTo>
                    <a:pt x="39474" y="106149"/>
                    <a:pt x="38748" y="106737"/>
                    <a:pt x="37884" y="107290"/>
                  </a:cubicBezTo>
                  <a:cubicBezTo>
                    <a:pt x="36605" y="108154"/>
                    <a:pt x="35153" y="108742"/>
                    <a:pt x="33840" y="109329"/>
                  </a:cubicBezTo>
                  <a:cubicBezTo>
                    <a:pt x="32837" y="109744"/>
                    <a:pt x="32111" y="110194"/>
                    <a:pt x="31247" y="110608"/>
                  </a:cubicBezTo>
                  <a:cubicBezTo>
                    <a:pt x="31109" y="110608"/>
                    <a:pt x="30971" y="110747"/>
                    <a:pt x="30971" y="110919"/>
                  </a:cubicBezTo>
                  <a:cubicBezTo>
                    <a:pt x="30971" y="111058"/>
                    <a:pt x="30971" y="111058"/>
                    <a:pt x="31109" y="111196"/>
                  </a:cubicBezTo>
                  <a:cubicBezTo>
                    <a:pt x="31109" y="111334"/>
                    <a:pt x="31247" y="111334"/>
                    <a:pt x="31420" y="111334"/>
                  </a:cubicBezTo>
                  <a:lnTo>
                    <a:pt x="31696" y="111334"/>
                  </a:lnTo>
                  <a:cubicBezTo>
                    <a:pt x="32561" y="110919"/>
                    <a:pt x="33286" y="110608"/>
                    <a:pt x="34151" y="110194"/>
                  </a:cubicBezTo>
                  <a:cubicBezTo>
                    <a:pt x="35430" y="109606"/>
                    <a:pt x="36743" y="109018"/>
                    <a:pt x="37884" y="108327"/>
                  </a:cubicBezTo>
                  <a:cubicBezTo>
                    <a:pt x="38471" y="108016"/>
                    <a:pt x="39024" y="107601"/>
                    <a:pt x="39474" y="107290"/>
                  </a:cubicBezTo>
                  <a:cubicBezTo>
                    <a:pt x="39888" y="107014"/>
                    <a:pt x="40338" y="106599"/>
                    <a:pt x="40753" y="106149"/>
                  </a:cubicBezTo>
                  <a:cubicBezTo>
                    <a:pt x="41064" y="105735"/>
                    <a:pt x="41478" y="105147"/>
                    <a:pt x="41617" y="104698"/>
                  </a:cubicBezTo>
                  <a:cubicBezTo>
                    <a:pt x="41928" y="104421"/>
                    <a:pt x="42066" y="104145"/>
                    <a:pt x="42066" y="103834"/>
                  </a:cubicBezTo>
                  <a:cubicBezTo>
                    <a:pt x="42204" y="103419"/>
                    <a:pt x="42343" y="103142"/>
                    <a:pt x="42481" y="102693"/>
                  </a:cubicBezTo>
                  <a:lnTo>
                    <a:pt x="42481" y="102555"/>
                  </a:lnTo>
                  <a:lnTo>
                    <a:pt x="42481" y="102278"/>
                  </a:lnTo>
                  <a:lnTo>
                    <a:pt x="42481" y="97785"/>
                  </a:lnTo>
                  <a:lnTo>
                    <a:pt x="42481" y="96644"/>
                  </a:lnTo>
                  <a:lnTo>
                    <a:pt x="42481" y="94052"/>
                  </a:lnTo>
                  <a:lnTo>
                    <a:pt x="42481" y="93775"/>
                  </a:lnTo>
                  <a:lnTo>
                    <a:pt x="42481" y="90872"/>
                  </a:lnTo>
                  <a:cubicBezTo>
                    <a:pt x="42481" y="88867"/>
                    <a:pt x="42481" y="86862"/>
                    <a:pt x="42343" y="85134"/>
                  </a:cubicBezTo>
                  <a:cubicBezTo>
                    <a:pt x="42343" y="83406"/>
                    <a:pt x="42204" y="81539"/>
                    <a:pt x="42066" y="79362"/>
                  </a:cubicBezTo>
                  <a:cubicBezTo>
                    <a:pt x="41928" y="77357"/>
                    <a:pt x="41928" y="75317"/>
                    <a:pt x="41928" y="73313"/>
                  </a:cubicBezTo>
                  <a:cubicBezTo>
                    <a:pt x="41928" y="70859"/>
                    <a:pt x="41928" y="68128"/>
                    <a:pt x="41617" y="65536"/>
                  </a:cubicBezTo>
                  <a:cubicBezTo>
                    <a:pt x="41617" y="65397"/>
                    <a:pt x="41478" y="65121"/>
                    <a:pt x="41478" y="64810"/>
                  </a:cubicBezTo>
                  <a:cubicBezTo>
                    <a:pt x="41478" y="64671"/>
                    <a:pt x="41478" y="64533"/>
                    <a:pt x="41340" y="64395"/>
                  </a:cubicBezTo>
                  <a:cubicBezTo>
                    <a:pt x="41340" y="63946"/>
                    <a:pt x="41340" y="63531"/>
                    <a:pt x="41064" y="62943"/>
                  </a:cubicBezTo>
                  <a:cubicBezTo>
                    <a:pt x="40753" y="62356"/>
                    <a:pt x="40476" y="61941"/>
                    <a:pt x="39888" y="61353"/>
                  </a:cubicBezTo>
                  <a:cubicBezTo>
                    <a:pt x="39474" y="60938"/>
                    <a:pt x="39024" y="60627"/>
                    <a:pt x="38610" y="60213"/>
                  </a:cubicBezTo>
                  <a:cubicBezTo>
                    <a:pt x="38022" y="59936"/>
                    <a:pt x="37607" y="59763"/>
                    <a:pt x="37158" y="59625"/>
                  </a:cubicBezTo>
                  <a:lnTo>
                    <a:pt x="37296" y="59072"/>
                  </a:lnTo>
                  <a:lnTo>
                    <a:pt x="37469" y="58484"/>
                  </a:lnTo>
                  <a:cubicBezTo>
                    <a:pt x="38022" y="56756"/>
                    <a:pt x="38471" y="55028"/>
                    <a:pt x="39197" y="53161"/>
                  </a:cubicBezTo>
                  <a:cubicBezTo>
                    <a:pt x="39474" y="52297"/>
                    <a:pt x="39750" y="51295"/>
                    <a:pt x="40061" y="50431"/>
                  </a:cubicBezTo>
                  <a:cubicBezTo>
                    <a:pt x="40338" y="49705"/>
                    <a:pt x="40614" y="48979"/>
                    <a:pt x="40925" y="48391"/>
                  </a:cubicBezTo>
                  <a:cubicBezTo>
                    <a:pt x="41064" y="47838"/>
                    <a:pt x="41340" y="47389"/>
                    <a:pt x="41478" y="46974"/>
                  </a:cubicBezTo>
                  <a:cubicBezTo>
                    <a:pt x="41928" y="45937"/>
                    <a:pt x="42343" y="44797"/>
                    <a:pt x="42792" y="43794"/>
                  </a:cubicBezTo>
                  <a:cubicBezTo>
                    <a:pt x="43518" y="41928"/>
                    <a:pt x="43933" y="40476"/>
                    <a:pt x="44071" y="39024"/>
                  </a:cubicBezTo>
                  <a:cubicBezTo>
                    <a:pt x="44209" y="38333"/>
                    <a:pt x="44382" y="37469"/>
                    <a:pt x="44382" y="36743"/>
                  </a:cubicBezTo>
                  <a:cubicBezTo>
                    <a:pt x="44382" y="36017"/>
                    <a:pt x="44209" y="35429"/>
                    <a:pt x="43933" y="35015"/>
                  </a:cubicBezTo>
                  <a:cubicBezTo>
                    <a:pt x="43794" y="34427"/>
                    <a:pt x="43345" y="34012"/>
                    <a:pt x="42930" y="33839"/>
                  </a:cubicBezTo>
                  <a:cubicBezTo>
                    <a:pt x="42654" y="33563"/>
                    <a:pt x="42204" y="33563"/>
                    <a:pt x="41790" y="33563"/>
                  </a:cubicBezTo>
                  <a:lnTo>
                    <a:pt x="41064" y="33563"/>
                  </a:lnTo>
                  <a:cubicBezTo>
                    <a:pt x="40753" y="33701"/>
                    <a:pt x="40476" y="33839"/>
                    <a:pt x="40061" y="34012"/>
                  </a:cubicBezTo>
                  <a:cubicBezTo>
                    <a:pt x="39888" y="34150"/>
                    <a:pt x="39612" y="34289"/>
                    <a:pt x="39335" y="34565"/>
                  </a:cubicBezTo>
                  <a:cubicBezTo>
                    <a:pt x="39024" y="34876"/>
                    <a:pt x="38748" y="35153"/>
                    <a:pt x="38610" y="35429"/>
                  </a:cubicBezTo>
                  <a:cubicBezTo>
                    <a:pt x="38471" y="35568"/>
                    <a:pt x="38333" y="35879"/>
                    <a:pt x="38022" y="36294"/>
                  </a:cubicBezTo>
                  <a:cubicBezTo>
                    <a:pt x="37745" y="36881"/>
                    <a:pt x="37469" y="37469"/>
                    <a:pt x="37296" y="38022"/>
                  </a:cubicBezTo>
                  <a:lnTo>
                    <a:pt x="37158" y="38471"/>
                  </a:lnTo>
                  <a:cubicBezTo>
                    <a:pt x="36881" y="39197"/>
                    <a:pt x="36605" y="40061"/>
                    <a:pt x="36294" y="41063"/>
                  </a:cubicBezTo>
                  <a:cubicBezTo>
                    <a:pt x="35015" y="44658"/>
                    <a:pt x="33840" y="48253"/>
                    <a:pt x="32837" y="51571"/>
                  </a:cubicBezTo>
                  <a:cubicBezTo>
                    <a:pt x="32561" y="52712"/>
                    <a:pt x="32284" y="53714"/>
                    <a:pt x="31835" y="54889"/>
                  </a:cubicBezTo>
                  <a:cubicBezTo>
                    <a:pt x="31973" y="53887"/>
                    <a:pt x="31835" y="52850"/>
                    <a:pt x="31835" y="51710"/>
                  </a:cubicBezTo>
                  <a:cubicBezTo>
                    <a:pt x="31696" y="49843"/>
                    <a:pt x="31558" y="47838"/>
                    <a:pt x="31420" y="45937"/>
                  </a:cubicBezTo>
                  <a:cubicBezTo>
                    <a:pt x="31247" y="43656"/>
                    <a:pt x="31109" y="41202"/>
                    <a:pt x="30971" y="38886"/>
                  </a:cubicBezTo>
                  <a:lnTo>
                    <a:pt x="30832" y="37884"/>
                  </a:lnTo>
                  <a:lnTo>
                    <a:pt x="30556" y="34289"/>
                  </a:lnTo>
                  <a:cubicBezTo>
                    <a:pt x="30245" y="30832"/>
                    <a:pt x="29968" y="26788"/>
                    <a:pt x="29692" y="22606"/>
                  </a:cubicBezTo>
                  <a:cubicBezTo>
                    <a:pt x="29692" y="21327"/>
                    <a:pt x="29519" y="19875"/>
                    <a:pt x="29519" y="18596"/>
                  </a:cubicBezTo>
                  <a:lnTo>
                    <a:pt x="29381" y="16868"/>
                  </a:lnTo>
                  <a:cubicBezTo>
                    <a:pt x="29381" y="14829"/>
                    <a:pt x="29242" y="12962"/>
                    <a:pt x="29104" y="10957"/>
                  </a:cubicBezTo>
                  <a:cubicBezTo>
                    <a:pt x="28966" y="7052"/>
                    <a:pt x="28655" y="3906"/>
                    <a:pt x="28378" y="1003"/>
                  </a:cubicBezTo>
                  <a:cubicBezTo>
                    <a:pt x="28378" y="864"/>
                    <a:pt x="28378" y="864"/>
                    <a:pt x="28240" y="726"/>
                  </a:cubicBezTo>
                  <a:cubicBezTo>
                    <a:pt x="28240" y="726"/>
                    <a:pt x="28240" y="588"/>
                    <a:pt x="28102" y="588"/>
                  </a:cubicBezTo>
                  <a:cubicBezTo>
                    <a:pt x="27791" y="311"/>
                    <a:pt x="27514" y="139"/>
                    <a:pt x="269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5" name="Google Shape;2205;p15"/>
            <p:cNvSpPr/>
            <p:nvPr/>
          </p:nvSpPr>
          <p:spPr>
            <a:xfrm>
              <a:off x="2203682" y="2661054"/>
              <a:ext cx="41595" cy="63399"/>
            </a:xfrm>
            <a:custGeom>
              <a:avLst/>
              <a:gdLst/>
              <a:ahLst/>
              <a:cxnLst/>
              <a:rect l="l" t="t" r="r" b="b"/>
              <a:pathLst>
                <a:path w="2316" h="3530" extrusionOk="0">
                  <a:moveTo>
                    <a:pt x="449" y="1"/>
                  </a:moveTo>
                  <a:lnTo>
                    <a:pt x="311" y="174"/>
                  </a:lnTo>
                  <a:cubicBezTo>
                    <a:pt x="173" y="312"/>
                    <a:pt x="0" y="588"/>
                    <a:pt x="173" y="727"/>
                  </a:cubicBezTo>
                  <a:cubicBezTo>
                    <a:pt x="173" y="865"/>
                    <a:pt x="311" y="1038"/>
                    <a:pt x="311" y="1176"/>
                  </a:cubicBezTo>
                  <a:cubicBezTo>
                    <a:pt x="588" y="1591"/>
                    <a:pt x="726" y="2040"/>
                    <a:pt x="1037" y="2455"/>
                  </a:cubicBezTo>
                  <a:cubicBezTo>
                    <a:pt x="1175" y="2766"/>
                    <a:pt x="1314" y="3043"/>
                    <a:pt x="1452" y="3319"/>
                  </a:cubicBezTo>
                  <a:cubicBezTo>
                    <a:pt x="1452" y="3416"/>
                    <a:pt x="1588" y="3530"/>
                    <a:pt x="1776" y="3530"/>
                  </a:cubicBezTo>
                  <a:cubicBezTo>
                    <a:pt x="1856" y="3530"/>
                    <a:pt x="1946" y="3509"/>
                    <a:pt x="2039" y="3457"/>
                  </a:cubicBezTo>
                  <a:cubicBezTo>
                    <a:pt x="2178" y="3319"/>
                    <a:pt x="2316" y="3043"/>
                    <a:pt x="2178" y="2904"/>
                  </a:cubicBezTo>
                  <a:cubicBezTo>
                    <a:pt x="2178" y="2766"/>
                    <a:pt x="2178" y="2766"/>
                    <a:pt x="2039" y="2766"/>
                  </a:cubicBezTo>
                  <a:cubicBezTo>
                    <a:pt x="1728" y="1902"/>
                    <a:pt x="1452" y="1038"/>
                    <a:pt x="864" y="312"/>
                  </a:cubicBezTo>
                  <a:cubicBezTo>
                    <a:pt x="726" y="174"/>
                    <a:pt x="588" y="1"/>
                    <a:pt x="4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6" name="Google Shape;2206;p15"/>
            <p:cNvSpPr/>
            <p:nvPr/>
          </p:nvSpPr>
          <p:spPr>
            <a:xfrm>
              <a:off x="2222306" y="2640580"/>
              <a:ext cx="40985" cy="62088"/>
            </a:xfrm>
            <a:custGeom>
              <a:avLst/>
              <a:gdLst/>
              <a:ahLst/>
              <a:cxnLst/>
              <a:rect l="l" t="t" r="r" b="b"/>
              <a:pathLst>
                <a:path w="2282" h="3457" extrusionOk="0">
                  <a:moveTo>
                    <a:pt x="277" y="0"/>
                  </a:moveTo>
                  <a:cubicBezTo>
                    <a:pt x="277" y="138"/>
                    <a:pt x="138" y="138"/>
                    <a:pt x="138" y="277"/>
                  </a:cubicBezTo>
                  <a:cubicBezTo>
                    <a:pt x="0" y="277"/>
                    <a:pt x="0" y="449"/>
                    <a:pt x="0" y="588"/>
                  </a:cubicBezTo>
                  <a:cubicBezTo>
                    <a:pt x="138" y="726"/>
                    <a:pt x="138" y="864"/>
                    <a:pt x="138" y="1003"/>
                  </a:cubicBezTo>
                  <a:cubicBezTo>
                    <a:pt x="277" y="1314"/>
                    <a:pt x="553" y="1728"/>
                    <a:pt x="691" y="2005"/>
                  </a:cubicBezTo>
                  <a:lnTo>
                    <a:pt x="1555" y="3318"/>
                  </a:lnTo>
                  <a:cubicBezTo>
                    <a:pt x="1728" y="3457"/>
                    <a:pt x="1867" y="3457"/>
                    <a:pt x="1867" y="3457"/>
                  </a:cubicBezTo>
                  <a:cubicBezTo>
                    <a:pt x="2005" y="3457"/>
                    <a:pt x="2143" y="3457"/>
                    <a:pt x="2281" y="3318"/>
                  </a:cubicBezTo>
                  <a:lnTo>
                    <a:pt x="2281" y="3042"/>
                  </a:lnTo>
                  <a:lnTo>
                    <a:pt x="2281" y="2869"/>
                  </a:lnTo>
                  <a:lnTo>
                    <a:pt x="2281" y="2731"/>
                  </a:lnTo>
                  <a:cubicBezTo>
                    <a:pt x="2143" y="2731"/>
                    <a:pt x="2143" y="2593"/>
                    <a:pt x="2143" y="2593"/>
                  </a:cubicBezTo>
                  <a:cubicBezTo>
                    <a:pt x="1728" y="2005"/>
                    <a:pt x="1279" y="1314"/>
                    <a:pt x="1002" y="588"/>
                  </a:cubicBezTo>
                  <a:lnTo>
                    <a:pt x="864" y="449"/>
                  </a:lnTo>
                  <a:lnTo>
                    <a:pt x="864" y="277"/>
                  </a:lnTo>
                  <a:cubicBezTo>
                    <a:pt x="864" y="138"/>
                    <a:pt x="691" y="138"/>
                    <a:pt x="691" y="138"/>
                  </a:cubicBezTo>
                  <a:cubicBezTo>
                    <a:pt x="553" y="0"/>
                    <a:pt x="553"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7" name="Google Shape;2207;p15"/>
            <p:cNvSpPr/>
            <p:nvPr/>
          </p:nvSpPr>
          <p:spPr>
            <a:xfrm>
              <a:off x="2661823" y="2620087"/>
              <a:ext cx="28574" cy="69541"/>
            </a:xfrm>
            <a:custGeom>
              <a:avLst/>
              <a:gdLst/>
              <a:ahLst/>
              <a:cxnLst/>
              <a:rect l="l" t="t" r="r" b="b"/>
              <a:pathLst>
                <a:path w="1591" h="3872" extrusionOk="0">
                  <a:moveTo>
                    <a:pt x="277" y="1"/>
                  </a:moveTo>
                  <a:cubicBezTo>
                    <a:pt x="138" y="1"/>
                    <a:pt x="138" y="139"/>
                    <a:pt x="0" y="139"/>
                  </a:cubicBezTo>
                  <a:lnTo>
                    <a:pt x="0" y="554"/>
                  </a:lnTo>
                  <a:cubicBezTo>
                    <a:pt x="0" y="865"/>
                    <a:pt x="138" y="1141"/>
                    <a:pt x="138" y="1590"/>
                  </a:cubicBezTo>
                  <a:cubicBezTo>
                    <a:pt x="277" y="1867"/>
                    <a:pt x="277" y="2144"/>
                    <a:pt x="415" y="2455"/>
                  </a:cubicBezTo>
                  <a:cubicBezTo>
                    <a:pt x="415" y="2593"/>
                    <a:pt x="415" y="2869"/>
                    <a:pt x="588" y="3008"/>
                  </a:cubicBezTo>
                  <a:lnTo>
                    <a:pt x="726" y="3008"/>
                  </a:lnTo>
                  <a:cubicBezTo>
                    <a:pt x="864" y="3008"/>
                    <a:pt x="864" y="3146"/>
                    <a:pt x="1003" y="3146"/>
                  </a:cubicBezTo>
                  <a:lnTo>
                    <a:pt x="1003" y="3595"/>
                  </a:lnTo>
                  <a:cubicBezTo>
                    <a:pt x="1003" y="3595"/>
                    <a:pt x="1003" y="3734"/>
                    <a:pt x="864" y="3872"/>
                  </a:cubicBezTo>
                  <a:lnTo>
                    <a:pt x="1279" y="3872"/>
                  </a:lnTo>
                  <a:cubicBezTo>
                    <a:pt x="1452" y="3872"/>
                    <a:pt x="1452" y="3734"/>
                    <a:pt x="1590" y="3734"/>
                  </a:cubicBezTo>
                  <a:lnTo>
                    <a:pt x="1590" y="3595"/>
                  </a:lnTo>
                  <a:lnTo>
                    <a:pt x="1590" y="3319"/>
                  </a:lnTo>
                  <a:cubicBezTo>
                    <a:pt x="1141" y="2455"/>
                    <a:pt x="1003" y="1279"/>
                    <a:pt x="864" y="277"/>
                  </a:cubicBezTo>
                  <a:cubicBezTo>
                    <a:pt x="864" y="139"/>
                    <a:pt x="726"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8" name="Google Shape;2208;p15"/>
            <p:cNvSpPr/>
            <p:nvPr/>
          </p:nvSpPr>
          <p:spPr>
            <a:xfrm>
              <a:off x="2700312" y="2622566"/>
              <a:ext cx="18" cy="18"/>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9" name="Google Shape;2209;p15"/>
            <p:cNvSpPr/>
            <p:nvPr/>
          </p:nvSpPr>
          <p:spPr>
            <a:xfrm>
              <a:off x="2682298" y="2594009"/>
              <a:ext cx="36656" cy="113633"/>
            </a:xfrm>
            <a:custGeom>
              <a:avLst/>
              <a:gdLst/>
              <a:ahLst/>
              <a:cxnLst/>
              <a:rect l="l" t="t" r="r" b="b"/>
              <a:pathLst>
                <a:path w="2041" h="6327" extrusionOk="0">
                  <a:moveTo>
                    <a:pt x="450" y="1"/>
                  </a:moveTo>
                  <a:cubicBezTo>
                    <a:pt x="312" y="1"/>
                    <a:pt x="139" y="139"/>
                    <a:pt x="1" y="277"/>
                  </a:cubicBezTo>
                  <a:lnTo>
                    <a:pt x="1" y="450"/>
                  </a:lnTo>
                  <a:cubicBezTo>
                    <a:pt x="139" y="2178"/>
                    <a:pt x="588" y="3907"/>
                    <a:pt x="1003" y="5635"/>
                  </a:cubicBezTo>
                  <a:cubicBezTo>
                    <a:pt x="1003" y="5773"/>
                    <a:pt x="1003" y="5911"/>
                    <a:pt x="1176" y="6050"/>
                  </a:cubicBezTo>
                  <a:cubicBezTo>
                    <a:pt x="1176" y="6188"/>
                    <a:pt x="1453" y="6326"/>
                    <a:pt x="1591" y="6326"/>
                  </a:cubicBezTo>
                  <a:cubicBezTo>
                    <a:pt x="1867" y="6188"/>
                    <a:pt x="2040" y="6050"/>
                    <a:pt x="2040" y="5773"/>
                  </a:cubicBezTo>
                  <a:cubicBezTo>
                    <a:pt x="1867" y="5635"/>
                    <a:pt x="1867" y="5635"/>
                    <a:pt x="1867" y="5462"/>
                  </a:cubicBezTo>
                  <a:cubicBezTo>
                    <a:pt x="1453" y="4183"/>
                    <a:pt x="1176" y="2870"/>
                    <a:pt x="1003" y="1591"/>
                  </a:cubicBezTo>
                  <a:lnTo>
                    <a:pt x="1003" y="727"/>
                  </a:lnTo>
                  <a:cubicBezTo>
                    <a:pt x="865" y="588"/>
                    <a:pt x="865" y="450"/>
                    <a:pt x="865" y="450"/>
                  </a:cubicBezTo>
                  <a:cubicBezTo>
                    <a:pt x="865" y="277"/>
                    <a:pt x="865" y="139"/>
                    <a:pt x="727" y="139"/>
                  </a:cubicBezTo>
                  <a:cubicBezTo>
                    <a:pt x="727" y="1"/>
                    <a:pt x="588" y="1"/>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0" name="Google Shape;2210;p15"/>
            <p:cNvSpPr/>
            <p:nvPr/>
          </p:nvSpPr>
          <p:spPr>
            <a:xfrm>
              <a:off x="2708376" y="2607048"/>
              <a:ext cx="31053" cy="83622"/>
            </a:xfrm>
            <a:custGeom>
              <a:avLst/>
              <a:gdLst/>
              <a:ahLst/>
              <a:cxnLst/>
              <a:rect l="l" t="t" r="r" b="b"/>
              <a:pathLst>
                <a:path w="1729" h="4656" extrusionOk="0">
                  <a:moveTo>
                    <a:pt x="415" y="1"/>
                  </a:moveTo>
                  <a:cubicBezTo>
                    <a:pt x="277" y="1"/>
                    <a:pt x="139" y="139"/>
                    <a:pt x="139" y="139"/>
                  </a:cubicBezTo>
                  <a:cubicBezTo>
                    <a:pt x="1" y="139"/>
                    <a:pt x="1" y="277"/>
                    <a:pt x="1" y="277"/>
                  </a:cubicBezTo>
                  <a:lnTo>
                    <a:pt x="1" y="415"/>
                  </a:lnTo>
                  <a:cubicBezTo>
                    <a:pt x="139" y="1729"/>
                    <a:pt x="415" y="3008"/>
                    <a:pt x="726" y="4321"/>
                  </a:cubicBezTo>
                  <a:lnTo>
                    <a:pt x="865" y="4460"/>
                  </a:lnTo>
                  <a:cubicBezTo>
                    <a:pt x="865" y="4557"/>
                    <a:pt x="1003" y="4655"/>
                    <a:pt x="1133" y="4655"/>
                  </a:cubicBezTo>
                  <a:cubicBezTo>
                    <a:pt x="1187" y="4655"/>
                    <a:pt x="1239" y="4638"/>
                    <a:pt x="1279" y="4598"/>
                  </a:cubicBezTo>
                  <a:cubicBezTo>
                    <a:pt x="1591" y="4598"/>
                    <a:pt x="1729" y="4321"/>
                    <a:pt x="1591" y="4045"/>
                  </a:cubicBezTo>
                  <a:cubicBezTo>
                    <a:pt x="1591" y="3872"/>
                    <a:pt x="1591" y="3734"/>
                    <a:pt x="1452" y="3734"/>
                  </a:cubicBezTo>
                  <a:cubicBezTo>
                    <a:pt x="1279" y="2870"/>
                    <a:pt x="1141" y="2144"/>
                    <a:pt x="1003" y="1280"/>
                  </a:cubicBezTo>
                  <a:cubicBezTo>
                    <a:pt x="1003" y="1003"/>
                    <a:pt x="865" y="865"/>
                    <a:pt x="865" y="588"/>
                  </a:cubicBezTo>
                  <a:lnTo>
                    <a:pt x="865" y="415"/>
                  </a:lnTo>
                  <a:cubicBezTo>
                    <a:pt x="865" y="277"/>
                    <a:pt x="865" y="277"/>
                    <a:pt x="726" y="139"/>
                  </a:cubicBezTo>
                  <a:cubicBezTo>
                    <a:pt x="588" y="139"/>
                    <a:pt x="588" y="1"/>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1" name="Google Shape;2211;p15"/>
            <p:cNvSpPr/>
            <p:nvPr/>
          </p:nvSpPr>
          <p:spPr>
            <a:xfrm>
              <a:off x="2260795" y="2692107"/>
              <a:ext cx="26078" cy="59609"/>
            </a:xfrm>
            <a:custGeom>
              <a:avLst/>
              <a:gdLst/>
              <a:ahLst/>
              <a:cxnLst/>
              <a:rect l="l" t="t" r="r" b="b"/>
              <a:pathLst>
                <a:path w="1452" h="3319" extrusionOk="0">
                  <a:moveTo>
                    <a:pt x="1002" y="0"/>
                  </a:moveTo>
                  <a:cubicBezTo>
                    <a:pt x="726" y="0"/>
                    <a:pt x="588" y="173"/>
                    <a:pt x="588" y="449"/>
                  </a:cubicBezTo>
                  <a:cubicBezTo>
                    <a:pt x="449" y="588"/>
                    <a:pt x="449" y="726"/>
                    <a:pt x="449" y="864"/>
                  </a:cubicBezTo>
                  <a:cubicBezTo>
                    <a:pt x="277" y="1314"/>
                    <a:pt x="138" y="1901"/>
                    <a:pt x="138" y="2316"/>
                  </a:cubicBezTo>
                  <a:cubicBezTo>
                    <a:pt x="0" y="2454"/>
                    <a:pt x="0" y="2592"/>
                    <a:pt x="0" y="2765"/>
                  </a:cubicBezTo>
                  <a:cubicBezTo>
                    <a:pt x="0" y="2904"/>
                    <a:pt x="138" y="3180"/>
                    <a:pt x="277" y="3318"/>
                  </a:cubicBezTo>
                  <a:cubicBezTo>
                    <a:pt x="588" y="3318"/>
                    <a:pt x="864" y="3180"/>
                    <a:pt x="864" y="2904"/>
                  </a:cubicBezTo>
                  <a:lnTo>
                    <a:pt x="864" y="2765"/>
                  </a:lnTo>
                  <a:cubicBezTo>
                    <a:pt x="1002" y="2316"/>
                    <a:pt x="1002" y="2039"/>
                    <a:pt x="1141" y="1590"/>
                  </a:cubicBezTo>
                  <a:cubicBezTo>
                    <a:pt x="1141" y="1314"/>
                    <a:pt x="1314" y="864"/>
                    <a:pt x="1452" y="588"/>
                  </a:cubicBezTo>
                  <a:cubicBezTo>
                    <a:pt x="1452" y="449"/>
                    <a:pt x="1314" y="173"/>
                    <a:pt x="1002" y="173"/>
                  </a:cubicBezTo>
                  <a:lnTo>
                    <a:pt x="10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2" name="Google Shape;2212;p15"/>
            <p:cNvSpPr/>
            <p:nvPr/>
          </p:nvSpPr>
          <p:spPr>
            <a:xfrm>
              <a:off x="2641331" y="2674093"/>
              <a:ext cx="38506" cy="69272"/>
            </a:xfrm>
            <a:custGeom>
              <a:avLst/>
              <a:gdLst/>
              <a:ahLst/>
              <a:cxnLst/>
              <a:rect l="l" t="t" r="r" b="b"/>
              <a:pathLst>
                <a:path w="2144" h="3857" extrusionOk="0">
                  <a:moveTo>
                    <a:pt x="1556" y="1"/>
                  </a:moveTo>
                  <a:cubicBezTo>
                    <a:pt x="1418" y="139"/>
                    <a:pt x="1418" y="139"/>
                    <a:pt x="1279" y="312"/>
                  </a:cubicBezTo>
                  <a:lnTo>
                    <a:pt x="1279" y="450"/>
                  </a:lnTo>
                  <a:cubicBezTo>
                    <a:pt x="1003" y="1003"/>
                    <a:pt x="692" y="1591"/>
                    <a:pt x="415" y="2178"/>
                  </a:cubicBezTo>
                  <a:cubicBezTo>
                    <a:pt x="277" y="2455"/>
                    <a:pt x="139" y="2904"/>
                    <a:pt x="0" y="3181"/>
                  </a:cubicBezTo>
                  <a:lnTo>
                    <a:pt x="0" y="3457"/>
                  </a:lnTo>
                  <a:cubicBezTo>
                    <a:pt x="0" y="3595"/>
                    <a:pt x="0" y="3768"/>
                    <a:pt x="139" y="3768"/>
                  </a:cubicBezTo>
                  <a:cubicBezTo>
                    <a:pt x="249" y="3824"/>
                    <a:pt x="360" y="3857"/>
                    <a:pt x="453" y="3857"/>
                  </a:cubicBezTo>
                  <a:cubicBezTo>
                    <a:pt x="592" y="3857"/>
                    <a:pt x="692" y="3782"/>
                    <a:pt x="692" y="3595"/>
                  </a:cubicBezTo>
                  <a:cubicBezTo>
                    <a:pt x="865" y="3457"/>
                    <a:pt x="1003" y="3181"/>
                    <a:pt x="1003" y="3042"/>
                  </a:cubicBezTo>
                  <a:cubicBezTo>
                    <a:pt x="1418" y="2317"/>
                    <a:pt x="1729" y="1729"/>
                    <a:pt x="2005" y="1003"/>
                  </a:cubicBezTo>
                  <a:lnTo>
                    <a:pt x="2005" y="865"/>
                  </a:lnTo>
                  <a:cubicBezTo>
                    <a:pt x="2144" y="727"/>
                    <a:pt x="2144" y="588"/>
                    <a:pt x="2144" y="588"/>
                  </a:cubicBezTo>
                  <a:lnTo>
                    <a:pt x="2144" y="139"/>
                  </a:lnTo>
                  <a:cubicBezTo>
                    <a:pt x="2005" y="139"/>
                    <a:pt x="2005" y="1"/>
                    <a:pt x="18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3" name="Google Shape;2213;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4" name="Google Shape;2214;p15"/>
            <p:cNvSpPr/>
            <p:nvPr/>
          </p:nvSpPr>
          <p:spPr>
            <a:xfrm>
              <a:off x="2708376" y="2148907"/>
              <a:ext cx="15535" cy="72648"/>
            </a:xfrm>
            <a:custGeom>
              <a:avLst/>
              <a:gdLst/>
              <a:ahLst/>
              <a:cxnLst/>
              <a:rect l="l" t="t" r="r" b="b"/>
              <a:pathLst>
                <a:path w="865" h="4045" extrusionOk="0">
                  <a:moveTo>
                    <a:pt x="588" y="1"/>
                  </a:moveTo>
                  <a:cubicBezTo>
                    <a:pt x="415" y="1"/>
                    <a:pt x="277" y="173"/>
                    <a:pt x="277" y="312"/>
                  </a:cubicBezTo>
                  <a:cubicBezTo>
                    <a:pt x="139" y="727"/>
                    <a:pt x="139" y="1038"/>
                    <a:pt x="139" y="1452"/>
                  </a:cubicBezTo>
                  <a:cubicBezTo>
                    <a:pt x="1" y="2178"/>
                    <a:pt x="1" y="2904"/>
                    <a:pt x="1" y="3630"/>
                  </a:cubicBezTo>
                  <a:lnTo>
                    <a:pt x="1" y="3768"/>
                  </a:lnTo>
                  <a:cubicBezTo>
                    <a:pt x="1" y="3907"/>
                    <a:pt x="139" y="4045"/>
                    <a:pt x="277" y="4045"/>
                  </a:cubicBezTo>
                  <a:cubicBezTo>
                    <a:pt x="588" y="4045"/>
                    <a:pt x="588" y="3907"/>
                    <a:pt x="588" y="3768"/>
                  </a:cubicBezTo>
                  <a:cubicBezTo>
                    <a:pt x="588" y="3042"/>
                    <a:pt x="588" y="2317"/>
                    <a:pt x="726" y="1591"/>
                  </a:cubicBezTo>
                  <a:cubicBezTo>
                    <a:pt x="726" y="1176"/>
                    <a:pt x="726" y="865"/>
                    <a:pt x="865" y="450"/>
                  </a:cubicBezTo>
                  <a:cubicBezTo>
                    <a:pt x="865" y="312"/>
                    <a:pt x="865" y="312"/>
                    <a:pt x="726" y="312"/>
                  </a:cubicBezTo>
                  <a:cubicBezTo>
                    <a:pt x="726" y="173"/>
                    <a:pt x="726" y="173"/>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5" name="Google Shape;2215;p15"/>
            <p:cNvSpPr/>
            <p:nvPr/>
          </p:nvSpPr>
          <p:spPr>
            <a:xfrm>
              <a:off x="2726372" y="2133389"/>
              <a:ext cx="18032" cy="101205"/>
            </a:xfrm>
            <a:custGeom>
              <a:avLst/>
              <a:gdLst/>
              <a:ahLst/>
              <a:cxnLst/>
              <a:rect l="l" t="t" r="r" b="b"/>
              <a:pathLst>
                <a:path w="1004" h="5635" extrusionOk="0">
                  <a:moveTo>
                    <a:pt x="727" y="1"/>
                  </a:moveTo>
                  <a:cubicBezTo>
                    <a:pt x="589" y="1"/>
                    <a:pt x="450" y="173"/>
                    <a:pt x="277" y="312"/>
                  </a:cubicBezTo>
                  <a:lnTo>
                    <a:pt x="277" y="588"/>
                  </a:lnTo>
                  <a:cubicBezTo>
                    <a:pt x="139" y="1902"/>
                    <a:pt x="1" y="3319"/>
                    <a:pt x="1" y="4771"/>
                  </a:cubicBezTo>
                  <a:lnTo>
                    <a:pt x="1" y="5358"/>
                  </a:lnTo>
                  <a:cubicBezTo>
                    <a:pt x="1" y="5496"/>
                    <a:pt x="139" y="5635"/>
                    <a:pt x="277" y="5635"/>
                  </a:cubicBezTo>
                  <a:cubicBezTo>
                    <a:pt x="450" y="5635"/>
                    <a:pt x="589" y="5496"/>
                    <a:pt x="589" y="5358"/>
                  </a:cubicBezTo>
                  <a:lnTo>
                    <a:pt x="589" y="4909"/>
                  </a:lnTo>
                  <a:lnTo>
                    <a:pt x="589" y="3768"/>
                  </a:lnTo>
                  <a:cubicBezTo>
                    <a:pt x="727" y="2593"/>
                    <a:pt x="865" y="1452"/>
                    <a:pt x="865" y="450"/>
                  </a:cubicBezTo>
                  <a:cubicBezTo>
                    <a:pt x="1003" y="312"/>
                    <a:pt x="1003" y="173"/>
                    <a:pt x="865" y="173"/>
                  </a:cubicBezTo>
                  <a:cubicBezTo>
                    <a:pt x="865" y="1"/>
                    <a:pt x="727" y="1"/>
                    <a:pt x="7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6" name="Google Shape;2216;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7" name="Google Shape;2217;p15"/>
            <p:cNvSpPr/>
            <p:nvPr/>
          </p:nvSpPr>
          <p:spPr>
            <a:xfrm>
              <a:off x="2749971" y="2120979"/>
              <a:ext cx="15535" cy="116093"/>
            </a:xfrm>
            <a:custGeom>
              <a:avLst/>
              <a:gdLst/>
              <a:ahLst/>
              <a:cxnLst/>
              <a:rect l="l" t="t" r="r" b="b"/>
              <a:pathLst>
                <a:path w="865" h="6464" extrusionOk="0">
                  <a:moveTo>
                    <a:pt x="553" y="0"/>
                  </a:moveTo>
                  <a:cubicBezTo>
                    <a:pt x="415" y="0"/>
                    <a:pt x="277" y="138"/>
                    <a:pt x="277" y="277"/>
                  </a:cubicBezTo>
                  <a:lnTo>
                    <a:pt x="277" y="553"/>
                  </a:lnTo>
                  <a:lnTo>
                    <a:pt x="277" y="2282"/>
                  </a:lnTo>
                  <a:lnTo>
                    <a:pt x="277" y="2420"/>
                  </a:lnTo>
                  <a:cubicBezTo>
                    <a:pt x="139" y="3595"/>
                    <a:pt x="0" y="4736"/>
                    <a:pt x="0" y="5876"/>
                  </a:cubicBezTo>
                  <a:lnTo>
                    <a:pt x="0" y="6187"/>
                  </a:lnTo>
                  <a:cubicBezTo>
                    <a:pt x="0" y="6326"/>
                    <a:pt x="139" y="6464"/>
                    <a:pt x="277" y="6464"/>
                  </a:cubicBezTo>
                  <a:cubicBezTo>
                    <a:pt x="415" y="6464"/>
                    <a:pt x="415" y="6464"/>
                    <a:pt x="553" y="6326"/>
                  </a:cubicBezTo>
                  <a:lnTo>
                    <a:pt x="553" y="6187"/>
                  </a:lnTo>
                  <a:lnTo>
                    <a:pt x="553" y="6049"/>
                  </a:lnTo>
                  <a:lnTo>
                    <a:pt x="553" y="4736"/>
                  </a:lnTo>
                  <a:cubicBezTo>
                    <a:pt x="692" y="3284"/>
                    <a:pt x="865" y="1867"/>
                    <a:pt x="865" y="415"/>
                  </a:cubicBezTo>
                  <a:lnTo>
                    <a:pt x="865" y="277"/>
                  </a:lnTo>
                  <a:cubicBezTo>
                    <a:pt x="865" y="138"/>
                    <a:pt x="692" y="0"/>
                    <a:pt x="5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8" name="Google Shape;2218;p15"/>
            <p:cNvSpPr/>
            <p:nvPr/>
          </p:nvSpPr>
          <p:spPr>
            <a:xfrm>
              <a:off x="2754928" y="2161946"/>
              <a:ext cx="18" cy="2496"/>
            </a:xfrm>
            <a:custGeom>
              <a:avLst/>
              <a:gdLst/>
              <a:ahLst/>
              <a:cxnLst/>
              <a:rect l="l" t="t" r="r" b="b"/>
              <a:pathLst>
                <a:path w="1" h="139" extrusionOk="0">
                  <a:moveTo>
                    <a:pt x="1" y="1"/>
                  </a:moveTo>
                  <a:lnTo>
                    <a:pt x="1" y="139"/>
                  </a:lnTo>
                  <a:lnTo>
                    <a:pt x="1" y="13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9" name="Google Shape;2219;p15"/>
            <p:cNvSpPr/>
            <p:nvPr/>
          </p:nvSpPr>
          <p:spPr>
            <a:xfrm>
              <a:off x="2770463" y="2125936"/>
              <a:ext cx="13039" cy="121697"/>
            </a:xfrm>
            <a:custGeom>
              <a:avLst/>
              <a:gdLst/>
              <a:ahLst/>
              <a:cxnLst/>
              <a:rect l="l" t="t" r="r" b="b"/>
              <a:pathLst>
                <a:path w="726" h="6776" extrusionOk="0">
                  <a:moveTo>
                    <a:pt x="277" y="1"/>
                  </a:moveTo>
                  <a:lnTo>
                    <a:pt x="138" y="139"/>
                  </a:lnTo>
                  <a:lnTo>
                    <a:pt x="138" y="416"/>
                  </a:lnTo>
                  <a:cubicBezTo>
                    <a:pt x="138" y="2317"/>
                    <a:pt x="0" y="4183"/>
                    <a:pt x="0" y="6050"/>
                  </a:cubicBezTo>
                  <a:lnTo>
                    <a:pt x="0" y="6464"/>
                  </a:lnTo>
                  <a:cubicBezTo>
                    <a:pt x="0" y="6637"/>
                    <a:pt x="138" y="6775"/>
                    <a:pt x="277" y="6775"/>
                  </a:cubicBezTo>
                  <a:cubicBezTo>
                    <a:pt x="277" y="6775"/>
                    <a:pt x="415" y="6775"/>
                    <a:pt x="415" y="6637"/>
                  </a:cubicBezTo>
                  <a:cubicBezTo>
                    <a:pt x="588" y="6637"/>
                    <a:pt x="588" y="6464"/>
                    <a:pt x="588" y="6464"/>
                  </a:cubicBezTo>
                  <a:lnTo>
                    <a:pt x="588" y="6326"/>
                  </a:lnTo>
                  <a:cubicBezTo>
                    <a:pt x="588" y="4321"/>
                    <a:pt x="726" y="2455"/>
                    <a:pt x="726" y="416"/>
                  </a:cubicBezTo>
                  <a:lnTo>
                    <a:pt x="726" y="277"/>
                  </a:lnTo>
                  <a:cubicBezTo>
                    <a:pt x="726" y="139"/>
                    <a:pt x="588" y="1"/>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220" name="Google Shape;2220;p15"/>
          <p:cNvSpPr/>
          <p:nvPr/>
        </p:nvSpPr>
        <p:spPr>
          <a:xfrm rot="7742116">
            <a:off x="-1424917" y="-1078790"/>
            <a:ext cx="5314289" cy="284557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1" name="Google Shape;2221;p15"/>
          <p:cNvSpPr/>
          <p:nvPr/>
        </p:nvSpPr>
        <p:spPr>
          <a:xfrm rot="5400000">
            <a:off x="5419995" y="2079008"/>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2" name="Google Shape;2222;p15"/>
          <p:cNvSpPr/>
          <p:nvPr/>
        </p:nvSpPr>
        <p:spPr>
          <a:xfrm rot="5400000">
            <a:off x="5070105" y="2261978"/>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3" name="Google Shape;2223;p15"/>
          <p:cNvSpPr/>
          <p:nvPr/>
        </p:nvSpPr>
        <p:spPr>
          <a:xfrm rot="5400000">
            <a:off x="4452633" y="560547"/>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4" name="Google Shape;2224;p15"/>
          <p:cNvSpPr/>
          <p:nvPr/>
        </p:nvSpPr>
        <p:spPr>
          <a:xfrm rot="5400000" flipH="1">
            <a:off x="3078772" y="130281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5" name="Google Shape;2225;p15"/>
          <p:cNvSpPr/>
          <p:nvPr/>
        </p:nvSpPr>
        <p:spPr>
          <a:xfrm rot="5400000">
            <a:off x="3463295" y="1759908"/>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26" name="Google Shape;2226;p15"/>
          <p:cNvGrpSpPr/>
          <p:nvPr/>
        </p:nvGrpSpPr>
        <p:grpSpPr>
          <a:xfrm>
            <a:off x="2110669" y="265431"/>
            <a:ext cx="595072" cy="641528"/>
            <a:chOff x="7769968" y="3326773"/>
            <a:chExt cx="1079332" cy="1163594"/>
          </a:xfrm>
        </p:grpSpPr>
        <p:sp>
          <p:nvSpPr>
            <p:cNvPr id="2227" name="Google Shape;2227;p15"/>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8" name="Google Shape;2228;p15"/>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9" name="Google Shape;2229;p15"/>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0" name="Google Shape;2230;p15"/>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1" name="Google Shape;2231;p15"/>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15"/>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15"/>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15"/>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15"/>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15"/>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237" name="Google Shape;2237;p15"/>
          <p:cNvSpPr/>
          <p:nvPr/>
        </p:nvSpPr>
        <p:spPr>
          <a:xfrm>
            <a:off x="1814324" y="1641017"/>
            <a:ext cx="336939"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8" name="Google Shape;2238;p15"/>
          <p:cNvSpPr/>
          <p:nvPr/>
        </p:nvSpPr>
        <p:spPr>
          <a:xfrm>
            <a:off x="6097051" y="650400"/>
            <a:ext cx="5557200" cy="5557200"/>
          </a:xfrm>
          <a:prstGeom prst="ellipse">
            <a:avLst/>
          </a:pr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954650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D4AD796D-7B5D-429E-962B-1E48C90D3004}" type="datetimeFigureOut">
              <a:rPr lang="en-US" smtClean="0"/>
              <a:t>8/9/2023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283877069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39"/>
        <p:cNvGrpSpPr/>
        <p:nvPr/>
      </p:nvGrpSpPr>
      <p:grpSpPr>
        <a:xfrm>
          <a:off x="0" y="0"/>
          <a:ext cx="0" cy="0"/>
          <a:chOff x="0" y="0"/>
          <a:chExt cx="0" cy="0"/>
        </a:xfrm>
      </p:grpSpPr>
      <p:sp>
        <p:nvSpPr>
          <p:cNvPr id="2240" name="Google Shape;2240;p16"/>
          <p:cNvSpPr/>
          <p:nvPr/>
        </p:nvSpPr>
        <p:spPr>
          <a:xfrm>
            <a:off x="1342834" y="2286434"/>
            <a:ext cx="9311599" cy="3254253"/>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1" name="Google Shape;2241;p16"/>
          <p:cNvSpPr/>
          <p:nvPr/>
        </p:nvSpPr>
        <p:spPr>
          <a:xfrm>
            <a:off x="1342834" y="2440234"/>
            <a:ext cx="9506463" cy="3184287"/>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2" name="Google Shape;2242;p16"/>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3" name="Google Shape;2243;p16"/>
          <p:cNvSpPr/>
          <p:nvPr/>
        </p:nvSpPr>
        <p:spPr>
          <a:xfrm rot="-2077004">
            <a:off x="10377257" y="-657065"/>
            <a:ext cx="2350484" cy="2165901"/>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4" name="Google Shape;2244;p16"/>
          <p:cNvSpPr/>
          <p:nvPr/>
        </p:nvSpPr>
        <p:spPr>
          <a:xfrm>
            <a:off x="263270" y="1984767"/>
            <a:ext cx="503737" cy="464212"/>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5" name="Google Shape;2245;p16"/>
          <p:cNvSpPr/>
          <p:nvPr/>
        </p:nvSpPr>
        <p:spPr>
          <a:xfrm>
            <a:off x="11212533" y="2044309"/>
            <a:ext cx="679931" cy="672625"/>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16"/>
          <p:cNvSpPr/>
          <p:nvPr/>
        </p:nvSpPr>
        <p:spPr>
          <a:xfrm>
            <a:off x="-658390" y="5917685"/>
            <a:ext cx="2201268" cy="117869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1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248" name="Google Shape;2248;p16"/>
          <p:cNvSpPr txBox="1">
            <a:spLocks noGrp="1"/>
          </p:cNvSpPr>
          <p:nvPr>
            <p:ph type="subTitle" idx="1"/>
          </p:nvPr>
        </p:nvSpPr>
        <p:spPr>
          <a:xfrm>
            <a:off x="1603233" y="3889531"/>
            <a:ext cx="2582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49" name="Google Shape;2249;p16"/>
          <p:cNvSpPr txBox="1">
            <a:spLocks noGrp="1"/>
          </p:cNvSpPr>
          <p:nvPr>
            <p:ph type="title" idx="2"/>
          </p:nvPr>
        </p:nvSpPr>
        <p:spPr>
          <a:xfrm>
            <a:off x="1603233"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0" name="Google Shape;2250;p16"/>
          <p:cNvSpPr txBox="1">
            <a:spLocks noGrp="1"/>
          </p:cNvSpPr>
          <p:nvPr>
            <p:ph type="subTitle" idx="3"/>
          </p:nvPr>
        </p:nvSpPr>
        <p:spPr>
          <a:xfrm>
            <a:off x="4805072" y="3889531"/>
            <a:ext cx="2582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51" name="Google Shape;2251;p16"/>
          <p:cNvSpPr txBox="1">
            <a:spLocks noGrp="1"/>
          </p:cNvSpPr>
          <p:nvPr>
            <p:ph type="title" idx="4"/>
          </p:nvPr>
        </p:nvSpPr>
        <p:spPr>
          <a:xfrm>
            <a:off x="4805076"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2" name="Google Shape;2252;p16"/>
          <p:cNvSpPr txBox="1">
            <a:spLocks noGrp="1"/>
          </p:cNvSpPr>
          <p:nvPr>
            <p:ph type="subTitle" idx="5"/>
          </p:nvPr>
        </p:nvSpPr>
        <p:spPr>
          <a:xfrm>
            <a:off x="8006912" y="3889531"/>
            <a:ext cx="2582000" cy="931600"/>
          </a:xfrm>
          <a:prstGeom prst="rect">
            <a:avLst/>
          </a:prstGeom>
        </p:spPr>
        <p:txBody>
          <a:bodyPr spcFirstLastPara="1" wrap="square" lIns="91425" tIns="91425" rIns="91425" bIns="91425" anchor="t" anchorCtr="0">
            <a:noAutofit/>
          </a:bodyPr>
          <a:lstStyle>
            <a:lvl1pPr marR="164037" lvl="0" algn="ctr" rtl="0">
              <a:lnSpc>
                <a:spcPct val="100000"/>
              </a:lnSpc>
              <a:spcBef>
                <a:spcPts val="0"/>
              </a:spcBef>
              <a:spcAft>
                <a:spcPts val="0"/>
              </a:spcAft>
              <a:buSzPts val="1400"/>
              <a:buNone/>
              <a:defRPr/>
            </a:lvl1pPr>
            <a:lvl2pPr lvl="1" algn="ctr" rtl="0">
              <a:lnSpc>
                <a:spcPct val="100000"/>
              </a:lnSpc>
              <a:spcBef>
                <a:spcPts val="2133"/>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53" name="Google Shape;2253;p16"/>
          <p:cNvSpPr txBox="1">
            <a:spLocks noGrp="1"/>
          </p:cNvSpPr>
          <p:nvPr>
            <p:ph type="title" idx="6"/>
          </p:nvPr>
        </p:nvSpPr>
        <p:spPr>
          <a:xfrm>
            <a:off x="8006919"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254" name="Google Shape;2254;p16"/>
          <p:cNvGrpSpPr/>
          <p:nvPr/>
        </p:nvGrpSpPr>
        <p:grpSpPr>
          <a:xfrm>
            <a:off x="263267" y="865601"/>
            <a:ext cx="12987596" cy="7393935"/>
            <a:chOff x="197450" y="649200"/>
            <a:chExt cx="9740697" cy="5545451"/>
          </a:xfrm>
        </p:grpSpPr>
        <p:sp>
          <p:nvSpPr>
            <p:cNvPr id="2255" name="Google Shape;2255;p16"/>
            <p:cNvSpPr/>
            <p:nvPr/>
          </p:nvSpPr>
          <p:spPr>
            <a:xfrm>
              <a:off x="457200" y="1041257"/>
              <a:ext cx="134999" cy="101788"/>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16"/>
            <p:cNvSpPr/>
            <p:nvPr/>
          </p:nvSpPr>
          <p:spPr>
            <a:xfrm>
              <a:off x="591486" y="1248133"/>
              <a:ext cx="148481" cy="11884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7" name="Google Shape;2257;p16"/>
            <p:cNvSpPr/>
            <p:nvPr/>
          </p:nvSpPr>
          <p:spPr>
            <a:xfrm>
              <a:off x="768629" y="1391349"/>
              <a:ext cx="165267" cy="141878"/>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8" name="Google Shape;2258;p16"/>
            <p:cNvSpPr/>
            <p:nvPr/>
          </p:nvSpPr>
          <p:spPr>
            <a:xfrm>
              <a:off x="982557" y="1082686"/>
              <a:ext cx="183570" cy="13544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9" name="Google Shape;2259;p16"/>
            <p:cNvSpPr/>
            <p:nvPr/>
          </p:nvSpPr>
          <p:spPr>
            <a:xfrm>
              <a:off x="765325" y="995899"/>
              <a:ext cx="170177" cy="151878"/>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0" name="Google Shape;2260;p16"/>
            <p:cNvSpPr/>
            <p:nvPr/>
          </p:nvSpPr>
          <p:spPr>
            <a:xfrm>
              <a:off x="1110593" y="1322598"/>
              <a:ext cx="166606" cy="158128"/>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16"/>
            <p:cNvSpPr/>
            <p:nvPr/>
          </p:nvSpPr>
          <p:spPr>
            <a:xfrm>
              <a:off x="629254" y="811880"/>
              <a:ext cx="99017" cy="8437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16"/>
            <p:cNvSpPr/>
            <p:nvPr/>
          </p:nvSpPr>
          <p:spPr>
            <a:xfrm>
              <a:off x="775504" y="649200"/>
              <a:ext cx="201963" cy="1476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16"/>
            <p:cNvSpPr/>
            <p:nvPr/>
          </p:nvSpPr>
          <p:spPr>
            <a:xfrm>
              <a:off x="957200" y="1334206"/>
              <a:ext cx="74017" cy="6071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16"/>
            <p:cNvSpPr/>
            <p:nvPr/>
          </p:nvSpPr>
          <p:spPr>
            <a:xfrm>
              <a:off x="1039611" y="820987"/>
              <a:ext cx="116428" cy="7964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16"/>
            <p:cNvSpPr/>
            <p:nvPr/>
          </p:nvSpPr>
          <p:spPr>
            <a:xfrm rot="-7617272">
              <a:off x="7951637" y="4352681"/>
              <a:ext cx="1775213" cy="141479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6" name="Google Shape;2266;p16"/>
            <p:cNvSpPr/>
            <p:nvPr/>
          </p:nvSpPr>
          <p:spPr>
            <a:xfrm rot="-7617272">
              <a:off x="8569907" y="4596201"/>
              <a:ext cx="212219" cy="57442"/>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7" name="Google Shape;2267;p16"/>
            <p:cNvSpPr/>
            <p:nvPr/>
          </p:nvSpPr>
          <p:spPr>
            <a:xfrm rot="-7617272">
              <a:off x="8424767" y="4455423"/>
              <a:ext cx="175753" cy="5470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8" name="Google Shape;2268;p16"/>
            <p:cNvSpPr/>
            <p:nvPr/>
          </p:nvSpPr>
          <p:spPr>
            <a:xfrm rot="-7617272">
              <a:off x="8582980" y="4366644"/>
              <a:ext cx="160261" cy="5168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9" name="Google Shape;2269;p16"/>
            <p:cNvSpPr/>
            <p:nvPr/>
          </p:nvSpPr>
          <p:spPr>
            <a:xfrm rot="-7617272">
              <a:off x="8440250" y="4279987"/>
              <a:ext cx="160261" cy="5168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16"/>
            <p:cNvSpPr/>
            <p:nvPr/>
          </p:nvSpPr>
          <p:spPr>
            <a:xfrm rot="-7617272">
              <a:off x="8283637" y="4424819"/>
              <a:ext cx="199196" cy="6854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16"/>
            <p:cNvSpPr/>
            <p:nvPr/>
          </p:nvSpPr>
          <p:spPr>
            <a:xfrm rot="-7617272">
              <a:off x="8210866" y="4101533"/>
              <a:ext cx="144633" cy="6621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16"/>
            <p:cNvSpPr/>
            <p:nvPr/>
          </p:nvSpPr>
          <p:spPr>
            <a:xfrm rot="-7617272">
              <a:off x="8485610" y="4058069"/>
              <a:ext cx="134762" cy="5154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16"/>
            <p:cNvSpPr/>
            <p:nvPr/>
          </p:nvSpPr>
          <p:spPr>
            <a:xfrm rot="-7617272">
              <a:off x="8255710" y="3944564"/>
              <a:ext cx="126674" cy="5840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16"/>
            <p:cNvSpPr/>
            <p:nvPr/>
          </p:nvSpPr>
          <p:spPr>
            <a:xfrm rot="-7617272">
              <a:off x="8808025" y="4301835"/>
              <a:ext cx="152721" cy="57853"/>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5" name="Google Shape;2275;p16"/>
            <p:cNvSpPr/>
            <p:nvPr/>
          </p:nvSpPr>
          <p:spPr>
            <a:xfrm rot="-7617272">
              <a:off x="8854309" y="4586749"/>
              <a:ext cx="165060" cy="596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6" name="Google Shape;2276;p16"/>
            <p:cNvSpPr/>
            <p:nvPr/>
          </p:nvSpPr>
          <p:spPr>
            <a:xfrm rot="-7617272">
              <a:off x="8656569" y="4127802"/>
              <a:ext cx="162592" cy="7087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7" name="Google Shape;2277;p16"/>
            <p:cNvSpPr/>
            <p:nvPr/>
          </p:nvSpPr>
          <p:spPr>
            <a:xfrm rot="-7617272">
              <a:off x="8478683" y="3853648"/>
              <a:ext cx="131609" cy="56482"/>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8" name="Google Shape;2278;p16"/>
            <p:cNvSpPr/>
            <p:nvPr/>
          </p:nvSpPr>
          <p:spPr>
            <a:xfrm rot="-7617272">
              <a:off x="8477290" y="4743107"/>
              <a:ext cx="173148" cy="7115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9" name="Google Shape;2279;p16"/>
            <p:cNvSpPr/>
            <p:nvPr/>
          </p:nvSpPr>
          <p:spPr>
            <a:xfrm rot="-7617272">
              <a:off x="8705790" y="3887816"/>
              <a:ext cx="127222" cy="6320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16"/>
            <p:cNvSpPr/>
            <p:nvPr/>
          </p:nvSpPr>
          <p:spPr>
            <a:xfrm rot="-7617272">
              <a:off x="8812929" y="4769773"/>
              <a:ext cx="165197" cy="66079"/>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16"/>
            <p:cNvSpPr/>
            <p:nvPr/>
          </p:nvSpPr>
          <p:spPr>
            <a:xfrm rot="-7617272">
              <a:off x="8935557" y="4155571"/>
              <a:ext cx="144633" cy="5840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16"/>
            <p:cNvSpPr/>
            <p:nvPr/>
          </p:nvSpPr>
          <p:spPr>
            <a:xfrm rot="-7617272">
              <a:off x="8982770" y="4496769"/>
              <a:ext cx="162592" cy="57442"/>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16"/>
            <p:cNvSpPr/>
            <p:nvPr/>
          </p:nvSpPr>
          <p:spPr>
            <a:xfrm>
              <a:off x="406238" y="43083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16"/>
            <p:cNvSpPr/>
            <p:nvPr/>
          </p:nvSpPr>
          <p:spPr>
            <a:xfrm>
              <a:off x="484546" y="41521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16"/>
            <p:cNvSpPr/>
            <p:nvPr/>
          </p:nvSpPr>
          <p:spPr>
            <a:xfrm>
              <a:off x="701839" y="42181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16"/>
            <p:cNvSpPr/>
            <p:nvPr/>
          </p:nvSpPr>
          <p:spPr>
            <a:xfrm>
              <a:off x="740734" y="40348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16"/>
            <p:cNvSpPr/>
            <p:nvPr/>
          </p:nvSpPr>
          <p:spPr>
            <a:xfrm>
              <a:off x="586399" y="44050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16"/>
            <p:cNvSpPr/>
            <p:nvPr/>
          </p:nvSpPr>
          <p:spPr>
            <a:xfrm>
              <a:off x="623427" y="41774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9" name="Google Shape;2289;p16"/>
            <p:cNvSpPr/>
            <p:nvPr/>
          </p:nvSpPr>
          <p:spPr>
            <a:xfrm>
              <a:off x="363505" y="41051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0" name="Google Shape;2290;p16"/>
            <p:cNvSpPr/>
            <p:nvPr/>
          </p:nvSpPr>
          <p:spPr>
            <a:xfrm>
              <a:off x="197450" y="42750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16"/>
            <p:cNvSpPr/>
            <p:nvPr/>
          </p:nvSpPr>
          <p:spPr>
            <a:xfrm>
              <a:off x="433931" y="40014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16"/>
            <p:cNvSpPr/>
            <p:nvPr/>
          </p:nvSpPr>
          <p:spPr>
            <a:xfrm>
              <a:off x="844454" y="42377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16"/>
            <p:cNvSpPr/>
            <p:nvPr/>
          </p:nvSpPr>
          <p:spPr>
            <a:xfrm>
              <a:off x="791453" y="44256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16"/>
            <p:cNvSpPr/>
            <p:nvPr/>
          </p:nvSpPr>
          <p:spPr>
            <a:xfrm>
              <a:off x="969228" y="41928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16"/>
            <p:cNvSpPr/>
            <p:nvPr/>
          </p:nvSpPr>
          <p:spPr>
            <a:xfrm>
              <a:off x="980949" y="43453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16"/>
            <p:cNvSpPr/>
            <p:nvPr/>
          </p:nvSpPr>
          <p:spPr>
            <a:xfrm>
              <a:off x="427811" y="45274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16"/>
            <p:cNvSpPr/>
            <p:nvPr/>
          </p:nvSpPr>
          <p:spPr>
            <a:xfrm>
              <a:off x="646867" y="45724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16"/>
            <p:cNvSpPr/>
            <p:nvPr/>
          </p:nvSpPr>
          <p:spPr>
            <a:xfrm>
              <a:off x="924629" y="44669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16"/>
            <p:cNvSpPr/>
            <p:nvPr/>
          </p:nvSpPr>
          <p:spPr>
            <a:xfrm>
              <a:off x="238212" y="44176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16"/>
            <p:cNvSpPr/>
            <p:nvPr/>
          </p:nvSpPr>
          <p:spPr>
            <a:xfrm>
              <a:off x="572812" y="39428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16"/>
            <p:cNvSpPr/>
            <p:nvPr/>
          </p:nvSpPr>
          <p:spPr>
            <a:xfrm>
              <a:off x="914775" y="40539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16"/>
            <p:cNvSpPr/>
            <p:nvPr/>
          </p:nvSpPr>
          <p:spPr>
            <a:xfrm>
              <a:off x="1086535" y="42614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16"/>
            <p:cNvSpPr/>
            <p:nvPr/>
          </p:nvSpPr>
          <p:spPr>
            <a:xfrm>
              <a:off x="543251" y="42928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47623478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04"/>
        <p:cNvGrpSpPr/>
        <p:nvPr/>
      </p:nvGrpSpPr>
      <p:grpSpPr>
        <a:xfrm>
          <a:off x="0" y="0"/>
          <a:ext cx="0" cy="0"/>
          <a:chOff x="0" y="0"/>
          <a:chExt cx="0" cy="0"/>
        </a:xfrm>
      </p:grpSpPr>
      <p:sp>
        <p:nvSpPr>
          <p:cNvPr id="2305" name="Google Shape;2305;p17"/>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306" name="Google Shape;2306;p17"/>
          <p:cNvGrpSpPr/>
          <p:nvPr/>
        </p:nvGrpSpPr>
        <p:grpSpPr>
          <a:xfrm>
            <a:off x="190634" y="158334"/>
            <a:ext cx="1171367" cy="837300"/>
            <a:chOff x="142975" y="118750"/>
            <a:chExt cx="878525" cy="627975"/>
          </a:xfrm>
        </p:grpSpPr>
        <p:sp>
          <p:nvSpPr>
            <p:cNvPr id="2307" name="Google Shape;2307;p17"/>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17"/>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17"/>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17"/>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17"/>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17"/>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17"/>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17"/>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17"/>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17"/>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17"/>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17"/>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17"/>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17"/>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17"/>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17"/>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17"/>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17"/>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17"/>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17"/>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17"/>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28" name="Google Shape;2328;p17"/>
          <p:cNvGrpSpPr/>
          <p:nvPr/>
        </p:nvGrpSpPr>
        <p:grpSpPr>
          <a:xfrm>
            <a:off x="10724091" y="88421"/>
            <a:ext cx="1341699" cy="1168913"/>
            <a:chOff x="8043068" y="66315"/>
            <a:chExt cx="1006274" cy="876685"/>
          </a:xfrm>
        </p:grpSpPr>
        <p:sp>
          <p:nvSpPr>
            <p:cNvPr id="2329" name="Google Shape;2329;p17"/>
            <p:cNvSpPr/>
            <p:nvPr/>
          </p:nvSpPr>
          <p:spPr>
            <a:xfrm rot="-3439216">
              <a:off x="8199825" y="438753"/>
              <a:ext cx="186964" cy="111391"/>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17"/>
            <p:cNvSpPr/>
            <p:nvPr/>
          </p:nvSpPr>
          <p:spPr>
            <a:xfrm rot="-3439216">
              <a:off x="8350564" y="297962"/>
              <a:ext cx="155846"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17"/>
            <p:cNvSpPr/>
            <p:nvPr/>
          </p:nvSpPr>
          <p:spPr>
            <a:xfrm rot="-3439216">
              <a:off x="8438759" y="443508"/>
              <a:ext cx="140858" cy="85353"/>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17"/>
            <p:cNvSpPr/>
            <p:nvPr/>
          </p:nvSpPr>
          <p:spPr>
            <a:xfrm rot="-3439216">
              <a:off x="8522236" y="315416"/>
              <a:ext cx="141493" cy="85226"/>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17"/>
            <p:cNvSpPr/>
            <p:nvPr/>
          </p:nvSpPr>
          <p:spPr>
            <a:xfrm rot="-3439216">
              <a:off x="8369635" y="170263"/>
              <a:ext cx="167404" cy="113677"/>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17"/>
            <p:cNvSpPr/>
            <p:nvPr/>
          </p:nvSpPr>
          <p:spPr>
            <a:xfrm rot="-3439216">
              <a:off x="8695895" y="94902"/>
              <a:ext cx="119647" cy="94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17"/>
            <p:cNvSpPr/>
            <p:nvPr/>
          </p:nvSpPr>
          <p:spPr>
            <a:xfrm rot="-3439216">
              <a:off x="8738948" y="353955"/>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17"/>
            <p:cNvSpPr/>
            <p:nvPr/>
          </p:nvSpPr>
          <p:spPr>
            <a:xfrm rot="-3439216">
              <a:off x="8852924" y="138209"/>
              <a:ext cx="105294" cy="80908"/>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17"/>
            <p:cNvSpPr/>
            <p:nvPr/>
          </p:nvSpPr>
          <p:spPr>
            <a:xfrm rot="-3439216">
              <a:off x="8496075" y="648999"/>
              <a:ext cx="129427" cy="90053"/>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17"/>
            <p:cNvSpPr/>
            <p:nvPr/>
          </p:nvSpPr>
          <p:spPr>
            <a:xfrm rot="-3439216">
              <a:off x="8225122" y="689079"/>
              <a:ext cx="139207" cy="95133"/>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17"/>
            <p:cNvSpPr/>
            <p:nvPr/>
          </p:nvSpPr>
          <p:spPr>
            <a:xfrm rot="-3439216">
              <a:off x="8653687" y="509329"/>
              <a:ext cx="132221" cy="104405"/>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17"/>
            <p:cNvSpPr/>
            <p:nvPr/>
          </p:nvSpPr>
          <p:spPr>
            <a:xfrm rot="-3439216">
              <a:off x="8930200" y="348632"/>
              <a:ext cx="110375" cy="81162"/>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17"/>
            <p:cNvSpPr/>
            <p:nvPr/>
          </p:nvSpPr>
          <p:spPr>
            <a:xfrm rot="-3439216">
              <a:off x="8892801" y="554689"/>
              <a:ext cx="105294" cy="84083"/>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17"/>
            <p:cNvSpPr/>
            <p:nvPr/>
          </p:nvSpPr>
          <p:spPr>
            <a:xfrm rot="-3439216">
              <a:off x="8053999" y="644117"/>
              <a:ext cx="139080" cy="101992"/>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17"/>
            <p:cNvSpPr/>
            <p:nvPr/>
          </p:nvSpPr>
          <p:spPr>
            <a:xfrm rot="-3439216">
              <a:off x="8632796" y="768265"/>
              <a:ext cx="122568"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17"/>
            <p:cNvSpPr/>
            <p:nvPr/>
          </p:nvSpPr>
          <p:spPr>
            <a:xfrm rot="-3439216">
              <a:off x="8304129" y="810219"/>
              <a:ext cx="143779" cy="9386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5" name="Google Shape;2345;p17"/>
          <p:cNvGrpSpPr/>
          <p:nvPr/>
        </p:nvGrpSpPr>
        <p:grpSpPr>
          <a:xfrm>
            <a:off x="89373" y="5584685"/>
            <a:ext cx="1026500" cy="1106633"/>
            <a:chOff x="67029" y="4188513"/>
            <a:chExt cx="769875" cy="829975"/>
          </a:xfrm>
        </p:grpSpPr>
        <p:sp>
          <p:nvSpPr>
            <p:cNvPr id="2346" name="Google Shape;2346;p17"/>
            <p:cNvSpPr/>
            <p:nvPr/>
          </p:nvSpPr>
          <p:spPr>
            <a:xfrm>
              <a:off x="67029" y="4556599"/>
              <a:ext cx="126747" cy="9556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17"/>
            <p:cNvSpPr/>
            <p:nvPr/>
          </p:nvSpPr>
          <p:spPr>
            <a:xfrm>
              <a:off x="193106" y="4750827"/>
              <a:ext cx="139405" cy="11157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17"/>
            <p:cNvSpPr/>
            <p:nvPr/>
          </p:nvSpPr>
          <p:spPr>
            <a:xfrm>
              <a:off x="359421" y="4885286"/>
              <a:ext cx="155165" cy="133202"/>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17"/>
            <p:cNvSpPr/>
            <p:nvPr/>
          </p:nvSpPr>
          <p:spPr>
            <a:xfrm>
              <a:off x="560272" y="4595494"/>
              <a:ext cx="172349" cy="127166"/>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17"/>
            <p:cNvSpPr/>
            <p:nvPr/>
          </p:nvSpPr>
          <p:spPr>
            <a:xfrm>
              <a:off x="356319" y="4514014"/>
              <a:ext cx="159775" cy="142591"/>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17"/>
            <p:cNvSpPr/>
            <p:nvPr/>
          </p:nvSpPr>
          <p:spPr>
            <a:xfrm>
              <a:off x="680482" y="4820739"/>
              <a:ext cx="156422" cy="14845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17"/>
            <p:cNvSpPr/>
            <p:nvPr/>
          </p:nvSpPr>
          <p:spPr>
            <a:xfrm>
              <a:off x="228565" y="4341246"/>
              <a:ext cx="92965" cy="7921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17"/>
            <p:cNvSpPr/>
            <p:nvPr/>
          </p:nvSpPr>
          <p:spPr>
            <a:xfrm>
              <a:off x="365875" y="4188513"/>
              <a:ext cx="189618" cy="13865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17"/>
            <p:cNvSpPr/>
            <p:nvPr/>
          </p:nvSpPr>
          <p:spPr>
            <a:xfrm>
              <a:off x="536465" y="4831636"/>
              <a:ext cx="69493" cy="57003"/>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17"/>
            <p:cNvSpPr/>
            <p:nvPr/>
          </p:nvSpPr>
          <p:spPr>
            <a:xfrm>
              <a:off x="613838" y="4349796"/>
              <a:ext cx="109311" cy="7477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467531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56"/>
        <p:cNvGrpSpPr/>
        <p:nvPr/>
      </p:nvGrpSpPr>
      <p:grpSpPr>
        <a:xfrm>
          <a:off x="0" y="0"/>
          <a:ext cx="0" cy="0"/>
          <a:chOff x="0" y="0"/>
          <a:chExt cx="0" cy="0"/>
        </a:xfrm>
      </p:grpSpPr>
      <p:sp>
        <p:nvSpPr>
          <p:cNvPr id="2357" name="Google Shape;2357;p18"/>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358" name="Google Shape;2358;p18"/>
          <p:cNvSpPr/>
          <p:nvPr/>
        </p:nvSpPr>
        <p:spPr>
          <a:xfrm rot="-3607199" flipH="1">
            <a:off x="9619055" y="5836979"/>
            <a:ext cx="4095567" cy="168587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18"/>
          <p:cNvSpPr/>
          <p:nvPr/>
        </p:nvSpPr>
        <p:spPr>
          <a:xfrm rot="900074" flipH="1">
            <a:off x="-1832896" y="5497263"/>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18"/>
          <p:cNvSpPr/>
          <p:nvPr/>
        </p:nvSpPr>
        <p:spPr>
          <a:xfrm rot="10800000" flipH="1">
            <a:off x="1273617" y="6198233"/>
            <a:ext cx="50927" cy="51339"/>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18"/>
          <p:cNvSpPr/>
          <p:nvPr/>
        </p:nvSpPr>
        <p:spPr>
          <a:xfrm rot="10800000" flipH="1">
            <a:off x="1631617" y="6078809"/>
            <a:ext cx="140289" cy="134799"/>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2" name="Google Shape;2362;p18"/>
          <p:cNvSpPr/>
          <p:nvPr/>
        </p:nvSpPr>
        <p:spPr>
          <a:xfrm rot="10800000" flipH="1">
            <a:off x="996605" y="5950460"/>
            <a:ext cx="89363" cy="86755"/>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18"/>
          <p:cNvSpPr/>
          <p:nvPr/>
        </p:nvSpPr>
        <p:spPr>
          <a:xfrm rot="10800000" flipH="1">
            <a:off x="1379315" y="5902966"/>
            <a:ext cx="58340" cy="54221"/>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18"/>
          <p:cNvSpPr/>
          <p:nvPr/>
        </p:nvSpPr>
        <p:spPr>
          <a:xfrm rot="10800000" flipH="1">
            <a:off x="1864428" y="5984917"/>
            <a:ext cx="156625" cy="1566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18"/>
          <p:cNvSpPr/>
          <p:nvPr/>
        </p:nvSpPr>
        <p:spPr>
          <a:xfrm rot="10800000" flipH="1">
            <a:off x="665509" y="6131521"/>
            <a:ext cx="95952" cy="96089"/>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366" name="Google Shape;2366;p18"/>
          <p:cNvGrpSpPr/>
          <p:nvPr/>
        </p:nvGrpSpPr>
        <p:grpSpPr>
          <a:xfrm>
            <a:off x="11103376" y="5855657"/>
            <a:ext cx="1255376" cy="1197696"/>
            <a:chOff x="8327532" y="4391743"/>
            <a:chExt cx="941532" cy="898272"/>
          </a:xfrm>
        </p:grpSpPr>
        <p:sp>
          <p:nvSpPr>
            <p:cNvPr id="2367" name="Google Shape;2367;p18"/>
            <p:cNvSpPr/>
            <p:nvPr/>
          </p:nvSpPr>
          <p:spPr>
            <a:xfrm rot="1096618">
              <a:off x="8647763" y="4520801"/>
              <a:ext cx="186963" cy="111390"/>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18"/>
            <p:cNvSpPr/>
            <p:nvPr/>
          </p:nvSpPr>
          <p:spPr>
            <a:xfrm rot="1096618">
              <a:off x="8840446" y="4622250"/>
              <a:ext cx="155844"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18"/>
            <p:cNvSpPr/>
            <p:nvPr/>
          </p:nvSpPr>
          <p:spPr>
            <a:xfrm rot="1096618">
              <a:off x="8732515" y="4740862"/>
              <a:ext cx="140857" cy="85352"/>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18"/>
            <p:cNvSpPr/>
            <p:nvPr/>
          </p:nvSpPr>
          <p:spPr>
            <a:xfrm rot="1096618">
              <a:off x="8877167" y="4790211"/>
              <a:ext cx="141492" cy="8522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18"/>
            <p:cNvSpPr/>
            <p:nvPr/>
          </p:nvSpPr>
          <p:spPr>
            <a:xfrm rot="1096618">
              <a:off x="8956291" y="4608164"/>
              <a:ext cx="167403" cy="113676"/>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18"/>
            <p:cNvSpPr/>
            <p:nvPr/>
          </p:nvSpPr>
          <p:spPr>
            <a:xfrm rot="1096618">
              <a:off x="9137599" y="4889456"/>
              <a:ext cx="119646" cy="94624"/>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18"/>
            <p:cNvSpPr/>
            <p:nvPr/>
          </p:nvSpPr>
          <p:spPr>
            <a:xfrm rot="1096618">
              <a:off x="8906975" y="5001147"/>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18"/>
            <p:cNvSpPr/>
            <p:nvPr/>
          </p:nvSpPr>
          <p:spPr>
            <a:xfrm rot="1096618">
              <a:off x="9146744" y="5050523"/>
              <a:ext cx="105293" cy="8090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18"/>
            <p:cNvSpPr/>
            <p:nvPr/>
          </p:nvSpPr>
          <p:spPr>
            <a:xfrm rot="1096618">
              <a:off x="8549755" y="4840186"/>
              <a:ext cx="129426" cy="90052"/>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18"/>
            <p:cNvSpPr/>
            <p:nvPr/>
          </p:nvSpPr>
          <p:spPr>
            <a:xfrm rot="1096618">
              <a:off x="8437409" y="4590545"/>
              <a:ext cx="139206" cy="9513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7" name="Google Shape;2377;p18"/>
            <p:cNvSpPr/>
            <p:nvPr/>
          </p:nvSpPr>
          <p:spPr>
            <a:xfrm rot="1096618">
              <a:off x="8716238" y="4954068"/>
              <a:ext cx="132220" cy="104404"/>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18"/>
            <p:cNvSpPr/>
            <p:nvPr/>
          </p:nvSpPr>
          <p:spPr>
            <a:xfrm rot="1096618">
              <a:off x="8960123" y="5180073"/>
              <a:ext cx="110374" cy="81161"/>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18"/>
            <p:cNvSpPr/>
            <p:nvPr/>
          </p:nvSpPr>
          <p:spPr>
            <a:xfrm rot="1096618">
              <a:off x="8751733" y="5191543"/>
              <a:ext cx="105293" cy="84082"/>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18"/>
            <p:cNvSpPr/>
            <p:nvPr/>
          </p:nvSpPr>
          <p:spPr>
            <a:xfrm rot="1096618">
              <a:off x="8435121" y="4410978"/>
              <a:ext cx="139079" cy="101991"/>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18"/>
            <p:cNvSpPr/>
            <p:nvPr/>
          </p:nvSpPr>
          <p:spPr>
            <a:xfrm rot="1096618">
              <a:off x="8471804" y="4999717"/>
              <a:ext cx="122567"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2" name="Google Shape;2382;p18"/>
            <p:cNvSpPr/>
            <p:nvPr/>
          </p:nvSpPr>
          <p:spPr>
            <a:xfrm rot="1096618">
              <a:off x="8338624" y="4699891"/>
              <a:ext cx="143778" cy="93862"/>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383" name="Google Shape;2383;p18"/>
          <p:cNvSpPr/>
          <p:nvPr/>
        </p:nvSpPr>
        <p:spPr>
          <a:xfrm rot="-7192801">
            <a:off x="9619055" y="-685288"/>
            <a:ext cx="4095567" cy="168587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18"/>
          <p:cNvSpPr/>
          <p:nvPr/>
        </p:nvSpPr>
        <p:spPr>
          <a:xfrm rot="9899926">
            <a:off x="-1832896" y="-756107"/>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7939213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385"/>
        <p:cNvGrpSpPr/>
        <p:nvPr/>
      </p:nvGrpSpPr>
      <p:grpSpPr>
        <a:xfrm>
          <a:off x="0" y="0"/>
          <a:ext cx="0" cy="0"/>
          <a:chOff x="0" y="0"/>
          <a:chExt cx="0" cy="0"/>
        </a:xfrm>
      </p:grpSpPr>
      <p:sp>
        <p:nvSpPr>
          <p:cNvPr id="2386" name="Google Shape;2386;p19"/>
          <p:cNvSpPr/>
          <p:nvPr/>
        </p:nvSpPr>
        <p:spPr>
          <a:xfrm rot="3785861">
            <a:off x="10856563" y="-1197142"/>
            <a:ext cx="3577780" cy="285139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19"/>
          <p:cNvSpPr/>
          <p:nvPr/>
        </p:nvSpPr>
        <p:spPr>
          <a:xfrm rot="-4452864">
            <a:off x="10520875" y="5587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19"/>
          <p:cNvSpPr/>
          <p:nvPr/>
        </p:nvSpPr>
        <p:spPr>
          <a:xfrm rot="-4452864">
            <a:off x="-2438759" y="5911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19"/>
          <p:cNvSpPr/>
          <p:nvPr/>
        </p:nvSpPr>
        <p:spPr>
          <a:xfrm rot="5595821">
            <a:off x="-1815287" y="-1197153"/>
            <a:ext cx="3577784" cy="285139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19"/>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1" name="Google Shape;2391;p19"/>
          <p:cNvSpPr txBox="1">
            <a:spLocks noGrp="1"/>
          </p:cNvSpPr>
          <p:nvPr>
            <p:ph type="subTitle" idx="1"/>
          </p:nvPr>
        </p:nvSpPr>
        <p:spPr>
          <a:xfrm>
            <a:off x="965500"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2" name="Google Shape;2392;p19"/>
          <p:cNvSpPr txBox="1">
            <a:spLocks noGrp="1"/>
          </p:cNvSpPr>
          <p:nvPr>
            <p:ph type="title" idx="2"/>
          </p:nvPr>
        </p:nvSpPr>
        <p:spPr>
          <a:xfrm>
            <a:off x="965500"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3" name="Google Shape;2393;p19"/>
          <p:cNvSpPr txBox="1">
            <a:spLocks noGrp="1"/>
          </p:cNvSpPr>
          <p:nvPr>
            <p:ph type="title" idx="3" hasCustomPrompt="1"/>
          </p:nvPr>
        </p:nvSpPr>
        <p:spPr>
          <a:xfrm>
            <a:off x="965516"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94" name="Google Shape;2394;p19"/>
          <p:cNvSpPr txBox="1">
            <a:spLocks noGrp="1"/>
          </p:cNvSpPr>
          <p:nvPr>
            <p:ph type="subTitle" idx="4"/>
          </p:nvPr>
        </p:nvSpPr>
        <p:spPr>
          <a:xfrm>
            <a:off x="4551995"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5" name="Google Shape;2395;p19"/>
          <p:cNvSpPr txBox="1">
            <a:spLocks noGrp="1"/>
          </p:cNvSpPr>
          <p:nvPr>
            <p:ph type="title" idx="5"/>
          </p:nvPr>
        </p:nvSpPr>
        <p:spPr>
          <a:xfrm>
            <a:off x="4551999"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6" name="Google Shape;2396;p19"/>
          <p:cNvSpPr txBox="1">
            <a:spLocks noGrp="1"/>
          </p:cNvSpPr>
          <p:nvPr>
            <p:ph type="title" idx="6" hasCustomPrompt="1"/>
          </p:nvPr>
        </p:nvSpPr>
        <p:spPr>
          <a:xfrm>
            <a:off x="4552011"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l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97" name="Google Shape;2397;p19"/>
          <p:cNvSpPr txBox="1">
            <a:spLocks noGrp="1"/>
          </p:cNvSpPr>
          <p:nvPr>
            <p:ph type="subTitle" idx="7"/>
          </p:nvPr>
        </p:nvSpPr>
        <p:spPr>
          <a:xfrm>
            <a:off x="8138488"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8" name="Google Shape;2398;p19"/>
          <p:cNvSpPr txBox="1">
            <a:spLocks noGrp="1"/>
          </p:cNvSpPr>
          <p:nvPr>
            <p:ph type="title" idx="8"/>
          </p:nvPr>
        </p:nvSpPr>
        <p:spPr>
          <a:xfrm>
            <a:off x="8138496"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9" name="Google Shape;2399;p19"/>
          <p:cNvSpPr txBox="1">
            <a:spLocks noGrp="1"/>
          </p:cNvSpPr>
          <p:nvPr>
            <p:ph type="title" idx="9" hasCustomPrompt="1"/>
          </p:nvPr>
        </p:nvSpPr>
        <p:spPr>
          <a:xfrm>
            <a:off x="8138505"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3"/>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0" name="Google Shape;2400;p19"/>
          <p:cNvSpPr txBox="1">
            <a:spLocks noGrp="1"/>
          </p:cNvSpPr>
          <p:nvPr>
            <p:ph type="subTitle" idx="13"/>
          </p:nvPr>
        </p:nvSpPr>
        <p:spPr>
          <a:xfrm>
            <a:off x="965500"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1" name="Google Shape;2401;p19"/>
          <p:cNvSpPr txBox="1">
            <a:spLocks noGrp="1"/>
          </p:cNvSpPr>
          <p:nvPr>
            <p:ph type="title" idx="14"/>
          </p:nvPr>
        </p:nvSpPr>
        <p:spPr>
          <a:xfrm>
            <a:off x="965500"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2" name="Google Shape;2402;p19"/>
          <p:cNvSpPr txBox="1">
            <a:spLocks noGrp="1"/>
          </p:cNvSpPr>
          <p:nvPr>
            <p:ph type="title" idx="15" hasCustomPrompt="1"/>
          </p:nvPr>
        </p:nvSpPr>
        <p:spPr>
          <a:xfrm>
            <a:off x="965516"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3" name="Google Shape;2403;p19"/>
          <p:cNvSpPr txBox="1">
            <a:spLocks noGrp="1"/>
          </p:cNvSpPr>
          <p:nvPr>
            <p:ph type="subTitle" idx="16"/>
          </p:nvPr>
        </p:nvSpPr>
        <p:spPr>
          <a:xfrm>
            <a:off x="4551995"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4" name="Google Shape;2404;p19"/>
          <p:cNvSpPr txBox="1">
            <a:spLocks noGrp="1"/>
          </p:cNvSpPr>
          <p:nvPr>
            <p:ph type="title" idx="17"/>
          </p:nvPr>
        </p:nvSpPr>
        <p:spPr>
          <a:xfrm>
            <a:off x="4551999"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5" name="Google Shape;2405;p19"/>
          <p:cNvSpPr txBox="1">
            <a:spLocks noGrp="1"/>
          </p:cNvSpPr>
          <p:nvPr>
            <p:ph type="title" idx="18" hasCustomPrompt="1"/>
          </p:nvPr>
        </p:nvSpPr>
        <p:spPr>
          <a:xfrm>
            <a:off x="4552011"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4"/>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6" name="Google Shape;2406;p19"/>
          <p:cNvSpPr txBox="1">
            <a:spLocks noGrp="1"/>
          </p:cNvSpPr>
          <p:nvPr>
            <p:ph type="subTitle" idx="19"/>
          </p:nvPr>
        </p:nvSpPr>
        <p:spPr>
          <a:xfrm>
            <a:off x="8138488"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7" name="Google Shape;2407;p19"/>
          <p:cNvSpPr txBox="1">
            <a:spLocks noGrp="1"/>
          </p:cNvSpPr>
          <p:nvPr>
            <p:ph type="title" idx="20"/>
          </p:nvPr>
        </p:nvSpPr>
        <p:spPr>
          <a:xfrm>
            <a:off x="8138496"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8" name="Google Shape;2408;p19"/>
          <p:cNvSpPr txBox="1">
            <a:spLocks noGrp="1"/>
          </p:cNvSpPr>
          <p:nvPr>
            <p:ph type="title" idx="21" hasCustomPrompt="1"/>
          </p:nvPr>
        </p:nvSpPr>
        <p:spPr>
          <a:xfrm>
            <a:off x="8138505"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2409" name="Google Shape;2409;p19"/>
          <p:cNvGrpSpPr/>
          <p:nvPr/>
        </p:nvGrpSpPr>
        <p:grpSpPr>
          <a:xfrm rot="9401011">
            <a:off x="164995" y="121901"/>
            <a:ext cx="1298641" cy="1005131"/>
            <a:chOff x="1642400" y="1129775"/>
            <a:chExt cx="193200" cy="144025"/>
          </a:xfrm>
        </p:grpSpPr>
        <p:sp>
          <p:nvSpPr>
            <p:cNvPr id="2410" name="Google Shape;2410;p19"/>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1" name="Google Shape;2411;p19"/>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2" name="Google Shape;2412;p19"/>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3" name="Google Shape;2413;p19"/>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4" name="Google Shape;2414;p19"/>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5" name="Google Shape;2415;p19"/>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6" name="Google Shape;2416;p19"/>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7" name="Google Shape;2417;p19"/>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8" name="Google Shape;2418;p19"/>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9" name="Google Shape;2419;p19"/>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0" name="Google Shape;2420;p19"/>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1" name="Google Shape;2421;p19"/>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2" name="Google Shape;2422;p19"/>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3" name="Google Shape;2423;p19"/>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4" name="Google Shape;2424;p19"/>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5" name="Google Shape;2425;p19"/>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6" name="Google Shape;2426;p19"/>
          <p:cNvGrpSpPr/>
          <p:nvPr/>
        </p:nvGrpSpPr>
        <p:grpSpPr>
          <a:xfrm rot="1024943">
            <a:off x="10580247" y="68313"/>
            <a:ext cx="1556092" cy="1112243"/>
            <a:chOff x="3287500" y="1126625"/>
            <a:chExt cx="222800" cy="159250"/>
          </a:xfrm>
        </p:grpSpPr>
        <p:sp>
          <p:nvSpPr>
            <p:cNvPr id="2427" name="Google Shape;2427;p19"/>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8" name="Google Shape;2428;p19"/>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9" name="Google Shape;2429;p19"/>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0" name="Google Shape;2430;p19"/>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1" name="Google Shape;2431;p19"/>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2" name="Google Shape;2432;p19"/>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3" name="Google Shape;2433;p19"/>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4" name="Google Shape;2434;p19"/>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5" name="Google Shape;2435;p19"/>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6" name="Google Shape;2436;p19"/>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7" name="Google Shape;2437;p19"/>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8" name="Google Shape;2438;p19"/>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9" name="Google Shape;2439;p19"/>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2440;p19"/>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1" name="Google Shape;2441;p19"/>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2" name="Google Shape;2442;p19"/>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2443;p19"/>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4" name="Google Shape;2444;p19"/>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5" name="Google Shape;2445;p19"/>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2446;p19"/>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2447;p19"/>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48" name="Google Shape;2448;p19"/>
          <p:cNvGrpSpPr/>
          <p:nvPr/>
        </p:nvGrpSpPr>
        <p:grpSpPr>
          <a:xfrm>
            <a:off x="10914025" y="5503794"/>
            <a:ext cx="1176593" cy="1268417"/>
            <a:chOff x="301225" y="1363100"/>
            <a:chExt cx="229600" cy="247525"/>
          </a:xfrm>
        </p:grpSpPr>
        <p:sp>
          <p:nvSpPr>
            <p:cNvPr id="2449" name="Google Shape;2449;p19"/>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2450;p19"/>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451;p19"/>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452;p19"/>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3" name="Google Shape;2453;p19"/>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4" name="Google Shape;2454;p19"/>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2455;p19"/>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2456;p19"/>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2457;p19"/>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2458;p19"/>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459" name="Google Shape;2459;p19"/>
          <p:cNvSpPr/>
          <p:nvPr/>
        </p:nvSpPr>
        <p:spPr>
          <a:xfrm>
            <a:off x="-597900" y="5390166"/>
            <a:ext cx="1342440" cy="1588421"/>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8676520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460"/>
        <p:cNvGrpSpPr/>
        <p:nvPr/>
      </p:nvGrpSpPr>
      <p:grpSpPr>
        <a:xfrm>
          <a:off x="0" y="0"/>
          <a:ext cx="0" cy="0"/>
          <a:chOff x="0" y="0"/>
          <a:chExt cx="0" cy="0"/>
        </a:xfrm>
      </p:grpSpPr>
      <p:sp>
        <p:nvSpPr>
          <p:cNvPr id="2461" name="Google Shape;2461;p20"/>
          <p:cNvSpPr/>
          <p:nvPr/>
        </p:nvSpPr>
        <p:spPr>
          <a:xfrm rot="9899926">
            <a:off x="-2139829" y="-451338"/>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462;p2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63" name="Google Shape;2463;p20"/>
          <p:cNvGrpSpPr/>
          <p:nvPr/>
        </p:nvGrpSpPr>
        <p:grpSpPr>
          <a:xfrm>
            <a:off x="10761261" y="-507831"/>
            <a:ext cx="2142640" cy="3029052"/>
            <a:chOff x="581498" y="-176424"/>
            <a:chExt cx="494516" cy="699098"/>
          </a:xfrm>
        </p:grpSpPr>
        <p:sp>
          <p:nvSpPr>
            <p:cNvPr id="2464" name="Google Shape;2464;p20"/>
            <p:cNvSpPr/>
            <p:nvPr/>
          </p:nvSpPr>
          <p:spPr>
            <a:xfrm rot="10800000" flipH="1">
              <a:off x="581498" y="-176424"/>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465;p20"/>
            <p:cNvSpPr/>
            <p:nvPr/>
          </p:nvSpPr>
          <p:spPr>
            <a:xfrm rot="10800000" flipH="1">
              <a:off x="614525" y="340224"/>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466;p20"/>
            <p:cNvSpPr/>
            <p:nvPr/>
          </p:nvSpPr>
          <p:spPr>
            <a:xfrm rot="10800000" flipH="1">
              <a:off x="664125" y="257449"/>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467;p20"/>
            <p:cNvSpPr/>
            <p:nvPr/>
          </p:nvSpPr>
          <p:spPr>
            <a:xfrm rot="10800000" flipH="1">
              <a:off x="729600" y="19602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468;p20"/>
            <p:cNvSpPr/>
            <p:nvPr/>
          </p:nvSpPr>
          <p:spPr>
            <a:xfrm rot="10800000" flipH="1">
              <a:off x="808625" y="31244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469;p20"/>
            <p:cNvSpPr/>
            <p:nvPr/>
          </p:nvSpPr>
          <p:spPr>
            <a:xfrm rot="10800000" flipH="1">
              <a:off x="728400" y="338449"/>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470;p20"/>
            <p:cNvSpPr/>
            <p:nvPr/>
          </p:nvSpPr>
          <p:spPr>
            <a:xfrm rot="10800000" flipH="1">
              <a:off x="855950" y="21542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471;p20"/>
            <p:cNvSpPr/>
            <p:nvPr/>
          </p:nvSpPr>
          <p:spPr>
            <a:xfrm rot="10800000" flipH="1">
              <a:off x="678100" y="43139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472;p20"/>
            <p:cNvSpPr/>
            <p:nvPr/>
          </p:nvSpPr>
          <p:spPr>
            <a:xfrm rot="10800000" flipH="1">
              <a:off x="732125" y="46812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473;p20"/>
            <p:cNvSpPr/>
            <p:nvPr/>
          </p:nvSpPr>
          <p:spPr>
            <a:xfrm rot="10800000" flipH="1">
              <a:off x="799275" y="24714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474;p20"/>
            <p:cNvSpPr/>
            <p:nvPr/>
          </p:nvSpPr>
          <p:spPr>
            <a:xfrm rot="10800000" flipH="1">
              <a:off x="829725" y="429774"/>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5" name="Google Shape;2475;p20"/>
          <p:cNvGrpSpPr/>
          <p:nvPr/>
        </p:nvGrpSpPr>
        <p:grpSpPr>
          <a:xfrm>
            <a:off x="-210735" y="-507849"/>
            <a:ext cx="1999552" cy="2595356"/>
            <a:chOff x="6458086" y="2333245"/>
            <a:chExt cx="290250" cy="376750"/>
          </a:xfrm>
        </p:grpSpPr>
        <p:sp>
          <p:nvSpPr>
            <p:cNvPr id="2476" name="Google Shape;2476;p20"/>
            <p:cNvSpPr/>
            <p:nvPr/>
          </p:nvSpPr>
          <p:spPr>
            <a:xfrm rot="10800000" flipH="1">
              <a:off x="6462936" y="2346820"/>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2477;p20"/>
            <p:cNvSpPr/>
            <p:nvPr/>
          </p:nvSpPr>
          <p:spPr>
            <a:xfrm rot="10800000" flipH="1">
              <a:off x="6458086" y="233324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2478;p20"/>
            <p:cNvSpPr/>
            <p:nvPr/>
          </p:nvSpPr>
          <p:spPr>
            <a:xfrm rot="10800000" flipH="1">
              <a:off x="6587861" y="2552645"/>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2479;p20"/>
            <p:cNvSpPr/>
            <p:nvPr/>
          </p:nvSpPr>
          <p:spPr>
            <a:xfrm rot="10800000" flipH="1">
              <a:off x="6510111" y="2454270"/>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0" name="Google Shape;2480;p20"/>
            <p:cNvSpPr/>
            <p:nvPr/>
          </p:nvSpPr>
          <p:spPr>
            <a:xfrm rot="10800000" flipH="1">
              <a:off x="6582936" y="26341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1" name="Google Shape;2481;p20"/>
            <p:cNvSpPr/>
            <p:nvPr/>
          </p:nvSpPr>
          <p:spPr>
            <a:xfrm rot="10800000" flipH="1">
              <a:off x="6592786" y="264279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2" name="Google Shape;2482;p20"/>
            <p:cNvSpPr/>
            <p:nvPr/>
          </p:nvSpPr>
          <p:spPr>
            <a:xfrm rot="10800000" flipH="1">
              <a:off x="6594711" y="263039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3" name="Google Shape;2483;p20"/>
            <p:cNvSpPr/>
            <p:nvPr/>
          </p:nvSpPr>
          <p:spPr>
            <a:xfrm rot="10800000" flipH="1">
              <a:off x="6669336" y="257697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4" name="Google Shape;2484;p20"/>
            <p:cNvSpPr/>
            <p:nvPr/>
          </p:nvSpPr>
          <p:spPr>
            <a:xfrm rot="10800000" flipH="1">
              <a:off x="6678611" y="2588770"/>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5" name="Google Shape;2485;p20"/>
            <p:cNvSpPr/>
            <p:nvPr/>
          </p:nvSpPr>
          <p:spPr>
            <a:xfrm rot="10800000" flipH="1">
              <a:off x="6683086" y="25750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6" name="Google Shape;2486;p20"/>
            <p:cNvSpPr/>
            <p:nvPr/>
          </p:nvSpPr>
          <p:spPr>
            <a:xfrm rot="10800000" flipH="1">
              <a:off x="6539961" y="2524745"/>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7" name="Google Shape;2487;p20"/>
            <p:cNvSpPr/>
            <p:nvPr/>
          </p:nvSpPr>
          <p:spPr>
            <a:xfrm rot="10800000" flipH="1">
              <a:off x="6547411" y="253592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8" name="Google Shape;2488;p20"/>
            <p:cNvSpPr/>
            <p:nvPr/>
          </p:nvSpPr>
          <p:spPr>
            <a:xfrm rot="10800000" flipH="1">
              <a:off x="6599061" y="250099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9" name="Google Shape;2489;p20"/>
            <p:cNvSpPr/>
            <p:nvPr/>
          </p:nvSpPr>
          <p:spPr>
            <a:xfrm rot="10800000" flipH="1">
              <a:off x="6603986" y="248862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0" name="Google Shape;2490;p20"/>
            <p:cNvSpPr/>
            <p:nvPr/>
          </p:nvSpPr>
          <p:spPr>
            <a:xfrm rot="10800000" flipH="1">
              <a:off x="6612786" y="249922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1" name="Google Shape;2491;p20"/>
            <p:cNvSpPr/>
            <p:nvPr/>
          </p:nvSpPr>
          <p:spPr>
            <a:xfrm rot="10800000" flipH="1">
              <a:off x="6487111" y="2474895"/>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2" name="Google Shape;2492;p20"/>
            <p:cNvSpPr/>
            <p:nvPr/>
          </p:nvSpPr>
          <p:spPr>
            <a:xfrm rot="10800000" flipH="1">
              <a:off x="6489661" y="246309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3" name="Google Shape;2493;p20"/>
            <p:cNvSpPr/>
            <p:nvPr/>
          </p:nvSpPr>
          <p:spPr>
            <a:xfrm rot="10800000" flipH="1">
              <a:off x="6696661" y="269382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4" name="Google Shape;2494;p20"/>
            <p:cNvSpPr/>
            <p:nvPr/>
          </p:nvSpPr>
          <p:spPr>
            <a:xfrm rot="10800000" flipH="1">
              <a:off x="6705461" y="268577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95" name="Google Shape;2495;p20"/>
          <p:cNvGrpSpPr/>
          <p:nvPr/>
        </p:nvGrpSpPr>
        <p:grpSpPr>
          <a:xfrm>
            <a:off x="10808452" y="-643760"/>
            <a:ext cx="1614453" cy="2091095"/>
            <a:chOff x="5879975" y="2355513"/>
            <a:chExt cx="234350" cy="303550"/>
          </a:xfrm>
        </p:grpSpPr>
        <p:sp>
          <p:nvSpPr>
            <p:cNvPr id="2496" name="Google Shape;2496;p20"/>
            <p:cNvSpPr/>
            <p:nvPr/>
          </p:nvSpPr>
          <p:spPr>
            <a:xfrm rot="10800000" flipH="1">
              <a:off x="5879975" y="2360538"/>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7" name="Google Shape;2497;p20"/>
            <p:cNvSpPr/>
            <p:nvPr/>
          </p:nvSpPr>
          <p:spPr>
            <a:xfrm rot="10800000" flipH="1">
              <a:off x="5909075" y="235551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8" name="Google Shape;2498;p20"/>
            <p:cNvSpPr/>
            <p:nvPr/>
          </p:nvSpPr>
          <p:spPr>
            <a:xfrm rot="10800000" flipH="1">
              <a:off x="5914450" y="2552738"/>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9" name="Google Shape;2499;p20"/>
            <p:cNvSpPr/>
            <p:nvPr/>
          </p:nvSpPr>
          <p:spPr>
            <a:xfrm rot="10800000" flipH="1">
              <a:off x="5942675" y="250276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0" name="Google Shape;2500;p20"/>
            <p:cNvSpPr/>
            <p:nvPr/>
          </p:nvSpPr>
          <p:spPr>
            <a:xfrm rot="10800000" flipH="1">
              <a:off x="5999550" y="2459188"/>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1" name="Google Shape;2501;p20"/>
            <p:cNvSpPr/>
            <p:nvPr/>
          </p:nvSpPr>
          <p:spPr>
            <a:xfrm rot="10800000" flipH="1">
              <a:off x="5999375" y="2555763"/>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2" name="Google Shape;2502;p20"/>
            <p:cNvSpPr/>
            <p:nvPr/>
          </p:nvSpPr>
          <p:spPr>
            <a:xfrm rot="10800000" flipH="1">
              <a:off x="6003700" y="257441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3" name="Google Shape;2503;p20"/>
            <p:cNvSpPr/>
            <p:nvPr/>
          </p:nvSpPr>
          <p:spPr>
            <a:xfrm rot="10800000" flipH="1">
              <a:off x="5907300" y="2586213"/>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4" name="Google Shape;2504;p20"/>
            <p:cNvSpPr/>
            <p:nvPr/>
          </p:nvSpPr>
          <p:spPr>
            <a:xfrm rot="10800000" flipH="1">
              <a:off x="5942675" y="254023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5" name="Google Shape;2505;p20"/>
            <p:cNvSpPr/>
            <p:nvPr/>
          </p:nvSpPr>
          <p:spPr>
            <a:xfrm rot="10800000" flipH="1">
              <a:off x="5957000" y="253456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6" name="Google Shape;2506;p20"/>
            <p:cNvSpPr/>
            <p:nvPr/>
          </p:nvSpPr>
          <p:spPr>
            <a:xfrm rot="10800000" flipH="1">
              <a:off x="6069525" y="2461888"/>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7" name="Google Shape;2507;p20"/>
            <p:cNvSpPr/>
            <p:nvPr/>
          </p:nvSpPr>
          <p:spPr>
            <a:xfrm rot="10800000" flipH="1">
              <a:off x="6040425" y="244501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08" name="Google Shape;2508;p20"/>
          <p:cNvGrpSpPr/>
          <p:nvPr/>
        </p:nvGrpSpPr>
        <p:grpSpPr>
          <a:xfrm>
            <a:off x="1555521" y="93225"/>
            <a:ext cx="1679648" cy="1129385"/>
            <a:chOff x="1229612" y="-123520"/>
            <a:chExt cx="1417663" cy="953229"/>
          </a:xfrm>
        </p:grpSpPr>
        <p:sp>
          <p:nvSpPr>
            <p:cNvPr id="2509" name="Google Shape;2509;p20"/>
            <p:cNvSpPr/>
            <p:nvPr/>
          </p:nvSpPr>
          <p:spPr>
            <a:xfrm rot="10800000" flipH="1">
              <a:off x="1537196" y="52735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0" name="Google Shape;2510;p20"/>
            <p:cNvSpPr/>
            <p:nvPr/>
          </p:nvSpPr>
          <p:spPr>
            <a:xfrm rot="10800000" flipH="1">
              <a:off x="1819657" y="584483"/>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1" name="Google Shape;2511;p20"/>
            <p:cNvSpPr/>
            <p:nvPr/>
          </p:nvSpPr>
          <p:spPr>
            <a:xfrm rot="10800000" flipH="1">
              <a:off x="1806650" y="372031"/>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2" name="Google Shape;2512;p20"/>
            <p:cNvSpPr/>
            <p:nvPr/>
          </p:nvSpPr>
          <p:spPr>
            <a:xfrm rot="10800000" flipH="1">
              <a:off x="1997040" y="448162"/>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3" name="Google Shape;2513;p20"/>
            <p:cNvSpPr/>
            <p:nvPr/>
          </p:nvSpPr>
          <p:spPr>
            <a:xfrm rot="10800000" flipH="1">
              <a:off x="1923970" y="685481"/>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4" name="Google Shape;2514;p20"/>
            <p:cNvSpPr/>
            <p:nvPr/>
          </p:nvSpPr>
          <p:spPr>
            <a:xfrm rot="10800000" flipH="1">
              <a:off x="2349511" y="545589"/>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5" name="Google Shape;2515;p20"/>
            <p:cNvSpPr/>
            <p:nvPr/>
          </p:nvSpPr>
          <p:spPr>
            <a:xfrm rot="10800000" flipH="1">
              <a:off x="2206431" y="252288"/>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6" name="Google Shape;2516;p20"/>
            <p:cNvSpPr/>
            <p:nvPr/>
          </p:nvSpPr>
          <p:spPr>
            <a:xfrm rot="10800000" flipH="1">
              <a:off x="2491826" y="396388"/>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7" name="Google Shape;2517;p20"/>
            <p:cNvSpPr/>
            <p:nvPr/>
          </p:nvSpPr>
          <p:spPr>
            <a:xfrm rot="10800000" flipH="1">
              <a:off x="1708458" y="10563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8" name="Google Shape;2518;p20"/>
            <p:cNvSpPr/>
            <p:nvPr/>
          </p:nvSpPr>
          <p:spPr>
            <a:xfrm rot="10800000" flipH="1">
              <a:off x="1381874" y="263892"/>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9" name="Google Shape;2519;p20"/>
            <p:cNvSpPr/>
            <p:nvPr/>
          </p:nvSpPr>
          <p:spPr>
            <a:xfrm rot="10800000" flipH="1">
              <a:off x="1974979" y="117752"/>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0" name="Google Shape;2520;p20"/>
            <p:cNvSpPr/>
            <p:nvPr/>
          </p:nvSpPr>
          <p:spPr>
            <a:xfrm rot="10800000" flipH="1">
              <a:off x="2412634" y="108570"/>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1" name="Google Shape;2521;p20"/>
            <p:cNvSpPr/>
            <p:nvPr/>
          </p:nvSpPr>
          <p:spPr>
            <a:xfrm rot="10800000" flipH="1">
              <a:off x="1493073" y="742483"/>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2" name="Google Shape;2522;p20"/>
            <p:cNvSpPr/>
            <p:nvPr/>
          </p:nvSpPr>
          <p:spPr>
            <a:xfrm rot="10800000" flipH="1">
              <a:off x="2212425" y="-8832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3" name="Google Shape;2523;p20"/>
            <p:cNvSpPr/>
            <p:nvPr/>
          </p:nvSpPr>
          <p:spPr>
            <a:xfrm rot="10800000" flipH="1">
              <a:off x="1229612" y="437960"/>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4" name="Google Shape;2524;p20"/>
            <p:cNvSpPr/>
            <p:nvPr/>
          </p:nvSpPr>
          <p:spPr>
            <a:xfrm rot="10800000" flipH="1">
              <a:off x="1765588" y="-123520"/>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5" name="Google Shape;2525;p20"/>
            <p:cNvSpPr/>
            <p:nvPr/>
          </p:nvSpPr>
          <p:spPr>
            <a:xfrm rot="10800000" flipH="1">
              <a:off x="1378813" y="73246"/>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26" name="Google Shape;2526;p20"/>
          <p:cNvSpPr/>
          <p:nvPr/>
        </p:nvSpPr>
        <p:spPr>
          <a:xfrm>
            <a:off x="-658390" y="5917685"/>
            <a:ext cx="2201268" cy="117869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7" name="Google Shape;2527;p20"/>
          <p:cNvSpPr/>
          <p:nvPr/>
        </p:nvSpPr>
        <p:spPr>
          <a:xfrm rot="1416211">
            <a:off x="10741723" y="5519936"/>
            <a:ext cx="2350496" cy="216591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298584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528"/>
        <p:cNvGrpSpPr/>
        <p:nvPr/>
      </p:nvGrpSpPr>
      <p:grpSpPr>
        <a:xfrm>
          <a:off x="0" y="0"/>
          <a:ext cx="0" cy="0"/>
          <a:chOff x="0" y="0"/>
          <a:chExt cx="0" cy="0"/>
        </a:xfrm>
      </p:grpSpPr>
      <p:sp>
        <p:nvSpPr>
          <p:cNvPr id="2529" name="Google Shape;2529;p21"/>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30" name="Google Shape;2530;p21"/>
          <p:cNvSpPr/>
          <p:nvPr/>
        </p:nvSpPr>
        <p:spPr>
          <a:xfrm rot="10800000">
            <a:off x="11860491" y="6365647"/>
            <a:ext cx="95508" cy="7201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1" name="Google Shape;2531;p21"/>
          <p:cNvSpPr/>
          <p:nvPr/>
        </p:nvSpPr>
        <p:spPr>
          <a:xfrm rot="10800000">
            <a:off x="11755949" y="6207221"/>
            <a:ext cx="105047" cy="84079"/>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2" name="Google Shape;2532;p21"/>
          <p:cNvSpPr/>
          <p:nvPr/>
        </p:nvSpPr>
        <p:spPr>
          <a:xfrm rot="10800000">
            <a:off x="11618748" y="6089601"/>
            <a:ext cx="116921" cy="100377"/>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3" name="Google Shape;2533;p21"/>
          <p:cNvSpPr/>
          <p:nvPr/>
        </p:nvSpPr>
        <p:spPr>
          <a:xfrm rot="10800000">
            <a:off x="11454449" y="6312522"/>
            <a:ext cx="129871" cy="9582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4" name="Google Shape;2534;p21"/>
          <p:cNvSpPr/>
          <p:nvPr/>
        </p:nvSpPr>
        <p:spPr>
          <a:xfrm rot="10800000">
            <a:off x="11617610" y="6362298"/>
            <a:ext cx="120396" cy="107452"/>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5" name="Google Shape;2535;p21"/>
          <p:cNvSpPr/>
          <p:nvPr/>
        </p:nvSpPr>
        <p:spPr>
          <a:xfrm rot="10800000">
            <a:off x="11375867" y="6126743"/>
            <a:ext cx="117869" cy="1118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6" name="Google Shape;2536;p21"/>
          <p:cNvSpPr/>
          <p:nvPr/>
        </p:nvSpPr>
        <p:spPr>
          <a:xfrm rot="10800000">
            <a:off x="11764222" y="6540244"/>
            <a:ext cx="70052" cy="59696"/>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7" name="Google Shape;2537;p21"/>
          <p:cNvSpPr/>
          <p:nvPr/>
        </p:nvSpPr>
        <p:spPr>
          <a:xfrm rot="10800000">
            <a:off x="11587921" y="6610548"/>
            <a:ext cx="142883" cy="104483"/>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8" name="Google Shape;2538;p21"/>
          <p:cNvSpPr/>
          <p:nvPr/>
        </p:nvSpPr>
        <p:spPr>
          <a:xfrm rot="10800000">
            <a:off x="11549892" y="6187450"/>
            <a:ext cx="52365" cy="4295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9" name="Google Shape;2539;p21"/>
          <p:cNvSpPr/>
          <p:nvPr/>
        </p:nvSpPr>
        <p:spPr>
          <a:xfrm rot="10800000">
            <a:off x="11461585" y="6537149"/>
            <a:ext cx="82369" cy="56348"/>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0" name="Google Shape;2540;p21"/>
          <p:cNvSpPr/>
          <p:nvPr/>
        </p:nvSpPr>
        <p:spPr>
          <a:xfrm rot="3182689">
            <a:off x="474843" y="377607"/>
            <a:ext cx="210085" cy="56864"/>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1" name="Google Shape;2541;p21"/>
          <p:cNvSpPr/>
          <p:nvPr/>
        </p:nvSpPr>
        <p:spPr>
          <a:xfrm rot="3182689">
            <a:off x="654624" y="519684"/>
            <a:ext cx="173985" cy="5414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2" name="Google Shape;2542;p21"/>
          <p:cNvSpPr/>
          <p:nvPr/>
        </p:nvSpPr>
        <p:spPr>
          <a:xfrm rot="3182689">
            <a:off x="513337" y="610558"/>
            <a:ext cx="158649" cy="5116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3" name="Google Shape;2543;p21"/>
          <p:cNvSpPr/>
          <p:nvPr/>
        </p:nvSpPr>
        <p:spPr>
          <a:xfrm rot="3182689">
            <a:off x="654632" y="696342"/>
            <a:ext cx="158649" cy="5116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4" name="Google Shape;2544;p21"/>
          <p:cNvSpPr/>
          <p:nvPr/>
        </p:nvSpPr>
        <p:spPr>
          <a:xfrm rot="3182689">
            <a:off x="771128" y="536274"/>
            <a:ext cx="197192" cy="67857"/>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5" name="Google Shape;2545;p21"/>
          <p:cNvSpPr/>
          <p:nvPr/>
        </p:nvSpPr>
        <p:spPr>
          <a:xfrm rot="3182689">
            <a:off x="897181" y="858618"/>
            <a:ext cx="143179" cy="6554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6" name="Google Shape;2546;p21"/>
          <p:cNvSpPr/>
          <p:nvPr/>
        </p:nvSpPr>
        <p:spPr>
          <a:xfrm rot="3182689">
            <a:off x="634971" y="916166"/>
            <a:ext cx="133407" cy="51028"/>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7" name="Google Shape;2547;p21"/>
          <p:cNvSpPr/>
          <p:nvPr/>
        </p:nvSpPr>
        <p:spPr>
          <a:xfrm rot="3182689">
            <a:off x="870567" y="1021743"/>
            <a:ext cx="125400" cy="5781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8" name="Google Shape;2548;p21"/>
          <p:cNvSpPr/>
          <p:nvPr/>
        </p:nvSpPr>
        <p:spPr>
          <a:xfrm rot="3182689">
            <a:off x="298018" y="668607"/>
            <a:ext cx="151185" cy="57272"/>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9" name="Google Shape;2549;p21"/>
          <p:cNvSpPr/>
          <p:nvPr/>
        </p:nvSpPr>
        <p:spPr>
          <a:xfrm rot="3182689">
            <a:off x="239985" y="384794"/>
            <a:ext cx="163400" cy="5903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0" name="Google Shape;2550;p21"/>
          <p:cNvSpPr/>
          <p:nvPr/>
        </p:nvSpPr>
        <p:spPr>
          <a:xfrm rot="3182689">
            <a:off x="438180" y="827998"/>
            <a:ext cx="160957" cy="70164"/>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1" name="Google Shape;2551;p21"/>
          <p:cNvSpPr/>
          <p:nvPr/>
        </p:nvSpPr>
        <p:spPr>
          <a:xfrm rot="3182689">
            <a:off x="644950" y="1113645"/>
            <a:ext cx="130285" cy="55915"/>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2" name="Google Shape;2552;p21"/>
          <p:cNvSpPr/>
          <p:nvPr/>
        </p:nvSpPr>
        <p:spPr>
          <a:xfrm rot="3182689">
            <a:off x="605207" y="218607"/>
            <a:ext cx="171407" cy="704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3" name="Google Shape;2553;p21"/>
          <p:cNvSpPr/>
          <p:nvPr/>
        </p:nvSpPr>
        <p:spPr>
          <a:xfrm rot="3182689">
            <a:off x="424467" y="1073171"/>
            <a:ext cx="125943" cy="62564"/>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4" name="Google Shape;2554;p21"/>
          <p:cNvSpPr/>
          <p:nvPr/>
        </p:nvSpPr>
        <p:spPr>
          <a:xfrm rot="3182689">
            <a:off x="280813" y="197231"/>
            <a:ext cx="163536" cy="6541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5" name="Google Shape;2555;p21"/>
          <p:cNvSpPr/>
          <p:nvPr/>
        </p:nvSpPr>
        <p:spPr>
          <a:xfrm rot="3182689">
            <a:off x="179775" y="812858"/>
            <a:ext cx="143179" cy="5781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6" name="Google Shape;2556;p21"/>
          <p:cNvSpPr/>
          <p:nvPr/>
        </p:nvSpPr>
        <p:spPr>
          <a:xfrm rot="3182689">
            <a:off x="115258" y="476040"/>
            <a:ext cx="160957" cy="56864"/>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557" name="Google Shape;2557;p21"/>
          <p:cNvGrpSpPr/>
          <p:nvPr/>
        </p:nvGrpSpPr>
        <p:grpSpPr>
          <a:xfrm>
            <a:off x="10836263" y="144919"/>
            <a:ext cx="1232467" cy="880933"/>
            <a:chOff x="8127197" y="108689"/>
            <a:chExt cx="924350" cy="660700"/>
          </a:xfrm>
        </p:grpSpPr>
        <p:sp>
          <p:nvSpPr>
            <p:cNvPr id="2558" name="Google Shape;2558;p21"/>
            <p:cNvSpPr/>
            <p:nvPr/>
          </p:nvSpPr>
          <p:spPr>
            <a:xfrm rot="10800000">
              <a:off x="8777934" y="339052"/>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9" name="Google Shape;2559;p21"/>
            <p:cNvSpPr/>
            <p:nvPr/>
          </p:nvSpPr>
          <p:spPr>
            <a:xfrm rot="10800000">
              <a:off x="8707508" y="503242"/>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0" name="Google Shape;2560;p21"/>
            <p:cNvSpPr/>
            <p:nvPr/>
          </p:nvSpPr>
          <p:spPr>
            <a:xfrm rot="10800000">
              <a:off x="8496439" y="44277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1" name="Google Shape;2561;p21"/>
            <p:cNvSpPr/>
            <p:nvPr/>
          </p:nvSpPr>
          <p:spPr>
            <a:xfrm rot="10800000">
              <a:off x="8467293" y="636523"/>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2" name="Google Shape;2562;p21"/>
            <p:cNvSpPr/>
            <p:nvPr/>
          </p:nvSpPr>
          <p:spPr>
            <a:xfrm rot="10800000">
              <a:off x="8633452" y="27775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3" name="Google Shape;2563;p21"/>
            <p:cNvSpPr/>
            <p:nvPr/>
          </p:nvSpPr>
          <p:spPr>
            <a:xfrm rot="10800000">
              <a:off x="8586467" y="494944"/>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4" name="Google Shape;2564;p21"/>
            <p:cNvSpPr/>
            <p:nvPr/>
          </p:nvSpPr>
          <p:spPr>
            <a:xfrm rot="10800000">
              <a:off x="8844522" y="5647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5" name="Google Shape;2565;p21"/>
            <p:cNvSpPr/>
            <p:nvPr/>
          </p:nvSpPr>
          <p:spPr>
            <a:xfrm rot="10800000">
              <a:off x="9020534" y="407508"/>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6" name="Google Shape;2566;p21"/>
            <p:cNvSpPr/>
            <p:nvPr/>
          </p:nvSpPr>
          <p:spPr>
            <a:xfrm rot="10800000">
              <a:off x="8748892" y="643991"/>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7" name="Google Shape;2567;p21"/>
            <p:cNvSpPr/>
            <p:nvPr/>
          </p:nvSpPr>
          <p:spPr>
            <a:xfrm rot="10800000">
              <a:off x="8363678" y="43769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8" name="Google Shape;2568;p21"/>
            <p:cNvSpPr/>
            <p:nvPr/>
          </p:nvSpPr>
          <p:spPr>
            <a:xfrm rot="10800000">
              <a:off x="8377265" y="209402"/>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9" name="Google Shape;2569;p21"/>
            <p:cNvSpPr/>
            <p:nvPr/>
          </p:nvSpPr>
          <p:spPr>
            <a:xfrm rot="10800000">
              <a:off x="8244504" y="479801"/>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0" name="Google Shape;2570;p21"/>
            <p:cNvSpPr/>
            <p:nvPr/>
          </p:nvSpPr>
          <p:spPr>
            <a:xfrm rot="10800000">
              <a:off x="8206957" y="31976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1" name="Google Shape;2571;p21"/>
            <p:cNvSpPr/>
            <p:nvPr/>
          </p:nvSpPr>
          <p:spPr>
            <a:xfrm rot="10800000">
              <a:off x="8769948" y="135864"/>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2" name="Google Shape;2572;p21"/>
            <p:cNvSpPr/>
            <p:nvPr/>
          </p:nvSpPr>
          <p:spPr>
            <a:xfrm rot="10800000">
              <a:off x="8568628" y="108689"/>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3" name="Google Shape;2573;p21"/>
            <p:cNvSpPr/>
            <p:nvPr/>
          </p:nvSpPr>
          <p:spPr>
            <a:xfrm rot="10800000">
              <a:off x="8234650" y="155571"/>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2574;p21"/>
            <p:cNvSpPr/>
            <p:nvPr/>
          </p:nvSpPr>
          <p:spPr>
            <a:xfrm rot="10800000">
              <a:off x="8955813" y="239584"/>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5" name="Google Shape;2575;p21"/>
            <p:cNvSpPr/>
            <p:nvPr/>
          </p:nvSpPr>
          <p:spPr>
            <a:xfrm rot="10800000">
              <a:off x="8625466" y="71867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6" name="Google Shape;2576;p21"/>
            <p:cNvSpPr/>
            <p:nvPr/>
          </p:nvSpPr>
          <p:spPr>
            <a:xfrm rot="10800000">
              <a:off x="8269811" y="59150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2577;p21"/>
            <p:cNvSpPr/>
            <p:nvPr/>
          </p:nvSpPr>
          <p:spPr>
            <a:xfrm rot="10800000">
              <a:off x="8127197" y="419228"/>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2578;p21"/>
            <p:cNvSpPr/>
            <p:nvPr/>
          </p:nvSpPr>
          <p:spPr>
            <a:xfrm rot="10800000">
              <a:off x="8668613" y="382200"/>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79" name="Google Shape;2579;p21"/>
          <p:cNvGrpSpPr/>
          <p:nvPr/>
        </p:nvGrpSpPr>
        <p:grpSpPr>
          <a:xfrm>
            <a:off x="144271" y="5673577"/>
            <a:ext cx="1093269" cy="1070681"/>
            <a:chOff x="108203" y="1706482"/>
            <a:chExt cx="819952" cy="803011"/>
          </a:xfrm>
        </p:grpSpPr>
        <p:sp>
          <p:nvSpPr>
            <p:cNvPr id="2580" name="Google Shape;2580;p21"/>
            <p:cNvSpPr/>
            <p:nvPr/>
          </p:nvSpPr>
          <p:spPr>
            <a:xfrm rot="2700000">
              <a:off x="310775" y="1917343"/>
              <a:ext cx="64824" cy="64824"/>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2581;p21"/>
            <p:cNvSpPr/>
            <p:nvPr/>
          </p:nvSpPr>
          <p:spPr>
            <a:xfrm rot="2700000">
              <a:off x="480578" y="1860646"/>
              <a:ext cx="56941" cy="56838"/>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2582;p21"/>
            <p:cNvSpPr/>
            <p:nvPr/>
          </p:nvSpPr>
          <p:spPr>
            <a:xfrm rot="2700000">
              <a:off x="590400" y="2059633"/>
              <a:ext cx="50718" cy="5123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2583;p21"/>
            <p:cNvSpPr/>
            <p:nvPr/>
          </p:nvSpPr>
          <p:spPr>
            <a:xfrm rot="2700000">
              <a:off x="752665" y="1955540"/>
              <a:ext cx="40969" cy="40865"/>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4" name="Google Shape;2584;p21"/>
            <p:cNvSpPr/>
            <p:nvPr/>
          </p:nvSpPr>
          <p:spPr>
            <a:xfrm rot="2700000">
              <a:off x="387507" y="2105744"/>
              <a:ext cx="29145" cy="29352"/>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5" name="Google Shape;2585;p21"/>
            <p:cNvSpPr/>
            <p:nvPr/>
          </p:nvSpPr>
          <p:spPr>
            <a:xfrm rot="2700000">
              <a:off x="569512" y="1972928"/>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6" name="Google Shape;2586;p21"/>
            <p:cNvSpPr/>
            <p:nvPr/>
          </p:nvSpPr>
          <p:spPr>
            <a:xfrm rot="2700000">
              <a:off x="435685" y="1738312"/>
              <a:ext cx="40969" cy="42317"/>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7" name="Google Shape;2587;p21"/>
            <p:cNvSpPr/>
            <p:nvPr/>
          </p:nvSpPr>
          <p:spPr>
            <a:xfrm rot="2700000">
              <a:off x="204065" y="1739360"/>
              <a:ext cx="31012" cy="29663"/>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8" name="Google Shape;2588;p21"/>
            <p:cNvSpPr/>
            <p:nvPr/>
          </p:nvSpPr>
          <p:spPr>
            <a:xfrm rot="2700000">
              <a:off x="546480" y="1720095"/>
              <a:ext cx="66172" cy="66795"/>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9" name="Google Shape;2589;p21"/>
            <p:cNvSpPr/>
            <p:nvPr/>
          </p:nvSpPr>
          <p:spPr>
            <a:xfrm rot="2700000">
              <a:off x="683959" y="2172981"/>
              <a:ext cx="40865" cy="3671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0" name="Google Shape;2590;p21"/>
            <p:cNvSpPr/>
            <p:nvPr/>
          </p:nvSpPr>
          <p:spPr>
            <a:xfrm rot="2700000">
              <a:off x="493587" y="2276336"/>
              <a:ext cx="80278" cy="77167"/>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1" name="Google Shape;2591;p21"/>
            <p:cNvSpPr/>
            <p:nvPr/>
          </p:nvSpPr>
          <p:spPr>
            <a:xfrm rot="2700000">
              <a:off x="803775" y="2227063"/>
              <a:ext cx="35264"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2" name="Google Shape;2592;p21"/>
            <p:cNvSpPr/>
            <p:nvPr/>
          </p:nvSpPr>
          <p:spPr>
            <a:xfrm rot="2700000">
              <a:off x="697791" y="2351185"/>
              <a:ext cx="61090" cy="47088"/>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3" name="Google Shape;2593;p21"/>
            <p:cNvSpPr/>
            <p:nvPr/>
          </p:nvSpPr>
          <p:spPr>
            <a:xfrm rot="2700000">
              <a:off x="178696" y="2085104"/>
              <a:ext cx="51237" cy="48851"/>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2594;p21"/>
            <p:cNvSpPr/>
            <p:nvPr/>
          </p:nvSpPr>
          <p:spPr>
            <a:xfrm rot="2700000">
              <a:off x="310667" y="2268172"/>
              <a:ext cx="33501"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2595;p21"/>
            <p:cNvSpPr/>
            <p:nvPr/>
          </p:nvSpPr>
          <p:spPr>
            <a:xfrm rot="2700000">
              <a:off x="552747" y="2401195"/>
              <a:ext cx="89716" cy="89716"/>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6" name="Google Shape;2596;p21"/>
            <p:cNvSpPr/>
            <p:nvPr/>
          </p:nvSpPr>
          <p:spPr>
            <a:xfrm rot="2700000">
              <a:off x="119587" y="1873792"/>
              <a:ext cx="54971" cy="54971"/>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7" name="Google Shape;2597;p21"/>
            <p:cNvSpPr/>
            <p:nvPr/>
          </p:nvSpPr>
          <p:spPr>
            <a:xfrm rot="2700000">
              <a:off x="694069" y="1773751"/>
              <a:ext cx="50718" cy="50718"/>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2598;p21"/>
            <p:cNvSpPr/>
            <p:nvPr/>
          </p:nvSpPr>
          <p:spPr>
            <a:xfrm rot="2700000">
              <a:off x="849599" y="2096680"/>
              <a:ext cx="64409" cy="66691"/>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2599;p21"/>
            <p:cNvSpPr/>
            <p:nvPr/>
          </p:nvSpPr>
          <p:spPr>
            <a:xfrm rot="2700000">
              <a:off x="841068" y="2359660"/>
              <a:ext cx="35264" cy="3153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2600;p21"/>
            <p:cNvSpPr/>
            <p:nvPr/>
          </p:nvSpPr>
          <p:spPr>
            <a:xfrm rot="2700000">
              <a:off x="432433" y="1997563"/>
              <a:ext cx="37131" cy="3713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72572679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601"/>
        <p:cNvGrpSpPr/>
        <p:nvPr/>
      </p:nvGrpSpPr>
      <p:grpSpPr>
        <a:xfrm>
          <a:off x="0" y="0"/>
          <a:ext cx="0" cy="0"/>
          <a:chOff x="0" y="0"/>
          <a:chExt cx="0" cy="0"/>
        </a:xfrm>
      </p:grpSpPr>
      <p:sp>
        <p:nvSpPr>
          <p:cNvPr id="2602" name="Google Shape;2602;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603" name="Google Shape;2603;p22"/>
          <p:cNvSpPr txBox="1">
            <a:spLocks noGrp="1"/>
          </p:cNvSpPr>
          <p:nvPr>
            <p:ph type="subTitle" idx="1"/>
          </p:nvPr>
        </p:nvSpPr>
        <p:spPr>
          <a:xfrm>
            <a:off x="2344267" y="3777200"/>
            <a:ext cx="3088000" cy="1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604" name="Google Shape;2604;p22"/>
          <p:cNvSpPr txBox="1">
            <a:spLocks noGrp="1"/>
          </p:cNvSpPr>
          <p:nvPr>
            <p:ph type="title" idx="2"/>
          </p:nvPr>
        </p:nvSpPr>
        <p:spPr>
          <a:xfrm>
            <a:off x="2344267" y="34747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5" name="Google Shape;2605;p22"/>
          <p:cNvSpPr txBox="1">
            <a:spLocks noGrp="1"/>
          </p:cNvSpPr>
          <p:nvPr>
            <p:ph type="title" idx="3" hasCustomPrompt="1"/>
          </p:nvPr>
        </p:nvSpPr>
        <p:spPr>
          <a:xfrm>
            <a:off x="2344283" y="27653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606" name="Google Shape;2606;p22"/>
          <p:cNvSpPr txBox="1">
            <a:spLocks noGrp="1"/>
          </p:cNvSpPr>
          <p:nvPr>
            <p:ph type="subTitle" idx="4"/>
          </p:nvPr>
        </p:nvSpPr>
        <p:spPr>
          <a:xfrm>
            <a:off x="6759233" y="3777200"/>
            <a:ext cx="3088000" cy="1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607" name="Google Shape;2607;p22"/>
          <p:cNvSpPr txBox="1">
            <a:spLocks noGrp="1"/>
          </p:cNvSpPr>
          <p:nvPr>
            <p:ph type="title" idx="5"/>
          </p:nvPr>
        </p:nvSpPr>
        <p:spPr>
          <a:xfrm>
            <a:off x="6759229" y="34747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8" name="Google Shape;2608;p22"/>
          <p:cNvSpPr txBox="1">
            <a:spLocks noGrp="1"/>
          </p:cNvSpPr>
          <p:nvPr>
            <p:ph type="title" idx="6" hasCustomPrompt="1"/>
          </p:nvPr>
        </p:nvSpPr>
        <p:spPr>
          <a:xfrm>
            <a:off x="6759239" y="27653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2609" name="Google Shape;2609;p22"/>
          <p:cNvGrpSpPr/>
          <p:nvPr/>
        </p:nvGrpSpPr>
        <p:grpSpPr>
          <a:xfrm>
            <a:off x="-617067" y="4196674"/>
            <a:ext cx="2142640" cy="3029052"/>
            <a:chOff x="-2044593" y="909364"/>
            <a:chExt cx="494516" cy="699098"/>
          </a:xfrm>
        </p:grpSpPr>
        <p:sp>
          <p:nvSpPr>
            <p:cNvPr id="2610" name="Google Shape;2610;p22"/>
            <p:cNvSpPr/>
            <p:nvPr/>
          </p:nvSpPr>
          <p:spPr>
            <a:xfrm flipH="1">
              <a:off x="-2044593" y="1152817"/>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2611;p22"/>
            <p:cNvSpPr/>
            <p:nvPr/>
          </p:nvSpPr>
          <p:spPr>
            <a:xfrm flipH="1">
              <a:off x="-1632979" y="1054239"/>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2612;p22"/>
            <p:cNvSpPr/>
            <p:nvPr/>
          </p:nvSpPr>
          <p:spPr>
            <a:xfrm flipH="1">
              <a:off x="-1687604" y="1130664"/>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2613;p22"/>
            <p:cNvSpPr/>
            <p:nvPr/>
          </p:nvSpPr>
          <p:spPr>
            <a:xfrm flipH="1">
              <a:off x="-1759229" y="118361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2614;p22"/>
            <p:cNvSpPr/>
            <p:nvPr/>
          </p:nvSpPr>
          <p:spPr>
            <a:xfrm flipH="1">
              <a:off x="-1845054" y="106953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2615;p22"/>
            <p:cNvSpPr/>
            <p:nvPr/>
          </p:nvSpPr>
          <p:spPr>
            <a:xfrm flipH="1">
              <a:off x="-1759829" y="1037464"/>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6" name="Google Shape;2616;p22"/>
            <p:cNvSpPr/>
            <p:nvPr/>
          </p:nvSpPr>
          <p:spPr>
            <a:xfrm flipH="1">
              <a:off x="-1886104" y="115816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2617;p22"/>
            <p:cNvSpPr/>
            <p:nvPr/>
          </p:nvSpPr>
          <p:spPr>
            <a:xfrm flipH="1">
              <a:off x="-1683279" y="96948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2618;p22"/>
            <p:cNvSpPr/>
            <p:nvPr/>
          </p:nvSpPr>
          <p:spPr>
            <a:xfrm flipH="1">
              <a:off x="-1775354" y="90936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2619;p22"/>
            <p:cNvSpPr/>
            <p:nvPr/>
          </p:nvSpPr>
          <p:spPr>
            <a:xfrm flipH="1">
              <a:off x="-1795204" y="116248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0" name="Google Shape;2620;p22"/>
            <p:cNvSpPr/>
            <p:nvPr/>
          </p:nvSpPr>
          <p:spPr>
            <a:xfrm flipH="1">
              <a:off x="-1841329" y="972839"/>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21" name="Google Shape;2621;p22"/>
          <p:cNvGrpSpPr/>
          <p:nvPr/>
        </p:nvGrpSpPr>
        <p:grpSpPr>
          <a:xfrm>
            <a:off x="-136068" y="5466326"/>
            <a:ext cx="1614453" cy="2091095"/>
            <a:chOff x="4291295" y="3242473"/>
            <a:chExt cx="234350" cy="303550"/>
          </a:xfrm>
        </p:grpSpPr>
        <p:sp>
          <p:nvSpPr>
            <p:cNvPr id="2622" name="Google Shape;2622;p22"/>
            <p:cNvSpPr/>
            <p:nvPr/>
          </p:nvSpPr>
          <p:spPr>
            <a:xfrm flipH="1">
              <a:off x="4291295" y="3242473"/>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3" name="Google Shape;2623;p22"/>
            <p:cNvSpPr/>
            <p:nvPr/>
          </p:nvSpPr>
          <p:spPr>
            <a:xfrm flipH="1">
              <a:off x="4292245" y="328027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624;p22"/>
            <p:cNvSpPr/>
            <p:nvPr/>
          </p:nvSpPr>
          <p:spPr>
            <a:xfrm flipH="1">
              <a:off x="4427995" y="3297573"/>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625;p22"/>
            <p:cNvSpPr/>
            <p:nvPr/>
          </p:nvSpPr>
          <p:spPr>
            <a:xfrm flipH="1">
              <a:off x="4378320" y="334157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626;p22"/>
            <p:cNvSpPr/>
            <p:nvPr/>
          </p:nvSpPr>
          <p:spPr>
            <a:xfrm flipH="1">
              <a:off x="4343770" y="3390273"/>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627;p22"/>
            <p:cNvSpPr/>
            <p:nvPr/>
          </p:nvSpPr>
          <p:spPr>
            <a:xfrm flipH="1">
              <a:off x="4397570" y="3338898"/>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628;p22"/>
            <p:cNvSpPr/>
            <p:nvPr/>
          </p:nvSpPr>
          <p:spPr>
            <a:xfrm flipH="1">
              <a:off x="4393820" y="332082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629;p22"/>
            <p:cNvSpPr/>
            <p:nvPr/>
          </p:nvSpPr>
          <p:spPr>
            <a:xfrm flipH="1">
              <a:off x="4490245" y="3308448"/>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630;p22"/>
            <p:cNvSpPr/>
            <p:nvPr/>
          </p:nvSpPr>
          <p:spPr>
            <a:xfrm flipH="1">
              <a:off x="4454120" y="335499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631;p22"/>
            <p:cNvSpPr/>
            <p:nvPr/>
          </p:nvSpPr>
          <p:spPr>
            <a:xfrm flipH="1">
              <a:off x="4439795" y="336007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632;p22"/>
            <p:cNvSpPr/>
            <p:nvPr/>
          </p:nvSpPr>
          <p:spPr>
            <a:xfrm flipH="1">
              <a:off x="4327270" y="3432773"/>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633;p22"/>
            <p:cNvSpPr/>
            <p:nvPr/>
          </p:nvSpPr>
          <p:spPr>
            <a:xfrm flipH="1">
              <a:off x="4356520" y="345022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34" name="Google Shape;2634;p22"/>
          <p:cNvGrpSpPr/>
          <p:nvPr/>
        </p:nvGrpSpPr>
        <p:grpSpPr>
          <a:xfrm>
            <a:off x="10485705" y="5517034"/>
            <a:ext cx="2418199" cy="1604863"/>
            <a:chOff x="7864278" y="4137775"/>
            <a:chExt cx="1813649" cy="1203647"/>
          </a:xfrm>
        </p:grpSpPr>
        <p:sp>
          <p:nvSpPr>
            <p:cNvPr id="2635" name="Google Shape;2635;p22"/>
            <p:cNvSpPr/>
            <p:nvPr/>
          </p:nvSpPr>
          <p:spPr>
            <a:xfrm flipH="1">
              <a:off x="8167653" y="4137775"/>
              <a:ext cx="1510274" cy="120364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636;p22"/>
            <p:cNvSpPr/>
            <p:nvPr/>
          </p:nvSpPr>
          <p:spPr>
            <a:xfrm flipH="1">
              <a:off x="8453161" y="4826725"/>
              <a:ext cx="180547" cy="4886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637;p22"/>
            <p:cNvSpPr/>
            <p:nvPr/>
          </p:nvSpPr>
          <p:spPr>
            <a:xfrm flipH="1">
              <a:off x="8288474" y="4789519"/>
              <a:ext cx="149523" cy="4653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8" name="Google Shape;2638;p22"/>
            <p:cNvSpPr/>
            <p:nvPr/>
          </p:nvSpPr>
          <p:spPr>
            <a:xfrm flipH="1">
              <a:off x="8310634" y="4939275"/>
              <a:ext cx="136343" cy="43970"/>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9" name="Google Shape;2639;p22"/>
            <p:cNvSpPr/>
            <p:nvPr/>
          </p:nvSpPr>
          <p:spPr>
            <a:xfrm flipH="1">
              <a:off x="8178722" y="4886557"/>
              <a:ext cx="136343" cy="43970"/>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0" name="Google Shape;2640;p22"/>
            <p:cNvSpPr/>
            <p:nvPr/>
          </p:nvSpPr>
          <p:spPr>
            <a:xfrm flipH="1">
              <a:off x="8196217" y="4707759"/>
              <a:ext cx="169467" cy="5831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1" name="Google Shape;2641;p22"/>
            <p:cNvSpPr/>
            <p:nvPr/>
          </p:nvSpPr>
          <p:spPr>
            <a:xfrm flipH="1">
              <a:off x="7947671" y="4806664"/>
              <a:ext cx="123047" cy="5633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2" name="Google Shape;2642;p22"/>
            <p:cNvSpPr/>
            <p:nvPr/>
          </p:nvSpPr>
          <p:spPr>
            <a:xfrm flipH="1">
              <a:off x="8055323" y="5022318"/>
              <a:ext cx="114650" cy="4385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3" name="Google Shape;2643;p22"/>
            <p:cNvSpPr/>
            <p:nvPr/>
          </p:nvSpPr>
          <p:spPr>
            <a:xfrm flipH="1">
              <a:off x="7864278" y="4916649"/>
              <a:ext cx="107768" cy="496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4" name="Google Shape;2644;p22"/>
            <p:cNvSpPr/>
            <p:nvPr/>
          </p:nvSpPr>
          <p:spPr>
            <a:xfrm flipH="1">
              <a:off x="8385046" y="5118656"/>
              <a:ext cx="129929" cy="49219"/>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2645;p22"/>
            <p:cNvSpPr/>
            <p:nvPr/>
          </p:nvSpPr>
          <p:spPr>
            <a:xfrm flipH="1">
              <a:off x="8600935" y="5007389"/>
              <a:ext cx="140426" cy="507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2646;p22"/>
            <p:cNvSpPr/>
            <p:nvPr/>
          </p:nvSpPr>
          <p:spPr>
            <a:xfrm flipH="1">
              <a:off x="8192018" y="5099179"/>
              <a:ext cx="138326" cy="6029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7" name="Google Shape;2647;p22"/>
            <p:cNvSpPr/>
            <p:nvPr/>
          </p:nvSpPr>
          <p:spPr>
            <a:xfrm flipH="1">
              <a:off x="7915013" y="5117723"/>
              <a:ext cx="111967" cy="48053"/>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8" name="Google Shape;2648;p22"/>
            <p:cNvSpPr/>
            <p:nvPr/>
          </p:nvSpPr>
          <p:spPr>
            <a:xfrm flipH="1">
              <a:off x="8516959" y="4666005"/>
              <a:ext cx="147307" cy="6053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9" name="Google Shape;2649;p22"/>
            <p:cNvSpPr/>
            <p:nvPr/>
          </p:nvSpPr>
          <p:spPr>
            <a:xfrm flipH="1">
              <a:off x="8057423" y="5248585"/>
              <a:ext cx="108235" cy="5376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0" name="Google Shape;2650;p22"/>
            <p:cNvSpPr/>
            <p:nvPr/>
          </p:nvSpPr>
          <p:spPr>
            <a:xfrm flipH="1">
              <a:off x="8706371" y="4881309"/>
              <a:ext cx="140542" cy="56217"/>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2651;p22"/>
            <p:cNvSpPr/>
            <p:nvPr/>
          </p:nvSpPr>
          <p:spPr>
            <a:xfrm flipH="1">
              <a:off x="8352389" y="5277044"/>
              <a:ext cx="123047" cy="496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2652;p22"/>
            <p:cNvSpPr/>
            <p:nvPr/>
          </p:nvSpPr>
          <p:spPr>
            <a:xfrm flipH="1">
              <a:off x="8605134" y="5141400"/>
              <a:ext cx="138326" cy="4886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53" name="Google Shape;2653;p22"/>
          <p:cNvGrpSpPr/>
          <p:nvPr/>
        </p:nvGrpSpPr>
        <p:grpSpPr>
          <a:xfrm>
            <a:off x="10756985" y="4703121"/>
            <a:ext cx="1999552" cy="2595356"/>
            <a:chOff x="8050134" y="3089685"/>
            <a:chExt cx="290250" cy="376750"/>
          </a:xfrm>
        </p:grpSpPr>
        <p:sp>
          <p:nvSpPr>
            <p:cNvPr id="2654" name="Google Shape;2654;p22"/>
            <p:cNvSpPr/>
            <p:nvPr/>
          </p:nvSpPr>
          <p:spPr>
            <a:xfrm flipH="1">
              <a:off x="8050134"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2655;p22"/>
            <p:cNvSpPr/>
            <p:nvPr/>
          </p:nvSpPr>
          <p:spPr>
            <a:xfrm flipH="1">
              <a:off x="8102209"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6" name="Google Shape;2656;p22"/>
            <p:cNvSpPr/>
            <p:nvPr/>
          </p:nvSpPr>
          <p:spPr>
            <a:xfrm flipH="1">
              <a:off x="8135359"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7" name="Google Shape;2657;p22"/>
            <p:cNvSpPr/>
            <p:nvPr/>
          </p:nvSpPr>
          <p:spPr>
            <a:xfrm flipH="1">
              <a:off x="8200759"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8" name="Google Shape;2658;p22"/>
            <p:cNvSpPr/>
            <p:nvPr/>
          </p:nvSpPr>
          <p:spPr>
            <a:xfrm flipH="1">
              <a:off x="8207459"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9" name="Google Shape;2659;p22"/>
            <p:cNvSpPr/>
            <p:nvPr/>
          </p:nvSpPr>
          <p:spPr>
            <a:xfrm flipH="1">
              <a:off x="8197459"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2660;p22"/>
            <p:cNvSpPr/>
            <p:nvPr/>
          </p:nvSpPr>
          <p:spPr>
            <a:xfrm flipH="1">
              <a:off x="8195059"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2661;p22"/>
            <p:cNvSpPr/>
            <p:nvPr/>
          </p:nvSpPr>
          <p:spPr>
            <a:xfrm flipH="1">
              <a:off x="8120434"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2662;p22"/>
            <p:cNvSpPr/>
            <p:nvPr/>
          </p:nvSpPr>
          <p:spPr>
            <a:xfrm flipH="1">
              <a:off x="8111634"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2663;p22"/>
            <p:cNvSpPr/>
            <p:nvPr/>
          </p:nvSpPr>
          <p:spPr>
            <a:xfrm flipH="1">
              <a:off x="8107309"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2664;p22"/>
            <p:cNvSpPr/>
            <p:nvPr/>
          </p:nvSpPr>
          <p:spPr>
            <a:xfrm flipH="1">
              <a:off x="8249684"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2665;p22"/>
            <p:cNvSpPr/>
            <p:nvPr/>
          </p:nvSpPr>
          <p:spPr>
            <a:xfrm flipH="1">
              <a:off x="8242984"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2666;p22"/>
            <p:cNvSpPr/>
            <p:nvPr/>
          </p:nvSpPr>
          <p:spPr>
            <a:xfrm flipH="1">
              <a:off x="8190734"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2667;p22"/>
            <p:cNvSpPr/>
            <p:nvPr/>
          </p:nvSpPr>
          <p:spPr>
            <a:xfrm flipH="1">
              <a:off x="8185659"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8" name="Google Shape;2668;p22"/>
            <p:cNvSpPr/>
            <p:nvPr/>
          </p:nvSpPr>
          <p:spPr>
            <a:xfrm flipH="1">
              <a:off x="8177609"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2669;p22"/>
            <p:cNvSpPr/>
            <p:nvPr/>
          </p:nvSpPr>
          <p:spPr>
            <a:xfrm flipH="1">
              <a:off x="8303259"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2670;p22"/>
            <p:cNvSpPr/>
            <p:nvPr/>
          </p:nvSpPr>
          <p:spPr>
            <a:xfrm flipH="1">
              <a:off x="8300134"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2671;p22"/>
            <p:cNvSpPr/>
            <p:nvPr/>
          </p:nvSpPr>
          <p:spPr>
            <a:xfrm flipH="1">
              <a:off x="8093734"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2672;p22"/>
            <p:cNvSpPr/>
            <p:nvPr/>
          </p:nvSpPr>
          <p:spPr>
            <a:xfrm flipH="1">
              <a:off x="8084909"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73" name="Google Shape;2673;p22"/>
          <p:cNvGrpSpPr/>
          <p:nvPr/>
        </p:nvGrpSpPr>
        <p:grpSpPr>
          <a:xfrm>
            <a:off x="-136051" y="-271495"/>
            <a:ext cx="2497300" cy="2438687"/>
            <a:chOff x="3081970" y="3217891"/>
            <a:chExt cx="525187" cy="512861"/>
          </a:xfrm>
        </p:grpSpPr>
        <p:sp>
          <p:nvSpPr>
            <p:cNvPr id="2674" name="Google Shape;2674;p22"/>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5" name="Google Shape;2675;p22"/>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2676;p22"/>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2677;p22"/>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2678;p22"/>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2679;p22"/>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0" name="Google Shape;2680;p22"/>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1" name="Google Shape;2681;p22"/>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2" name="Google Shape;2682;p22"/>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3" name="Google Shape;2683;p22"/>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2684;p22"/>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2685;p22"/>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2686;p22"/>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2687;p22"/>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2688;p22"/>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9" name="Google Shape;2689;p22"/>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2690;p22"/>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2691;p22"/>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2" name="Google Shape;2692;p22"/>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3" name="Google Shape;2693;p22"/>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2694;p22"/>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5" name="Google Shape;2695;p22"/>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2696;p22"/>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2697;p22"/>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2698;p22"/>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2699;p22"/>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2700;p22"/>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2701;p22"/>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2702;p22"/>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2703;p22"/>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04" name="Google Shape;2704;p22"/>
          <p:cNvGrpSpPr/>
          <p:nvPr/>
        </p:nvGrpSpPr>
        <p:grpSpPr>
          <a:xfrm>
            <a:off x="9800849" y="-271495"/>
            <a:ext cx="2497300" cy="2438687"/>
            <a:chOff x="3814193" y="3217891"/>
            <a:chExt cx="525187" cy="512861"/>
          </a:xfrm>
        </p:grpSpPr>
        <p:sp>
          <p:nvSpPr>
            <p:cNvPr id="2705" name="Google Shape;2705;p22"/>
            <p:cNvSpPr/>
            <p:nvPr/>
          </p:nvSpPr>
          <p:spPr>
            <a:xfrm flipH="1">
              <a:off x="383758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2706;p22"/>
            <p:cNvSpPr/>
            <p:nvPr/>
          </p:nvSpPr>
          <p:spPr>
            <a:xfrm flipH="1">
              <a:off x="385523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2707;p22"/>
            <p:cNvSpPr/>
            <p:nvPr/>
          </p:nvSpPr>
          <p:spPr>
            <a:xfrm flipH="1">
              <a:off x="382403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2708;p22"/>
            <p:cNvSpPr/>
            <p:nvPr/>
          </p:nvSpPr>
          <p:spPr>
            <a:xfrm flipH="1">
              <a:off x="3845321"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2709;p22"/>
            <p:cNvSpPr/>
            <p:nvPr/>
          </p:nvSpPr>
          <p:spPr>
            <a:xfrm flipH="1">
              <a:off x="381419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2710;p22"/>
            <p:cNvSpPr/>
            <p:nvPr/>
          </p:nvSpPr>
          <p:spPr>
            <a:xfrm flipH="1">
              <a:off x="382464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2711;p22"/>
            <p:cNvSpPr/>
            <p:nvPr/>
          </p:nvSpPr>
          <p:spPr>
            <a:xfrm flipH="1">
              <a:off x="388491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2712;p22"/>
            <p:cNvSpPr/>
            <p:nvPr/>
          </p:nvSpPr>
          <p:spPr>
            <a:xfrm flipH="1">
              <a:off x="413592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2713;p22"/>
            <p:cNvSpPr/>
            <p:nvPr/>
          </p:nvSpPr>
          <p:spPr>
            <a:xfrm flipH="1">
              <a:off x="416861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2714;p22"/>
            <p:cNvSpPr/>
            <p:nvPr/>
          </p:nvSpPr>
          <p:spPr>
            <a:xfrm flipH="1">
              <a:off x="415391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2715;p22"/>
            <p:cNvSpPr/>
            <p:nvPr/>
          </p:nvSpPr>
          <p:spPr>
            <a:xfrm flipH="1">
              <a:off x="416456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2716;p22"/>
            <p:cNvSpPr/>
            <p:nvPr/>
          </p:nvSpPr>
          <p:spPr>
            <a:xfrm flipH="1">
              <a:off x="419848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2717;p22"/>
            <p:cNvSpPr/>
            <p:nvPr/>
          </p:nvSpPr>
          <p:spPr>
            <a:xfrm flipH="1">
              <a:off x="393870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2718;p22"/>
            <p:cNvSpPr/>
            <p:nvPr/>
          </p:nvSpPr>
          <p:spPr>
            <a:xfrm flipH="1">
              <a:off x="401523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2719;p22"/>
            <p:cNvSpPr/>
            <p:nvPr/>
          </p:nvSpPr>
          <p:spPr>
            <a:xfrm flipH="1">
              <a:off x="398583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2720;p22"/>
            <p:cNvSpPr/>
            <p:nvPr/>
          </p:nvSpPr>
          <p:spPr>
            <a:xfrm flipH="1">
              <a:off x="402737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2721;p22"/>
            <p:cNvSpPr/>
            <p:nvPr/>
          </p:nvSpPr>
          <p:spPr>
            <a:xfrm flipH="1">
              <a:off x="412768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722;p22"/>
            <p:cNvSpPr/>
            <p:nvPr/>
          </p:nvSpPr>
          <p:spPr>
            <a:xfrm flipH="1">
              <a:off x="406022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723;p22"/>
            <p:cNvSpPr/>
            <p:nvPr/>
          </p:nvSpPr>
          <p:spPr>
            <a:xfrm flipH="1">
              <a:off x="407466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724;p22"/>
            <p:cNvSpPr/>
            <p:nvPr/>
          </p:nvSpPr>
          <p:spPr>
            <a:xfrm flipH="1">
              <a:off x="408312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725;p22"/>
            <p:cNvSpPr/>
            <p:nvPr/>
          </p:nvSpPr>
          <p:spPr>
            <a:xfrm flipH="1">
              <a:off x="421161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6" name="Google Shape;2726;p22"/>
            <p:cNvSpPr/>
            <p:nvPr/>
          </p:nvSpPr>
          <p:spPr>
            <a:xfrm flipH="1">
              <a:off x="421586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7" name="Google Shape;2727;p22"/>
            <p:cNvSpPr/>
            <p:nvPr/>
          </p:nvSpPr>
          <p:spPr>
            <a:xfrm flipH="1">
              <a:off x="423252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8" name="Google Shape;2728;p22"/>
            <p:cNvSpPr/>
            <p:nvPr/>
          </p:nvSpPr>
          <p:spPr>
            <a:xfrm flipH="1">
              <a:off x="412669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9" name="Google Shape;2729;p22"/>
            <p:cNvSpPr/>
            <p:nvPr/>
          </p:nvSpPr>
          <p:spPr>
            <a:xfrm flipH="1">
              <a:off x="413691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730;p22"/>
            <p:cNvSpPr/>
            <p:nvPr/>
          </p:nvSpPr>
          <p:spPr>
            <a:xfrm flipH="1">
              <a:off x="406221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731;p22"/>
            <p:cNvSpPr/>
            <p:nvPr/>
          </p:nvSpPr>
          <p:spPr>
            <a:xfrm flipH="1">
              <a:off x="398752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732;p22"/>
            <p:cNvSpPr/>
            <p:nvPr/>
          </p:nvSpPr>
          <p:spPr>
            <a:xfrm flipH="1">
              <a:off x="418894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733;p22"/>
            <p:cNvSpPr/>
            <p:nvPr/>
          </p:nvSpPr>
          <p:spPr>
            <a:xfrm flipH="1">
              <a:off x="414537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734;p22"/>
            <p:cNvSpPr/>
            <p:nvPr/>
          </p:nvSpPr>
          <p:spPr>
            <a:xfrm flipH="1">
              <a:off x="424274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28283234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35"/>
        <p:cNvGrpSpPr/>
        <p:nvPr/>
      </p:nvGrpSpPr>
      <p:grpSpPr>
        <a:xfrm>
          <a:off x="0" y="0"/>
          <a:ext cx="0" cy="0"/>
          <a:chOff x="0" y="0"/>
          <a:chExt cx="0" cy="0"/>
        </a:xfrm>
      </p:grpSpPr>
      <p:sp>
        <p:nvSpPr>
          <p:cNvPr id="2736" name="Google Shape;2736;p23"/>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737" name="Google Shape;2737;p23"/>
          <p:cNvSpPr txBox="1">
            <a:spLocks noGrp="1"/>
          </p:cNvSpPr>
          <p:nvPr>
            <p:ph type="subTitle" idx="1"/>
          </p:nvPr>
        </p:nvSpPr>
        <p:spPr>
          <a:xfrm>
            <a:off x="3113500" y="4903800"/>
            <a:ext cx="2561200" cy="106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738" name="Google Shape;2738;p23"/>
          <p:cNvSpPr txBox="1">
            <a:spLocks noGrp="1"/>
          </p:cNvSpPr>
          <p:nvPr>
            <p:ph type="title" idx="2"/>
          </p:nvPr>
        </p:nvSpPr>
        <p:spPr>
          <a:xfrm>
            <a:off x="3295500" y="4601333"/>
            <a:ext cx="2197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39" name="Google Shape;2739;p23"/>
          <p:cNvSpPr txBox="1">
            <a:spLocks noGrp="1"/>
          </p:cNvSpPr>
          <p:nvPr>
            <p:ph type="subTitle" idx="3"/>
          </p:nvPr>
        </p:nvSpPr>
        <p:spPr>
          <a:xfrm>
            <a:off x="6313168" y="4903800"/>
            <a:ext cx="2561200" cy="106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740" name="Google Shape;2740;p23"/>
          <p:cNvSpPr txBox="1">
            <a:spLocks noGrp="1"/>
          </p:cNvSpPr>
          <p:nvPr>
            <p:ph type="title" idx="4"/>
          </p:nvPr>
        </p:nvSpPr>
        <p:spPr>
          <a:xfrm>
            <a:off x="6495168" y="4601333"/>
            <a:ext cx="2197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41" name="Google Shape;2741;p23"/>
          <p:cNvSpPr/>
          <p:nvPr/>
        </p:nvSpPr>
        <p:spPr>
          <a:xfrm rot="9234458">
            <a:off x="-489893" y="-419058"/>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42" name="Google Shape;2742;p23"/>
          <p:cNvGrpSpPr/>
          <p:nvPr/>
        </p:nvGrpSpPr>
        <p:grpSpPr>
          <a:xfrm rot="10800000" flipH="1">
            <a:off x="-12" y="-449291"/>
            <a:ext cx="1515987" cy="1968008"/>
            <a:chOff x="4468500" y="3085500"/>
            <a:chExt cx="219925" cy="285500"/>
          </a:xfrm>
        </p:grpSpPr>
        <p:sp>
          <p:nvSpPr>
            <p:cNvPr id="2743" name="Google Shape;2743;p23"/>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2744;p23"/>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2745;p23"/>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746;p23"/>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747;p23"/>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748;p23"/>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749;p23"/>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750;p23"/>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51;p23"/>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2752;p23"/>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23"/>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23"/>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5" name="Google Shape;2755;p23"/>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6" name="Google Shape;2756;p23"/>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23"/>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2758;p23"/>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2759;p23"/>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60" name="Google Shape;2760;p23"/>
          <p:cNvGrpSpPr/>
          <p:nvPr/>
        </p:nvGrpSpPr>
        <p:grpSpPr>
          <a:xfrm rot="10800000" flipH="1">
            <a:off x="9623549" y="-2340507"/>
            <a:ext cx="4262611" cy="4379161"/>
            <a:chOff x="7217662" y="3775244"/>
            <a:chExt cx="3196958" cy="3284371"/>
          </a:xfrm>
        </p:grpSpPr>
        <p:sp>
          <p:nvSpPr>
            <p:cNvPr id="2761" name="Google Shape;2761;p23"/>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62" name="Google Shape;2762;p23"/>
            <p:cNvGrpSpPr/>
            <p:nvPr/>
          </p:nvGrpSpPr>
          <p:grpSpPr>
            <a:xfrm rot="10800000" flipH="1">
              <a:off x="7967975" y="3899233"/>
              <a:ext cx="1404941" cy="1004250"/>
              <a:chOff x="8090250" y="1355275"/>
              <a:chExt cx="1404941" cy="1004250"/>
            </a:xfrm>
          </p:grpSpPr>
          <p:sp>
            <p:nvSpPr>
              <p:cNvPr id="2763" name="Google Shape;2763;p2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2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2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2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2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2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2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2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2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2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2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2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2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2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2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2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2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2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2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2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2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84" name="Google Shape;2784;p23"/>
          <p:cNvGrpSpPr/>
          <p:nvPr/>
        </p:nvGrpSpPr>
        <p:grpSpPr>
          <a:xfrm rot="10800000" flipH="1">
            <a:off x="10742185" y="-320033"/>
            <a:ext cx="1821087" cy="2358676"/>
            <a:chOff x="4291200" y="3137775"/>
            <a:chExt cx="177600" cy="230025"/>
          </a:xfrm>
        </p:grpSpPr>
        <p:sp>
          <p:nvSpPr>
            <p:cNvPr id="2785" name="Google Shape;2785;p23"/>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23"/>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23"/>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23"/>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23"/>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23"/>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23"/>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23"/>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23"/>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23"/>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23"/>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23"/>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797" name="Google Shape;2797;p23"/>
          <p:cNvSpPr/>
          <p:nvPr/>
        </p:nvSpPr>
        <p:spPr>
          <a:xfrm rot="-4452864">
            <a:off x="10520875" y="5587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23"/>
          <p:cNvSpPr/>
          <p:nvPr/>
        </p:nvSpPr>
        <p:spPr>
          <a:xfrm rot="-4452864">
            <a:off x="-2438759" y="5911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6433356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2799"/>
        <p:cNvGrpSpPr/>
        <p:nvPr/>
      </p:nvGrpSpPr>
      <p:grpSpPr>
        <a:xfrm>
          <a:off x="0" y="0"/>
          <a:ext cx="0" cy="0"/>
          <a:chOff x="0" y="0"/>
          <a:chExt cx="0" cy="0"/>
        </a:xfrm>
      </p:grpSpPr>
      <p:sp>
        <p:nvSpPr>
          <p:cNvPr id="2800" name="Google Shape;2800;p24"/>
          <p:cNvSpPr txBox="1">
            <a:spLocks noGrp="1"/>
          </p:cNvSpPr>
          <p:nvPr>
            <p:ph type="title" hasCustomPrompt="1"/>
          </p:nvPr>
        </p:nvSpPr>
        <p:spPr>
          <a:xfrm>
            <a:off x="2725067" y="4529833"/>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1" name="Google Shape;2801;p24"/>
          <p:cNvSpPr txBox="1">
            <a:spLocks noGrp="1"/>
          </p:cNvSpPr>
          <p:nvPr>
            <p:ph type="subTitle" idx="1"/>
          </p:nvPr>
        </p:nvSpPr>
        <p:spPr>
          <a:xfrm>
            <a:off x="2725067" y="5638633"/>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2" name="Google Shape;2802;p24"/>
          <p:cNvSpPr txBox="1">
            <a:spLocks noGrp="1"/>
          </p:cNvSpPr>
          <p:nvPr>
            <p:ph type="title" idx="2" hasCustomPrompt="1"/>
          </p:nvPr>
        </p:nvSpPr>
        <p:spPr>
          <a:xfrm>
            <a:off x="2725067" y="2686700"/>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3" name="Google Shape;2803;p24"/>
          <p:cNvSpPr txBox="1">
            <a:spLocks noGrp="1"/>
          </p:cNvSpPr>
          <p:nvPr>
            <p:ph type="subTitle" idx="3"/>
          </p:nvPr>
        </p:nvSpPr>
        <p:spPr>
          <a:xfrm>
            <a:off x="2725067" y="3816600"/>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4" name="Google Shape;2804;p24"/>
          <p:cNvSpPr txBox="1">
            <a:spLocks noGrp="1"/>
          </p:cNvSpPr>
          <p:nvPr>
            <p:ph type="title" idx="4" hasCustomPrompt="1"/>
          </p:nvPr>
        </p:nvSpPr>
        <p:spPr>
          <a:xfrm>
            <a:off x="2725067" y="843567"/>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5" name="Google Shape;2805;p24"/>
          <p:cNvSpPr txBox="1">
            <a:spLocks noGrp="1"/>
          </p:cNvSpPr>
          <p:nvPr>
            <p:ph type="subTitle" idx="5"/>
          </p:nvPr>
        </p:nvSpPr>
        <p:spPr>
          <a:xfrm>
            <a:off x="2725067" y="1994567"/>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6" name="Google Shape;2806;p24"/>
          <p:cNvSpPr/>
          <p:nvPr/>
        </p:nvSpPr>
        <p:spPr>
          <a:xfrm rot="2700000">
            <a:off x="-2030059" y="4600713"/>
            <a:ext cx="4383681" cy="2347289"/>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07" name="Google Shape;2807;p24"/>
          <p:cNvGrpSpPr/>
          <p:nvPr/>
        </p:nvGrpSpPr>
        <p:grpSpPr>
          <a:xfrm>
            <a:off x="9845345" y="-1681298"/>
            <a:ext cx="3503216" cy="3752972"/>
            <a:chOff x="7135951" y="-1661517"/>
            <a:chExt cx="3753445" cy="4021041"/>
          </a:xfrm>
        </p:grpSpPr>
        <p:sp>
          <p:nvSpPr>
            <p:cNvPr id="2808" name="Google Shape;2808;p24"/>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09" name="Google Shape;2809;p24"/>
            <p:cNvGrpSpPr/>
            <p:nvPr/>
          </p:nvGrpSpPr>
          <p:grpSpPr>
            <a:xfrm>
              <a:off x="8090250" y="1355275"/>
              <a:ext cx="1404941" cy="1004250"/>
              <a:chOff x="8090250" y="1355275"/>
              <a:chExt cx="1404941" cy="1004250"/>
            </a:xfrm>
          </p:grpSpPr>
          <p:sp>
            <p:nvSpPr>
              <p:cNvPr id="2810" name="Google Shape;2810;p2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2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2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2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2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2815;p2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6" name="Google Shape;2816;p2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7" name="Google Shape;2817;p2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2818;p2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2819;p2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2820;p2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2821;p2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2822;p2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2823;p2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2824;p2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5" name="Google Shape;2825;p2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6" name="Google Shape;2826;p2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7" name="Google Shape;2827;p2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8" name="Google Shape;2828;p2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9" name="Google Shape;2829;p2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0" name="Google Shape;2830;p2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831" name="Google Shape;2831;p24"/>
          <p:cNvGrpSpPr/>
          <p:nvPr/>
        </p:nvGrpSpPr>
        <p:grpSpPr>
          <a:xfrm>
            <a:off x="545606" y="5323488"/>
            <a:ext cx="935191" cy="697157"/>
            <a:chOff x="2634075" y="475000"/>
            <a:chExt cx="193200" cy="144025"/>
          </a:xfrm>
        </p:grpSpPr>
        <p:sp>
          <p:nvSpPr>
            <p:cNvPr id="2832" name="Google Shape;2832;p24"/>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2833;p24"/>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24"/>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5" name="Google Shape;2835;p24"/>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2836;p24"/>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7" name="Google Shape;2837;p24"/>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2838;p24"/>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2839;p24"/>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2840;p24"/>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2841;p24"/>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2842;p24"/>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3" name="Google Shape;2843;p24"/>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24"/>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24"/>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24"/>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2847;p24"/>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48" name="Google Shape;2848;p24"/>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9" name="Google Shape;2849;p24"/>
          <p:cNvSpPr/>
          <p:nvPr/>
        </p:nvSpPr>
        <p:spPr>
          <a:xfrm>
            <a:off x="609601" y="1388343"/>
            <a:ext cx="179999" cy="135717"/>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2850;p24"/>
          <p:cNvSpPr/>
          <p:nvPr/>
        </p:nvSpPr>
        <p:spPr>
          <a:xfrm>
            <a:off x="788649" y="1664177"/>
            <a:ext cx="197975" cy="158456"/>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2851;p24"/>
          <p:cNvSpPr/>
          <p:nvPr/>
        </p:nvSpPr>
        <p:spPr>
          <a:xfrm>
            <a:off x="1024839" y="1855132"/>
            <a:ext cx="220356" cy="189171"/>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2852;p24"/>
          <p:cNvSpPr/>
          <p:nvPr/>
        </p:nvSpPr>
        <p:spPr>
          <a:xfrm>
            <a:off x="1310076" y="1443582"/>
            <a:ext cx="244760" cy="18059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2853;p24"/>
          <p:cNvSpPr/>
          <p:nvPr/>
        </p:nvSpPr>
        <p:spPr>
          <a:xfrm>
            <a:off x="1020434" y="1327865"/>
            <a:ext cx="226903" cy="202504"/>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2854;p24"/>
          <p:cNvSpPr/>
          <p:nvPr/>
        </p:nvSpPr>
        <p:spPr>
          <a:xfrm>
            <a:off x="1480791" y="1763464"/>
            <a:ext cx="222141" cy="210837"/>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5" name="Google Shape;2855;p24"/>
          <p:cNvSpPr/>
          <p:nvPr/>
        </p:nvSpPr>
        <p:spPr>
          <a:xfrm>
            <a:off x="839006" y="1082507"/>
            <a:ext cx="132023" cy="112503"/>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6" name="Google Shape;2856;p24"/>
          <p:cNvSpPr/>
          <p:nvPr/>
        </p:nvSpPr>
        <p:spPr>
          <a:xfrm>
            <a:off x="1034006" y="865600"/>
            <a:ext cx="269284" cy="196909"/>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7" name="Google Shape;2857;p24"/>
          <p:cNvSpPr/>
          <p:nvPr/>
        </p:nvSpPr>
        <p:spPr>
          <a:xfrm>
            <a:off x="1276268" y="1778941"/>
            <a:ext cx="98689" cy="8095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8" name="Google Shape;2858;p24"/>
          <p:cNvSpPr/>
          <p:nvPr/>
        </p:nvSpPr>
        <p:spPr>
          <a:xfrm>
            <a:off x="1386148" y="1094649"/>
            <a:ext cx="155237" cy="106192"/>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9" name="Google Shape;2859;p24"/>
          <p:cNvSpPr/>
          <p:nvPr/>
        </p:nvSpPr>
        <p:spPr>
          <a:xfrm rot="-7617272">
            <a:off x="10602183" y="5803575"/>
            <a:ext cx="2366951" cy="188639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0" name="Google Shape;2860;p24"/>
          <p:cNvSpPr/>
          <p:nvPr/>
        </p:nvSpPr>
        <p:spPr>
          <a:xfrm rot="-7617272">
            <a:off x="11426543" y="6128268"/>
            <a:ext cx="282959" cy="7658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1" name="Google Shape;2861;p24"/>
          <p:cNvSpPr/>
          <p:nvPr/>
        </p:nvSpPr>
        <p:spPr>
          <a:xfrm rot="-7617272">
            <a:off x="11233024" y="5940564"/>
            <a:ext cx="234337" cy="72933"/>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2862;p24"/>
          <p:cNvSpPr/>
          <p:nvPr/>
        </p:nvSpPr>
        <p:spPr>
          <a:xfrm rot="-7617272">
            <a:off x="11443974" y="5822192"/>
            <a:ext cx="213681" cy="6891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2863;p24"/>
          <p:cNvSpPr/>
          <p:nvPr/>
        </p:nvSpPr>
        <p:spPr>
          <a:xfrm rot="-7617272">
            <a:off x="11253668" y="5706649"/>
            <a:ext cx="213681" cy="6891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2864;p24"/>
          <p:cNvSpPr/>
          <p:nvPr/>
        </p:nvSpPr>
        <p:spPr>
          <a:xfrm rot="-7617272">
            <a:off x="11044849" y="5899759"/>
            <a:ext cx="265595" cy="91395"/>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5" name="Google Shape;2865;p24"/>
          <p:cNvSpPr/>
          <p:nvPr/>
        </p:nvSpPr>
        <p:spPr>
          <a:xfrm rot="-7617272">
            <a:off x="10947822" y="5468711"/>
            <a:ext cx="192844" cy="88288"/>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2866;p24"/>
          <p:cNvSpPr/>
          <p:nvPr/>
        </p:nvSpPr>
        <p:spPr>
          <a:xfrm rot="-7617272">
            <a:off x="11314147" y="5410760"/>
            <a:ext cx="179683" cy="68729"/>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7" name="Google Shape;2867;p24"/>
          <p:cNvSpPr/>
          <p:nvPr/>
        </p:nvSpPr>
        <p:spPr>
          <a:xfrm rot="-7617272">
            <a:off x="11007613" y="5259419"/>
            <a:ext cx="168899" cy="77868"/>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2868;p24"/>
          <p:cNvSpPr/>
          <p:nvPr/>
        </p:nvSpPr>
        <p:spPr>
          <a:xfrm rot="-7617272">
            <a:off x="11744034" y="5735781"/>
            <a:ext cx="203628" cy="77137"/>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2869;p24"/>
          <p:cNvSpPr/>
          <p:nvPr/>
        </p:nvSpPr>
        <p:spPr>
          <a:xfrm rot="-7617272">
            <a:off x="11805745" y="6115666"/>
            <a:ext cx="220080" cy="7951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2870;p24"/>
          <p:cNvSpPr/>
          <p:nvPr/>
        </p:nvSpPr>
        <p:spPr>
          <a:xfrm rot="-7617272">
            <a:off x="11542092" y="5503737"/>
            <a:ext cx="216789" cy="94503"/>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1" name="Google Shape;2871;p24"/>
          <p:cNvSpPr/>
          <p:nvPr/>
        </p:nvSpPr>
        <p:spPr>
          <a:xfrm rot="-7617272">
            <a:off x="11304911" y="5138198"/>
            <a:ext cx="175479" cy="75309"/>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2872;p24"/>
          <p:cNvSpPr/>
          <p:nvPr/>
        </p:nvSpPr>
        <p:spPr>
          <a:xfrm rot="-7617272">
            <a:off x="11303053" y="6324143"/>
            <a:ext cx="230864" cy="94868"/>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3" name="Google Shape;2873;p24"/>
          <p:cNvSpPr/>
          <p:nvPr/>
        </p:nvSpPr>
        <p:spPr>
          <a:xfrm rot="-7617272">
            <a:off x="11607720" y="5183755"/>
            <a:ext cx="169629" cy="8426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4" name="Google Shape;2874;p24"/>
          <p:cNvSpPr/>
          <p:nvPr/>
        </p:nvSpPr>
        <p:spPr>
          <a:xfrm rot="-7617272">
            <a:off x="11750573" y="6359698"/>
            <a:ext cx="220263" cy="8810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5" name="Google Shape;2875;p24"/>
          <p:cNvSpPr/>
          <p:nvPr/>
        </p:nvSpPr>
        <p:spPr>
          <a:xfrm rot="-7617272">
            <a:off x="11914077" y="5540762"/>
            <a:ext cx="192844" cy="77868"/>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6" name="Google Shape;2876;p24"/>
          <p:cNvSpPr/>
          <p:nvPr/>
        </p:nvSpPr>
        <p:spPr>
          <a:xfrm rot="-7617272">
            <a:off x="11977027" y="5995692"/>
            <a:ext cx="216789" cy="7658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3717855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877"/>
        <p:cNvGrpSpPr/>
        <p:nvPr/>
      </p:nvGrpSpPr>
      <p:grpSpPr>
        <a:xfrm>
          <a:off x="0" y="0"/>
          <a:ext cx="0" cy="0"/>
          <a:chOff x="0" y="0"/>
          <a:chExt cx="0" cy="0"/>
        </a:xfrm>
      </p:grpSpPr>
      <p:sp>
        <p:nvSpPr>
          <p:cNvPr id="2878" name="Google Shape;2878;p25"/>
          <p:cNvSpPr txBox="1">
            <a:spLocks noGrp="1"/>
          </p:cNvSpPr>
          <p:nvPr>
            <p:ph type="subTitle" idx="1"/>
          </p:nvPr>
        </p:nvSpPr>
        <p:spPr>
          <a:xfrm>
            <a:off x="1307967" y="5061556"/>
            <a:ext cx="2289200" cy="9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79" name="Google Shape;2879;p25"/>
          <p:cNvSpPr txBox="1">
            <a:spLocks noGrp="1"/>
          </p:cNvSpPr>
          <p:nvPr>
            <p:ph type="title"/>
          </p:nvPr>
        </p:nvSpPr>
        <p:spPr>
          <a:xfrm>
            <a:off x="1307967" y="4759099"/>
            <a:ext cx="2289200" cy="32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sz="2400">
                <a:solidFill>
                  <a:schemeClr val="l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0" name="Google Shape;2880;p25"/>
          <p:cNvSpPr txBox="1">
            <a:spLocks noGrp="1"/>
          </p:cNvSpPr>
          <p:nvPr>
            <p:ph type="title" idx="2" hasCustomPrompt="1"/>
          </p:nvPr>
        </p:nvSpPr>
        <p:spPr>
          <a:xfrm>
            <a:off x="1307979" y="4173084"/>
            <a:ext cx="2289200" cy="58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1" name="Google Shape;2881;p25"/>
          <p:cNvSpPr txBox="1">
            <a:spLocks noGrp="1"/>
          </p:cNvSpPr>
          <p:nvPr>
            <p:ph type="subTitle" idx="3"/>
          </p:nvPr>
        </p:nvSpPr>
        <p:spPr>
          <a:xfrm>
            <a:off x="1307967" y="2843423"/>
            <a:ext cx="2289200" cy="9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2" name="Google Shape;2882;p25"/>
          <p:cNvSpPr txBox="1">
            <a:spLocks noGrp="1"/>
          </p:cNvSpPr>
          <p:nvPr>
            <p:ph type="title" idx="4"/>
          </p:nvPr>
        </p:nvSpPr>
        <p:spPr>
          <a:xfrm>
            <a:off x="1307969" y="2540965"/>
            <a:ext cx="2289200" cy="32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sz="24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3" name="Google Shape;2883;p25"/>
          <p:cNvSpPr txBox="1">
            <a:spLocks noGrp="1"/>
          </p:cNvSpPr>
          <p:nvPr>
            <p:ph type="title" idx="5" hasCustomPrompt="1"/>
          </p:nvPr>
        </p:nvSpPr>
        <p:spPr>
          <a:xfrm>
            <a:off x="1307979" y="1954951"/>
            <a:ext cx="2289200" cy="58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4" name="Google Shape;2884;p25"/>
          <p:cNvSpPr txBox="1">
            <a:spLocks noGrp="1"/>
          </p:cNvSpPr>
          <p:nvPr>
            <p:ph type="subTitle" idx="6"/>
          </p:nvPr>
        </p:nvSpPr>
        <p:spPr>
          <a:xfrm>
            <a:off x="8600500" y="2843423"/>
            <a:ext cx="2289200" cy="931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5" name="Google Shape;2885;p25"/>
          <p:cNvSpPr txBox="1">
            <a:spLocks noGrp="1"/>
          </p:cNvSpPr>
          <p:nvPr>
            <p:ph type="title" idx="7"/>
          </p:nvPr>
        </p:nvSpPr>
        <p:spPr>
          <a:xfrm>
            <a:off x="8600507" y="2540965"/>
            <a:ext cx="2289200" cy="324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2400">
                <a:solidFill>
                  <a:schemeClr val="accent5"/>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6" name="Google Shape;2886;p25"/>
          <p:cNvSpPr txBox="1">
            <a:spLocks noGrp="1"/>
          </p:cNvSpPr>
          <p:nvPr>
            <p:ph type="title" idx="8" hasCustomPrompt="1"/>
          </p:nvPr>
        </p:nvSpPr>
        <p:spPr>
          <a:xfrm>
            <a:off x="8600513" y="1954951"/>
            <a:ext cx="2289200" cy="58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7" name="Google Shape;2887;p25"/>
          <p:cNvSpPr txBox="1">
            <a:spLocks noGrp="1"/>
          </p:cNvSpPr>
          <p:nvPr>
            <p:ph type="subTitle" idx="9"/>
          </p:nvPr>
        </p:nvSpPr>
        <p:spPr>
          <a:xfrm>
            <a:off x="8600479" y="5061556"/>
            <a:ext cx="2289200" cy="931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rgbClr val="42424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8" name="Google Shape;2888;p25"/>
          <p:cNvSpPr txBox="1">
            <a:spLocks noGrp="1"/>
          </p:cNvSpPr>
          <p:nvPr>
            <p:ph type="title" idx="13"/>
          </p:nvPr>
        </p:nvSpPr>
        <p:spPr>
          <a:xfrm>
            <a:off x="8600485" y="4759099"/>
            <a:ext cx="2289200" cy="324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2400">
                <a:solidFill>
                  <a:schemeClr val="accen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9" name="Google Shape;2889;p25"/>
          <p:cNvSpPr txBox="1">
            <a:spLocks noGrp="1"/>
          </p:cNvSpPr>
          <p:nvPr>
            <p:ph type="title" idx="14" hasCustomPrompt="1"/>
          </p:nvPr>
        </p:nvSpPr>
        <p:spPr>
          <a:xfrm>
            <a:off x="8600492" y="4173084"/>
            <a:ext cx="2289200" cy="58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90" name="Google Shape;2890;p25"/>
          <p:cNvSpPr txBox="1">
            <a:spLocks noGrp="1"/>
          </p:cNvSpPr>
          <p:nvPr>
            <p:ph type="title" idx="15"/>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891" name="Google Shape;2891;p25"/>
          <p:cNvSpPr/>
          <p:nvPr/>
        </p:nvSpPr>
        <p:spPr>
          <a:xfrm>
            <a:off x="932461" y="3828805"/>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2892;p25"/>
          <p:cNvSpPr/>
          <p:nvPr/>
        </p:nvSpPr>
        <p:spPr>
          <a:xfrm>
            <a:off x="918428" y="54324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2893;p25"/>
          <p:cNvSpPr/>
          <p:nvPr/>
        </p:nvSpPr>
        <p:spPr>
          <a:xfrm>
            <a:off x="497802" y="57687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2894;p25"/>
          <p:cNvSpPr/>
          <p:nvPr/>
        </p:nvSpPr>
        <p:spPr>
          <a:xfrm>
            <a:off x="561868" y="56538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5" name="Google Shape;2895;p25"/>
          <p:cNvSpPr/>
          <p:nvPr/>
        </p:nvSpPr>
        <p:spPr>
          <a:xfrm>
            <a:off x="642342" y="57687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2896;p25"/>
          <p:cNvSpPr/>
          <p:nvPr/>
        </p:nvSpPr>
        <p:spPr>
          <a:xfrm>
            <a:off x="1109578"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2897;p25"/>
          <p:cNvSpPr/>
          <p:nvPr/>
        </p:nvSpPr>
        <p:spPr>
          <a:xfrm>
            <a:off x="642344" y="202873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2898;p25"/>
          <p:cNvSpPr/>
          <p:nvPr/>
        </p:nvSpPr>
        <p:spPr>
          <a:xfrm>
            <a:off x="744665" y="53800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2899;p25"/>
          <p:cNvSpPr/>
          <p:nvPr/>
        </p:nvSpPr>
        <p:spPr>
          <a:xfrm>
            <a:off x="361340"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2900;p25"/>
          <p:cNvSpPr/>
          <p:nvPr/>
        </p:nvSpPr>
        <p:spPr>
          <a:xfrm>
            <a:off x="38269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1" name="Google Shape;2901;p25"/>
          <p:cNvSpPr/>
          <p:nvPr/>
        </p:nvSpPr>
        <p:spPr>
          <a:xfrm flipH="1">
            <a:off x="11728756" y="3700207"/>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2902;p25"/>
          <p:cNvSpPr/>
          <p:nvPr/>
        </p:nvSpPr>
        <p:spPr>
          <a:xfrm flipH="1">
            <a:off x="11468280" y="4257438"/>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2903;p25"/>
          <p:cNvSpPr/>
          <p:nvPr/>
        </p:nvSpPr>
        <p:spPr>
          <a:xfrm flipH="1">
            <a:off x="11667922" y="62770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2904;p25"/>
          <p:cNvSpPr/>
          <p:nvPr/>
        </p:nvSpPr>
        <p:spPr>
          <a:xfrm flipH="1">
            <a:off x="11603857" y="61622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5" name="Google Shape;2905;p25"/>
          <p:cNvSpPr/>
          <p:nvPr/>
        </p:nvSpPr>
        <p:spPr>
          <a:xfrm flipH="1">
            <a:off x="11523382" y="62770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2906;p25"/>
          <p:cNvSpPr/>
          <p:nvPr/>
        </p:nvSpPr>
        <p:spPr>
          <a:xfrm flipH="1">
            <a:off x="11491727" y="3249871"/>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7" name="Google Shape;2907;p25"/>
          <p:cNvSpPr/>
          <p:nvPr/>
        </p:nvSpPr>
        <p:spPr>
          <a:xfrm flipH="1">
            <a:off x="11709502" y="4913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8" name="Google Shape;2908;p25"/>
          <p:cNvSpPr/>
          <p:nvPr/>
        </p:nvSpPr>
        <p:spPr>
          <a:xfrm flipH="1">
            <a:off x="1152335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2909;p25"/>
          <p:cNvSpPr/>
          <p:nvPr/>
        </p:nvSpPr>
        <p:spPr>
          <a:xfrm flipH="1">
            <a:off x="11752217" y="52306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2910;p25"/>
          <p:cNvSpPr/>
          <p:nvPr/>
        </p:nvSpPr>
        <p:spPr>
          <a:xfrm flipH="1">
            <a:off x="11734910" y="54808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1" name="Google Shape;2911;p25"/>
          <p:cNvSpPr/>
          <p:nvPr/>
        </p:nvSpPr>
        <p:spPr>
          <a:xfrm>
            <a:off x="987547" y="6160174"/>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2912;p25"/>
          <p:cNvSpPr/>
          <p:nvPr/>
        </p:nvSpPr>
        <p:spPr>
          <a:xfrm>
            <a:off x="921045" y="5306205"/>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3" name="Google Shape;2913;p25"/>
          <p:cNvSpPr/>
          <p:nvPr/>
        </p:nvSpPr>
        <p:spPr>
          <a:xfrm>
            <a:off x="697411" y="4257437"/>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2914;p25"/>
          <p:cNvSpPr/>
          <p:nvPr/>
        </p:nvSpPr>
        <p:spPr>
          <a:xfrm flipH="1">
            <a:off x="11871361" y="5886856"/>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2915;p25"/>
          <p:cNvSpPr/>
          <p:nvPr/>
        </p:nvSpPr>
        <p:spPr>
          <a:xfrm flipH="1">
            <a:off x="11476569" y="5791638"/>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2916;p25"/>
          <p:cNvSpPr/>
          <p:nvPr/>
        </p:nvSpPr>
        <p:spPr>
          <a:xfrm flipH="1">
            <a:off x="11640182" y="4742871"/>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7" name="Google Shape;2917;p25"/>
          <p:cNvSpPr/>
          <p:nvPr/>
        </p:nvSpPr>
        <p:spPr>
          <a:xfrm>
            <a:off x="10241461" y="279207"/>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8" name="Google Shape;2918;p25"/>
          <p:cNvSpPr/>
          <p:nvPr/>
        </p:nvSpPr>
        <p:spPr>
          <a:xfrm>
            <a:off x="1773469" y="6730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9" name="Google Shape;2919;p25"/>
          <p:cNvSpPr/>
          <p:nvPr/>
        </p:nvSpPr>
        <p:spPr>
          <a:xfrm>
            <a:off x="1837534" y="5581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2920;p25"/>
          <p:cNvSpPr/>
          <p:nvPr/>
        </p:nvSpPr>
        <p:spPr>
          <a:xfrm>
            <a:off x="3001842" y="4444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2921;p25"/>
          <p:cNvSpPr/>
          <p:nvPr/>
        </p:nvSpPr>
        <p:spPr>
          <a:xfrm>
            <a:off x="9054712" y="634887"/>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69934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4AD796D-7B5D-429E-962B-1E48C90D3004}" type="datetimeFigureOut">
              <a:rPr lang="en-US" smtClean="0"/>
              <a:t>8/9/2023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35275087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922"/>
        <p:cNvGrpSpPr/>
        <p:nvPr/>
      </p:nvGrpSpPr>
      <p:grpSpPr>
        <a:xfrm>
          <a:off x="0" y="0"/>
          <a:ext cx="0" cy="0"/>
          <a:chOff x="0" y="0"/>
          <a:chExt cx="0" cy="0"/>
        </a:xfrm>
      </p:grpSpPr>
      <p:sp>
        <p:nvSpPr>
          <p:cNvPr id="2923" name="Google Shape;2923;p2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24" name="Google Shape;2924;p26"/>
          <p:cNvGrpSpPr/>
          <p:nvPr/>
        </p:nvGrpSpPr>
        <p:grpSpPr>
          <a:xfrm>
            <a:off x="11065865" y="267424"/>
            <a:ext cx="839601" cy="905153"/>
            <a:chOff x="8299398" y="200567"/>
            <a:chExt cx="629701" cy="678865"/>
          </a:xfrm>
        </p:grpSpPr>
        <p:sp>
          <p:nvSpPr>
            <p:cNvPr id="2925" name="Google Shape;2925;p26"/>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6" name="Google Shape;2926;p26"/>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7" name="Google Shape;2927;p26"/>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8" name="Google Shape;2928;p26"/>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9" name="Google Shape;2929;p26"/>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0" name="Google Shape;2930;p26"/>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1" name="Google Shape;2931;p26"/>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2932;p26"/>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2933;p26"/>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2934;p26"/>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35" name="Google Shape;2935;p26"/>
          <p:cNvSpPr/>
          <p:nvPr/>
        </p:nvSpPr>
        <p:spPr>
          <a:xfrm rot="2741762" flipH="1">
            <a:off x="880847" y="6232653"/>
            <a:ext cx="223764" cy="6056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2936;p26"/>
          <p:cNvSpPr/>
          <p:nvPr/>
        </p:nvSpPr>
        <p:spPr>
          <a:xfrm rot="2741762" flipH="1">
            <a:off x="778111" y="6041062"/>
            <a:ext cx="185313" cy="5767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7" name="Google Shape;2937;p26"/>
          <p:cNvSpPr/>
          <p:nvPr/>
        </p:nvSpPr>
        <p:spPr>
          <a:xfrm rot="2741762" flipH="1">
            <a:off x="668075" y="6184993"/>
            <a:ext cx="168980" cy="5449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2938;p26"/>
          <p:cNvSpPr/>
          <p:nvPr/>
        </p:nvSpPr>
        <p:spPr>
          <a:xfrm rot="2741762" flipH="1">
            <a:off x="600637" y="6022361"/>
            <a:ext cx="168980" cy="5449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2939;p26"/>
          <p:cNvSpPr/>
          <p:nvPr/>
        </p:nvSpPr>
        <p:spPr>
          <a:xfrm rot="2741762" flipH="1">
            <a:off x="761808" y="5895103"/>
            <a:ext cx="210032" cy="72275"/>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2940;p26"/>
          <p:cNvSpPr/>
          <p:nvPr/>
        </p:nvSpPr>
        <p:spPr>
          <a:xfrm rot="2741762" flipH="1">
            <a:off x="468481" y="5740074"/>
            <a:ext cx="152500" cy="69817"/>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2941;p26"/>
          <p:cNvSpPr/>
          <p:nvPr/>
        </p:nvSpPr>
        <p:spPr>
          <a:xfrm rot="2741762" flipH="1">
            <a:off x="377511" y="6020849"/>
            <a:ext cx="142093" cy="54351"/>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2942;p26"/>
          <p:cNvSpPr/>
          <p:nvPr/>
        </p:nvSpPr>
        <p:spPr>
          <a:xfrm rot="2741762" flipH="1">
            <a:off x="304546" y="5755791"/>
            <a:ext cx="133564" cy="61579"/>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3" name="Google Shape;2943;p26"/>
          <p:cNvSpPr/>
          <p:nvPr/>
        </p:nvSpPr>
        <p:spPr>
          <a:xfrm rot="2741762" flipH="1">
            <a:off x="572268" y="6402453"/>
            <a:ext cx="161029" cy="6100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26"/>
          <p:cNvSpPr/>
          <p:nvPr/>
        </p:nvSpPr>
        <p:spPr>
          <a:xfrm rot="2741762" flipH="1">
            <a:off x="855209" y="6501973"/>
            <a:ext cx="174039" cy="6288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26"/>
          <p:cNvSpPr/>
          <p:nvPr/>
        </p:nvSpPr>
        <p:spPr>
          <a:xfrm rot="2741762" flipH="1">
            <a:off x="415960" y="6216049"/>
            <a:ext cx="171437" cy="74732"/>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2946;p26"/>
          <p:cNvSpPr/>
          <p:nvPr/>
        </p:nvSpPr>
        <p:spPr>
          <a:xfrm rot="2741762" flipH="1">
            <a:off x="170072" y="5977024"/>
            <a:ext cx="138768" cy="59555"/>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2947;p26"/>
          <p:cNvSpPr/>
          <p:nvPr/>
        </p:nvSpPr>
        <p:spPr>
          <a:xfrm rot="2741762" flipH="1">
            <a:off x="1079658" y="6133183"/>
            <a:ext cx="182567" cy="7502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2948;p26"/>
          <p:cNvSpPr/>
          <p:nvPr/>
        </p:nvSpPr>
        <p:spPr>
          <a:xfrm rot="2741762" flipH="1">
            <a:off x="175454" y="6213892"/>
            <a:ext cx="134143" cy="6663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9" name="Google Shape;2949;p26"/>
          <p:cNvSpPr/>
          <p:nvPr/>
        </p:nvSpPr>
        <p:spPr>
          <a:xfrm rot="2741762" flipH="1">
            <a:off x="1055851" y="6485368"/>
            <a:ext cx="174183" cy="69673"/>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26"/>
          <p:cNvSpPr/>
          <p:nvPr/>
        </p:nvSpPr>
        <p:spPr>
          <a:xfrm rot="2741762" flipH="1">
            <a:off x="404602" y="6507465"/>
            <a:ext cx="152500" cy="61579"/>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26"/>
          <p:cNvSpPr/>
          <p:nvPr/>
        </p:nvSpPr>
        <p:spPr>
          <a:xfrm rot="2741762" flipH="1">
            <a:off x="741208" y="6621129"/>
            <a:ext cx="171437" cy="6056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26"/>
          <p:cNvSpPr/>
          <p:nvPr/>
        </p:nvSpPr>
        <p:spPr>
          <a:xfrm flipH="1">
            <a:off x="11692913" y="6385349"/>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26"/>
          <p:cNvSpPr/>
          <p:nvPr/>
        </p:nvSpPr>
        <p:spPr>
          <a:xfrm flipH="1">
            <a:off x="11599011" y="6177078"/>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26"/>
          <p:cNvSpPr/>
          <p:nvPr/>
        </p:nvSpPr>
        <p:spPr>
          <a:xfrm flipH="1">
            <a:off x="11317586" y="6265171"/>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26"/>
          <p:cNvSpPr/>
          <p:nvPr/>
        </p:nvSpPr>
        <p:spPr>
          <a:xfrm flipH="1">
            <a:off x="11278725" y="6020667"/>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26"/>
          <p:cNvSpPr/>
          <p:nvPr/>
        </p:nvSpPr>
        <p:spPr>
          <a:xfrm flipH="1">
            <a:off x="11500270" y="6514378"/>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2957;p26"/>
          <p:cNvSpPr/>
          <p:nvPr/>
        </p:nvSpPr>
        <p:spPr>
          <a:xfrm flipH="1">
            <a:off x="11437623" y="6210821"/>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2958;p26"/>
          <p:cNvSpPr/>
          <p:nvPr/>
        </p:nvSpPr>
        <p:spPr>
          <a:xfrm flipH="1">
            <a:off x="11781697" y="6114431"/>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26"/>
          <p:cNvSpPr/>
          <p:nvPr/>
        </p:nvSpPr>
        <p:spPr>
          <a:xfrm flipH="1">
            <a:off x="12016379" y="6340956"/>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26"/>
          <p:cNvSpPr/>
          <p:nvPr/>
        </p:nvSpPr>
        <p:spPr>
          <a:xfrm flipH="1">
            <a:off x="11654190" y="5976136"/>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26"/>
          <p:cNvSpPr/>
          <p:nvPr/>
        </p:nvSpPr>
        <p:spPr>
          <a:xfrm flipH="1">
            <a:off x="11140571" y="6291309"/>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26"/>
          <p:cNvSpPr/>
          <p:nvPr/>
        </p:nvSpPr>
        <p:spPr>
          <a:xfrm flipH="1">
            <a:off x="11158687" y="6541759"/>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26"/>
          <p:cNvSpPr/>
          <p:nvPr/>
        </p:nvSpPr>
        <p:spPr>
          <a:xfrm flipH="1">
            <a:off x="10981673" y="6231428"/>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26"/>
          <p:cNvSpPr/>
          <p:nvPr/>
        </p:nvSpPr>
        <p:spPr>
          <a:xfrm flipH="1">
            <a:off x="10931610" y="6434721"/>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26"/>
          <p:cNvSpPr/>
          <p:nvPr/>
        </p:nvSpPr>
        <p:spPr>
          <a:xfrm flipH="1">
            <a:off x="11682264" y="6677564"/>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2966;p26"/>
          <p:cNvSpPr/>
          <p:nvPr/>
        </p:nvSpPr>
        <p:spPr>
          <a:xfrm flipH="1">
            <a:off x="11413838" y="6737584"/>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7" name="Google Shape;2967;p26"/>
          <p:cNvSpPr/>
          <p:nvPr/>
        </p:nvSpPr>
        <p:spPr>
          <a:xfrm flipH="1">
            <a:off x="10968533" y="6596800"/>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26"/>
          <p:cNvSpPr/>
          <p:nvPr/>
        </p:nvSpPr>
        <p:spPr>
          <a:xfrm flipH="1">
            <a:off x="11930084" y="6531111"/>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26"/>
          <p:cNvSpPr/>
          <p:nvPr/>
        </p:nvSpPr>
        <p:spPr>
          <a:xfrm flipH="1">
            <a:off x="11489622" y="5898001"/>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26"/>
          <p:cNvSpPr/>
          <p:nvPr/>
        </p:nvSpPr>
        <p:spPr>
          <a:xfrm flipH="1">
            <a:off x="11015415" y="6046251"/>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26"/>
          <p:cNvSpPr/>
          <p:nvPr/>
        </p:nvSpPr>
        <p:spPr>
          <a:xfrm flipH="1">
            <a:off x="10825263" y="6322841"/>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26"/>
          <p:cNvSpPr/>
          <p:nvPr/>
        </p:nvSpPr>
        <p:spPr>
          <a:xfrm flipH="1">
            <a:off x="11547151" y="6364743"/>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26"/>
          <p:cNvSpPr/>
          <p:nvPr/>
        </p:nvSpPr>
        <p:spPr>
          <a:xfrm rot="938682">
            <a:off x="784687" y="2685473"/>
            <a:ext cx="3577803" cy="285141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26"/>
          <p:cNvSpPr/>
          <p:nvPr/>
        </p:nvSpPr>
        <p:spPr>
          <a:xfrm rot="887491" flipH="1">
            <a:off x="4901665" y="3335931"/>
            <a:ext cx="3577803" cy="285141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26"/>
          <p:cNvSpPr/>
          <p:nvPr/>
        </p:nvSpPr>
        <p:spPr>
          <a:xfrm rot="4457575" flipH="1">
            <a:off x="8029265" y="1815486"/>
            <a:ext cx="3577820" cy="285142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26"/>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84819403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977"/>
        <p:cNvGrpSpPr/>
        <p:nvPr/>
      </p:nvGrpSpPr>
      <p:grpSpPr>
        <a:xfrm>
          <a:off x="0" y="0"/>
          <a:ext cx="0" cy="0"/>
          <a:chOff x="0" y="0"/>
          <a:chExt cx="0" cy="0"/>
        </a:xfrm>
      </p:grpSpPr>
      <p:sp>
        <p:nvSpPr>
          <p:cNvPr id="2978" name="Google Shape;2978;p27"/>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79" name="Google Shape;2979;p27"/>
          <p:cNvGrpSpPr/>
          <p:nvPr/>
        </p:nvGrpSpPr>
        <p:grpSpPr>
          <a:xfrm>
            <a:off x="136849" y="5887106"/>
            <a:ext cx="839601" cy="905153"/>
            <a:chOff x="8299398" y="200567"/>
            <a:chExt cx="629701" cy="678865"/>
          </a:xfrm>
        </p:grpSpPr>
        <p:sp>
          <p:nvSpPr>
            <p:cNvPr id="2980" name="Google Shape;2980;p27"/>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27"/>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27"/>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27"/>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27"/>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27"/>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27"/>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27"/>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27"/>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27"/>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90" name="Google Shape;2990;p27"/>
          <p:cNvGrpSpPr/>
          <p:nvPr/>
        </p:nvGrpSpPr>
        <p:grpSpPr>
          <a:xfrm rot="5400000">
            <a:off x="11127117" y="97480"/>
            <a:ext cx="1091859" cy="1037877"/>
            <a:chOff x="127263" y="4272023"/>
            <a:chExt cx="818894" cy="778408"/>
          </a:xfrm>
        </p:grpSpPr>
        <p:sp>
          <p:nvSpPr>
            <p:cNvPr id="2991" name="Google Shape;2991;p27"/>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27"/>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27"/>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27"/>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27"/>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27"/>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27"/>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27"/>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27"/>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27"/>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27"/>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27"/>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27"/>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27"/>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27"/>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27"/>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27"/>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008" name="Google Shape;3008;p27"/>
          <p:cNvSpPr/>
          <p:nvPr/>
        </p:nvSpPr>
        <p:spPr>
          <a:xfrm flipH="1">
            <a:off x="1037346" y="657916"/>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27"/>
          <p:cNvSpPr/>
          <p:nvPr/>
        </p:nvSpPr>
        <p:spPr>
          <a:xfrm flipH="1">
            <a:off x="943444" y="449645"/>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27"/>
          <p:cNvSpPr/>
          <p:nvPr/>
        </p:nvSpPr>
        <p:spPr>
          <a:xfrm flipH="1">
            <a:off x="662020" y="537738"/>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27"/>
          <p:cNvSpPr/>
          <p:nvPr/>
        </p:nvSpPr>
        <p:spPr>
          <a:xfrm flipH="1">
            <a:off x="623158" y="293233"/>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27"/>
          <p:cNvSpPr/>
          <p:nvPr/>
        </p:nvSpPr>
        <p:spPr>
          <a:xfrm flipH="1">
            <a:off x="844703" y="786945"/>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27"/>
          <p:cNvSpPr/>
          <p:nvPr/>
        </p:nvSpPr>
        <p:spPr>
          <a:xfrm flipH="1">
            <a:off x="782056" y="483388"/>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27"/>
          <p:cNvSpPr/>
          <p:nvPr/>
        </p:nvSpPr>
        <p:spPr>
          <a:xfrm flipH="1">
            <a:off x="1126130" y="386997"/>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27"/>
          <p:cNvSpPr/>
          <p:nvPr/>
        </p:nvSpPr>
        <p:spPr>
          <a:xfrm flipH="1">
            <a:off x="1360812" y="613523"/>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27"/>
          <p:cNvSpPr/>
          <p:nvPr/>
        </p:nvSpPr>
        <p:spPr>
          <a:xfrm flipH="1">
            <a:off x="998623" y="248703"/>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27"/>
          <p:cNvSpPr/>
          <p:nvPr/>
        </p:nvSpPr>
        <p:spPr>
          <a:xfrm flipH="1">
            <a:off x="485003" y="563875"/>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27"/>
          <p:cNvSpPr/>
          <p:nvPr/>
        </p:nvSpPr>
        <p:spPr>
          <a:xfrm flipH="1">
            <a:off x="503121" y="814325"/>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27"/>
          <p:cNvSpPr/>
          <p:nvPr/>
        </p:nvSpPr>
        <p:spPr>
          <a:xfrm flipH="1">
            <a:off x="326106" y="503994"/>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27"/>
          <p:cNvSpPr/>
          <p:nvPr/>
        </p:nvSpPr>
        <p:spPr>
          <a:xfrm flipH="1">
            <a:off x="276043" y="707288"/>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27"/>
          <p:cNvSpPr/>
          <p:nvPr/>
        </p:nvSpPr>
        <p:spPr>
          <a:xfrm flipH="1">
            <a:off x="1026698" y="950131"/>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27"/>
          <p:cNvSpPr/>
          <p:nvPr/>
        </p:nvSpPr>
        <p:spPr>
          <a:xfrm flipH="1">
            <a:off x="758271" y="1010151"/>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27"/>
          <p:cNvSpPr/>
          <p:nvPr/>
        </p:nvSpPr>
        <p:spPr>
          <a:xfrm flipH="1">
            <a:off x="312967" y="869367"/>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27"/>
          <p:cNvSpPr/>
          <p:nvPr/>
        </p:nvSpPr>
        <p:spPr>
          <a:xfrm flipH="1">
            <a:off x="1274517" y="803677"/>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27"/>
          <p:cNvSpPr/>
          <p:nvPr/>
        </p:nvSpPr>
        <p:spPr>
          <a:xfrm flipH="1">
            <a:off x="834056" y="170568"/>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27"/>
          <p:cNvSpPr/>
          <p:nvPr/>
        </p:nvSpPr>
        <p:spPr>
          <a:xfrm flipH="1">
            <a:off x="359848" y="318817"/>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27"/>
          <p:cNvSpPr/>
          <p:nvPr/>
        </p:nvSpPr>
        <p:spPr>
          <a:xfrm flipH="1">
            <a:off x="169697" y="595408"/>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27"/>
          <p:cNvSpPr/>
          <p:nvPr/>
        </p:nvSpPr>
        <p:spPr>
          <a:xfrm flipH="1">
            <a:off x="891584" y="637310"/>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27"/>
          <p:cNvSpPr/>
          <p:nvPr/>
        </p:nvSpPr>
        <p:spPr>
          <a:xfrm rot="138851">
            <a:off x="4901772" y="2736748"/>
            <a:ext cx="3577792" cy="285140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27"/>
          <p:cNvSpPr/>
          <p:nvPr/>
        </p:nvSpPr>
        <p:spPr>
          <a:xfrm rot="-5400000" flipH="1">
            <a:off x="8080733" y="2443065"/>
            <a:ext cx="3577809" cy="285141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27"/>
          <p:cNvSpPr/>
          <p:nvPr/>
        </p:nvSpPr>
        <p:spPr>
          <a:xfrm rot="10578088" flipH="1">
            <a:off x="698395" y="2736735"/>
            <a:ext cx="3577836" cy="285143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27"/>
          <p:cNvSpPr/>
          <p:nvPr/>
        </p:nvSpPr>
        <p:spPr>
          <a:xfrm rot="-2700000">
            <a:off x="9653921" y="5268903"/>
            <a:ext cx="4177287" cy="1719479"/>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2713310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033"/>
        <p:cNvGrpSpPr/>
        <p:nvPr/>
      </p:nvGrpSpPr>
      <p:grpSpPr>
        <a:xfrm>
          <a:off x="0" y="0"/>
          <a:ext cx="0" cy="0"/>
          <a:chOff x="0" y="0"/>
          <a:chExt cx="0" cy="0"/>
        </a:xfrm>
      </p:grpSpPr>
      <p:sp>
        <p:nvSpPr>
          <p:cNvPr id="3034" name="Google Shape;3034;p28"/>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3035" name="Google Shape;3035;p28"/>
          <p:cNvGrpSpPr/>
          <p:nvPr/>
        </p:nvGrpSpPr>
        <p:grpSpPr>
          <a:xfrm flipH="1">
            <a:off x="302060" y="267424"/>
            <a:ext cx="839601" cy="905153"/>
            <a:chOff x="8299398" y="200567"/>
            <a:chExt cx="629701" cy="678865"/>
          </a:xfrm>
        </p:grpSpPr>
        <p:sp>
          <p:nvSpPr>
            <p:cNvPr id="3036" name="Google Shape;3036;p28"/>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28"/>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28"/>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28"/>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28"/>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28"/>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28"/>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28"/>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28"/>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28"/>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46" name="Google Shape;3046;p28"/>
          <p:cNvGrpSpPr/>
          <p:nvPr/>
        </p:nvGrpSpPr>
        <p:grpSpPr>
          <a:xfrm flipH="1">
            <a:off x="10982753" y="5696031"/>
            <a:ext cx="1091859" cy="1037877"/>
            <a:chOff x="127263" y="4272023"/>
            <a:chExt cx="818894" cy="778408"/>
          </a:xfrm>
        </p:grpSpPr>
        <p:sp>
          <p:nvSpPr>
            <p:cNvPr id="3047" name="Google Shape;3047;p28"/>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28"/>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28"/>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28"/>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28"/>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28"/>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3053;p28"/>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3054;p28"/>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28"/>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28"/>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28"/>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28"/>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28"/>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28"/>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28"/>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28"/>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28"/>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064" name="Google Shape;3064;p28"/>
          <p:cNvSpPr/>
          <p:nvPr/>
        </p:nvSpPr>
        <p:spPr>
          <a:xfrm>
            <a:off x="428180" y="6385349"/>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28"/>
          <p:cNvSpPr/>
          <p:nvPr/>
        </p:nvSpPr>
        <p:spPr>
          <a:xfrm>
            <a:off x="532591" y="6177078"/>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28"/>
          <p:cNvSpPr/>
          <p:nvPr/>
        </p:nvSpPr>
        <p:spPr>
          <a:xfrm>
            <a:off x="822316" y="6265171"/>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28"/>
          <p:cNvSpPr/>
          <p:nvPr/>
        </p:nvSpPr>
        <p:spPr>
          <a:xfrm>
            <a:off x="874174" y="6020667"/>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28"/>
          <p:cNvSpPr/>
          <p:nvPr/>
        </p:nvSpPr>
        <p:spPr>
          <a:xfrm>
            <a:off x="668394" y="6514378"/>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28"/>
          <p:cNvSpPr/>
          <p:nvPr/>
        </p:nvSpPr>
        <p:spPr>
          <a:xfrm>
            <a:off x="717764" y="6210821"/>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28"/>
          <p:cNvSpPr/>
          <p:nvPr/>
        </p:nvSpPr>
        <p:spPr>
          <a:xfrm>
            <a:off x="371204" y="6114431"/>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1" name="Google Shape;3071;p28"/>
          <p:cNvSpPr/>
          <p:nvPr/>
        </p:nvSpPr>
        <p:spPr>
          <a:xfrm>
            <a:off x="149796" y="6340956"/>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3072;p28"/>
          <p:cNvSpPr/>
          <p:nvPr/>
        </p:nvSpPr>
        <p:spPr>
          <a:xfrm>
            <a:off x="465105" y="5976136"/>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3" name="Google Shape;3073;p28"/>
          <p:cNvSpPr/>
          <p:nvPr/>
        </p:nvSpPr>
        <p:spPr>
          <a:xfrm>
            <a:off x="1012467" y="6291309"/>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4" name="Google Shape;3074;p28"/>
          <p:cNvSpPr/>
          <p:nvPr/>
        </p:nvSpPr>
        <p:spPr>
          <a:xfrm>
            <a:off x="941799" y="6541759"/>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5" name="Google Shape;3075;p28"/>
          <p:cNvSpPr/>
          <p:nvPr/>
        </p:nvSpPr>
        <p:spPr>
          <a:xfrm>
            <a:off x="1178834" y="6231428"/>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6" name="Google Shape;3076;p28"/>
          <p:cNvSpPr/>
          <p:nvPr/>
        </p:nvSpPr>
        <p:spPr>
          <a:xfrm>
            <a:off x="1194461" y="6434721"/>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7" name="Google Shape;3077;p28"/>
          <p:cNvSpPr/>
          <p:nvPr/>
        </p:nvSpPr>
        <p:spPr>
          <a:xfrm>
            <a:off x="456944" y="6677564"/>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8" name="Google Shape;3078;p28"/>
          <p:cNvSpPr/>
          <p:nvPr/>
        </p:nvSpPr>
        <p:spPr>
          <a:xfrm>
            <a:off x="749019" y="6737584"/>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9" name="Google Shape;3079;p28"/>
          <p:cNvSpPr/>
          <p:nvPr/>
        </p:nvSpPr>
        <p:spPr>
          <a:xfrm>
            <a:off x="1119367" y="6596800"/>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0" name="Google Shape;3080;p28"/>
          <p:cNvSpPr/>
          <p:nvPr/>
        </p:nvSpPr>
        <p:spPr>
          <a:xfrm>
            <a:off x="204144" y="6531111"/>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1" name="Google Shape;3081;p28"/>
          <p:cNvSpPr/>
          <p:nvPr/>
        </p:nvSpPr>
        <p:spPr>
          <a:xfrm>
            <a:off x="650278" y="5898001"/>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2" name="Google Shape;3082;p28"/>
          <p:cNvSpPr/>
          <p:nvPr/>
        </p:nvSpPr>
        <p:spPr>
          <a:xfrm>
            <a:off x="1106229" y="6046251"/>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3" name="Google Shape;3083;p28"/>
          <p:cNvSpPr/>
          <p:nvPr/>
        </p:nvSpPr>
        <p:spPr>
          <a:xfrm>
            <a:off x="1335243" y="6322841"/>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3084;p28"/>
          <p:cNvSpPr/>
          <p:nvPr/>
        </p:nvSpPr>
        <p:spPr>
          <a:xfrm>
            <a:off x="610864" y="6364743"/>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3085;p28"/>
          <p:cNvSpPr/>
          <p:nvPr/>
        </p:nvSpPr>
        <p:spPr>
          <a:xfrm rot="-35">
            <a:off x="149784" y="2473235"/>
            <a:ext cx="4212741" cy="335740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3086;p28"/>
          <p:cNvSpPr/>
          <p:nvPr/>
        </p:nvSpPr>
        <p:spPr>
          <a:xfrm rot="-4313996" flipH="1">
            <a:off x="4765554" y="2945363"/>
            <a:ext cx="3577799" cy="285140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7" name="Google Shape;3087;p28"/>
          <p:cNvSpPr/>
          <p:nvPr/>
        </p:nvSpPr>
        <p:spPr>
          <a:xfrm rot="-427696" flipH="1">
            <a:off x="8333686" y="2605991"/>
            <a:ext cx="3577837" cy="285143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8" name="Google Shape;3088;p28"/>
          <p:cNvSpPr/>
          <p:nvPr/>
        </p:nvSpPr>
        <p:spPr>
          <a:xfrm rot="-8999984" flipH="1">
            <a:off x="9557987"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96139872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Four columns  2">
  <p:cSld name="Four columns  2">
    <p:spTree>
      <p:nvGrpSpPr>
        <p:cNvPr id="1" name="Shape 3089"/>
        <p:cNvGrpSpPr/>
        <p:nvPr/>
      </p:nvGrpSpPr>
      <p:grpSpPr>
        <a:xfrm>
          <a:off x="0" y="0"/>
          <a:ext cx="0" cy="0"/>
          <a:chOff x="0" y="0"/>
          <a:chExt cx="0" cy="0"/>
        </a:xfrm>
      </p:grpSpPr>
      <p:sp>
        <p:nvSpPr>
          <p:cNvPr id="3090" name="Google Shape;3090;p29"/>
          <p:cNvSpPr/>
          <p:nvPr/>
        </p:nvSpPr>
        <p:spPr>
          <a:xfrm rot="4608433">
            <a:off x="10699717" y="5318271"/>
            <a:ext cx="3577839" cy="285144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1" name="Google Shape;3091;p29"/>
          <p:cNvSpPr/>
          <p:nvPr/>
        </p:nvSpPr>
        <p:spPr>
          <a:xfrm rot="5737514">
            <a:off x="-1796368" y="-1302001"/>
            <a:ext cx="3577816" cy="285142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2" name="Google Shape;3092;p29"/>
          <p:cNvSpPr txBox="1">
            <a:spLocks noGrp="1"/>
          </p:cNvSpPr>
          <p:nvPr>
            <p:ph type="subTitle" idx="1"/>
          </p:nvPr>
        </p:nvSpPr>
        <p:spPr>
          <a:xfrm>
            <a:off x="1267633"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3" name="Google Shape;3093;p29"/>
          <p:cNvSpPr txBox="1">
            <a:spLocks noGrp="1"/>
          </p:cNvSpPr>
          <p:nvPr>
            <p:ph type="title"/>
          </p:nvPr>
        </p:nvSpPr>
        <p:spPr>
          <a:xfrm>
            <a:off x="1267633"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4" name="Google Shape;3094;p29"/>
          <p:cNvSpPr txBox="1">
            <a:spLocks noGrp="1"/>
          </p:cNvSpPr>
          <p:nvPr>
            <p:ph type="subTitle" idx="2"/>
          </p:nvPr>
        </p:nvSpPr>
        <p:spPr>
          <a:xfrm>
            <a:off x="3723467"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5" name="Google Shape;3095;p29"/>
          <p:cNvSpPr txBox="1">
            <a:spLocks noGrp="1"/>
          </p:cNvSpPr>
          <p:nvPr>
            <p:ph type="title" idx="3"/>
          </p:nvPr>
        </p:nvSpPr>
        <p:spPr>
          <a:xfrm>
            <a:off x="3723469"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6" name="Google Shape;3096;p29"/>
          <p:cNvSpPr txBox="1">
            <a:spLocks noGrp="1"/>
          </p:cNvSpPr>
          <p:nvPr>
            <p:ph type="subTitle" idx="4"/>
          </p:nvPr>
        </p:nvSpPr>
        <p:spPr>
          <a:xfrm>
            <a:off x="6179300"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7" name="Google Shape;3097;p29"/>
          <p:cNvSpPr txBox="1">
            <a:spLocks noGrp="1"/>
          </p:cNvSpPr>
          <p:nvPr>
            <p:ph type="title" idx="5"/>
          </p:nvPr>
        </p:nvSpPr>
        <p:spPr>
          <a:xfrm>
            <a:off x="6179307"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8" name="Google Shape;3098;p29"/>
          <p:cNvSpPr txBox="1">
            <a:spLocks noGrp="1"/>
          </p:cNvSpPr>
          <p:nvPr>
            <p:ph type="subTitle" idx="6"/>
          </p:nvPr>
        </p:nvSpPr>
        <p:spPr>
          <a:xfrm>
            <a:off x="8635145"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9" name="Google Shape;3099;p29"/>
          <p:cNvSpPr txBox="1">
            <a:spLocks noGrp="1"/>
          </p:cNvSpPr>
          <p:nvPr>
            <p:ph type="title" idx="7"/>
          </p:nvPr>
        </p:nvSpPr>
        <p:spPr>
          <a:xfrm>
            <a:off x="8635152"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0" name="Google Shape;3100;p29"/>
          <p:cNvSpPr txBox="1">
            <a:spLocks noGrp="1"/>
          </p:cNvSpPr>
          <p:nvPr>
            <p:ph type="title" idx="8"/>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3101" name="Google Shape;3101;p29"/>
          <p:cNvSpPr/>
          <p:nvPr/>
        </p:nvSpPr>
        <p:spPr>
          <a:xfrm rot="10800000" flipH="1">
            <a:off x="9771865" y="-97105"/>
            <a:ext cx="2042611" cy="706093"/>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3102;p29"/>
          <p:cNvSpPr/>
          <p:nvPr/>
        </p:nvSpPr>
        <p:spPr>
          <a:xfrm rot="10800000" flipH="1">
            <a:off x="9993037" y="-97688"/>
            <a:ext cx="1814731" cy="607389"/>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3103;p29"/>
          <p:cNvSpPr/>
          <p:nvPr/>
        </p:nvSpPr>
        <p:spPr>
          <a:xfrm rot="10800000" flipH="1">
            <a:off x="11185505" y="-22746"/>
            <a:ext cx="254852" cy="29290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3104;p29"/>
          <p:cNvSpPr/>
          <p:nvPr/>
        </p:nvSpPr>
        <p:spPr>
          <a:xfrm rot="10800000" flipH="1">
            <a:off x="10751323" y="102200"/>
            <a:ext cx="326147" cy="27803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3105;p29"/>
          <p:cNvSpPr/>
          <p:nvPr/>
        </p:nvSpPr>
        <p:spPr>
          <a:xfrm rot="10800000" flipH="1">
            <a:off x="10490057" y="223211"/>
            <a:ext cx="202220" cy="225839"/>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9"/>
          <p:cNvSpPr/>
          <p:nvPr/>
        </p:nvSpPr>
        <p:spPr>
          <a:xfrm rot="10800000" flipH="1">
            <a:off x="10229227" y="327893"/>
            <a:ext cx="127280" cy="158772"/>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7" name="Google Shape;3107;p29"/>
          <p:cNvSpPr/>
          <p:nvPr/>
        </p:nvSpPr>
        <p:spPr>
          <a:xfrm rot="10800000" flipH="1">
            <a:off x="10766048" y="332122"/>
            <a:ext cx="50592" cy="39365"/>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3108;p29"/>
          <p:cNvSpPr/>
          <p:nvPr/>
        </p:nvSpPr>
        <p:spPr>
          <a:xfrm rot="10800000" flipH="1">
            <a:off x="10715458" y="387232"/>
            <a:ext cx="50737" cy="38491"/>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9" name="Google Shape;3109;p29"/>
          <p:cNvSpPr/>
          <p:nvPr/>
        </p:nvSpPr>
        <p:spPr>
          <a:xfrm rot="10800000" flipH="1">
            <a:off x="10399372" y="277886"/>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0" name="Google Shape;3110;p29"/>
          <p:cNvSpPr/>
          <p:nvPr/>
        </p:nvSpPr>
        <p:spPr>
          <a:xfrm rot="10800000" flipH="1">
            <a:off x="10345136" y="246977"/>
            <a:ext cx="50737" cy="38491"/>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1" name="Google Shape;3111;p29"/>
          <p:cNvSpPr/>
          <p:nvPr/>
        </p:nvSpPr>
        <p:spPr>
          <a:xfrm rot="10800000" flipH="1">
            <a:off x="9908476" y="507951"/>
            <a:ext cx="50592" cy="39365"/>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3112;p29"/>
          <p:cNvSpPr/>
          <p:nvPr/>
        </p:nvSpPr>
        <p:spPr>
          <a:xfrm rot="10800000" flipH="1">
            <a:off x="11053997" y="542489"/>
            <a:ext cx="1255164" cy="1855408"/>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3" name="Google Shape;3113;p29"/>
          <p:cNvSpPr/>
          <p:nvPr/>
        </p:nvSpPr>
        <p:spPr>
          <a:xfrm rot="10800000" flipH="1">
            <a:off x="11216704" y="601831"/>
            <a:ext cx="1051923" cy="159749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3114;p29"/>
          <p:cNvSpPr/>
          <p:nvPr/>
        </p:nvSpPr>
        <p:spPr>
          <a:xfrm rot="10800000" flipH="1">
            <a:off x="11827153" y="862086"/>
            <a:ext cx="351079" cy="304277"/>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3115;p29"/>
          <p:cNvSpPr/>
          <p:nvPr/>
        </p:nvSpPr>
        <p:spPr>
          <a:xfrm rot="10800000" flipH="1">
            <a:off x="11593295" y="1182108"/>
            <a:ext cx="395984" cy="370177"/>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3116;p29"/>
          <p:cNvSpPr/>
          <p:nvPr/>
        </p:nvSpPr>
        <p:spPr>
          <a:xfrm rot="10800000" flipH="1">
            <a:off x="11402156" y="1483758"/>
            <a:ext cx="376739" cy="309817"/>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7" name="Google Shape;3117;p29"/>
          <p:cNvSpPr/>
          <p:nvPr/>
        </p:nvSpPr>
        <p:spPr>
          <a:xfrm rot="10800000" flipH="1">
            <a:off x="11207664" y="1803489"/>
            <a:ext cx="387965" cy="259372"/>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8" name="Google Shape;3118;p29"/>
          <p:cNvSpPr/>
          <p:nvPr/>
        </p:nvSpPr>
        <p:spPr>
          <a:xfrm rot="10800000" flipH="1">
            <a:off x="11697393" y="1887176"/>
            <a:ext cx="50592" cy="39365"/>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9" name="Google Shape;3119;p29"/>
          <p:cNvSpPr/>
          <p:nvPr/>
        </p:nvSpPr>
        <p:spPr>
          <a:xfrm rot="10800000" flipH="1">
            <a:off x="11642138" y="1945203"/>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3120;p29"/>
          <p:cNvSpPr/>
          <p:nvPr/>
        </p:nvSpPr>
        <p:spPr>
          <a:xfrm rot="10800000" flipH="1">
            <a:off x="11627265" y="1863850"/>
            <a:ext cx="50592" cy="39365"/>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3121;p29"/>
          <p:cNvSpPr/>
          <p:nvPr/>
        </p:nvSpPr>
        <p:spPr>
          <a:xfrm rot="10800000" flipH="1">
            <a:off x="11385099" y="1645884"/>
            <a:ext cx="50592" cy="38491"/>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3122;p29"/>
          <p:cNvSpPr/>
          <p:nvPr/>
        </p:nvSpPr>
        <p:spPr>
          <a:xfrm rot="10800000" flipH="1">
            <a:off x="11330863" y="1719803"/>
            <a:ext cx="50592" cy="38491"/>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3123;p29"/>
          <p:cNvSpPr/>
          <p:nvPr/>
        </p:nvSpPr>
        <p:spPr>
          <a:xfrm rot="10800000" flipH="1">
            <a:off x="11303744" y="1637575"/>
            <a:ext cx="50592" cy="39365"/>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3124;p29"/>
          <p:cNvSpPr/>
          <p:nvPr/>
        </p:nvSpPr>
        <p:spPr>
          <a:xfrm rot="10800000" flipH="1">
            <a:off x="11814323" y="1065181"/>
            <a:ext cx="50592" cy="38491"/>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5" name="Google Shape;3125;p29"/>
          <p:cNvSpPr/>
          <p:nvPr/>
        </p:nvSpPr>
        <p:spPr>
          <a:xfrm rot="10800000" flipH="1">
            <a:off x="11731948" y="1088655"/>
            <a:ext cx="50737" cy="38491"/>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6" name="Google Shape;3126;p29"/>
          <p:cNvSpPr/>
          <p:nvPr/>
        </p:nvSpPr>
        <p:spPr>
          <a:xfrm rot="10800000" flipH="1">
            <a:off x="12082588" y="1326155"/>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7" name="Google Shape;3127;p29"/>
          <p:cNvSpPr/>
          <p:nvPr/>
        </p:nvSpPr>
        <p:spPr>
          <a:xfrm rot="10800000" flipH="1">
            <a:off x="12066695" y="1415819"/>
            <a:ext cx="51612" cy="38491"/>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8" name="Google Shape;3128;p29"/>
          <p:cNvSpPr/>
          <p:nvPr/>
        </p:nvSpPr>
        <p:spPr>
          <a:xfrm rot="10800000" flipH="1">
            <a:off x="11140015" y="2097559"/>
            <a:ext cx="50592" cy="39511"/>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9" name="Google Shape;3129;p29"/>
          <p:cNvSpPr/>
          <p:nvPr/>
        </p:nvSpPr>
        <p:spPr>
          <a:xfrm rot="10800000" flipH="1">
            <a:off x="10710793" y="-88801"/>
            <a:ext cx="1636713" cy="1465111"/>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0" name="Google Shape;3130;p29"/>
          <p:cNvSpPr/>
          <p:nvPr/>
        </p:nvSpPr>
        <p:spPr>
          <a:xfrm rot="10800000" flipH="1">
            <a:off x="11084759" y="-122479"/>
            <a:ext cx="1235772" cy="1388713"/>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1" name="Google Shape;3131;p29"/>
          <p:cNvSpPr/>
          <p:nvPr/>
        </p:nvSpPr>
        <p:spPr>
          <a:xfrm rot="10800000" flipH="1">
            <a:off x="11131559" y="591342"/>
            <a:ext cx="557527" cy="522389"/>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3132;p29"/>
          <p:cNvSpPr/>
          <p:nvPr/>
        </p:nvSpPr>
        <p:spPr>
          <a:xfrm rot="10800000" flipH="1">
            <a:off x="11521565" y="126401"/>
            <a:ext cx="588289" cy="535657"/>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3133;p29"/>
          <p:cNvSpPr/>
          <p:nvPr/>
        </p:nvSpPr>
        <p:spPr>
          <a:xfrm rot="10800000" flipH="1">
            <a:off x="11751630" y="772569"/>
            <a:ext cx="74065" cy="59048"/>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3134;p29"/>
          <p:cNvSpPr/>
          <p:nvPr/>
        </p:nvSpPr>
        <p:spPr>
          <a:xfrm rot="10800000" flipH="1">
            <a:off x="11751630" y="921281"/>
            <a:ext cx="74065" cy="58027"/>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5" name="Google Shape;3135;p29"/>
          <p:cNvSpPr/>
          <p:nvPr/>
        </p:nvSpPr>
        <p:spPr>
          <a:xfrm rot="10800000" flipH="1">
            <a:off x="11487010" y="897808"/>
            <a:ext cx="73919" cy="58173"/>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3136;p29"/>
          <p:cNvSpPr/>
          <p:nvPr/>
        </p:nvSpPr>
        <p:spPr>
          <a:xfrm rot="10800000" flipH="1">
            <a:off x="11097006" y="734225"/>
            <a:ext cx="74065" cy="58027"/>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7" name="Google Shape;3137;p29"/>
          <p:cNvSpPr/>
          <p:nvPr/>
        </p:nvSpPr>
        <p:spPr>
          <a:xfrm rot="10800000" flipH="1">
            <a:off x="10980078" y="687426"/>
            <a:ext cx="74065" cy="58173"/>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3138;p29"/>
          <p:cNvSpPr/>
          <p:nvPr/>
        </p:nvSpPr>
        <p:spPr>
          <a:xfrm rot="10800000" flipH="1">
            <a:off x="11611374" y="320895"/>
            <a:ext cx="73919" cy="58027"/>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3139;p29"/>
          <p:cNvSpPr/>
          <p:nvPr/>
        </p:nvSpPr>
        <p:spPr>
          <a:xfrm rot="10800000" flipH="1">
            <a:off x="11291498" y="164748"/>
            <a:ext cx="74065" cy="59048"/>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3140;p29"/>
          <p:cNvSpPr/>
          <p:nvPr/>
        </p:nvSpPr>
        <p:spPr>
          <a:xfrm rot="10800000" flipH="1">
            <a:off x="12071361" y="842697"/>
            <a:ext cx="74065" cy="59048"/>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3141;p29"/>
          <p:cNvSpPr/>
          <p:nvPr/>
        </p:nvSpPr>
        <p:spPr>
          <a:xfrm rot="10800000" flipH="1">
            <a:off x="12164962" y="281531"/>
            <a:ext cx="74065" cy="59048"/>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3142;p29"/>
          <p:cNvSpPr/>
          <p:nvPr/>
        </p:nvSpPr>
        <p:spPr>
          <a:xfrm rot="10800000" flipH="1">
            <a:off x="10372254" y="928717"/>
            <a:ext cx="70273" cy="54383"/>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3" name="Google Shape;3143;p29"/>
          <p:cNvSpPr/>
          <p:nvPr/>
        </p:nvSpPr>
        <p:spPr>
          <a:xfrm rot="10800000" flipH="1">
            <a:off x="10422844" y="1010071"/>
            <a:ext cx="66483" cy="51612"/>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3144;p29"/>
          <p:cNvSpPr/>
          <p:nvPr/>
        </p:nvSpPr>
        <p:spPr>
          <a:xfrm rot="10800000" flipH="1">
            <a:off x="10458274" y="921281"/>
            <a:ext cx="70273" cy="50592"/>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145" name="Google Shape;3145;p29"/>
          <p:cNvGrpSpPr/>
          <p:nvPr/>
        </p:nvGrpSpPr>
        <p:grpSpPr>
          <a:xfrm rot="-5400000">
            <a:off x="-1009531" y="4894447"/>
            <a:ext cx="2649432" cy="2543080"/>
            <a:chOff x="-2937590" y="1758936"/>
            <a:chExt cx="1987074" cy="1907310"/>
          </a:xfrm>
        </p:grpSpPr>
        <p:sp>
          <p:nvSpPr>
            <p:cNvPr id="3146" name="Google Shape;3146;p29"/>
            <p:cNvSpPr/>
            <p:nvPr/>
          </p:nvSpPr>
          <p:spPr>
            <a:xfrm rot="6645170">
              <a:off x="-2793702" y="2497282"/>
              <a:ext cx="1027206" cy="1016996"/>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3147;p29"/>
            <p:cNvSpPr/>
            <p:nvPr/>
          </p:nvSpPr>
          <p:spPr>
            <a:xfrm rot="6645170">
              <a:off x="-2699492" y="2467664"/>
              <a:ext cx="800221" cy="905145"/>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3148;p29"/>
            <p:cNvSpPr/>
            <p:nvPr/>
          </p:nvSpPr>
          <p:spPr>
            <a:xfrm rot="6645170">
              <a:off x="-2449380" y="2957218"/>
              <a:ext cx="444663" cy="341928"/>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9" name="Google Shape;3149;p29"/>
            <p:cNvSpPr/>
            <p:nvPr/>
          </p:nvSpPr>
          <p:spPr>
            <a:xfrm rot="6645170">
              <a:off x="-2590051" y="2659304"/>
              <a:ext cx="473101" cy="390184"/>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150" name="Google Shape;3150;p29"/>
            <p:cNvGrpSpPr/>
            <p:nvPr/>
          </p:nvGrpSpPr>
          <p:grpSpPr>
            <a:xfrm rot="899960">
              <a:off x="-2769364" y="1947252"/>
              <a:ext cx="1652814" cy="1500647"/>
              <a:chOff x="-1801961" y="4971683"/>
              <a:chExt cx="1652864" cy="1500692"/>
            </a:xfrm>
          </p:grpSpPr>
          <p:sp>
            <p:nvSpPr>
              <p:cNvPr id="3151" name="Google Shape;3151;p29"/>
              <p:cNvSpPr/>
              <p:nvPr/>
            </p:nvSpPr>
            <p:spPr>
              <a:xfrm rot="7371739">
                <a:off x="-1417787" y="5023844"/>
                <a:ext cx="884515" cy="1396369"/>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3152;p29"/>
              <p:cNvSpPr/>
              <p:nvPr/>
            </p:nvSpPr>
            <p:spPr>
              <a:xfrm rot="7371739">
                <a:off x="-1365568" y="5073038"/>
                <a:ext cx="634776" cy="12100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3153;p29"/>
              <p:cNvSpPr/>
              <p:nvPr/>
            </p:nvSpPr>
            <p:spPr>
              <a:xfrm rot="7371739">
                <a:off x="-759953" y="5568067"/>
                <a:ext cx="225955" cy="23853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29"/>
              <p:cNvSpPr/>
              <p:nvPr/>
            </p:nvSpPr>
            <p:spPr>
              <a:xfrm rot="7371739">
                <a:off x="-1057961" y="5504749"/>
                <a:ext cx="318508" cy="270760"/>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5" name="Google Shape;3155;p29"/>
              <p:cNvSpPr/>
              <p:nvPr/>
            </p:nvSpPr>
            <p:spPr>
              <a:xfrm rot="7371739">
                <a:off x="-1391855" y="5480577"/>
                <a:ext cx="345740" cy="245080"/>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156" name="Google Shape;3156;p29"/>
          <p:cNvGrpSpPr/>
          <p:nvPr/>
        </p:nvGrpSpPr>
        <p:grpSpPr>
          <a:xfrm>
            <a:off x="190634" y="158334"/>
            <a:ext cx="1171367" cy="837300"/>
            <a:chOff x="142975" y="118750"/>
            <a:chExt cx="878525" cy="627975"/>
          </a:xfrm>
        </p:grpSpPr>
        <p:sp>
          <p:nvSpPr>
            <p:cNvPr id="3157" name="Google Shape;3157;p29"/>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29"/>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9" name="Google Shape;3159;p29"/>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3160;p29"/>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29"/>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29"/>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3163;p29"/>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3164;p29"/>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29"/>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3166;p29"/>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7" name="Google Shape;3167;p29"/>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29"/>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29"/>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29"/>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1" name="Google Shape;3171;p29"/>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3172;p29"/>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29"/>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29"/>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29"/>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6" name="Google Shape;3176;p29"/>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7" name="Google Shape;3177;p29"/>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8" name="Google Shape;3178;p29"/>
          <p:cNvGrpSpPr/>
          <p:nvPr/>
        </p:nvGrpSpPr>
        <p:grpSpPr>
          <a:xfrm>
            <a:off x="11248834" y="5552317"/>
            <a:ext cx="837300" cy="1171367"/>
            <a:chOff x="8436625" y="2649875"/>
            <a:chExt cx="627975" cy="878525"/>
          </a:xfrm>
        </p:grpSpPr>
        <p:sp>
          <p:nvSpPr>
            <p:cNvPr id="3179" name="Google Shape;3179;p29"/>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29"/>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29"/>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2" name="Google Shape;3182;p29"/>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3" name="Google Shape;3183;p29"/>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29"/>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29"/>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29"/>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7" name="Google Shape;3187;p29"/>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3188;p29"/>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29"/>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29"/>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3191;p29"/>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3192;p29"/>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29"/>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29"/>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29"/>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29"/>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29"/>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3198;p29"/>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3199;p29"/>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5384700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200"/>
        <p:cNvGrpSpPr/>
        <p:nvPr/>
      </p:nvGrpSpPr>
      <p:grpSpPr>
        <a:xfrm>
          <a:off x="0" y="0"/>
          <a:ext cx="0" cy="0"/>
          <a:chOff x="0" y="0"/>
          <a:chExt cx="0" cy="0"/>
        </a:xfrm>
      </p:grpSpPr>
      <p:sp>
        <p:nvSpPr>
          <p:cNvPr id="3201" name="Google Shape;3201;p30"/>
          <p:cNvSpPr/>
          <p:nvPr/>
        </p:nvSpPr>
        <p:spPr>
          <a:xfrm rot="-4601699">
            <a:off x="10304153" y="5359619"/>
            <a:ext cx="2781652" cy="22169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30"/>
          <p:cNvSpPr txBox="1">
            <a:spLocks noGrp="1"/>
          </p:cNvSpPr>
          <p:nvPr>
            <p:ph type="subTitle" idx="1"/>
          </p:nvPr>
        </p:nvSpPr>
        <p:spPr>
          <a:xfrm>
            <a:off x="2715200" y="2558367"/>
            <a:ext cx="6761600" cy="301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2100"/>
              <a:buChar char="○"/>
              <a:defRPr sz="2800"/>
            </a:lvl2pPr>
            <a:lvl3pPr lvl="2" algn="ctr" rtl="0">
              <a:lnSpc>
                <a:spcPct val="100000"/>
              </a:lnSpc>
              <a:spcBef>
                <a:spcPts val="0"/>
              </a:spcBef>
              <a:spcAft>
                <a:spcPts val="0"/>
              </a:spcAft>
              <a:buSzPts val="2100"/>
              <a:buChar char="■"/>
              <a:defRPr sz="2800"/>
            </a:lvl3pPr>
            <a:lvl4pPr lvl="3" algn="ctr" rtl="0">
              <a:lnSpc>
                <a:spcPct val="100000"/>
              </a:lnSpc>
              <a:spcBef>
                <a:spcPts val="0"/>
              </a:spcBef>
              <a:spcAft>
                <a:spcPts val="0"/>
              </a:spcAft>
              <a:buSzPts val="2100"/>
              <a:buChar char="●"/>
              <a:defRPr sz="2800"/>
            </a:lvl4pPr>
            <a:lvl5pPr lvl="4" algn="ctr" rtl="0">
              <a:lnSpc>
                <a:spcPct val="100000"/>
              </a:lnSpc>
              <a:spcBef>
                <a:spcPts val="0"/>
              </a:spcBef>
              <a:spcAft>
                <a:spcPts val="0"/>
              </a:spcAft>
              <a:buSzPts val="2100"/>
              <a:buChar char="○"/>
              <a:defRPr sz="2800"/>
            </a:lvl5pPr>
            <a:lvl6pPr lvl="5" algn="ctr" rtl="0">
              <a:lnSpc>
                <a:spcPct val="100000"/>
              </a:lnSpc>
              <a:spcBef>
                <a:spcPts val="0"/>
              </a:spcBef>
              <a:spcAft>
                <a:spcPts val="0"/>
              </a:spcAft>
              <a:buSzPts val="2100"/>
              <a:buChar char="■"/>
              <a:defRPr sz="2800"/>
            </a:lvl6pPr>
            <a:lvl7pPr lvl="6" algn="ctr" rtl="0">
              <a:lnSpc>
                <a:spcPct val="100000"/>
              </a:lnSpc>
              <a:spcBef>
                <a:spcPts val="0"/>
              </a:spcBef>
              <a:spcAft>
                <a:spcPts val="0"/>
              </a:spcAft>
              <a:buSzPts val="2100"/>
              <a:buChar char="●"/>
              <a:defRPr sz="2800"/>
            </a:lvl7pPr>
            <a:lvl8pPr lvl="7" algn="ctr" rtl="0">
              <a:lnSpc>
                <a:spcPct val="100000"/>
              </a:lnSpc>
              <a:spcBef>
                <a:spcPts val="0"/>
              </a:spcBef>
              <a:spcAft>
                <a:spcPts val="0"/>
              </a:spcAft>
              <a:buSzPts val="2100"/>
              <a:buChar char="○"/>
              <a:defRPr sz="2800"/>
            </a:lvl8pPr>
            <a:lvl9pPr lvl="8" algn="ctr" rtl="0">
              <a:lnSpc>
                <a:spcPct val="100000"/>
              </a:lnSpc>
              <a:spcBef>
                <a:spcPts val="0"/>
              </a:spcBef>
              <a:spcAft>
                <a:spcPts val="0"/>
              </a:spcAft>
              <a:buSzPts val="2100"/>
              <a:buChar char="■"/>
              <a:defRPr sz="2800"/>
            </a:lvl9pPr>
          </a:lstStyle>
          <a:p>
            <a:endParaRPr/>
          </a:p>
        </p:txBody>
      </p:sp>
      <p:sp>
        <p:nvSpPr>
          <p:cNvPr id="3203" name="Google Shape;3203;p30"/>
          <p:cNvSpPr/>
          <p:nvPr/>
        </p:nvSpPr>
        <p:spPr>
          <a:xfrm rot="-4601699">
            <a:off x="-629947" y="5139019"/>
            <a:ext cx="2781652" cy="22169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30"/>
          <p:cNvSpPr/>
          <p:nvPr/>
        </p:nvSpPr>
        <p:spPr>
          <a:xfrm rot="7085658">
            <a:off x="-628782" y="4121878"/>
            <a:ext cx="2441911" cy="225014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3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206" name="Google Shape;3206;p30"/>
          <p:cNvGrpSpPr/>
          <p:nvPr/>
        </p:nvGrpSpPr>
        <p:grpSpPr>
          <a:xfrm>
            <a:off x="10174313" y="3383243"/>
            <a:ext cx="948220" cy="1247232"/>
            <a:chOff x="1957922" y="2087857"/>
            <a:chExt cx="146481" cy="192680"/>
          </a:xfrm>
        </p:grpSpPr>
        <p:sp>
          <p:nvSpPr>
            <p:cNvPr id="3207" name="Google Shape;3207;p30"/>
            <p:cNvSpPr/>
            <p:nvPr/>
          </p:nvSpPr>
          <p:spPr>
            <a:xfrm rot="2234057" flipH="1">
              <a:off x="1986552" y="2103963"/>
              <a:ext cx="92229" cy="115773"/>
            </a:xfrm>
            <a:custGeom>
              <a:avLst/>
              <a:gdLst/>
              <a:ahLst/>
              <a:cxnLst/>
              <a:rect l="l" t="t" r="r" b="b"/>
              <a:pathLst>
                <a:path w="3689" h="4631" extrusionOk="0">
                  <a:moveTo>
                    <a:pt x="1438" y="1"/>
                  </a:moveTo>
                  <a:cubicBezTo>
                    <a:pt x="682" y="1"/>
                    <a:pt x="71" y="457"/>
                    <a:pt x="26" y="1315"/>
                  </a:cubicBezTo>
                  <a:cubicBezTo>
                    <a:pt x="1" y="2335"/>
                    <a:pt x="963" y="3297"/>
                    <a:pt x="751" y="4259"/>
                  </a:cubicBezTo>
                  <a:lnTo>
                    <a:pt x="1842" y="4631"/>
                  </a:lnTo>
                  <a:cubicBezTo>
                    <a:pt x="1951" y="4387"/>
                    <a:pt x="2085" y="4201"/>
                    <a:pt x="2271" y="4015"/>
                  </a:cubicBezTo>
                  <a:cubicBezTo>
                    <a:pt x="2804" y="3483"/>
                    <a:pt x="3477" y="3053"/>
                    <a:pt x="3554" y="2226"/>
                  </a:cubicBezTo>
                  <a:cubicBezTo>
                    <a:pt x="3689" y="1052"/>
                    <a:pt x="2836" y="250"/>
                    <a:pt x="1790" y="32"/>
                  </a:cubicBezTo>
                  <a:cubicBezTo>
                    <a:pt x="1671" y="11"/>
                    <a:pt x="1553" y="1"/>
                    <a:pt x="143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30"/>
            <p:cNvSpPr/>
            <p:nvPr/>
          </p:nvSpPr>
          <p:spPr>
            <a:xfrm rot="2234057" flipH="1">
              <a:off x="1968700" y="2206161"/>
              <a:ext cx="70028" cy="59224"/>
            </a:xfrm>
            <a:custGeom>
              <a:avLst/>
              <a:gdLst/>
              <a:ahLst/>
              <a:cxnLst/>
              <a:rect l="l" t="t" r="r" b="b"/>
              <a:pathLst>
                <a:path w="2801" h="2369" extrusionOk="0">
                  <a:moveTo>
                    <a:pt x="821" y="124"/>
                  </a:moveTo>
                  <a:cubicBezTo>
                    <a:pt x="956" y="124"/>
                    <a:pt x="1116" y="176"/>
                    <a:pt x="1251" y="233"/>
                  </a:cubicBezTo>
                  <a:cubicBezTo>
                    <a:pt x="1546" y="336"/>
                    <a:pt x="1841" y="445"/>
                    <a:pt x="2162" y="522"/>
                  </a:cubicBezTo>
                  <a:cubicBezTo>
                    <a:pt x="2297" y="580"/>
                    <a:pt x="2399" y="631"/>
                    <a:pt x="2508" y="740"/>
                  </a:cubicBezTo>
                  <a:cubicBezTo>
                    <a:pt x="2687" y="884"/>
                    <a:pt x="2491" y="912"/>
                    <a:pt x="2303" y="912"/>
                  </a:cubicBezTo>
                  <a:cubicBezTo>
                    <a:pt x="2214" y="912"/>
                    <a:pt x="2126" y="906"/>
                    <a:pt x="2082" y="902"/>
                  </a:cubicBezTo>
                  <a:lnTo>
                    <a:pt x="2082" y="902"/>
                  </a:lnTo>
                  <a:cubicBezTo>
                    <a:pt x="2081" y="902"/>
                    <a:pt x="2080" y="901"/>
                    <a:pt x="2078" y="900"/>
                  </a:cubicBezTo>
                  <a:lnTo>
                    <a:pt x="2078" y="900"/>
                  </a:lnTo>
                  <a:cubicBezTo>
                    <a:pt x="2078" y="901"/>
                    <a:pt x="2078" y="902"/>
                    <a:pt x="2078" y="902"/>
                  </a:cubicBezTo>
                  <a:lnTo>
                    <a:pt x="2078" y="902"/>
                  </a:lnTo>
                  <a:cubicBezTo>
                    <a:pt x="2064" y="901"/>
                    <a:pt x="2055" y="900"/>
                    <a:pt x="2053" y="900"/>
                  </a:cubicBezTo>
                  <a:cubicBezTo>
                    <a:pt x="2044" y="898"/>
                    <a:pt x="2036" y="896"/>
                    <a:pt x="2028" y="896"/>
                  </a:cubicBezTo>
                  <a:cubicBezTo>
                    <a:pt x="1965" y="896"/>
                    <a:pt x="1927" y="980"/>
                    <a:pt x="2002" y="1003"/>
                  </a:cubicBezTo>
                  <a:cubicBezTo>
                    <a:pt x="2010" y="1009"/>
                    <a:pt x="2019" y="1016"/>
                    <a:pt x="2028" y="1022"/>
                  </a:cubicBezTo>
                  <a:lnTo>
                    <a:pt x="2028" y="1022"/>
                  </a:lnTo>
                  <a:cubicBezTo>
                    <a:pt x="2027" y="1026"/>
                    <a:pt x="2027" y="1031"/>
                    <a:pt x="2027" y="1035"/>
                  </a:cubicBezTo>
                  <a:cubicBezTo>
                    <a:pt x="2034" y="1036"/>
                    <a:pt x="2042" y="1037"/>
                    <a:pt x="2050" y="1038"/>
                  </a:cubicBezTo>
                  <a:lnTo>
                    <a:pt x="2050" y="1038"/>
                  </a:lnTo>
                  <a:cubicBezTo>
                    <a:pt x="2113" y="1083"/>
                    <a:pt x="2178" y="1129"/>
                    <a:pt x="2239" y="1195"/>
                  </a:cubicBezTo>
                  <a:cubicBezTo>
                    <a:pt x="2483" y="1433"/>
                    <a:pt x="2162" y="1593"/>
                    <a:pt x="1944" y="1619"/>
                  </a:cubicBezTo>
                  <a:cubicBezTo>
                    <a:pt x="1867" y="1619"/>
                    <a:pt x="1841" y="1702"/>
                    <a:pt x="1892" y="1728"/>
                  </a:cubicBezTo>
                  <a:cubicBezTo>
                    <a:pt x="2053" y="1837"/>
                    <a:pt x="2425" y="2209"/>
                    <a:pt x="1976" y="2234"/>
                  </a:cubicBezTo>
                  <a:cubicBezTo>
                    <a:pt x="1952" y="2237"/>
                    <a:pt x="1929" y="2239"/>
                    <a:pt x="1905" y="2239"/>
                  </a:cubicBezTo>
                  <a:cubicBezTo>
                    <a:pt x="1707" y="2239"/>
                    <a:pt x="1500" y="2151"/>
                    <a:pt x="1334" y="2100"/>
                  </a:cubicBezTo>
                  <a:cubicBezTo>
                    <a:pt x="1142" y="2048"/>
                    <a:pt x="956" y="1997"/>
                    <a:pt x="796" y="1939"/>
                  </a:cubicBezTo>
                  <a:cubicBezTo>
                    <a:pt x="635" y="1888"/>
                    <a:pt x="533" y="1805"/>
                    <a:pt x="398" y="1753"/>
                  </a:cubicBezTo>
                  <a:cubicBezTo>
                    <a:pt x="77" y="1567"/>
                    <a:pt x="424" y="1356"/>
                    <a:pt x="610" y="1298"/>
                  </a:cubicBezTo>
                  <a:cubicBezTo>
                    <a:pt x="661" y="1272"/>
                    <a:pt x="693" y="1195"/>
                    <a:pt x="610" y="1163"/>
                  </a:cubicBezTo>
                  <a:cubicBezTo>
                    <a:pt x="533" y="1138"/>
                    <a:pt x="180" y="1003"/>
                    <a:pt x="315" y="843"/>
                  </a:cubicBezTo>
                  <a:cubicBezTo>
                    <a:pt x="424" y="714"/>
                    <a:pt x="635" y="682"/>
                    <a:pt x="770" y="631"/>
                  </a:cubicBezTo>
                  <a:cubicBezTo>
                    <a:pt x="821" y="631"/>
                    <a:pt x="821" y="554"/>
                    <a:pt x="796" y="522"/>
                  </a:cubicBezTo>
                  <a:cubicBezTo>
                    <a:pt x="558" y="394"/>
                    <a:pt x="475" y="150"/>
                    <a:pt x="821" y="124"/>
                  </a:cubicBezTo>
                  <a:close/>
                  <a:moveTo>
                    <a:pt x="826" y="0"/>
                  </a:moveTo>
                  <a:cubicBezTo>
                    <a:pt x="726" y="0"/>
                    <a:pt x="628" y="12"/>
                    <a:pt x="533" y="41"/>
                  </a:cubicBezTo>
                  <a:cubicBezTo>
                    <a:pt x="203" y="151"/>
                    <a:pt x="428" y="402"/>
                    <a:pt x="610" y="549"/>
                  </a:cubicBezTo>
                  <a:lnTo>
                    <a:pt x="610" y="549"/>
                  </a:lnTo>
                  <a:cubicBezTo>
                    <a:pt x="432" y="592"/>
                    <a:pt x="220" y="671"/>
                    <a:pt x="154" y="817"/>
                  </a:cubicBezTo>
                  <a:cubicBezTo>
                    <a:pt x="95" y="1004"/>
                    <a:pt x="255" y="1126"/>
                    <a:pt x="416" y="1220"/>
                  </a:cubicBezTo>
                  <a:lnTo>
                    <a:pt x="416" y="1220"/>
                  </a:lnTo>
                  <a:cubicBezTo>
                    <a:pt x="214" y="1306"/>
                    <a:pt x="0" y="1440"/>
                    <a:pt x="129" y="1676"/>
                  </a:cubicBezTo>
                  <a:cubicBezTo>
                    <a:pt x="289" y="2048"/>
                    <a:pt x="1065" y="2183"/>
                    <a:pt x="1411" y="2260"/>
                  </a:cubicBezTo>
                  <a:cubicBezTo>
                    <a:pt x="1561" y="2306"/>
                    <a:pt x="1758" y="2369"/>
                    <a:pt x="1937" y="2369"/>
                  </a:cubicBezTo>
                  <a:cubicBezTo>
                    <a:pt x="2080" y="2369"/>
                    <a:pt x="2211" y="2329"/>
                    <a:pt x="2297" y="2209"/>
                  </a:cubicBezTo>
                  <a:cubicBezTo>
                    <a:pt x="2416" y="2051"/>
                    <a:pt x="2249" y="1860"/>
                    <a:pt x="2104" y="1728"/>
                  </a:cubicBezTo>
                  <a:lnTo>
                    <a:pt x="2104" y="1728"/>
                  </a:lnTo>
                  <a:cubicBezTo>
                    <a:pt x="2489" y="1634"/>
                    <a:pt x="2536" y="1327"/>
                    <a:pt x="2297" y="1071"/>
                  </a:cubicBezTo>
                  <a:lnTo>
                    <a:pt x="2297" y="1071"/>
                  </a:lnTo>
                  <a:cubicBezTo>
                    <a:pt x="2322" y="1073"/>
                    <a:pt x="2347" y="1074"/>
                    <a:pt x="2372" y="1074"/>
                  </a:cubicBezTo>
                  <a:cubicBezTo>
                    <a:pt x="2529" y="1074"/>
                    <a:pt x="2678" y="1033"/>
                    <a:pt x="2720" y="875"/>
                  </a:cubicBezTo>
                  <a:cubicBezTo>
                    <a:pt x="2801" y="638"/>
                    <a:pt x="2374" y="480"/>
                    <a:pt x="2202" y="401"/>
                  </a:cubicBezTo>
                  <a:lnTo>
                    <a:pt x="2202" y="401"/>
                  </a:lnTo>
                  <a:cubicBezTo>
                    <a:pt x="2198" y="398"/>
                    <a:pt x="2193" y="395"/>
                    <a:pt x="2188" y="394"/>
                  </a:cubicBezTo>
                  <a:lnTo>
                    <a:pt x="2188" y="394"/>
                  </a:lnTo>
                  <a:cubicBezTo>
                    <a:pt x="2188" y="394"/>
                    <a:pt x="2188" y="394"/>
                    <a:pt x="2188" y="394"/>
                  </a:cubicBezTo>
                  <a:cubicBezTo>
                    <a:pt x="2185" y="393"/>
                    <a:pt x="2183" y="392"/>
                    <a:pt x="2180" y="391"/>
                  </a:cubicBezTo>
                  <a:lnTo>
                    <a:pt x="2180" y="391"/>
                  </a:lnTo>
                  <a:cubicBezTo>
                    <a:pt x="1786" y="259"/>
                    <a:pt x="1286" y="0"/>
                    <a:pt x="8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30"/>
            <p:cNvSpPr/>
            <p:nvPr/>
          </p:nvSpPr>
          <p:spPr>
            <a:xfrm rot="2234057" flipH="1">
              <a:off x="1999834" y="2224435"/>
              <a:ext cx="30951" cy="12200"/>
            </a:xfrm>
            <a:custGeom>
              <a:avLst/>
              <a:gdLst/>
              <a:ahLst/>
              <a:cxnLst/>
              <a:rect l="l" t="t" r="r" b="b"/>
              <a:pathLst>
                <a:path w="1238" h="488" extrusionOk="0">
                  <a:moveTo>
                    <a:pt x="78" y="0"/>
                  </a:moveTo>
                  <a:cubicBezTo>
                    <a:pt x="16" y="0"/>
                    <a:pt x="0" y="115"/>
                    <a:pt x="71" y="138"/>
                  </a:cubicBezTo>
                  <a:cubicBezTo>
                    <a:pt x="417" y="247"/>
                    <a:pt x="795" y="382"/>
                    <a:pt x="1142" y="484"/>
                  </a:cubicBezTo>
                  <a:cubicBezTo>
                    <a:pt x="1149" y="487"/>
                    <a:pt x="1155" y="488"/>
                    <a:pt x="1161" y="488"/>
                  </a:cubicBezTo>
                  <a:cubicBezTo>
                    <a:pt x="1223" y="488"/>
                    <a:pt x="1238" y="379"/>
                    <a:pt x="1167" y="350"/>
                  </a:cubicBezTo>
                  <a:cubicBezTo>
                    <a:pt x="821" y="247"/>
                    <a:pt x="475" y="112"/>
                    <a:pt x="96" y="3"/>
                  </a:cubicBezTo>
                  <a:cubicBezTo>
                    <a:pt x="90" y="1"/>
                    <a:pt x="83" y="0"/>
                    <a:pt x="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30"/>
            <p:cNvSpPr/>
            <p:nvPr/>
          </p:nvSpPr>
          <p:spPr>
            <a:xfrm rot="2234057" flipH="1">
              <a:off x="1983345" y="2235951"/>
              <a:ext cx="26401" cy="10950"/>
            </a:xfrm>
            <a:custGeom>
              <a:avLst/>
              <a:gdLst/>
              <a:ahLst/>
              <a:cxnLst/>
              <a:rect l="l" t="t" r="r" b="b"/>
              <a:pathLst>
                <a:path w="1056" h="438" extrusionOk="0">
                  <a:moveTo>
                    <a:pt x="103" y="1"/>
                  </a:moveTo>
                  <a:cubicBezTo>
                    <a:pt x="39" y="1"/>
                    <a:pt x="1" y="91"/>
                    <a:pt x="75" y="114"/>
                  </a:cubicBezTo>
                  <a:cubicBezTo>
                    <a:pt x="370" y="223"/>
                    <a:pt x="659" y="325"/>
                    <a:pt x="954" y="434"/>
                  </a:cubicBezTo>
                  <a:cubicBezTo>
                    <a:pt x="961" y="437"/>
                    <a:pt x="968" y="438"/>
                    <a:pt x="974" y="438"/>
                  </a:cubicBezTo>
                  <a:cubicBezTo>
                    <a:pt x="1041" y="438"/>
                    <a:pt x="1056" y="323"/>
                    <a:pt x="980" y="300"/>
                  </a:cubicBezTo>
                  <a:cubicBezTo>
                    <a:pt x="691" y="197"/>
                    <a:pt x="422" y="88"/>
                    <a:pt x="127" y="5"/>
                  </a:cubicBezTo>
                  <a:cubicBezTo>
                    <a:pt x="119" y="2"/>
                    <a:pt x="111" y="1"/>
                    <a:pt x="1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1" name="Google Shape;3211;p30"/>
            <p:cNvSpPr/>
            <p:nvPr/>
          </p:nvSpPr>
          <p:spPr>
            <a:xfrm rot="2234057" flipH="1">
              <a:off x="1991392" y="2144204"/>
              <a:ext cx="60777" cy="71874"/>
            </a:xfrm>
            <a:custGeom>
              <a:avLst/>
              <a:gdLst/>
              <a:ahLst/>
              <a:cxnLst/>
              <a:rect l="l" t="t" r="r" b="b"/>
              <a:pathLst>
                <a:path w="2431" h="2875" extrusionOk="0">
                  <a:moveTo>
                    <a:pt x="456" y="204"/>
                  </a:moveTo>
                  <a:cubicBezTo>
                    <a:pt x="514" y="204"/>
                    <a:pt x="585" y="214"/>
                    <a:pt x="667" y="232"/>
                  </a:cubicBezTo>
                  <a:cubicBezTo>
                    <a:pt x="776" y="367"/>
                    <a:pt x="750" y="553"/>
                    <a:pt x="750" y="713"/>
                  </a:cubicBezTo>
                  <a:cubicBezTo>
                    <a:pt x="753" y="774"/>
                    <a:pt x="755" y="836"/>
                    <a:pt x="757" y="898"/>
                  </a:cubicBezTo>
                  <a:lnTo>
                    <a:pt x="757" y="898"/>
                  </a:lnTo>
                  <a:cubicBezTo>
                    <a:pt x="750" y="899"/>
                    <a:pt x="743" y="899"/>
                    <a:pt x="736" y="899"/>
                  </a:cubicBezTo>
                  <a:cubicBezTo>
                    <a:pt x="635" y="899"/>
                    <a:pt x="524" y="852"/>
                    <a:pt x="404" y="739"/>
                  </a:cubicBezTo>
                  <a:cubicBezTo>
                    <a:pt x="378" y="688"/>
                    <a:pt x="321" y="611"/>
                    <a:pt x="269" y="527"/>
                  </a:cubicBezTo>
                  <a:cubicBezTo>
                    <a:pt x="206" y="303"/>
                    <a:pt x="269" y="204"/>
                    <a:pt x="456" y="204"/>
                  </a:cubicBezTo>
                  <a:close/>
                  <a:moveTo>
                    <a:pt x="2126" y="641"/>
                  </a:moveTo>
                  <a:cubicBezTo>
                    <a:pt x="2181" y="641"/>
                    <a:pt x="2215" y="683"/>
                    <a:pt x="2194" y="797"/>
                  </a:cubicBezTo>
                  <a:cubicBezTo>
                    <a:pt x="2178" y="954"/>
                    <a:pt x="2009" y="1144"/>
                    <a:pt x="1835" y="1144"/>
                  </a:cubicBezTo>
                  <a:cubicBezTo>
                    <a:pt x="1781" y="1144"/>
                    <a:pt x="1726" y="1125"/>
                    <a:pt x="1675" y="1081"/>
                  </a:cubicBezTo>
                  <a:lnTo>
                    <a:pt x="1675" y="1081"/>
                  </a:lnTo>
                  <a:cubicBezTo>
                    <a:pt x="1741" y="977"/>
                    <a:pt x="1812" y="872"/>
                    <a:pt x="1873" y="797"/>
                  </a:cubicBezTo>
                  <a:cubicBezTo>
                    <a:pt x="1936" y="719"/>
                    <a:pt x="2050" y="641"/>
                    <a:pt x="2126" y="641"/>
                  </a:cubicBezTo>
                  <a:close/>
                  <a:moveTo>
                    <a:pt x="537" y="0"/>
                  </a:moveTo>
                  <a:cubicBezTo>
                    <a:pt x="504" y="0"/>
                    <a:pt x="469" y="7"/>
                    <a:pt x="430" y="21"/>
                  </a:cubicBezTo>
                  <a:cubicBezTo>
                    <a:pt x="0" y="130"/>
                    <a:pt x="83" y="553"/>
                    <a:pt x="321" y="848"/>
                  </a:cubicBezTo>
                  <a:cubicBezTo>
                    <a:pt x="436" y="1000"/>
                    <a:pt x="559" y="1060"/>
                    <a:pt x="681" y="1060"/>
                  </a:cubicBezTo>
                  <a:cubicBezTo>
                    <a:pt x="707" y="1060"/>
                    <a:pt x="734" y="1057"/>
                    <a:pt x="760" y="1052"/>
                  </a:cubicBezTo>
                  <a:lnTo>
                    <a:pt x="760" y="1052"/>
                  </a:lnTo>
                  <a:cubicBezTo>
                    <a:pt x="763" y="1574"/>
                    <a:pt x="705" y="2119"/>
                    <a:pt x="378" y="2561"/>
                  </a:cubicBezTo>
                  <a:cubicBezTo>
                    <a:pt x="338" y="2596"/>
                    <a:pt x="391" y="2647"/>
                    <a:pt x="444" y="2647"/>
                  </a:cubicBezTo>
                  <a:cubicBezTo>
                    <a:pt x="468" y="2647"/>
                    <a:pt x="491" y="2637"/>
                    <a:pt x="507" y="2612"/>
                  </a:cubicBezTo>
                  <a:cubicBezTo>
                    <a:pt x="874" y="2136"/>
                    <a:pt x="890" y="1575"/>
                    <a:pt x="887" y="1007"/>
                  </a:cubicBezTo>
                  <a:lnTo>
                    <a:pt x="887" y="1007"/>
                  </a:lnTo>
                  <a:cubicBezTo>
                    <a:pt x="1072" y="914"/>
                    <a:pt x="1241" y="715"/>
                    <a:pt x="1360" y="530"/>
                  </a:cubicBezTo>
                  <a:lnTo>
                    <a:pt x="1360" y="530"/>
                  </a:lnTo>
                  <a:cubicBezTo>
                    <a:pt x="1364" y="740"/>
                    <a:pt x="1398" y="958"/>
                    <a:pt x="1508" y="1099"/>
                  </a:cubicBezTo>
                  <a:lnTo>
                    <a:pt x="1508" y="1099"/>
                  </a:lnTo>
                  <a:cubicBezTo>
                    <a:pt x="1219" y="1606"/>
                    <a:pt x="1073" y="2248"/>
                    <a:pt x="962" y="2798"/>
                  </a:cubicBezTo>
                  <a:cubicBezTo>
                    <a:pt x="947" y="2846"/>
                    <a:pt x="986" y="2875"/>
                    <a:pt x="1021" y="2875"/>
                  </a:cubicBezTo>
                  <a:cubicBezTo>
                    <a:pt x="1047" y="2875"/>
                    <a:pt x="1071" y="2859"/>
                    <a:pt x="1071" y="2824"/>
                  </a:cubicBezTo>
                  <a:cubicBezTo>
                    <a:pt x="1206" y="2266"/>
                    <a:pt x="1366" y="1733"/>
                    <a:pt x="1604" y="1194"/>
                  </a:cubicBezTo>
                  <a:cubicBezTo>
                    <a:pt x="1604" y="1193"/>
                    <a:pt x="1605" y="1191"/>
                    <a:pt x="1606" y="1190"/>
                  </a:cubicBezTo>
                  <a:lnTo>
                    <a:pt x="1606" y="1190"/>
                  </a:lnTo>
                  <a:cubicBezTo>
                    <a:pt x="1669" y="1230"/>
                    <a:pt x="1746" y="1253"/>
                    <a:pt x="1841" y="1253"/>
                  </a:cubicBezTo>
                  <a:cubicBezTo>
                    <a:pt x="1852" y="1253"/>
                    <a:pt x="1862" y="1253"/>
                    <a:pt x="1873" y="1252"/>
                  </a:cubicBezTo>
                  <a:cubicBezTo>
                    <a:pt x="2142" y="1252"/>
                    <a:pt x="2431" y="848"/>
                    <a:pt x="2354" y="579"/>
                  </a:cubicBezTo>
                  <a:cubicBezTo>
                    <a:pt x="2308" y="480"/>
                    <a:pt x="2248" y="442"/>
                    <a:pt x="2181" y="442"/>
                  </a:cubicBezTo>
                  <a:cubicBezTo>
                    <a:pt x="2014" y="442"/>
                    <a:pt x="1809" y="682"/>
                    <a:pt x="1713" y="797"/>
                  </a:cubicBezTo>
                  <a:cubicBezTo>
                    <a:pt x="1668" y="851"/>
                    <a:pt x="1627" y="909"/>
                    <a:pt x="1588" y="969"/>
                  </a:cubicBezTo>
                  <a:lnTo>
                    <a:pt x="1588" y="969"/>
                  </a:lnTo>
                  <a:cubicBezTo>
                    <a:pt x="1565" y="928"/>
                    <a:pt x="1545" y="880"/>
                    <a:pt x="1527" y="822"/>
                  </a:cubicBezTo>
                  <a:cubicBezTo>
                    <a:pt x="1469" y="662"/>
                    <a:pt x="1469" y="476"/>
                    <a:pt x="1501" y="290"/>
                  </a:cubicBezTo>
                  <a:cubicBezTo>
                    <a:pt x="1501" y="254"/>
                    <a:pt x="1458" y="230"/>
                    <a:pt x="1420" y="230"/>
                  </a:cubicBezTo>
                  <a:cubicBezTo>
                    <a:pt x="1397" y="230"/>
                    <a:pt x="1376" y="239"/>
                    <a:pt x="1366" y="258"/>
                  </a:cubicBezTo>
                  <a:cubicBezTo>
                    <a:pt x="1255" y="485"/>
                    <a:pt x="1094" y="768"/>
                    <a:pt x="886" y="864"/>
                  </a:cubicBezTo>
                  <a:lnTo>
                    <a:pt x="886" y="864"/>
                  </a:lnTo>
                  <a:cubicBezTo>
                    <a:pt x="885" y="814"/>
                    <a:pt x="885" y="764"/>
                    <a:pt x="885" y="713"/>
                  </a:cubicBezTo>
                  <a:cubicBezTo>
                    <a:pt x="885" y="478"/>
                    <a:pt x="818" y="0"/>
                    <a:pt x="5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12" name="Google Shape;3212;p30"/>
          <p:cNvGrpSpPr/>
          <p:nvPr/>
        </p:nvGrpSpPr>
        <p:grpSpPr>
          <a:xfrm>
            <a:off x="963007" y="4018878"/>
            <a:ext cx="1054704" cy="981897"/>
            <a:chOff x="575472" y="2921771"/>
            <a:chExt cx="616594" cy="574030"/>
          </a:xfrm>
        </p:grpSpPr>
        <p:grpSp>
          <p:nvGrpSpPr>
            <p:cNvPr id="3213" name="Google Shape;3213;p30"/>
            <p:cNvGrpSpPr/>
            <p:nvPr/>
          </p:nvGrpSpPr>
          <p:grpSpPr>
            <a:xfrm>
              <a:off x="575472" y="2921771"/>
              <a:ext cx="616594" cy="574030"/>
              <a:chOff x="513877" y="2079617"/>
              <a:chExt cx="185425" cy="172625"/>
            </a:xfrm>
          </p:grpSpPr>
          <p:sp>
            <p:nvSpPr>
              <p:cNvPr id="3214" name="Google Shape;3214;p30"/>
              <p:cNvSpPr/>
              <p:nvPr/>
            </p:nvSpPr>
            <p:spPr>
              <a:xfrm>
                <a:off x="611452" y="2084117"/>
                <a:ext cx="85125" cy="53250"/>
              </a:xfrm>
              <a:custGeom>
                <a:avLst/>
                <a:gdLst/>
                <a:ahLst/>
                <a:cxnLst/>
                <a:rect l="l" t="t" r="r" b="b"/>
                <a:pathLst>
                  <a:path w="3405" h="2130" extrusionOk="0">
                    <a:moveTo>
                      <a:pt x="3003" y="210"/>
                    </a:moveTo>
                    <a:cubicBezTo>
                      <a:pt x="2571" y="476"/>
                      <a:pt x="2062" y="673"/>
                      <a:pt x="1604" y="865"/>
                    </a:cubicBezTo>
                    <a:cubicBezTo>
                      <a:pt x="1335" y="1025"/>
                      <a:pt x="1046" y="1160"/>
                      <a:pt x="777" y="1321"/>
                    </a:cubicBezTo>
                    <a:cubicBezTo>
                      <a:pt x="668" y="1372"/>
                      <a:pt x="616" y="1455"/>
                      <a:pt x="533" y="1532"/>
                    </a:cubicBezTo>
                    <a:cubicBezTo>
                      <a:pt x="456" y="1641"/>
                      <a:pt x="405" y="1725"/>
                      <a:pt x="321" y="1802"/>
                    </a:cubicBezTo>
                    <a:cubicBezTo>
                      <a:pt x="217" y="1921"/>
                      <a:pt x="187" y="1991"/>
                      <a:pt x="181" y="1991"/>
                    </a:cubicBezTo>
                    <a:cubicBezTo>
                      <a:pt x="177" y="1991"/>
                      <a:pt x="187" y="1948"/>
                      <a:pt x="187" y="1853"/>
                    </a:cubicBezTo>
                    <a:cubicBezTo>
                      <a:pt x="187" y="1667"/>
                      <a:pt x="110" y="923"/>
                      <a:pt x="321" y="839"/>
                    </a:cubicBezTo>
                    <a:cubicBezTo>
                      <a:pt x="565" y="730"/>
                      <a:pt x="854" y="679"/>
                      <a:pt x="1123" y="628"/>
                    </a:cubicBezTo>
                    <a:cubicBezTo>
                      <a:pt x="1760" y="470"/>
                      <a:pt x="2373" y="331"/>
                      <a:pt x="3003" y="210"/>
                    </a:cubicBezTo>
                    <a:close/>
                    <a:moveTo>
                      <a:pt x="3328" y="0"/>
                    </a:moveTo>
                    <a:cubicBezTo>
                      <a:pt x="3316" y="0"/>
                      <a:pt x="3303" y="4"/>
                      <a:pt x="3291" y="12"/>
                    </a:cubicBezTo>
                    <a:cubicBezTo>
                      <a:pt x="3288" y="14"/>
                      <a:pt x="3285" y="17"/>
                      <a:pt x="3282" y="19"/>
                    </a:cubicBezTo>
                    <a:lnTo>
                      <a:pt x="3282" y="19"/>
                    </a:lnTo>
                    <a:cubicBezTo>
                      <a:pt x="2357" y="203"/>
                      <a:pt x="1432" y="387"/>
                      <a:pt x="507" y="628"/>
                    </a:cubicBezTo>
                    <a:cubicBezTo>
                      <a:pt x="321" y="679"/>
                      <a:pt x="187" y="705"/>
                      <a:pt x="110" y="891"/>
                    </a:cubicBezTo>
                    <a:cubicBezTo>
                      <a:pt x="1" y="1244"/>
                      <a:pt x="52" y="1693"/>
                      <a:pt x="52" y="2071"/>
                    </a:cubicBezTo>
                    <a:cubicBezTo>
                      <a:pt x="52" y="2092"/>
                      <a:pt x="90" y="2129"/>
                      <a:pt x="118" y="2129"/>
                    </a:cubicBezTo>
                    <a:cubicBezTo>
                      <a:pt x="124" y="2129"/>
                      <a:pt x="130" y="2127"/>
                      <a:pt x="135" y="2122"/>
                    </a:cubicBezTo>
                    <a:cubicBezTo>
                      <a:pt x="430" y="1911"/>
                      <a:pt x="591" y="1590"/>
                      <a:pt x="886" y="1404"/>
                    </a:cubicBezTo>
                    <a:cubicBezTo>
                      <a:pt x="1149" y="1244"/>
                      <a:pt x="1418" y="1135"/>
                      <a:pt x="1687" y="1000"/>
                    </a:cubicBezTo>
                    <a:cubicBezTo>
                      <a:pt x="2220" y="730"/>
                      <a:pt x="2887" y="519"/>
                      <a:pt x="3368" y="147"/>
                    </a:cubicBezTo>
                    <a:cubicBezTo>
                      <a:pt x="3383" y="136"/>
                      <a:pt x="3393" y="123"/>
                      <a:pt x="3398" y="110"/>
                    </a:cubicBezTo>
                    <a:lnTo>
                      <a:pt x="3398" y="110"/>
                    </a:lnTo>
                    <a:cubicBezTo>
                      <a:pt x="3401" y="103"/>
                      <a:pt x="3403" y="95"/>
                      <a:pt x="3402" y="88"/>
                    </a:cubicBezTo>
                    <a:lnTo>
                      <a:pt x="3402" y="88"/>
                    </a:lnTo>
                    <a:cubicBezTo>
                      <a:pt x="3405" y="44"/>
                      <a:pt x="3370" y="0"/>
                      <a:pt x="33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3215;p30"/>
              <p:cNvSpPr/>
              <p:nvPr/>
            </p:nvSpPr>
            <p:spPr>
              <a:xfrm>
                <a:off x="627777" y="2082542"/>
                <a:ext cx="71525" cy="63500"/>
              </a:xfrm>
              <a:custGeom>
                <a:avLst/>
                <a:gdLst/>
                <a:ahLst/>
                <a:cxnLst/>
                <a:rect l="l" t="t" r="r" b="b"/>
                <a:pathLst>
                  <a:path w="2861" h="2540" extrusionOk="0">
                    <a:moveTo>
                      <a:pt x="2756" y="0"/>
                    </a:moveTo>
                    <a:cubicBezTo>
                      <a:pt x="2738" y="0"/>
                      <a:pt x="2722" y="7"/>
                      <a:pt x="2715" y="24"/>
                    </a:cubicBezTo>
                    <a:cubicBezTo>
                      <a:pt x="2317" y="633"/>
                      <a:pt x="1887" y="1223"/>
                      <a:pt x="1458" y="1813"/>
                    </a:cubicBezTo>
                    <a:cubicBezTo>
                      <a:pt x="1392" y="1950"/>
                      <a:pt x="1186" y="2359"/>
                      <a:pt x="995" y="2359"/>
                    </a:cubicBezTo>
                    <a:cubicBezTo>
                      <a:pt x="963" y="2359"/>
                      <a:pt x="931" y="2347"/>
                      <a:pt x="900" y="2320"/>
                    </a:cubicBezTo>
                    <a:cubicBezTo>
                      <a:pt x="630" y="2108"/>
                      <a:pt x="419" y="1788"/>
                      <a:pt x="149" y="1544"/>
                    </a:cubicBezTo>
                    <a:cubicBezTo>
                      <a:pt x="137" y="1532"/>
                      <a:pt x="123" y="1527"/>
                      <a:pt x="107" y="1527"/>
                    </a:cubicBezTo>
                    <a:cubicBezTo>
                      <a:pt x="56" y="1527"/>
                      <a:pt x="1" y="1583"/>
                      <a:pt x="40" y="1627"/>
                    </a:cubicBezTo>
                    <a:cubicBezTo>
                      <a:pt x="310" y="1890"/>
                      <a:pt x="579" y="2294"/>
                      <a:pt x="874" y="2480"/>
                    </a:cubicBezTo>
                    <a:cubicBezTo>
                      <a:pt x="935" y="2522"/>
                      <a:pt x="980" y="2539"/>
                      <a:pt x="1019" y="2539"/>
                    </a:cubicBezTo>
                    <a:cubicBezTo>
                      <a:pt x="1082" y="2539"/>
                      <a:pt x="1127" y="2493"/>
                      <a:pt x="1195" y="2429"/>
                    </a:cubicBezTo>
                    <a:cubicBezTo>
                      <a:pt x="1778" y="1679"/>
                      <a:pt x="2317" y="877"/>
                      <a:pt x="2824" y="101"/>
                    </a:cubicBezTo>
                    <a:cubicBezTo>
                      <a:pt x="2861" y="46"/>
                      <a:pt x="2802" y="0"/>
                      <a:pt x="27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3216;p30"/>
              <p:cNvSpPr/>
              <p:nvPr/>
            </p:nvSpPr>
            <p:spPr>
              <a:xfrm>
                <a:off x="596052" y="2079617"/>
                <a:ext cx="102975" cy="26550"/>
              </a:xfrm>
              <a:custGeom>
                <a:avLst/>
                <a:gdLst/>
                <a:ahLst/>
                <a:cxnLst/>
                <a:rect l="l" t="t" r="r" b="b"/>
                <a:pathLst>
                  <a:path w="4119" h="1062" extrusionOk="0">
                    <a:moveTo>
                      <a:pt x="1104" y="1"/>
                    </a:moveTo>
                    <a:cubicBezTo>
                      <a:pt x="950" y="1"/>
                      <a:pt x="796" y="3"/>
                      <a:pt x="642" y="6"/>
                    </a:cubicBezTo>
                    <a:cubicBezTo>
                      <a:pt x="613" y="6"/>
                      <a:pt x="573" y="5"/>
                      <a:pt x="527" y="5"/>
                    </a:cubicBezTo>
                    <a:cubicBezTo>
                      <a:pt x="362" y="5"/>
                      <a:pt x="124" y="21"/>
                      <a:pt x="84" y="166"/>
                    </a:cubicBezTo>
                    <a:cubicBezTo>
                      <a:pt x="1" y="404"/>
                      <a:pt x="642" y="885"/>
                      <a:pt x="777" y="1045"/>
                    </a:cubicBezTo>
                    <a:cubicBezTo>
                      <a:pt x="794" y="1057"/>
                      <a:pt x="810" y="1062"/>
                      <a:pt x="825" y="1062"/>
                    </a:cubicBezTo>
                    <a:cubicBezTo>
                      <a:pt x="886" y="1062"/>
                      <a:pt x="927" y="984"/>
                      <a:pt x="886" y="943"/>
                    </a:cubicBezTo>
                    <a:cubicBezTo>
                      <a:pt x="751" y="833"/>
                      <a:pt x="110" y="218"/>
                      <a:pt x="322" y="166"/>
                    </a:cubicBezTo>
                    <a:cubicBezTo>
                      <a:pt x="501" y="139"/>
                      <a:pt x="684" y="132"/>
                      <a:pt x="867" y="132"/>
                    </a:cubicBezTo>
                    <a:cubicBezTo>
                      <a:pt x="1071" y="132"/>
                      <a:pt x="1274" y="141"/>
                      <a:pt x="1470" y="141"/>
                    </a:cubicBezTo>
                    <a:cubicBezTo>
                      <a:pt x="2329" y="166"/>
                      <a:pt x="3182" y="218"/>
                      <a:pt x="4035" y="243"/>
                    </a:cubicBezTo>
                    <a:cubicBezTo>
                      <a:pt x="4119" y="243"/>
                      <a:pt x="4119" y="109"/>
                      <a:pt x="4035" y="109"/>
                    </a:cubicBezTo>
                    <a:cubicBezTo>
                      <a:pt x="3066" y="64"/>
                      <a:pt x="2078" y="1"/>
                      <a:pt x="11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30"/>
              <p:cNvSpPr/>
              <p:nvPr/>
            </p:nvSpPr>
            <p:spPr>
              <a:xfrm>
                <a:off x="513877" y="2141167"/>
                <a:ext cx="96325" cy="111075"/>
              </a:xfrm>
              <a:custGeom>
                <a:avLst/>
                <a:gdLst/>
                <a:ahLst/>
                <a:cxnLst/>
                <a:rect l="l" t="t" r="r" b="b"/>
                <a:pathLst>
                  <a:path w="3853" h="4443" extrusionOk="0">
                    <a:moveTo>
                      <a:pt x="1143" y="1073"/>
                    </a:moveTo>
                    <a:cubicBezTo>
                      <a:pt x="1206" y="1073"/>
                      <a:pt x="1271" y="1081"/>
                      <a:pt x="1338" y="1097"/>
                    </a:cubicBezTo>
                    <a:cubicBezTo>
                      <a:pt x="1742" y="1206"/>
                      <a:pt x="2063" y="1655"/>
                      <a:pt x="2165" y="2034"/>
                    </a:cubicBezTo>
                    <a:cubicBezTo>
                      <a:pt x="2170" y="2048"/>
                      <a:pt x="2175" y="2062"/>
                      <a:pt x="2180" y="2077"/>
                    </a:cubicBezTo>
                    <a:lnTo>
                      <a:pt x="2180" y="2077"/>
                    </a:lnTo>
                    <a:cubicBezTo>
                      <a:pt x="1897" y="2248"/>
                      <a:pt x="1555" y="2329"/>
                      <a:pt x="1229" y="2329"/>
                    </a:cubicBezTo>
                    <a:cubicBezTo>
                      <a:pt x="806" y="2297"/>
                      <a:pt x="325" y="2059"/>
                      <a:pt x="562" y="1469"/>
                    </a:cubicBezTo>
                    <a:cubicBezTo>
                      <a:pt x="670" y="1211"/>
                      <a:pt x="883" y="1073"/>
                      <a:pt x="1143" y="1073"/>
                    </a:cubicBezTo>
                    <a:close/>
                    <a:moveTo>
                      <a:pt x="3769" y="1"/>
                    </a:moveTo>
                    <a:cubicBezTo>
                      <a:pt x="3397" y="26"/>
                      <a:pt x="3127" y="347"/>
                      <a:pt x="2993" y="693"/>
                    </a:cubicBezTo>
                    <a:cubicBezTo>
                      <a:pt x="2864" y="963"/>
                      <a:pt x="2807" y="1258"/>
                      <a:pt x="2672" y="1553"/>
                    </a:cubicBezTo>
                    <a:cubicBezTo>
                      <a:pt x="2584" y="1730"/>
                      <a:pt x="2457" y="1876"/>
                      <a:pt x="2306" y="1991"/>
                    </a:cubicBezTo>
                    <a:lnTo>
                      <a:pt x="2306" y="1991"/>
                    </a:lnTo>
                    <a:cubicBezTo>
                      <a:pt x="2183" y="1545"/>
                      <a:pt x="1624" y="907"/>
                      <a:pt x="1119" y="907"/>
                    </a:cubicBezTo>
                    <a:cubicBezTo>
                      <a:pt x="979" y="907"/>
                      <a:pt x="843" y="956"/>
                      <a:pt x="722" y="1072"/>
                    </a:cubicBezTo>
                    <a:cubicBezTo>
                      <a:pt x="0" y="1742"/>
                      <a:pt x="516" y="2459"/>
                      <a:pt x="1310" y="2459"/>
                    </a:cubicBezTo>
                    <a:cubicBezTo>
                      <a:pt x="1398" y="2459"/>
                      <a:pt x="1489" y="2450"/>
                      <a:pt x="1582" y="2432"/>
                    </a:cubicBezTo>
                    <a:cubicBezTo>
                      <a:pt x="1807" y="2397"/>
                      <a:pt x="2023" y="2325"/>
                      <a:pt x="2213" y="2212"/>
                    </a:cubicBezTo>
                    <a:lnTo>
                      <a:pt x="2213" y="2212"/>
                    </a:lnTo>
                    <a:cubicBezTo>
                      <a:pt x="2390" y="3141"/>
                      <a:pt x="1448" y="4051"/>
                      <a:pt x="671" y="4304"/>
                    </a:cubicBezTo>
                    <a:cubicBezTo>
                      <a:pt x="595" y="4328"/>
                      <a:pt x="615" y="4442"/>
                      <a:pt x="678" y="4442"/>
                    </a:cubicBezTo>
                    <a:cubicBezTo>
                      <a:pt x="684" y="4442"/>
                      <a:pt x="690" y="4441"/>
                      <a:pt x="697" y="4439"/>
                    </a:cubicBezTo>
                    <a:cubicBezTo>
                      <a:pt x="1644" y="4123"/>
                      <a:pt x="2460" y="3186"/>
                      <a:pt x="2332" y="2135"/>
                    </a:cubicBezTo>
                    <a:lnTo>
                      <a:pt x="2332" y="2135"/>
                    </a:lnTo>
                    <a:cubicBezTo>
                      <a:pt x="2517" y="2001"/>
                      <a:pt x="2672" y="1825"/>
                      <a:pt x="2781" y="1604"/>
                    </a:cubicBezTo>
                    <a:cubicBezTo>
                      <a:pt x="3050" y="1123"/>
                      <a:pt x="3076" y="187"/>
                      <a:pt x="3769" y="135"/>
                    </a:cubicBezTo>
                    <a:cubicBezTo>
                      <a:pt x="3852" y="135"/>
                      <a:pt x="3852" y="1"/>
                      <a:pt x="37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18" name="Google Shape;3218;p30"/>
            <p:cNvSpPr/>
            <p:nvPr/>
          </p:nvSpPr>
          <p:spPr>
            <a:xfrm>
              <a:off x="960183" y="3448450"/>
              <a:ext cx="40070" cy="31590"/>
            </a:xfrm>
            <a:custGeom>
              <a:avLst/>
              <a:gdLst/>
              <a:ahLst/>
              <a:cxnLst/>
              <a:rect l="l" t="t" r="r" b="b"/>
              <a:pathLst>
                <a:path w="482" h="380" extrusionOk="0">
                  <a:moveTo>
                    <a:pt x="238" y="1"/>
                  </a:moveTo>
                  <a:cubicBezTo>
                    <a:pt x="0" y="1"/>
                    <a:pt x="0" y="379"/>
                    <a:pt x="238" y="379"/>
                  </a:cubicBezTo>
                  <a:cubicBezTo>
                    <a:pt x="481" y="379"/>
                    <a:pt x="481"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9" name="Google Shape;3219;p30"/>
            <p:cNvSpPr/>
            <p:nvPr/>
          </p:nvSpPr>
          <p:spPr>
            <a:xfrm>
              <a:off x="986868" y="3404224"/>
              <a:ext cx="40070" cy="31008"/>
            </a:xfrm>
            <a:custGeom>
              <a:avLst/>
              <a:gdLst/>
              <a:ahLst/>
              <a:cxnLst/>
              <a:rect l="l" t="t" r="r" b="b"/>
              <a:pathLst>
                <a:path w="482" h="373" extrusionOk="0">
                  <a:moveTo>
                    <a:pt x="237" y="0"/>
                  </a:moveTo>
                  <a:cubicBezTo>
                    <a:pt x="0" y="0"/>
                    <a:pt x="0" y="372"/>
                    <a:pt x="237" y="372"/>
                  </a:cubicBezTo>
                  <a:cubicBezTo>
                    <a:pt x="481" y="372"/>
                    <a:pt x="481" y="0"/>
                    <a:pt x="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3220;p30"/>
            <p:cNvSpPr/>
            <p:nvPr/>
          </p:nvSpPr>
          <p:spPr>
            <a:xfrm>
              <a:off x="1008732" y="3455433"/>
              <a:ext cx="37908" cy="31008"/>
            </a:xfrm>
            <a:custGeom>
              <a:avLst/>
              <a:gdLst/>
              <a:ahLst/>
              <a:cxnLst/>
              <a:rect l="l" t="t" r="r" b="b"/>
              <a:pathLst>
                <a:path w="456" h="373" extrusionOk="0">
                  <a:moveTo>
                    <a:pt x="244" y="0"/>
                  </a:moveTo>
                  <a:cubicBezTo>
                    <a:pt x="0" y="0"/>
                    <a:pt x="0" y="372"/>
                    <a:pt x="244" y="372"/>
                  </a:cubicBezTo>
                  <a:cubicBezTo>
                    <a:pt x="455" y="372"/>
                    <a:pt x="455" y="0"/>
                    <a:pt x="2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1" name="Google Shape;3221;p30"/>
          <p:cNvGrpSpPr/>
          <p:nvPr/>
        </p:nvGrpSpPr>
        <p:grpSpPr>
          <a:xfrm>
            <a:off x="1352358" y="5664848"/>
            <a:ext cx="807319" cy="743200"/>
            <a:chOff x="1014268" y="4248636"/>
            <a:chExt cx="605489" cy="557400"/>
          </a:xfrm>
        </p:grpSpPr>
        <p:sp>
          <p:nvSpPr>
            <p:cNvPr id="3222" name="Google Shape;3222;p30"/>
            <p:cNvSpPr/>
            <p:nvPr/>
          </p:nvSpPr>
          <p:spPr>
            <a:xfrm rot="-9900032">
              <a:off x="1303990" y="4663447"/>
              <a:ext cx="119140" cy="70982"/>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30"/>
            <p:cNvSpPr/>
            <p:nvPr/>
          </p:nvSpPr>
          <p:spPr>
            <a:xfrm rot="-9900032">
              <a:off x="1197792" y="4614740"/>
              <a:ext cx="99311" cy="61594"/>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30"/>
            <p:cNvSpPr/>
            <p:nvPr/>
          </p:nvSpPr>
          <p:spPr>
            <a:xfrm rot="-9900032">
              <a:off x="1271885" y="4542270"/>
              <a:ext cx="89760" cy="5439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30"/>
            <p:cNvSpPr/>
            <p:nvPr/>
          </p:nvSpPr>
          <p:spPr>
            <a:xfrm rot="-9900032">
              <a:off x="1177657" y="4516237"/>
              <a:ext cx="90165" cy="54309"/>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30"/>
            <p:cNvSpPr/>
            <p:nvPr/>
          </p:nvSpPr>
          <p:spPr>
            <a:xfrm rot="-9900032">
              <a:off x="1116935" y="4617296"/>
              <a:ext cx="106676" cy="72439"/>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30"/>
            <p:cNvSpPr/>
            <p:nvPr/>
          </p:nvSpPr>
          <p:spPr>
            <a:xfrm rot="-9900032">
              <a:off x="1022094" y="4456203"/>
              <a:ext cx="76243" cy="60299"/>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30"/>
            <p:cNvSpPr/>
            <p:nvPr/>
          </p:nvSpPr>
          <p:spPr>
            <a:xfrm rot="-9900032">
              <a:off x="1166611" y="4388101"/>
              <a:ext cx="74705" cy="4888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9" name="Google Shape;3229;p30"/>
            <p:cNvSpPr/>
            <p:nvPr/>
          </p:nvSpPr>
          <p:spPr>
            <a:xfrm rot="-9900032">
              <a:off x="1019796" y="4362538"/>
              <a:ext cx="67097" cy="5155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0" name="Google Shape;3230;p30"/>
            <p:cNvSpPr/>
            <p:nvPr/>
          </p:nvSpPr>
          <p:spPr>
            <a:xfrm rot="-9900032">
              <a:off x="1391731" y="4469220"/>
              <a:ext cx="82476" cy="5738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1" name="Google Shape;3231;p30"/>
            <p:cNvSpPr/>
            <p:nvPr/>
          </p:nvSpPr>
          <p:spPr>
            <a:xfrm rot="-9900032">
              <a:off x="1465981" y="4620894"/>
              <a:ext cx="88708" cy="6062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3232;p30"/>
            <p:cNvSpPr/>
            <p:nvPr/>
          </p:nvSpPr>
          <p:spPr>
            <a:xfrm rot="-9900032">
              <a:off x="1279625" y="4393747"/>
              <a:ext cx="84256" cy="66531"/>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3" name="Google Shape;3233;p30"/>
            <p:cNvSpPr/>
            <p:nvPr/>
          </p:nvSpPr>
          <p:spPr>
            <a:xfrm rot="-9900032">
              <a:off x="1130565" y="4273249"/>
              <a:ext cx="70335" cy="51719"/>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4" name="Google Shape;3234;p30"/>
            <p:cNvSpPr/>
            <p:nvPr/>
          </p:nvSpPr>
          <p:spPr>
            <a:xfrm rot="-9900032">
              <a:off x="1265907" y="4256406"/>
              <a:ext cx="67097" cy="53581"/>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5" name="Google Shape;3235;p30"/>
            <p:cNvSpPr/>
            <p:nvPr/>
          </p:nvSpPr>
          <p:spPr>
            <a:xfrm rot="-9900032">
              <a:off x="1473934" y="4730682"/>
              <a:ext cx="88627" cy="64993"/>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3236;p30"/>
            <p:cNvSpPr/>
            <p:nvPr/>
          </p:nvSpPr>
          <p:spPr>
            <a:xfrm rot="-9900032">
              <a:off x="1439916" y="4366055"/>
              <a:ext cx="78105" cy="5609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7" name="Google Shape;3237;p30"/>
            <p:cNvSpPr/>
            <p:nvPr/>
          </p:nvSpPr>
          <p:spPr>
            <a:xfrm rot="-9900032">
              <a:off x="1521956" y="4548620"/>
              <a:ext cx="91621" cy="5981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8" name="Google Shape;3238;p30"/>
          <p:cNvGrpSpPr/>
          <p:nvPr/>
        </p:nvGrpSpPr>
        <p:grpSpPr>
          <a:xfrm>
            <a:off x="10768801" y="4918285"/>
            <a:ext cx="1163167" cy="831433"/>
            <a:chOff x="8076600" y="3688713"/>
            <a:chExt cx="872375" cy="623575"/>
          </a:xfrm>
        </p:grpSpPr>
        <p:sp>
          <p:nvSpPr>
            <p:cNvPr id="3239" name="Google Shape;3239;p30"/>
            <p:cNvSpPr/>
            <p:nvPr/>
          </p:nvSpPr>
          <p:spPr>
            <a:xfrm>
              <a:off x="8271864" y="4033631"/>
              <a:ext cx="62935" cy="61271"/>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3240;p30"/>
            <p:cNvSpPr/>
            <p:nvPr/>
          </p:nvSpPr>
          <p:spPr>
            <a:xfrm>
              <a:off x="8347523" y="3886228"/>
              <a:ext cx="53735" cy="53637"/>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3241;p30"/>
            <p:cNvSpPr/>
            <p:nvPr/>
          </p:nvSpPr>
          <p:spPr>
            <a:xfrm>
              <a:off x="8552574" y="3948674"/>
              <a:ext cx="47960" cy="48351"/>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3242;p30"/>
            <p:cNvSpPr/>
            <p:nvPr/>
          </p:nvSpPr>
          <p:spPr>
            <a:xfrm>
              <a:off x="8589278" y="3775529"/>
              <a:ext cx="36900" cy="38662"/>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3" name="Google Shape;3243;p30"/>
            <p:cNvSpPr/>
            <p:nvPr/>
          </p:nvSpPr>
          <p:spPr>
            <a:xfrm>
              <a:off x="8443638" y="4124951"/>
              <a:ext cx="27601" cy="27797"/>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3244;p30"/>
            <p:cNvSpPr/>
            <p:nvPr/>
          </p:nvSpPr>
          <p:spPr>
            <a:xfrm>
              <a:off x="8478580" y="3910110"/>
              <a:ext cx="36900" cy="37683"/>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3245;p30"/>
            <p:cNvSpPr/>
            <p:nvPr/>
          </p:nvSpPr>
          <p:spPr>
            <a:xfrm>
              <a:off x="8231539" y="3841988"/>
              <a:ext cx="40423" cy="39934"/>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3246;p30"/>
            <p:cNvSpPr/>
            <p:nvPr/>
          </p:nvSpPr>
          <p:spPr>
            <a:xfrm>
              <a:off x="8076600" y="4002213"/>
              <a:ext cx="29265" cy="2799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3247;p30"/>
            <p:cNvSpPr/>
            <p:nvPr/>
          </p:nvSpPr>
          <p:spPr>
            <a:xfrm>
              <a:off x="8299759" y="3744111"/>
              <a:ext cx="62544" cy="62935"/>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3248;p30"/>
            <p:cNvSpPr/>
            <p:nvPr/>
          </p:nvSpPr>
          <p:spPr>
            <a:xfrm>
              <a:off x="8687155" y="3967075"/>
              <a:ext cx="38662" cy="34649"/>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9" name="Google Shape;3249;p30"/>
            <p:cNvSpPr/>
            <p:nvPr/>
          </p:nvSpPr>
          <p:spPr>
            <a:xfrm>
              <a:off x="8637140" y="4144330"/>
              <a:ext cx="75855" cy="72919"/>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3250;p30"/>
            <p:cNvSpPr/>
            <p:nvPr/>
          </p:nvSpPr>
          <p:spPr>
            <a:xfrm>
              <a:off x="8804998" y="3924694"/>
              <a:ext cx="33278" cy="37291"/>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3251;p30"/>
            <p:cNvSpPr/>
            <p:nvPr/>
          </p:nvSpPr>
          <p:spPr>
            <a:xfrm>
              <a:off x="8816058" y="4068671"/>
              <a:ext cx="57650" cy="44339"/>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3252;p30"/>
            <p:cNvSpPr/>
            <p:nvPr/>
          </p:nvSpPr>
          <p:spPr>
            <a:xfrm>
              <a:off x="8293984" y="4239663"/>
              <a:ext cx="48351" cy="46883"/>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3253;p30"/>
            <p:cNvSpPr/>
            <p:nvPr/>
          </p:nvSpPr>
          <p:spPr>
            <a:xfrm>
              <a:off x="8500798" y="4282924"/>
              <a:ext cx="31517" cy="29363"/>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3254;p30"/>
            <p:cNvSpPr/>
            <p:nvPr/>
          </p:nvSpPr>
          <p:spPr>
            <a:xfrm>
              <a:off x="8762911" y="4183285"/>
              <a:ext cx="84664" cy="84664"/>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5" name="Google Shape;3255;p30"/>
            <p:cNvSpPr/>
            <p:nvPr/>
          </p:nvSpPr>
          <p:spPr>
            <a:xfrm>
              <a:off x="8115066" y="4136794"/>
              <a:ext cx="51973" cy="51973"/>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3256;p30"/>
            <p:cNvSpPr/>
            <p:nvPr/>
          </p:nvSpPr>
          <p:spPr>
            <a:xfrm>
              <a:off x="8428565" y="3688713"/>
              <a:ext cx="50113" cy="47960"/>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3257;p30"/>
            <p:cNvSpPr/>
            <p:nvPr/>
          </p:nvSpPr>
          <p:spPr>
            <a:xfrm>
              <a:off x="8751851" y="3793637"/>
              <a:ext cx="62544" cy="63033"/>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3258;p30"/>
            <p:cNvSpPr/>
            <p:nvPr/>
          </p:nvSpPr>
          <p:spPr>
            <a:xfrm>
              <a:off x="8913837" y="3989391"/>
              <a:ext cx="35138" cy="2975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9" name="Google Shape;3259;p30"/>
            <p:cNvSpPr/>
            <p:nvPr/>
          </p:nvSpPr>
          <p:spPr>
            <a:xfrm>
              <a:off x="8401159" y="4019048"/>
              <a:ext cx="36802" cy="35040"/>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9801766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260"/>
        <p:cNvGrpSpPr/>
        <p:nvPr/>
      </p:nvGrpSpPr>
      <p:grpSpPr>
        <a:xfrm>
          <a:off x="0" y="0"/>
          <a:ext cx="0" cy="0"/>
          <a:chOff x="0" y="0"/>
          <a:chExt cx="0" cy="0"/>
        </a:xfrm>
      </p:grpSpPr>
      <p:sp>
        <p:nvSpPr>
          <p:cNvPr id="3261" name="Google Shape;3261;p31"/>
          <p:cNvSpPr/>
          <p:nvPr/>
        </p:nvSpPr>
        <p:spPr>
          <a:xfrm>
            <a:off x="2130517" y="1780400"/>
            <a:ext cx="8268112" cy="5000467"/>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31"/>
          <p:cNvSpPr txBox="1">
            <a:spLocks noGrp="1"/>
          </p:cNvSpPr>
          <p:nvPr>
            <p:ph type="subTitle" idx="1"/>
          </p:nvPr>
        </p:nvSpPr>
        <p:spPr>
          <a:xfrm>
            <a:off x="3956584" y="2211467"/>
            <a:ext cx="4262000" cy="125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263" name="Google Shape;3263;p31"/>
          <p:cNvSpPr txBox="1">
            <a:spLocks noGrp="1"/>
          </p:cNvSpPr>
          <p:nvPr>
            <p:ph type="ctrTitle"/>
          </p:nvPr>
        </p:nvSpPr>
        <p:spPr>
          <a:xfrm flipH="1">
            <a:off x="3391100" y="840733"/>
            <a:ext cx="5410000" cy="1114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64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3264" name="Google Shape;3264;p31"/>
          <p:cNvSpPr/>
          <p:nvPr/>
        </p:nvSpPr>
        <p:spPr>
          <a:xfrm>
            <a:off x="671064" y="6313733"/>
            <a:ext cx="3305312" cy="1763703"/>
          </a:xfrm>
          <a:custGeom>
            <a:avLst/>
            <a:gdLst/>
            <a:ahLst/>
            <a:cxnLst/>
            <a:rect l="l" t="t" r="r" b="b"/>
            <a:pathLst>
              <a:path w="14704" h="7846" extrusionOk="0">
                <a:moveTo>
                  <a:pt x="5072" y="1"/>
                </a:moveTo>
                <a:cubicBezTo>
                  <a:pt x="4823" y="1"/>
                  <a:pt x="4543" y="60"/>
                  <a:pt x="4258" y="227"/>
                </a:cubicBezTo>
                <a:cubicBezTo>
                  <a:pt x="2941" y="906"/>
                  <a:pt x="3222" y="2869"/>
                  <a:pt x="3543" y="4072"/>
                </a:cubicBezTo>
                <a:cubicBezTo>
                  <a:pt x="3014" y="3679"/>
                  <a:pt x="2543" y="3507"/>
                  <a:pt x="2132" y="3507"/>
                </a:cubicBezTo>
                <a:cubicBezTo>
                  <a:pt x="453" y="3507"/>
                  <a:pt x="1" y="6334"/>
                  <a:pt x="2507" y="7185"/>
                </a:cubicBezTo>
                <a:cubicBezTo>
                  <a:pt x="3959" y="7768"/>
                  <a:pt x="5751" y="7786"/>
                  <a:pt x="7424" y="7786"/>
                </a:cubicBezTo>
                <a:lnTo>
                  <a:pt x="7764" y="7786"/>
                </a:lnTo>
                <a:cubicBezTo>
                  <a:pt x="8275" y="7786"/>
                  <a:pt x="8763" y="7786"/>
                  <a:pt x="9216" y="7804"/>
                </a:cubicBezTo>
                <a:cubicBezTo>
                  <a:pt x="11722" y="7732"/>
                  <a:pt x="14495" y="7845"/>
                  <a:pt x="14590" y="5357"/>
                </a:cubicBezTo>
                <a:cubicBezTo>
                  <a:pt x="14703" y="3923"/>
                  <a:pt x="13911" y="2774"/>
                  <a:pt x="12781" y="2774"/>
                </a:cubicBezTo>
                <a:cubicBezTo>
                  <a:pt x="12310" y="2774"/>
                  <a:pt x="11781" y="2982"/>
                  <a:pt x="11233" y="3452"/>
                </a:cubicBezTo>
                <a:cubicBezTo>
                  <a:pt x="11007" y="2245"/>
                  <a:pt x="11536" y="792"/>
                  <a:pt x="9989" y="268"/>
                </a:cubicBezTo>
                <a:cubicBezTo>
                  <a:pt x="9745" y="191"/>
                  <a:pt x="9537" y="155"/>
                  <a:pt x="9329" y="155"/>
                </a:cubicBezTo>
                <a:cubicBezTo>
                  <a:pt x="8275" y="155"/>
                  <a:pt x="7673" y="1191"/>
                  <a:pt x="7311" y="2190"/>
                </a:cubicBezTo>
                <a:cubicBezTo>
                  <a:pt x="6746" y="1340"/>
                  <a:pt x="6144" y="1"/>
                  <a:pt x="5072"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5" name="Google Shape;3265;p31"/>
          <p:cNvSpPr/>
          <p:nvPr/>
        </p:nvSpPr>
        <p:spPr>
          <a:xfrm>
            <a:off x="7289107" y="6288331"/>
            <a:ext cx="3305088" cy="1763477"/>
          </a:xfrm>
          <a:custGeom>
            <a:avLst/>
            <a:gdLst/>
            <a:ahLst/>
            <a:cxnLst/>
            <a:rect l="l" t="t" r="r" b="b"/>
            <a:pathLst>
              <a:path w="14703" h="7845" extrusionOk="0">
                <a:moveTo>
                  <a:pt x="5072" y="1"/>
                </a:moveTo>
                <a:cubicBezTo>
                  <a:pt x="4828" y="1"/>
                  <a:pt x="4561" y="60"/>
                  <a:pt x="4262" y="227"/>
                </a:cubicBezTo>
                <a:cubicBezTo>
                  <a:pt x="2941" y="905"/>
                  <a:pt x="3226" y="2869"/>
                  <a:pt x="3543" y="4072"/>
                </a:cubicBezTo>
                <a:cubicBezTo>
                  <a:pt x="3036" y="3679"/>
                  <a:pt x="2548" y="3507"/>
                  <a:pt x="2149" y="3507"/>
                </a:cubicBezTo>
                <a:cubicBezTo>
                  <a:pt x="471" y="3507"/>
                  <a:pt x="1" y="6334"/>
                  <a:pt x="2507" y="7184"/>
                </a:cubicBezTo>
                <a:cubicBezTo>
                  <a:pt x="3959" y="7768"/>
                  <a:pt x="5750" y="7786"/>
                  <a:pt x="7429" y="7786"/>
                </a:cubicBezTo>
                <a:lnTo>
                  <a:pt x="7768" y="7786"/>
                </a:lnTo>
                <a:cubicBezTo>
                  <a:pt x="8275" y="7786"/>
                  <a:pt x="8768" y="7786"/>
                  <a:pt x="9220" y="7804"/>
                </a:cubicBezTo>
                <a:cubicBezTo>
                  <a:pt x="11744" y="7732"/>
                  <a:pt x="14495" y="7845"/>
                  <a:pt x="14590" y="5357"/>
                </a:cubicBezTo>
                <a:cubicBezTo>
                  <a:pt x="14703" y="3923"/>
                  <a:pt x="13911" y="2774"/>
                  <a:pt x="12780" y="2774"/>
                </a:cubicBezTo>
                <a:cubicBezTo>
                  <a:pt x="12310" y="2774"/>
                  <a:pt x="11781" y="2982"/>
                  <a:pt x="11256" y="3452"/>
                </a:cubicBezTo>
                <a:cubicBezTo>
                  <a:pt x="11007" y="2244"/>
                  <a:pt x="11536" y="792"/>
                  <a:pt x="9989" y="268"/>
                </a:cubicBezTo>
                <a:cubicBezTo>
                  <a:pt x="9763" y="191"/>
                  <a:pt x="9537" y="155"/>
                  <a:pt x="9351" y="155"/>
                </a:cubicBezTo>
                <a:cubicBezTo>
                  <a:pt x="8293" y="155"/>
                  <a:pt x="7673" y="1190"/>
                  <a:pt x="7316" y="2190"/>
                </a:cubicBezTo>
                <a:cubicBezTo>
                  <a:pt x="6750" y="1340"/>
                  <a:pt x="6144" y="1"/>
                  <a:pt x="5072"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31"/>
          <p:cNvSpPr/>
          <p:nvPr/>
        </p:nvSpPr>
        <p:spPr>
          <a:xfrm>
            <a:off x="4831253" y="-1219430"/>
            <a:ext cx="2436724" cy="1300860"/>
          </a:xfrm>
          <a:custGeom>
            <a:avLst/>
            <a:gdLst/>
            <a:ahLst/>
            <a:cxnLst/>
            <a:rect l="l" t="t" r="r" b="b"/>
            <a:pathLst>
              <a:path w="10840" h="5787" extrusionOk="0">
                <a:moveTo>
                  <a:pt x="4054" y="19"/>
                </a:moveTo>
                <a:cubicBezTo>
                  <a:pt x="2208" y="78"/>
                  <a:pt x="173" y="1"/>
                  <a:pt x="96" y="1846"/>
                </a:cubicBezTo>
                <a:cubicBezTo>
                  <a:pt x="1" y="2882"/>
                  <a:pt x="607" y="3733"/>
                  <a:pt x="1417" y="3733"/>
                </a:cubicBezTo>
                <a:cubicBezTo>
                  <a:pt x="1774" y="3733"/>
                  <a:pt x="2172" y="3584"/>
                  <a:pt x="2566" y="3222"/>
                </a:cubicBezTo>
                <a:lnTo>
                  <a:pt x="2566" y="3222"/>
                </a:lnTo>
                <a:cubicBezTo>
                  <a:pt x="2738" y="4126"/>
                  <a:pt x="2339" y="5203"/>
                  <a:pt x="3489" y="5578"/>
                </a:cubicBezTo>
                <a:cubicBezTo>
                  <a:pt x="3660" y="5637"/>
                  <a:pt x="3810" y="5673"/>
                  <a:pt x="3959" y="5673"/>
                </a:cubicBezTo>
                <a:cubicBezTo>
                  <a:pt x="4733" y="5673"/>
                  <a:pt x="5185" y="4900"/>
                  <a:pt x="5452" y="4167"/>
                </a:cubicBezTo>
                <a:cubicBezTo>
                  <a:pt x="5863" y="4787"/>
                  <a:pt x="6316" y="5787"/>
                  <a:pt x="7108" y="5787"/>
                </a:cubicBezTo>
                <a:cubicBezTo>
                  <a:pt x="7298" y="5787"/>
                  <a:pt x="7488" y="5732"/>
                  <a:pt x="7714" y="5619"/>
                </a:cubicBezTo>
                <a:cubicBezTo>
                  <a:pt x="8673" y="5108"/>
                  <a:pt x="8465" y="3674"/>
                  <a:pt x="8220" y="2769"/>
                </a:cubicBezTo>
                <a:lnTo>
                  <a:pt x="8220" y="2769"/>
                </a:lnTo>
                <a:cubicBezTo>
                  <a:pt x="8618" y="3072"/>
                  <a:pt x="8976" y="3185"/>
                  <a:pt x="9274" y="3185"/>
                </a:cubicBezTo>
                <a:cubicBezTo>
                  <a:pt x="10500" y="3185"/>
                  <a:pt x="10840" y="1114"/>
                  <a:pt x="8994" y="489"/>
                </a:cubicBezTo>
                <a:cubicBezTo>
                  <a:pt x="7917" y="55"/>
                  <a:pt x="6619" y="37"/>
                  <a:pt x="5393" y="37"/>
                </a:cubicBezTo>
                <a:lnTo>
                  <a:pt x="5113" y="37"/>
                </a:lnTo>
                <a:cubicBezTo>
                  <a:pt x="4751" y="37"/>
                  <a:pt x="4393" y="37"/>
                  <a:pt x="4054" y="19"/>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31"/>
          <p:cNvSpPr/>
          <p:nvPr/>
        </p:nvSpPr>
        <p:spPr>
          <a:xfrm>
            <a:off x="10814713" y="-337804"/>
            <a:ext cx="2868995" cy="1529696"/>
          </a:xfrm>
          <a:custGeom>
            <a:avLst/>
            <a:gdLst/>
            <a:ahLst/>
            <a:cxnLst/>
            <a:rect l="l" t="t" r="r" b="b"/>
            <a:pathLst>
              <a:path w="12763" h="6805" extrusionOk="0">
                <a:moveTo>
                  <a:pt x="4393" y="1"/>
                </a:moveTo>
                <a:cubicBezTo>
                  <a:pt x="4185" y="1"/>
                  <a:pt x="3959" y="55"/>
                  <a:pt x="3692" y="186"/>
                </a:cubicBezTo>
                <a:cubicBezTo>
                  <a:pt x="2543" y="792"/>
                  <a:pt x="2810" y="2466"/>
                  <a:pt x="3090" y="3525"/>
                </a:cubicBezTo>
                <a:cubicBezTo>
                  <a:pt x="2620" y="3186"/>
                  <a:pt x="2204" y="3032"/>
                  <a:pt x="1864" y="3032"/>
                </a:cubicBezTo>
                <a:cubicBezTo>
                  <a:pt x="394" y="3032"/>
                  <a:pt x="1" y="5484"/>
                  <a:pt x="2168" y="6221"/>
                </a:cubicBezTo>
                <a:cubicBezTo>
                  <a:pt x="3448" y="6746"/>
                  <a:pt x="4977" y="6746"/>
                  <a:pt x="6447" y="6746"/>
                </a:cubicBezTo>
                <a:lnTo>
                  <a:pt x="6746" y="6746"/>
                </a:lnTo>
                <a:cubicBezTo>
                  <a:pt x="7180" y="6746"/>
                  <a:pt x="7596" y="6764"/>
                  <a:pt x="8012" y="6764"/>
                </a:cubicBezTo>
                <a:cubicBezTo>
                  <a:pt x="10179" y="6710"/>
                  <a:pt x="12572" y="6805"/>
                  <a:pt x="12667" y="4638"/>
                </a:cubicBezTo>
                <a:cubicBezTo>
                  <a:pt x="12762" y="3394"/>
                  <a:pt x="12061" y="2412"/>
                  <a:pt x="11102" y="2412"/>
                </a:cubicBezTo>
                <a:cubicBezTo>
                  <a:pt x="10686" y="2412"/>
                  <a:pt x="10233" y="2579"/>
                  <a:pt x="9763" y="2996"/>
                </a:cubicBezTo>
                <a:cubicBezTo>
                  <a:pt x="9555" y="1941"/>
                  <a:pt x="10007" y="679"/>
                  <a:pt x="8668" y="227"/>
                </a:cubicBezTo>
                <a:cubicBezTo>
                  <a:pt x="8465" y="150"/>
                  <a:pt x="8275" y="132"/>
                  <a:pt x="8103" y="132"/>
                </a:cubicBezTo>
                <a:cubicBezTo>
                  <a:pt x="7180" y="132"/>
                  <a:pt x="6655" y="1037"/>
                  <a:pt x="6352" y="1901"/>
                </a:cubicBezTo>
                <a:cubicBezTo>
                  <a:pt x="5864" y="1168"/>
                  <a:pt x="5334" y="1"/>
                  <a:pt x="439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31"/>
          <p:cNvSpPr/>
          <p:nvPr/>
        </p:nvSpPr>
        <p:spPr>
          <a:xfrm>
            <a:off x="-1507151" y="-490212"/>
            <a:ext cx="2868995" cy="1529471"/>
          </a:xfrm>
          <a:custGeom>
            <a:avLst/>
            <a:gdLst/>
            <a:ahLst/>
            <a:cxnLst/>
            <a:rect l="l" t="t" r="r" b="b"/>
            <a:pathLst>
              <a:path w="12763" h="6804" extrusionOk="0">
                <a:moveTo>
                  <a:pt x="4393" y="0"/>
                </a:moveTo>
                <a:cubicBezTo>
                  <a:pt x="4185" y="0"/>
                  <a:pt x="3941" y="55"/>
                  <a:pt x="3697" y="186"/>
                </a:cubicBezTo>
                <a:cubicBezTo>
                  <a:pt x="2548" y="792"/>
                  <a:pt x="2792" y="2488"/>
                  <a:pt x="3073" y="3524"/>
                </a:cubicBezTo>
                <a:cubicBezTo>
                  <a:pt x="2620" y="3185"/>
                  <a:pt x="2208" y="3031"/>
                  <a:pt x="1847" y="3031"/>
                </a:cubicBezTo>
                <a:cubicBezTo>
                  <a:pt x="399" y="3031"/>
                  <a:pt x="1" y="5483"/>
                  <a:pt x="2168" y="6220"/>
                </a:cubicBezTo>
                <a:cubicBezTo>
                  <a:pt x="3430" y="6745"/>
                  <a:pt x="4977" y="6763"/>
                  <a:pt x="6429" y="6763"/>
                </a:cubicBezTo>
                <a:lnTo>
                  <a:pt x="7994" y="6763"/>
                </a:lnTo>
                <a:cubicBezTo>
                  <a:pt x="10179" y="6709"/>
                  <a:pt x="12572" y="6804"/>
                  <a:pt x="12649" y="4637"/>
                </a:cubicBezTo>
                <a:cubicBezTo>
                  <a:pt x="12762" y="3393"/>
                  <a:pt x="12066" y="2411"/>
                  <a:pt x="11084" y="2411"/>
                </a:cubicBezTo>
                <a:cubicBezTo>
                  <a:pt x="10691" y="2411"/>
                  <a:pt x="10216" y="2579"/>
                  <a:pt x="9745" y="2995"/>
                </a:cubicBezTo>
                <a:cubicBezTo>
                  <a:pt x="9560" y="1941"/>
                  <a:pt x="10012" y="679"/>
                  <a:pt x="8655" y="226"/>
                </a:cubicBezTo>
                <a:cubicBezTo>
                  <a:pt x="8465" y="150"/>
                  <a:pt x="8275" y="131"/>
                  <a:pt x="8107" y="131"/>
                </a:cubicBezTo>
                <a:cubicBezTo>
                  <a:pt x="7185" y="131"/>
                  <a:pt x="6655" y="1036"/>
                  <a:pt x="6352" y="1900"/>
                </a:cubicBezTo>
                <a:cubicBezTo>
                  <a:pt x="5864" y="1167"/>
                  <a:pt x="5316" y="0"/>
                  <a:pt x="439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31"/>
          <p:cNvSpPr/>
          <p:nvPr/>
        </p:nvSpPr>
        <p:spPr>
          <a:xfrm>
            <a:off x="8217489" y="3869141"/>
            <a:ext cx="59344" cy="4293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3270;p31"/>
          <p:cNvSpPr/>
          <p:nvPr/>
        </p:nvSpPr>
        <p:spPr>
          <a:xfrm>
            <a:off x="8263347" y="3742135"/>
            <a:ext cx="60244" cy="46981"/>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31"/>
          <p:cNvSpPr/>
          <p:nvPr/>
        </p:nvSpPr>
        <p:spPr>
          <a:xfrm>
            <a:off x="8471727" y="4064483"/>
            <a:ext cx="55299" cy="46981"/>
          </a:xfrm>
          <a:custGeom>
            <a:avLst/>
            <a:gdLst/>
            <a:ahLst/>
            <a:cxnLst/>
            <a:rect l="l" t="t" r="r" b="b"/>
            <a:pathLst>
              <a:path w="246"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31"/>
          <p:cNvSpPr/>
          <p:nvPr/>
        </p:nvSpPr>
        <p:spPr>
          <a:xfrm>
            <a:off x="8560293" y="4055267"/>
            <a:ext cx="59120" cy="46981"/>
          </a:xfrm>
          <a:custGeom>
            <a:avLst/>
            <a:gdLst/>
            <a:ahLst/>
            <a:cxnLst/>
            <a:rect l="l" t="t" r="r" b="b"/>
            <a:pathLst>
              <a:path w="263" h="209" extrusionOk="0">
                <a:moveTo>
                  <a:pt x="132" y="0"/>
                </a:moveTo>
                <a:cubicBezTo>
                  <a:pt x="0" y="0"/>
                  <a:pt x="0" y="209"/>
                  <a:pt x="132" y="209"/>
                </a:cubicBezTo>
                <a:cubicBezTo>
                  <a:pt x="263" y="209"/>
                  <a:pt x="263" y="0"/>
                  <a:pt x="13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31"/>
          <p:cNvSpPr/>
          <p:nvPr/>
        </p:nvSpPr>
        <p:spPr>
          <a:xfrm>
            <a:off x="1290935" y="5366575"/>
            <a:ext cx="144765" cy="110147"/>
          </a:xfrm>
          <a:custGeom>
            <a:avLst/>
            <a:gdLst/>
            <a:ahLst/>
            <a:cxnLst/>
            <a:rect l="l" t="t" r="r" b="b"/>
            <a:pathLst>
              <a:path w="644" h="490" extrusionOk="0">
                <a:moveTo>
                  <a:pt x="322" y="0"/>
                </a:moveTo>
                <a:cubicBezTo>
                  <a:pt x="1" y="0"/>
                  <a:pt x="1" y="489"/>
                  <a:pt x="322" y="489"/>
                </a:cubicBezTo>
                <a:cubicBezTo>
                  <a:pt x="643" y="489"/>
                  <a:pt x="643" y="0"/>
                  <a:pt x="32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31"/>
          <p:cNvSpPr/>
          <p:nvPr/>
        </p:nvSpPr>
        <p:spPr>
          <a:xfrm>
            <a:off x="1832286" y="6040385"/>
            <a:ext cx="140719" cy="109923"/>
          </a:xfrm>
          <a:custGeom>
            <a:avLst/>
            <a:gdLst/>
            <a:ahLst/>
            <a:cxnLst/>
            <a:rect l="l" t="t" r="r" b="b"/>
            <a:pathLst>
              <a:path w="626" h="489" extrusionOk="0">
                <a:moveTo>
                  <a:pt x="304" y="0"/>
                </a:moveTo>
                <a:cubicBezTo>
                  <a:pt x="1" y="0"/>
                  <a:pt x="1" y="489"/>
                  <a:pt x="304" y="489"/>
                </a:cubicBezTo>
                <a:cubicBezTo>
                  <a:pt x="625" y="489"/>
                  <a:pt x="625" y="0"/>
                  <a:pt x="30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5" name="Google Shape;3275;p31"/>
          <p:cNvSpPr/>
          <p:nvPr/>
        </p:nvSpPr>
        <p:spPr>
          <a:xfrm>
            <a:off x="10302193" y="1606630"/>
            <a:ext cx="147687" cy="115092"/>
          </a:xfrm>
          <a:custGeom>
            <a:avLst/>
            <a:gdLst/>
            <a:ahLst/>
            <a:cxnLst/>
            <a:rect l="l" t="t" r="r" b="b"/>
            <a:pathLst>
              <a:path w="657" h="512" extrusionOk="0">
                <a:moveTo>
                  <a:pt x="317" y="0"/>
                </a:moveTo>
                <a:cubicBezTo>
                  <a:pt x="1" y="0"/>
                  <a:pt x="1" y="511"/>
                  <a:pt x="317" y="511"/>
                </a:cubicBezTo>
                <a:cubicBezTo>
                  <a:pt x="657" y="511"/>
                  <a:pt x="657" y="0"/>
                  <a:pt x="31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6" name="Google Shape;3276;p31"/>
          <p:cNvSpPr/>
          <p:nvPr/>
        </p:nvSpPr>
        <p:spPr>
          <a:xfrm>
            <a:off x="6070847" y="288120"/>
            <a:ext cx="42935" cy="428675"/>
          </a:xfrm>
          <a:custGeom>
            <a:avLst/>
            <a:gdLst/>
            <a:ahLst/>
            <a:cxnLst/>
            <a:rect l="l" t="t" r="r" b="b"/>
            <a:pathLst>
              <a:path w="191" h="1907" extrusionOk="0">
                <a:moveTo>
                  <a:pt x="95" y="0"/>
                </a:moveTo>
                <a:cubicBezTo>
                  <a:pt x="48" y="0"/>
                  <a:pt x="0" y="28"/>
                  <a:pt x="0" y="85"/>
                </a:cubicBezTo>
                <a:lnTo>
                  <a:pt x="0" y="1822"/>
                </a:lnTo>
                <a:cubicBezTo>
                  <a:pt x="0" y="1879"/>
                  <a:pt x="48" y="1907"/>
                  <a:pt x="95" y="1907"/>
                </a:cubicBezTo>
                <a:cubicBezTo>
                  <a:pt x="143" y="1907"/>
                  <a:pt x="190" y="1879"/>
                  <a:pt x="190" y="1822"/>
                </a:cubicBezTo>
                <a:lnTo>
                  <a:pt x="190" y="85"/>
                </a:lnTo>
                <a:cubicBezTo>
                  <a:pt x="190" y="28"/>
                  <a:pt x="143" y="0"/>
                  <a:pt x="95" y="0"/>
                </a:cubicBezTo>
                <a:close/>
              </a:path>
            </a:pathLst>
          </a:custGeom>
          <a:solidFill>
            <a:srgbClr val="0060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7" name="Google Shape;3277;p31"/>
          <p:cNvSpPr/>
          <p:nvPr/>
        </p:nvSpPr>
        <p:spPr>
          <a:xfrm>
            <a:off x="6180768" y="575178"/>
            <a:ext cx="148587" cy="133975"/>
          </a:xfrm>
          <a:custGeom>
            <a:avLst/>
            <a:gdLst/>
            <a:ahLst/>
            <a:cxnLst/>
            <a:rect l="l" t="t" r="r" b="b"/>
            <a:pathLst>
              <a:path w="661" h="596" extrusionOk="0">
                <a:moveTo>
                  <a:pt x="525" y="1"/>
                </a:moveTo>
                <a:cubicBezTo>
                  <a:pt x="501" y="1"/>
                  <a:pt x="475" y="11"/>
                  <a:pt x="452" y="34"/>
                </a:cubicBezTo>
                <a:cubicBezTo>
                  <a:pt x="321" y="165"/>
                  <a:pt x="190" y="296"/>
                  <a:pt x="58" y="432"/>
                </a:cubicBezTo>
                <a:cubicBezTo>
                  <a:pt x="0" y="501"/>
                  <a:pt x="62" y="596"/>
                  <a:pt x="128" y="596"/>
                </a:cubicBezTo>
                <a:cubicBezTo>
                  <a:pt x="150" y="596"/>
                  <a:pt x="171" y="586"/>
                  <a:pt x="190" y="563"/>
                </a:cubicBezTo>
                <a:cubicBezTo>
                  <a:pt x="321" y="432"/>
                  <a:pt x="452" y="296"/>
                  <a:pt x="606" y="165"/>
                </a:cubicBezTo>
                <a:cubicBezTo>
                  <a:pt x="660" y="93"/>
                  <a:pt x="599" y="1"/>
                  <a:pt x="5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31"/>
          <p:cNvSpPr/>
          <p:nvPr/>
        </p:nvSpPr>
        <p:spPr>
          <a:xfrm>
            <a:off x="5847181" y="575177"/>
            <a:ext cx="139820" cy="122736"/>
          </a:xfrm>
          <a:custGeom>
            <a:avLst/>
            <a:gdLst/>
            <a:ahLst/>
            <a:cxnLst/>
            <a:rect l="l" t="t" r="r" b="b"/>
            <a:pathLst>
              <a:path w="622" h="546" extrusionOk="0">
                <a:moveTo>
                  <a:pt x="131" y="1"/>
                </a:moveTo>
                <a:cubicBezTo>
                  <a:pt x="58" y="1"/>
                  <a:pt x="0" y="93"/>
                  <a:pt x="72" y="165"/>
                </a:cubicBezTo>
                <a:cubicBezTo>
                  <a:pt x="185" y="278"/>
                  <a:pt x="298" y="409"/>
                  <a:pt x="430" y="522"/>
                </a:cubicBezTo>
                <a:cubicBezTo>
                  <a:pt x="446" y="539"/>
                  <a:pt x="465" y="546"/>
                  <a:pt x="484" y="546"/>
                </a:cubicBezTo>
                <a:cubicBezTo>
                  <a:pt x="553" y="546"/>
                  <a:pt x="621" y="452"/>
                  <a:pt x="561" y="391"/>
                </a:cubicBezTo>
                <a:cubicBezTo>
                  <a:pt x="448" y="260"/>
                  <a:pt x="317" y="147"/>
                  <a:pt x="203" y="34"/>
                </a:cubicBezTo>
                <a:cubicBezTo>
                  <a:pt x="180" y="11"/>
                  <a:pt x="155"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9" name="Google Shape;3279;p31"/>
          <p:cNvSpPr/>
          <p:nvPr/>
        </p:nvSpPr>
        <p:spPr>
          <a:xfrm>
            <a:off x="2009713" y="3030923"/>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0" name="Google Shape;3280;p31"/>
          <p:cNvSpPr/>
          <p:nvPr/>
        </p:nvSpPr>
        <p:spPr>
          <a:xfrm>
            <a:off x="1659345" y="3482404"/>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1" name="Google Shape;3281;p31"/>
          <p:cNvSpPr/>
          <p:nvPr/>
        </p:nvSpPr>
        <p:spPr>
          <a:xfrm>
            <a:off x="1950344" y="4182274"/>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31"/>
          <p:cNvSpPr/>
          <p:nvPr/>
        </p:nvSpPr>
        <p:spPr>
          <a:xfrm>
            <a:off x="2069484" y="4220938"/>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31"/>
          <p:cNvSpPr/>
          <p:nvPr/>
        </p:nvSpPr>
        <p:spPr>
          <a:xfrm>
            <a:off x="835836" y="47040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31"/>
          <p:cNvSpPr/>
          <p:nvPr/>
        </p:nvSpPr>
        <p:spPr>
          <a:xfrm>
            <a:off x="899901" y="45891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31"/>
          <p:cNvSpPr/>
          <p:nvPr/>
        </p:nvSpPr>
        <p:spPr>
          <a:xfrm>
            <a:off x="980376" y="47040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86" name="Google Shape;3286;p31"/>
          <p:cNvGrpSpPr/>
          <p:nvPr/>
        </p:nvGrpSpPr>
        <p:grpSpPr>
          <a:xfrm>
            <a:off x="890908" y="4918963"/>
            <a:ext cx="10180211" cy="1767080"/>
            <a:chOff x="5618150" y="3885575"/>
            <a:chExt cx="1216700" cy="262625"/>
          </a:xfrm>
        </p:grpSpPr>
        <p:sp>
          <p:nvSpPr>
            <p:cNvPr id="3287" name="Google Shape;3287;p31"/>
            <p:cNvSpPr/>
            <p:nvPr/>
          </p:nvSpPr>
          <p:spPr>
            <a:xfrm>
              <a:off x="5619500" y="3886575"/>
              <a:ext cx="1213550" cy="258250"/>
            </a:xfrm>
            <a:custGeom>
              <a:avLst/>
              <a:gdLst/>
              <a:ahLst/>
              <a:cxnLst/>
              <a:rect l="l" t="t" r="r" b="b"/>
              <a:pathLst>
                <a:path w="48542" h="10330" extrusionOk="0">
                  <a:moveTo>
                    <a:pt x="2358" y="1"/>
                  </a:moveTo>
                  <a:lnTo>
                    <a:pt x="2113" y="1095"/>
                  </a:lnTo>
                  <a:lnTo>
                    <a:pt x="1399" y="1037"/>
                  </a:lnTo>
                  <a:cubicBezTo>
                    <a:pt x="1233" y="996"/>
                    <a:pt x="1087" y="979"/>
                    <a:pt x="958" y="979"/>
                  </a:cubicBezTo>
                  <a:cubicBezTo>
                    <a:pt x="1" y="979"/>
                    <a:pt x="1" y="1959"/>
                    <a:pt x="1" y="1959"/>
                  </a:cubicBezTo>
                  <a:lnTo>
                    <a:pt x="6976" y="3995"/>
                  </a:lnTo>
                  <a:lnTo>
                    <a:pt x="21077" y="8858"/>
                  </a:lnTo>
                  <a:cubicBezTo>
                    <a:pt x="21887" y="10161"/>
                    <a:pt x="22339" y="10102"/>
                    <a:pt x="24375" y="10310"/>
                  </a:cubicBezTo>
                  <a:cubicBezTo>
                    <a:pt x="24503" y="10323"/>
                    <a:pt x="24627" y="10329"/>
                    <a:pt x="24748" y="10329"/>
                  </a:cubicBezTo>
                  <a:cubicBezTo>
                    <a:pt x="26568" y="10329"/>
                    <a:pt x="27578" y="8953"/>
                    <a:pt x="27578" y="8953"/>
                  </a:cubicBezTo>
                  <a:lnTo>
                    <a:pt x="30351" y="7917"/>
                  </a:lnTo>
                  <a:lnTo>
                    <a:pt x="37983" y="5352"/>
                  </a:lnTo>
                  <a:lnTo>
                    <a:pt x="48541" y="1959"/>
                  </a:lnTo>
                  <a:cubicBezTo>
                    <a:pt x="48479" y="1154"/>
                    <a:pt x="47958" y="972"/>
                    <a:pt x="47499" y="972"/>
                  </a:cubicBezTo>
                  <a:cubicBezTo>
                    <a:pt x="47121" y="972"/>
                    <a:pt x="46786" y="1095"/>
                    <a:pt x="46786" y="1095"/>
                  </a:cubicBezTo>
                  <a:lnTo>
                    <a:pt x="46523" y="1"/>
                  </a:lnTo>
                  <a:lnTo>
                    <a:pt x="42941" y="828"/>
                  </a:lnTo>
                  <a:cubicBezTo>
                    <a:pt x="42000" y="887"/>
                    <a:pt x="40982" y="1018"/>
                    <a:pt x="39964" y="1190"/>
                  </a:cubicBezTo>
                  <a:lnTo>
                    <a:pt x="39964" y="1055"/>
                  </a:lnTo>
                  <a:cubicBezTo>
                    <a:pt x="39907" y="1046"/>
                    <a:pt x="39851" y="1041"/>
                    <a:pt x="39797" y="1041"/>
                  </a:cubicBezTo>
                  <a:cubicBezTo>
                    <a:pt x="39742" y="1041"/>
                    <a:pt x="39690" y="1046"/>
                    <a:pt x="39643" y="1055"/>
                  </a:cubicBezTo>
                  <a:cubicBezTo>
                    <a:pt x="39493" y="1055"/>
                    <a:pt x="39340" y="1077"/>
                    <a:pt x="39190" y="1095"/>
                  </a:cubicBezTo>
                  <a:cubicBezTo>
                    <a:pt x="39041" y="1113"/>
                    <a:pt x="38905" y="1132"/>
                    <a:pt x="38774" y="1168"/>
                  </a:cubicBezTo>
                  <a:lnTo>
                    <a:pt x="38702" y="1168"/>
                  </a:lnTo>
                  <a:lnTo>
                    <a:pt x="38679" y="1394"/>
                  </a:lnTo>
                  <a:cubicBezTo>
                    <a:pt x="35345" y="2036"/>
                    <a:pt x="32368" y="2923"/>
                    <a:pt x="32368" y="2923"/>
                  </a:cubicBezTo>
                  <a:cubicBezTo>
                    <a:pt x="26732" y="5013"/>
                    <a:pt x="24655" y="8465"/>
                    <a:pt x="24655" y="8465"/>
                  </a:cubicBezTo>
                  <a:lnTo>
                    <a:pt x="24298" y="8406"/>
                  </a:lnTo>
                  <a:cubicBezTo>
                    <a:pt x="19756" y="2584"/>
                    <a:pt x="11559" y="1584"/>
                    <a:pt x="11559" y="1584"/>
                  </a:cubicBezTo>
                  <a:lnTo>
                    <a:pt x="11577" y="1566"/>
                  </a:lnTo>
                  <a:cubicBezTo>
                    <a:pt x="11466" y="1545"/>
                    <a:pt x="11362" y="1536"/>
                    <a:pt x="11261" y="1536"/>
                  </a:cubicBezTo>
                  <a:cubicBezTo>
                    <a:pt x="11189" y="1536"/>
                    <a:pt x="11119" y="1540"/>
                    <a:pt x="11048" y="1548"/>
                  </a:cubicBezTo>
                  <a:lnTo>
                    <a:pt x="10428" y="1548"/>
                  </a:lnTo>
                  <a:cubicBezTo>
                    <a:pt x="9994" y="1507"/>
                    <a:pt x="9559" y="1417"/>
                    <a:pt x="9125" y="1358"/>
                  </a:cubicBezTo>
                  <a:cubicBezTo>
                    <a:pt x="7917" y="1190"/>
                    <a:pt x="6750" y="828"/>
                    <a:pt x="5542" y="661"/>
                  </a:cubicBezTo>
                  <a:lnTo>
                    <a:pt x="235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3288;p31"/>
            <p:cNvSpPr/>
            <p:nvPr/>
          </p:nvSpPr>
          <p:spPr>
            <a:xfrm>
              <a:off x="5619500" y="3910675"/>
              <a:ext cx="1213550" cy="234600"/>
            </a:xfrm>
            <a:custGeom>
              <a:avLst/>
              <a:gdLst/>
              <a:ahLst/>
              <a:cxnLst/>
              <a:rect l="l" t="t" r="r" b="b"/>
              <a:pathLst>
                <a:path w="48542" h="9384" extrusionOk="0">
                  <a:moveTo>
                    <a:pt x="2131" y="0"/>
                  </a:moveTo>
                  <a:lnTo>
                    <a:pt x="2113" y="131"/>
                  </a:lnTo>
                  <a:lnTo>
                    <a:pt x="1399" y="73"/>
                  </a:lnTo>
                  <a:cubicBezTo>
                    <a:pt x="1233" y="32"/>
                    <a:pt x="1087" y="15"/>
                    <a:pt x="958" y="15"/>
                  </a:cubicBezTo>
                  <a:cubicBezTo>
                    <a:pt x="1" y="15"/>
                    <a:pt x="1" y="995"/>
                    <a:pt x="1" y="995"/>
                  </a:cubicBezTo>
                  <a:lnTo>
                    <a:pt x="6976" y="3031"/>
                  </a:lnTo>
                  <a:lnTo>
                    <a:pt x="21077" y="7894"/>
                  </a:lnTo>
                  <a:cubicBezTo>
                    <a:pt x="21887" y="9197"/>
                    <a:pt x="22054" y="9161"/>
                    <a:pt x="24090" y="9364"/>
                  </a:cubicBezTo>
                  <a:cubicBezTo>
                    <a:pt x="24217" y="9377"/>
                    <a:pt x="24341" y="9383"/>
                    <a:pt x="24463" y="9383"/>
                  </a:cubicBezTo>
                  <a:cubicBezTo>
                    <a:pt x="26319" y="9383"/>
                    <a:pt x="27578" y="7989"/>
                    <a:pt x="27578" y="7989"/>
                  </a:cubicBezTo>
                  <a:lnTo>
                    <a:pt x="30351" y="6953"/>
                  </a:lnTo>
                  <a:lnTo>
                    <a:pt x="37983" y="4388"/>
                  </a:lnTo>
                  <a:lnTo>
                    <a:pt x="48541" y="995"/>
                  </a:lnTo>
                  <a:cubicBezTo>
                    <a:pt x="48479" y="190"/>
                    <a:pt x="47958" y="8"/>
                    <a:pt x="47499" y="8"/>
                  </a:cubicBezTo>
                  <a:cubicBezTo>
                    <a:pt x="47121" y="8"/>
                    <a:pt x="46786" y="131"/>
                    <a:pt x="46786" y="131"/>
                  </a:cubicBezTo>
                  <a:lnTo>
                    <a:pt x="46768" y="73"/>
                  </a:lnTo>
                  <a:cubicBezTo>
                    <a:pt x="44899" y="751"/>
                    <a:pt x="42999" y="1317"/>
                    <a:pt x="41113" y="1923"/>
                  </a:cubicBezTo>
                  <a:cubicBezTo>
                    <a:pt x="38815" y="2674"/>
                    <a:pt x="36571" y="3506"/>
                    <a:pt x="34291" y="4275"/>
                  </a:cubicBezTo>
                  <a:cubicBezTo>
                    <a:pt x="33138" y="4655"/>
                    <a:pt x="32007" y="5031"/>
                    <a:pt x="30898" y="5447"/>
                  </a:cubicBezTo>
                  <a:cubicBezTo>
                    <a:pt x="30143" y="5727"/>
                    <a:pt x="29202" y="6030"/>
                    <a:pt x="28464" y="6333"/>
                  </a:cubicBezTo>
                  <a:cubicBezTo>
                    <a:pt x="26975" y="6930"/>
                    <a:pt x="26241" y="7371"/>
                    <a:pt x="24909" y="7371"/>
                  </a:cubicBezTo>
                  <a:cubicBezTo>
                    <a:pt x="24857" y="7371"/>
                    <a:pt x="24804" y="7371"/>
                    <a:pt x="24750" y="7369"/>
                  </a:cubicBezTo>
                  <a:cubicBezTo>
                    <a:pt x="24678" y="7442"/>
                    <a:pt x="24655" y="7501"/>
                    <a:pt x="24655" y="7501"/>
                  </a:cubicBezTo>
                  <a:lnTo>
                    <a:pt x="24298" y="7442"/>
                  </a:lnTo>
                  <a:cubicBezTo>
                    <a:pt x="24244" y="7387"/>
                    <a:pt x="24203" y="7329"/>
                    <a:pt x="24167" y="7274"/>
                  </a:cubicBezTo>
                  <a:cubicBezTo>
                    <a:pt x="23923" y="7339"/>
                    <a:pt x="23671" y="7377"/>
                    <a:pt x="23403" y="7377"/>
                  </a:cubicBezTo>
                  <a:cubicBezTo>
                    <a:pt x="23278" y="7377"/>
                    <a:pt x="23150" y="7369"/>
                    <a:pt x="23018" y="7351"/>
                  </a:cubicBezTo>
                  <a:cubicBezTo>
                    <a:pt x="21810" y="7197"/>
                    <a:pt x="20810" y="6501"/>
                    <a:pt x="19679" y="6067"/>
                  </a:cubicBezTo>
                  <a:cubicBezTo>
                    <a:pt x="18476" y="5596"/>
                    <a:pt x="17232" y="5162"/>
                    <a:pt x="15970" y="4822"/>
                  </a:cubicBezTo>
                  <a:cubicBezTo>
                    <a:pt x="14703" y="4465"/>
                    <a:pt x="13423" y="4185"/>
                    <a:pt x="12161" y="3768"/>
                  </a:cubicBezTo>
                  <a:cubicBezTo>
                    <a:pt x="10899" y="3352"/>
                    <a:pt x="9636" y="2900"/>
                    <a:pt x="8392" y="2429"/>
                  </a:cubicBezTo>
                  <a:cubicBezTo>
                    <a:pt x="7578" y="2108"/>
                    <a:pt x="6786" y="1787"/>
                    <a:pt x="5940" y="1583"/>
                  </a:cubicBezTo>
                  <a:cubicBezTo>
                    <a:pt x="5167" y="1375"/>
                    <a:pt x="4357" y="1203"/>
                    <a:pt x="3602" y="923"/>
                  </a:cubicBezTo>
                  <a:cubicBezTo>
                    <a:pt x="3095" y="751"/>
                    <a:pt x="2416" y="525"/>
                    <a:pt x="2150" y="36"/>
                  </a:cubicBezTo>
                  <a:cubicBezTo>
                    <a:pt x="2150" y="18"/>
                    <a:pt x="2150" y="18"/>
                    <a:pt x="21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9" name="Google Shape;3289;p31"/>
            <p:cNvSpPr/>
            <p:nvPr/>
          </p:nvSpPr>
          <p:spPr>
            <a:xfrm>
              <a:off x="6296075" y="3908550"/>
              <a:ext cx="538775" cy="203475"/>
            </a:xfrm>
            <a:custGeom>
              <a:avLst/>
              <a:gdLst/>
              <a:ahLst/>
              <a:cxnLst/>
              <a:rect l="l" t="t" r="r" b="b"/>
              <a:pathLst>
                <a:path w="21551" h="8139" extrusionOk="0">
                  <a:moveTo>
                    <a:pt x="20479" y="0"/>
                  </a:moveTo>
                  <a:cubicBezTo>
                    <a:pt x="20101" y="0"/>
                    <a:pt x="19670" y="123"/>
                    <a:pt x="19270" y="271"/>
                  </a:cubicBezTo>
                  <a:cubicBezTo>
                    <a:pt x="18515" y="556"/>
                    <a:pt x="17782" y="877"/>
                    <a:pt x="17009" y="1139"/>
                  </a:cubicBezTo>
                  <a:cubicBezTo>
                    <a:pt x="15801" y="1515"/>
                    <a:pt x="14597" y="1872"/>
                    <a:pt x="13389" y="2270"/>
                  </a:cubicBezTo>
                  <a:cubicBezTo>
                    <a:pt x="8943" y="3740"/>
                    <a:pt x="4360" y="5061"/>
                    <a:pt x="80" y="7002"/>
                  </a:cubicBezTo>
                  <a:cubicBezTo>
                    <a:pt x="1" y="7034"/>
                    <a:pt x="47" y="7139"/>
                    <a:pt x="125" y="7139"/>
                  </a:cubicBezTo>
                  <a:cubicBezTo>
                    <a:pt x="135" y="7139"/>
                    <a:pt x="146" y="7138"/>
                    <a:pt x="157" y="7133"/>
                  </a:cubicBezTo>
                  <a:cubicBezTo>
                    <a:pt x="3853" y="5455"/>
                    <a:pt x="7771" y="4360"/>
                    <a:pt x="11616" y="3062"/>
                  </a:cubicBezTo>
                  <a:cubicBezTo>
                    <a:pt x="13579" y="2383"/>
                    <a:pt x="15556" y="1759"/>
                    <a:pt x="17538" y="1139"/>
                  </a:cubicBezTo>
                  <a:cubicBezTo>
                    <a:pt x="18103" y="949"/>
                    <a:pt x="18628" y="705"/>
                    <a:pt x="19194" y="479"/>
                  </a:cubicBezTo>
                  <a:cubicBezTo>
                    <a:pt x="19567" y="332"/>
                    <a:pt x="20045" y="128"/>
                    <a:pt x="20485" y="128"/>
                  </a:cubicBezTo>
                  <a:cubicBezTo>
                    <a:pt x="20667" y="128"/>
                    <a:pt x="20844" y="164"/>
                    <a:pt x="21003" y="253"/>
                  </a:cubicBezTo>
                  <a:cubicBezTo>
                    <a:pt x="21211" y="348"/>
                    <a:pt x="21550" y="895"/>
                    <a:pt x="21252" y="967"/>
                  </a:cubicBezTo>
                  <a:cubicBezTo>
                    <a:pt x="21098" y="1026"/>
                    <a:pt x="20949" y="1062"/>
                    <a:pt x="20818" y="1103"/>
                  </a:cubicBezTo>
                  <a:cubicBezTo>
                    <a:pt x="20419" y="1234"/>
                    <a:pt x="20026" y="1347"/>
                    <a:pt x="19646" y="1460"/>
                  </a:cubicBezTo>
                  <a:cubicBezTo>
                    <a:pt x="18669" y="1782"/>
                    <a:pt x="17669" y="2080"/>
                    <a:pt x="16687" y="2401"/>
                  </a:cubicBezTo>
                  <a:cubicBezTo>
                    <a:pt x="14240" y="3193"/>
                    <a:pt x="11806" y="4003"/>
                    <a:pt x="9377" y="4812"/>
                  </a:cubicBezTo>
                  <a:cubicBezTo>
                    <a:pt x="6378" y="5812"/>
                    <a:pt x="3342" y="6776"/>
                    <a:pt x="420" y="7979"/>
                  </a:cubicBezTo>
                  <a:cubicBezTo>
                    <a:pt x="339" y="8016"/>
                    <a:pt x="359" y="8139"/>
                    <a:pt x="432" y="8139"/>
                  </a:cubicBezTo>
                  <a:cubicBezTo>
                    <a:pt x="441" y="8139"/>
                    <a:pt x="450" y="8137"/>
                    <a:pt x="460" y="8133"/>
                  </a:cubicBezTo>
                  <a:cubicBezTo>
                    <a:pt x="3871" y="6735"/>
                    <a:pt x="7432" y="5627"/>
                    <a:pt x="10920" y="4473"/>
                  </a:cubicBezTo>
                  <a:cubicBezTo>
                    <a:pt x="14425" y="3306"/>
                    <a:pt x="17931" y="2121"/>
                    <a:pt x="21478" y="1080"/>
                  </a:cubicBezTo>
                  <a:cubicBezTo>
                    <a:pt x="21514" y="1062"/>
                    <a:pt x="21532" y="1026"/>
                    <a:pt x="21532" y="1008"/>
                  </a:cubicBezTo>
                  <a:cubicBezTo>
                    <a:pt x="21445" y="245"/>
                    <a:pt x="21014" y="0"/>
                    <a:pt x="204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31"/>
            <p:cNvSpPr/>
            <p:nvPr/>
          </p:nvSpPr>
          <p:spPr>
            <a:xfrm>
              <a:off x="5618150" y="3908475"/>
              <a:ext cx="538875" cy="203550"/>
            </a:xfrm>
            <a:custGeom>
              <a:avLst/>
              <a:gdLst/>
              <a:ahLst/>
              <a:cxnLst/>
              <a:rect l="l" t="t" r="r" b="b"/>
              <a:pathLst>
                <a:path w="21555" h="8142" extrusionOk="0">
                  <a:moveTo>
                    <a:pt x="1084" y="1"/>
                  </a:moveTo>
                  <a:cubicBezTo>
                    <a:pt x="543" y="1"/>
                    <a:pt x="99" y="251"/>
                    <a:pt x="0" y="1011"/>
                  </a:cubicBezTo>
                  <a:cubicBezTo>
                    <a:pt x="0" y="1029"/>
                    <a:pt x="37" y="1065"/>
                    <a:pt x="55" y="1083"/>
                  </a:cubicBezTo>
                  <a:cubicBezTo>
                    <a:pt x="3619" y="2124"/>
                    <a:pt x="7125" y="3309"/>
                    <a:pt x="10631" y="4476"/>
                  </a:cubicBezTo>
                  <a:cubicBezTo>
                    <a:pt x="14119" y="5630"/>
                    <a:pt x="17661" y="6738"/>
                    <a:pt x="21072" y="8136"/>
                  </a:cubicBezTo>
                  <a:cubicBezTo>
                    <a:pt x="21082" y="8140"/>
                    <a:pt x="21092" y="8142"/>
                    <a:pt x="21101" y="8142"/>
                  </a:cubicBezTo>
                  <a:cubicBezTo>
                    <a:pt x="21178" y="8142"/>
                    <a:pt x="21216" y="8019"/>
                    <a:pt x="21131" y="7982"/>
                  </a:cubicBezTo>
                  <a:cubicBezTo>
                    <a:pt x="17078" y="6326"/>
                    <a:pt x="12857" y="5024"/>
                    <a:pt x="8709" y="3666"/>
                  </a:cubicBezTo>
                  <a:cubicBezTo>
                    <a:pt x="6501" y="2952"/>
                    <a:pt x="4316" y="2237"/>
                    <a:pt x="2113" y="1536"/>
                  </a:cubicBezTo>
                  <a:cubicBezTo>
                    <a:pt x="1733" y="1423"/>
                    <a:pt x="1358" y="1291"/>
                    <a:pt x="982" y="1178"/>
                  </a:cubicBezTo>
                  <a:cubicBezTo>
                    <a:pt x="810" y="1142"/>
                    <a:pt x="661" y="1083"/>
                    <a:pt x="507" y="1047"/>
                  </a:cubicBezTo>
                  <a:cubicBezTo>
                    <a:pt x="168" y="934"/>
                    <a:pt x="114" y="916"/>
                    <a:pt x="281" y="518"/>
                  </a:cubicBezTo>
                  <a:cubicBezTo>
                    <a:pt x="417" y="216"/>
                    <a:pt x="688" y="104"/>
                    <a:pt x="1020" y="104"/>
                  </a:cubicBezTo>
                  <a:cubicBezTo>
                    <a:pt x="1846" y="104"/>
                    <a:pt x="3053" y="796"/>
                    <a:pt x="3524" y="970"/>
                  </a:cubicBezTo>
                  <a:cubicBezTo>
                    <a:pt x="5013" y="1558"/>
                    <a:pt x="6596" y="1934"/>
                    <a:pt x="8107" y="2422"/>
                  </a:cubicBezTo>
                  <a:cubicBezTo>
                    <a:pt x="9537" y="2916"/>
                    <a:pt x="10971" y="3404"/>
                    <a:pt x="12423" y="3875"/>
                  </a:cubicBezTo>
                  <a:cubicBezTo>
                    <a:pt x="15436" y="4856"/>
                    <a:pt x="18489" y="5815"/>
                    <a:pt x="21393" y="7136"/>
                  </a:cubicBezTo>
                  <a:cubicBezTo>
                    <a:pt x="21405" y="7141"/>
                    <a:pt x="21416" y="7142"/>
                    <a:pt x="21426" y="7142"/>
                  </a:cubicBezTo>
                  <a:cubicBezTo>
                    <a:pt x="21504" y="7142"/>
                    <a:pt x="21554" y="7037"/>
                    <a:pt x="21470" y="7005"/>
                  </a:cubicBezTo>
                  <a:cubicBezTo>
                    <a:pt x="17191" y="5064"/>
                    <a:pt x="12608" y="3780"/>
                    <a:pt x="8143" y="2273"/>
                  </a:cubicBezTo>
                  <a:cubicBezTo>
                    <a:pt x="6184" y="1613"/>
                    <a:pt x="4203" y="1047"/>
                    <a:pt x="2262" y="274"/>
                  </a:cubicBezTo>
                  <a:cubicBezTo>
                    <a:pt x="1878" y="120"/>
                    <a:pt x="1458" y="1"/>
                    <a:pt x="10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31"/>
            <p:cNvSpPr/>
            <p:nvPr/>
          </p:nvSpPr>
          <p:spPr>
            <a:xfrm>
              <a:off x="6143050" y="4107950"/>
              <a:ext cx="166500" cy="40250"/>
            </a:xfrm>
            <a:custGeom>
              <a:avLst/>
              <a:gdLst/>
              <a:ahLst/>
              <a:cxnLst/>
              <a:rect l="l" t="t" r="r" b="b"/>
              <a:pathLst>
                <a:path w="6660" h="1610" extrusionOk="0">
                  <a:moveTo>
                    <a:pt x="102" y="0"/>
                  </a:moveTo>
                  <a:cubicBezTo>
                    <a:pt x="49" y="0"/>
                    <a:pt x="0" y="55"/>
                    <a:pt x="40" y="116"/>
                  </a:cubicBezTo>
                  <a:cubicBezTo>
                    <a:pt x="850" y="1383"/>
                    <a:pt x="2243" y="1609"/>
                    <a:pt x="3659" y="1609"/>
                  </a:cubicBezTo>
                  <a:cubicBezTo>
                    <a:pt x="3683" y="1610"/>
                    <a:pt x="3707" y="1610"/>
                    <a:pt x="3730" y="1610"/>
                  </a:cubicBezTo>
                  <a:cubicBezTo>
                    <a:pt x="4495" y="1610"/>
                    <a:pt x="5203" y="1329"/>
                    <a:pt x="5844" y="890"/>
                  </a:cubicBezTo>
                  <a:cubicBezTo>
                    <a:pt x="6129" y="704"/>
                    <a:pt x="6505" y="419"/>
                    <a:pt x="6636" y="98"/>
                  </a:cubicBezTo>
                  <a:cubicBezTo>
                    <a:pt x="6660" y="42"/>
                    <a:pt x="6616" y="6"/>
                    <a:pt x="6568" y="6"/>
                  </a:cubicBezTo>
                  <a:cubicBezTo>
                    <a:pt x="6536" y="6"/>
                    <a:pt x="6501" y="23"/>
                    <a:pt x="6486" y="62"/>
                  </a:cubicBezTo>
                  <a:cubicBezTo>
                    <a:pt x="6355" y="383"/>
                    <a:pt x="5903" y="664"/>
                    <a:pt x="5636" y="836"/>
                  </a:cubicBezTo>
                  <a:cubicBezTo>
                    <a:pt x="4980" y="1288"/>
                    <a:pt x="4225" y="1455"/>
                    <a:pt x="3433" y="1455"/>
                  </a:cubicBezTo>
                  <a:cubicBezTo>
                    <a:pt x="2171" y="1437"/>
                    <a:pt x="909" y="1157"/>
                    <a:pt x="171" y="44"/>
                  </a:cubicBezTo>
                  <a:cubicBezTo>
                    <a:pt x="154" y="13"/>
                    <a:pt x="127" y="0"/>
                    <a:pt x="1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3292;p31"/>
            <p:cNvSpPr/>
            <p:nvPr/>
          </p:nvSpPr>
          <p:spPr>
            <a:xfrm>
              <a:off x="6151950" y="4082975"/>
              <a:ext cx="150075" cy="15300"/>
            </a:xfrm>
            <a:custGeom>
              <a:avLst/>
              <a:gdLst/>
              <a:ahLst/>
              <a:cxnLst/>
              <a:rect l="l" t="t" r="r" b="b"/>
              <a:pathLst>
                <a:path w="6003" h="612" extrusionOk="0">
                  <a:moveTo>
                    <a:pt x="105" y="0"/>
                  </a:moveTo>
                  <a:cubicBezTo>
                    <a:pt x="31" y="0"/>
                    <a:pt x="0" y="124"/>
                    <a:pt x="100" y="156"/>
                  </a:cubicBezTo>
                  <a:cubicBezTo>
                    <a:pt x="1013" y="529"/>
                    <a:pt x="2031" y="612"/>
                    <a:pt x="3017" y="612"/>
                  </a:cubicBezTo>
                  <a:cubicBezTo>
                    <a:pt x="3131" y="612"/>
                    <a:pt x="3245" y="610"/>
                    <a:pt x="3357" y="609"/>
                  </a:cubicBezTo>
                  <a:cubicBezTo>
                    <a:pt x="4190" y="572"/>
                    <a:pt x="5149" y="514"/>
                    <a:pt x="5922" y="156"/>
                  </a:cubicBezTo>
                  <a:cubicBezTo>
                    <a:pt x="6002" y="126"/>
                    <a:pt x="5960" y="12"/>
                    <a:pt x="5888" y="12"/>
                  </a:cubicBezTo>
                  <a:cubicBezTo>
                    <a:pt x="5875" y="12"/>
                    <a:pt x="5860" y="16"/>
                    <a:pt x="5845" y="25"/>
                  </a:cubicBezTo>
                  <a:cubicBezTo>
                    <a:pt x="5095" y="364"/>
                    <a:pt x="4172" y="400"/>
                    <a:pt x="3357" y="437"/>
                  </a:cubicBezTo>
                  <a:cubicBezTo>
                    <a:pt x="3168" y="447"/>
                    <a:pt x="2977" y="453"/>
                    <a:pt x="2785" y="453"/>
                  </a:cubicBezTo>
                  <a:cubicBezTo>
                    <a:pt x="1890" y="453"/>
                    <a:pt x="975" y="331"/>
                    <a:pt x="136" y="7"/>
                  </a:cubicBezTo>
                  <a:cubicBezTo>
                    <a:pt x="126" y="2"/>
                    <a:pt x="115"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3293;p31"/>
            <p:cNvSpPr/>
            <p:nvPr/>
          </p:nvSpPr>
          <p:spPr>
            <a:xfrm>
              <a:off x="6231249" y="3885575"/>
              <a:ext cx="560800" cy="210925"/>
            </a:xfrm>
            <a:custGeom>
              <a:avLst/>
              <a:gdLst/>
              <a:ahLst/>
              <a:cxnLst/>
              <a:rect l="l" t="t" r="r" b="b"/>
              <a:pathLst>
                <a:path w="22432" h="8437" extrusionOk="0">
                  <a:moveTo>
                    <a:pt x="22119" y="1"/>
                  </a:moveTo>
                  <a:cubicBezTo>
                    <a:pt x="22113" y="1"/>
                    <a:pt x="22106" y="2"/>
                    <a:pt x="22099" y="6"/>
                  </a:cubicBezTo>
                  <a:cubicBezTo>
                    <a:pt x="17969" y="947"/>
                    <a:pt x="13690" y="1173"/>
                    <a:pt x="9600" y="2326"/>
                  </a:cubicBezTo>
                  <a:cubicBezTo>
                    <a:pt x="5832" y="3398"/>
                    <a:pt x="2665" y="5380"/>
                    <a:pt x="46" y="8298"/>
                  </a:cubicBezTo>
                  <a:cubicBezTo>
                    <a:pt x="1" y="8356"/>
                    <a:pt x="56" y="8436"/>
                    <a:pt x="111" y="8436"/>
                  </a:cubicBezTo>
                  <a:cubicBezTo>
                    <a:pt x="128" y="8436"/>
                    <a:pt x="145" y="8429"/>
                    <a:pt x="159" y="8411"/>
                  </a:cubicBezTo>
                  <a:cubicBezTo>
                    <a:pt x="1439" y="6999"/>
                    <a:pt x="2814" y="5755"/>
                    <a:pt x="4416" y="4737"/>
                  </a:cubicBezTo>
                  <a:cubicBezTo>
                    <a:pt x="6225" y="3588"/>
                    <a:pt x="8261" y="2851"/>
                    <a:pt x="10319" y="2304"/>
                  </a:cubicBezTo>
                  <a:cubicBezTo>
                    <a:pt x="12373" y="1761"/>
                    <a:pt x="14463" y="1440"/>
                    <a:pt x="16558" y="1137"/>
                  </a:cubicBezTo>
                  <a:cubicBezTo>
                    <a:pt x="17612" y="987"/>
                    <a:pt x="18648" y="833"/>
                    <a:pt x="19684" y="648"/>
                  </a:cubicBezTo>
                  <a:cubicBezTo>
                    <a:pt x="20249" y="553"/>
                    <a:pt x="20837" y="440"/>
                    <a:pt x="21403" y="327"/>
                  </a:cubicBezTo>
                  <a:cubicBezTo>
                    <a:pt x="21465" y="314"/>
                    <a:pt x="21746" y="211"/>
                    <a:pt x="21933" y="211"/>
                  </a:cubicBezTo>
                  <a:cubicBezTo>
                    <a:pt x="22016" y="211"/>
                    <a:pt x="22081" y="232"/>
                    <a:pt x="22099" y="291"/>
                  </a:cubicBezTo>
                  <a:cubicBezTo>
                    <a:pt x="22194" y="535"/>
                    <a:pt x="22194" y="797"/>
                    <a:pt x="22249" y="1042"/>
                  </a:cubicBezTo>
                  <a:cubicBezTo>
                    <a:pt x="22264" y="1089"/>
                    <a:pt x="22300" y="1110"/>
                    <a:pt x="22336" y="1110"/>
                  </a:cubicBezTo>
                  <a:cubicBezTo>
                    <a:pt x="22384" y="1110"/>
                    <a:pt x="22431" y="1071"/>
                    <a:pt x="22421" y="1005"/>
                  </a:cubicBezTo>
                  <a:cubicBezTo>
                    <a:pt x="22326" y="684"/>
                    <a:pt x="22308" y="363"/>
                    <a:pt x="22194" y="64"/>
                  </a:cubicBezTo>
                  <a:cubicBezTo>
                    <a:pt x="22176" y="31"/>
                    <a:pt x="22148" y="1"/>
                    <a:pt x="221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3294;p31"/>
            <p:cNvSpPr/>
            <p:nvPr/>
          </p:nvSpPr>
          <p:spPr>
            <a:xfrm>
              <a:off x="6255675" y="3898675"/>
              <a:ext cx="533250" cy="196825"/>
            </a:xfrm>
            <a:custGeom>
              <a:avLst/>
              <a:gdLst/>
              <a:ahLst/>
              <a:cxnLst/>
              <a:rect l="l" t="t" r="r" b="b"/>
              <a:pathLst>
                <a:path w="21330" h="7873" extrusionOk="0">
                  <a:moveTo>
                    <a:pt x="21220" y="0"/>
                  </a:moveTo>
                  <a:cubicBezTo>
                    <a:pt x="21210" y="0"/>
                    <a:pt x="21200" y="2"/>
                    <a:pt x="21190" y="5"/>
                  </a:cubicBezTo>
                  <a:cubicBezTo>
                    <a:pt x="19964" y="272"/>
                    <a:pt x="18720" y="458"/>
                    <a:pt x="17475" y="666"/>
                  </a:cubicBezTo>
                  <a:cubicBezTo>
                    <a:pt x="15309" y="1064"/>
                    <a:pt x="13160" y="1457"/>
                    <a:pt x="10993" y="1892"/>
                  </a:cubicBezTo>
                  <a:cubicBezTo>
                    <a:pt x="8935" y="2326"/>
                    <a:pt x="6940" y="2796"/>
                    <a:pt x="5035" y="3760"/>
                  </a:cubicBezTo>
                  <a:cubicBezTo>
                    <a:pt x="3189" y="4701"/>
                    <a:pt x="1303" y="6058"/>
                    <a:pt x="41" y="7754"/>
                  </a:cubicBezTo>
                  <a:cubicBezTo>
                    <a:pt x="1" y="7819"/>
                    <a:pt x="59" y="7873"/>
                    <a:pt x="117" y="7873"/>
                  </a:cubicBezTo>
                  <a:cubicBezTo>
                    <a:pt x="145" y="7873"/>
                    <a:pt x="173" y="7860"/>
                    <a:pt x="190" y="7831"/>
                  </a:cubicBezTo>
                  <a:cubicBezTo>
                    <a:pt x="1511" y="6058"/>
                    <a:pt x="3529" y="4683"/>
                    <a:pt x="5487" y="3719"/>
                  </a:cubicBezTo>
                  <a:cubicBezTo>
                    <a:pt x="7333" y="2814"/>
                    <a:pt x="9333" y="2403"/>
                    <a:pt x="11332" y="2005"/>
                  </a:cubicBezTo>
                  <a:cubicBezTo>
                    <a:pt x="13386" y="1570"/>
                    <a:pt x="15458" y="1195"/>
                    <a:pt x="17530" y="819"/>
                  </a:cubicBezTo>
                  <a:cubicBezTo>
                    <a:pt x="18756" y="611"/>
                    <a:pt x="20018" y="439"/>
                    <a:pt x="21244" y="159"/>
                  </a:cubicBezTo>
                  <a:cubicBezTo>
                    <a:pt x="21330" y="143"/>
                    <a:pt x="21308" y="0"/>
                    <a:pt x="212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31"/>
            <p:cNvSpPr/>
            <p:nvPr/>
          </p:nvSpPr>
          <p:spPr>
            <a:xfrm>
              <a:off x="6275800" y="3910075"/>
              <a:ext cx="515600" cy="183575"/>
            </a:xfrm>
            <a:custGeom>
              <a:avLst/>
              <a:gdLst/>
              <a:ahLst/>
              <a:cxnLst/>
              <a:rect l="l" t="t" r="r" b="b"/>
              <a:pathLst>
                <a:path w="20624" h="7343" extrusionOk="0">
                  <a:moveTo>
                    <a:pt x="20498" y="0"/>
                  </a:moveTo>
                  <a:cubicBezTo>
                    <a:pt x="20492" y="0"/>
                    <a:pt x="20486" y="1"/>
                    <a:pt x="20480" y="2"/>
                  </a:cubicBezTo>
                  <a:cubicBezTo>
                    <a:pt x="16707" y="757"/>
                    <a:pt x="12902" y="1399"/>
                    <a:pt x="9147" y="2245"/>
                  </a:cubicBezTo>
                  <a:cubicBezTo>
                    <a:pt x="7338" y="2643"/>
                    <a:pt x="5664" y="3150"/>
                    <a:pt x="4058" y="4114"/>
                  </a:cubicBezTo>
                  <a:cubicBezTo>
                    <a:pt x="2629" y="4960"/>
                    <a:pt x="1231" y="6018"/>
                    <a:pt x="46" y="7203"/>
                  </a:cubicBezTo>
                  <a:cubicBezTo>
                    <a:pt x="1" y="7262"/>
                    <a:pt x="56" y="7342"/>
                    <a:pt x="111" y="7342"/>
                  </a:cubicBezTo>
                  <a:cubicBezTo>
                    <a:pt x="128" y="7342"/>
                    <a:pt x="145" y="7335"/>
                    <a:pt x="159" y="7316"/>
                  </a:cubicBezTo>
                  <a:cubicBezTo>
                    <a:pt x="1403" y="6091"/>
                    <a:pt x="2814" y="5036"/>
                    <a:pt x="4307" y="4150"/>
                  </a:cubicBezTo>
                  <a:cubicBezTo>
                    <a:pt x="5926" y="3191"/>
                    <a:pt x="7659" y="2738"/>
                    <a:pt x="9487" y="2322"/>
                  </a:cubicBezTo>
                  <a:cubicBezTo>
                    <a:pt x="13146" y="1512"/>
                    <a:pt x="16838" y="906"/>
                    <a:pt x="20534" y="155"/>
                  </a:cubicBezTo>
                  <a:cubicBezTo>
                    <a:pt x="20624" y="138"/>
                    <a:pt x="20596" y="0"/>
                    <a:pt x="204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3296;p31"/>
            <p:cNvSpPr/>
            <p:nvPr/>
          </p:nvSpPr>
          <p:spPr>
            <a:xfrm>
              <a:off x="6301350" y="3917075"/>
              <a:ext cx="471050" cy="167625"/>
            </a:xfrm>
            <a:custGeom>
              <a:avLst/>
              <a:gdLst/>
              <a:ahLst/>
              <a:cxnLst/>
              <a:rect l="l" t="t" r="r" b="b"/>
              <a:pathLst>
                <a:path w="18842" h="6705" extrusionOk="0">
                  <a:moveTo>
                    <a:pt x="18736" y="1"/>
                  </a:moveTo>
                  <a:cubicBezTo>
                    <a:pt x="18725" y="1"/>
                    <a:pt x="18714" y="3"/>
                    <a:pt x="18702" y="7"/>
                  </a:cubicBezTo>
                  <a:cubicBezTo>
                    <a:pt x="15273" y="1101"/>
                    <a:pt x="11690" y="1644"/>
                    <a:pt x="8202" y="2590"/>
                  </a:cubicBezTo>
                  <a:cubicBezTo>
                    <a:pt x="5298" y="3341"/>
                    <a:pt x="2303" y="4494"/>
                    <a:pt x="59" y="6566"/>
                  </a:cubicBezTo>
                  <a:cubicBezTo>
                    <a:pt x="1" y="6625"/>
                    <a:pt x="53" y="6705"/>
                    <a:pt x="123" y="6705"/>
                  </a:cubicBezTo>
                  <a:cubicBezTo>
                    <a:pt x="145" y="6705"/>
                    <a:pt x="168" y="6697"/>
                    <a:pt x="191" y="6679"/>
                  </a:cubicBezTo>
                  <a:cubicBezTo>
                    <a:pt x="2471" y="4566"/>
                    <a:pt x="5506" y="3454"/>
                    <a:pt x="8465" y="2685"/>
                  </a:cubicBezTo>
                  <a:cubicBezTo>
                    <a:pt x="11880" y="1780"/>
                    <a:pt x="15386" y="1232"/>
                    <a:pt x="18756" y="156"/>
                  </a:cubicBezTo>
                  <a:cubicBezTo>
                    <a:pt x="18841" y="123"/>
                    <a:pt x="18821" y="1"/>
                    <a:pt x="187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3297;p31"/>
            <p:cNvSpPr/>
            <p:nvPr/>
          </p:nvSpPr>
          <p:spPr>
            <a:xfrm>
              <a:off x="5670375" y="3886450"/>
              <a:ext cx="560875" cy="210925"/>
            </a:xfrm>
            <a:custGeom>
              <a:avLst/>
              <a:gdLst/>
              <a:ahLst/>
              <a:cxnLst/>
              <a:rect l="l" t="t" r="r" b="b"/>
              <a:pathLst>
                <a:path w="22435" h="8437" extrusionOk="0">
                  <a:moveTo>
                    <a:pt x="303" y="1"/>
                  </a:moveTo>
                  <a:cubicBezTo>
                    <a:pt x="274" y="1"/>
                    <a:pt x="246" y="31"/>
                    <a:pt x="228" y="64"/>
                  </a:cubicBezTo>
                  <a:cubicBezTo>
                    <a:pt x="137" y="363"/>
                    <a:pt x="96" y="684"/>
                    <a:pt x="24" y="1005"/>
                  </a:cubicBezTo>
                  <a:cubicBezTo>
                    <a:pt x="1" y="1071"/>
                    <a:pt x="48" y="1110"/>
                    <a:pt x="96" y="1110"/>
                  </a:cubicBezTo>
                  <a:cubicBezTo>
                    <a:pt x="131" y="1110"/>
                    <a:pt x="166" y="1089"/>
                    <a:pt x="173" y="1042"/>
                  </a:cubicBezTo>
                  <a:cubicBezTo>
                    <a:pt x="273" y="658"/>
                    <a:pt x="197" y="246"/>
                    <a:pt x="593" y="246"/>
                  </a:cubicBezTo>
                  <a:cubicBezTo>
                    <a:pt x="645" y="246"/>
                    <a:pt x="705" y="253"/>
                    <a:pt x="775" y="268"/>
                  </a:cubicBezTo>
                  <a:cubicBezTo>
                    <a:pt x="1340" y="404"/>
                    <a:pt x="1924" y="494"/>
                    <a:pt x="2490" y="607"/>
                  </a:cubicBezTo>
                  <a:cubicBezTo>
                    <a:pt x="3530" y="797"/>
                    <a:pt x="4584" y="947"/>
                    <a:pt x="5620" y="1100"/>
                  </a:cubicBezTo>
                  <a:cubicBezTo>
                    <a:pt x="7733" y="1422"/>
                    <a:pt x="9823" y="1720"/>
                    <a:pt x="11899" y="2249"/>
                  </a:cubicBezTo>
                  <a:cubicBezTo>
                    <a:pt x="13953" y="2756"/>
                    <a:pt x="15989" y="3512"/>
                    <a:pt x="17816" y="4624"/>
                  </a:cubicBezTo>
                  <a:cubicBezTo>
                    <a:pt x="19513" y="5624"/>
                    <a:pt x="20947" y="6941"/>
                    <a:pt x="22263" y="8411"/>
                  </a:cubicBezTo>
                  <a:cubicBezTo>
                    <a:pt x="22281" y="8429"/>
                    <a:pt x="22301" y="8436"/>
                    <a:pt x="22320" y="8436"/>
                  </a:cubicBezTo>
                  <a:cubicBezTo>
                    <a:pt x="22383" y="8436"/>
                    <a:pt x="22435" y="8356"/>
                    <a:pt x="22376" y="8298"/>
                  </a:cubicBezTo>
                  <a:cubicBezTo>
                    <a:pt x="21209" y="6981"/>
                    <a:pt x="19929" y="5810"/>
                    <a:pt x="18459" y="4832"/>
                  </a:cubicBezTo>
                  <a:cubicBezTo>
                    <a:pt x="16798" y="3738"/>
                    <a:pt x="14953" y="2964"/>
                    <a:pt x="13048" y="2399"/>
                  </a:cubicBezTo>
                  <a:cubicBezTo>
                    <a:pt x="8900" y="1137"/>
                    <a:pt x="4525" y="969"/>
                    <a:pt x="323" y="6"/>
                  </a:cubicBezTo>
                  <a:cubicBezTo>
                    <a:pt x="316" y="2"/>
                    <a:pt x="309" y="1"/>
                    <a:pt x="3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3298;p31"/>
            <p:cNvSpPr/>
            <p:nvPr/>
          </p:nvSpPr>
          <p:spPr>
            <a:xfrm>
              <a:off x="5672125" y="3898675"/>
              <a:ext cx="533225" cy="196825"/>
            </a:xfrm>
            <a:custGeom>
              <a:avLst/>
              <a:gdLst/>
              <a:ahLst/>
              <a:cxnLst/>
              <a:rect l="l" t="t" r="r" b="b"/>
              <a:pathLst>
                <a:path w="21329" h="7873" extrusionOk="0">
                  <a:moveTo>
                    <a:pt x="110" y="0"/>
                  </a:moveTo>
                  <a:cubicBezTo>
                    <a:pt x="21" y="0"/>
                    <a:pt x="1" y="143"/>
                    <a:pt x="103" y="159"/>
                  </a:cubicBezTo>
                  <a:cubicBezTo>
                    <a:pt x="1270" y="421"/>
                    <a:pt x="2478" y="593"/>
                    <a:pt x="3686" y="797"/>
                  </a:cubicBezTo>
                  <a:cubicBezTo>
                    <a:pt x="5740" y="1177"/>
                    <a:pt x="7812" y="1552"/>
                    <a:pt x="9866" y="1968"/>
                  </a:cubicBezTo>
                  <a:cubicBezTo>
                    <a:pt x="11847" y="2362"/>
                    <a:pt x="13806" y="2778"/>
                    <a:pt x="15652" y="3624"/>
                  </a:cubicBezTo>
                  <a:cubicBezTo>
                    <a:pt x="17710" y="4570"/>
                    <a:pt x="19782" y="5999"/>
                    <a:pt x="21139" y="7831"/>
                  </a:cubicBezTo>
                  <a:cubicBezTo>
                    <a:pt x="21164" y="7860"/>
                    <a:pt x="21194" y="7873"/>
                    <a:pt x="21222" y="7873"/>
                  </a:cubicBezTo>
                  <a:cubicBezTo>
                    <a:pt x="21281" y="7873"/>
                    <a:pt x="21328" y="7819"/>
                    <a:pt x="21288" y="7754"/>
                  </a:cubicBezTo>
                  <a:cubicBezTo>
                    <a:pt x="20062" y="6112"/>
                    <a:pt x="18253" y="4832"/>
                    <a:pt x="16466" y="3850"/>
                  </a:cubicBezTo>
                  <a:cubicBezTo>
                    <a:pt x="14598" y="2833"/>
                    <a:pt x="12544" y="2362"/>
                    <a:pt x="10472" y="1928"/>
                  </a:cubicBezTo>
                  <a:cubicBezTo>
                    <a:pt x="8323" y="1475"/>
                    <a:pt x="6152" y="1082"/>
                    <a:pt x="3985" y="706"/>
                  </a:cubicBezTo>
                  <a:cubicBezTo>
                    <a:pt x="2705" y="458"/>
                    <a:pt x="1402" y="290"/>
                    <a:pt x="140" y="5"/>
                  </a:cubicBezTo>
                  <a:cubicBezTo>
                    <a:pt x="129" y="2"/>
                    <a:pt x="119"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31"/>
            <p:cNvSpPr/>
            <p:nvPr/>
          </p:nvSpPr>
          <p:spPr>
            <a:xfrm>
              <a:off x="5669650" y="3910075"/>
              <a:ext cx="515925" cy="183575"/>
            </a:xfrm>
            <a:custGeom>
              <a:avLst/>
              <a:gdLst/>
              <a:ahLst/>
              <a:cxnLst/>
              <a:rect l="l" t="t" r="r" b="b"/>
              <a:pathLst>
                <a:path w="20637" h="7343" extrusionOk="0">
                  <a:moveTo>
                    <a:pt x="129" y="0"/>
                  </a:moveTo>
                  <a:cubicBezTo>
                    <a:pt x="47" y="0"/>
                    <a:pt x="0" y="138"/>
                    <a:pt x="107" y="155"/>
                  </a:cubicBezTo>
                  <a:cubicBezTo>
                    <a:pt x="3785" y="906"/>
                    <a:pt x="7477" y="1512"/>
                    <a:pt x="11154" y="2322"/>
                  </a:cubicBezTo>
                  <a:cubicBezTo>
                    <a:pt x="12964" y="2738"/>
                    <a:pt x="14697" y="3209"/>
                    <a:pt x="16316" y="4150"/>
                  </a:cubicBezTo>
                  <a:cubicBezTo>
                    <a:pt x="17809" y="5018"/>
                    <a:pt x="19238" y="6091"/>
                    <a:pt x="20464" y="7316"/>
                  </a:cubicBezTo>
                  <a:cubicBezTo>
                    <a:pt x="20483" y="7335"/>
                    <a:pt x="20503" y="7342"/>
                    <a:pt x="20522" y="7342"/>
                  </a:cubicBezTo>
                  <a:cubicBezTo>
                    <a:pt x="20584" y="7342"/>
                    <a:pt x="20636" y="7262"/>
                    <a:pt x="20578" y="7203"/>
                  </a:cubicBezTo>
                  <a:cubicBezTo>
                    <a:pt x="19392" y="6018"/>
                    <a:pt x="17994" y="4978"/>
                    <a:pt x="16583" y="4114"/>
                  </a:cubicBezTo>
                  <a:cubicBezTo>
                    <a:pt x="14982" y="3132"/>
                    <a:pt x="13285" y="2662"/>
                    <a:pt x="11476" y="2245"/>
                  </a:cubicBezTo>
                  <a:cubicBezTo>
                    <a:pt x="7721" y="1381"/>
                    <a:pt x="3916" y="757"/>
                    <a:pt x="144" y="2"/>
                  </a:cubicBezTo>
                  <a:cubicBezTo>
                    <a:pt x="139" y="1"/>
                    <a:pt x="134"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31"/>
            <p:cNvSpPr/>
            <p:nvPr/>
          </p:nvSpPr>
          <p:spPr>
            <a:xfrm>
              <a:off x="5669750" y="3909975"/>
              <a:ext cx="488025" cy="177050"/>
            </a:xfrm>
            <a:custGeom>
              <a:avLst/>
              <a:gdLst/>
              <a:ahLst/>
              <a:cxnLst/>
              <a:rect l="l" t="t" r="r" b="b"/>
              <a:pathLst>
                <a:path w="19521" h="7082" extrusionOk="0">
                  <a:moveTo>
                    <a:pt x="115" y="1"/>
                  </a:moveTo>
                  <a:cubicBezTo>
                    <a:pt x="39" y="1"/>
                    <a:pt x="1" y="143"/>
                    <a:pt x="103" y="159"/>
                  </a:cubicBezTo>
                  <a:cubicBezTo>
                    <a:pt x="3496" y="1250"/>
                    <a:pt x="7020" y="1874"/>
                    <a:pt x="10490" y="2761"/>
                  </a:cubicBezTo>
                  <a:cubicBezTo>
                    <a:pt x="13734" y="3606"/>
                    <a:pt x="16859" y="4719"/>
                    <a:pt x="19348" y="7058"/>
                  </a:cubicBezTo>
                  <a:cubicBezTo>
                    <a:pt x="19365" y="7074"/>
                    <a:pt x="19384" y="7081"/>
                    <a:pt x="19403" y="7081"/>
                  </a:cubicBezTo>
                  <a:cubicBezTo>
                    <a:pt x="19466" y="7081"/>
                    <a:pt x="19520" y="7001"/>
                    <a:pt x="19461" y="6945"/>
                  </a:cubicBezTo>
                  <a:cubicBezTo>
                    <a:pt x="17104" y="4737"/>
                    <a:pt x="14222" y="3625"/>
                    <a:pt x="11150" y="2779"/>
                  </a:cubicBezTo>
                  <a:cubicBezTo>
                    <a:pt x="7513" y="1761"/>
                    <a:pt x="3759" y="1159"/>
                    <a:pt x="140" y="6"/>
                  </a:cubicBezTo>
                  <a:cubicBezTo>
                    <a:pt x="131" y="2"/>
                    <a:pt x="123"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1" name="Google Shape;3301;p31"/>
            <p:cNvSpPr/>
            <p:nvPr/>
          </p:nvSpPr>
          <p:spPr>
            <a:xfrm>
              <a:off x="6164550" y="4106575"/>
              <a:ext cx="127025" cy="28750"/>
            </a:xfrm>
            <a:custGeom>
              <a:avLst/>
              <a:gdLst/>
              <a:ahLst/>
              <a:cxnLst/>
              <a:rect l="l" t="t" r="r" b="b"/>
              <a:pathLst>
                <a:path w="5081" h="1150" extrusionOk="0">
                  <a:moveTo>
                    <a:pt x="114" y="0"/>
                  </a:moveTo>
                  <a:cubicBezTo>
                    <a:pt x="58" y="0"/>
                    <a:pt x="1" y="63"/>
                    <a:pt x="26" y="117"/>
                  </a:cubicBezTo>
                  <a:cubicBezTo>
                    <a:pt x="388" y="814"/>
                    <a:pt x="1383" y="1004"/>
                    <a:pt x="2062" y="1117"/>
                  </a:cubicBezTo>
                  <a:cubicBezTo>
                    <a:pt x="2219" y="1139"/>
                    <a:pt x="2377" y="1149"/>
                    <a:pt x="2534" y="1149"/>
                  </a:cubicBezTo>
                  <a:cubicBezTo>
                    <a:pt x="3447" y="1149"/>
                    <a:pt x="4330" y="789"/>
                    <a:pt x="5025" y="194"/>
                  </a:cubicBezTo>
                  <a:cubicBezTo>
                    <a:pt x="5080" y="135"/>
                    <a:pt x="5027" y="55"/>
                    <a:pt x="4967" y="55"/>
                  </a:cubicBezTo>
                  <a:cubicBezTo>
                    <a:pt x="4948" y="55"/>
                    <a:pt x="4929" y="63"/>
                    <a:pt x="4912" y="81"/>
                  </a:cubicBezTo>
                  <a:cubicBezTo>
                    <a:pt x="4256" y="648"/>
                    <a:pt x="3426" y="979"/>
                    <a:pt x="2548" y="979"/>
                  </a:cubicBezTo>
                  <a:cubicBezTo>
                    <a:pt x="2438" y="979"/>
                    <a:pt x="2327" y="973"/>
                    <a:pt x="2216" y="963"/>
                  </a:cubicBezTo>
                  <a:cubicBezTo>
                    <a:pt x="1537" y="909"/>
                    <a:pt x="501" y="701"/>
                    <a:pt x="180" y="40"/>
                  </a:cubicBezTo>
                  <a:cubicBezTo>
                    <a:pt x="162" y="12"/>
                    <a:pt x="138"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3302;p31"/>
            <p:cNvSpPr/>
            <p:nvPr/>
          </p:nvSpPr>
          <p:spPr>
            <a:xfrm>
              <a:off x="6210325" y="4095775"/>
              <a:ext cx="11575" cy="15725"/>
            </a:xfrm>
            <a:custGeom>
              <a:avLst/>
              <a:gdLst/>
              <a:ahLst/>
              <a:cxnLst/>
              <a:rect l="l" t="t" r="r" b="b"/>
              <a:pathLst>
                <a:path w="463" h="629" extrusionOk="0">
                  <a:moveTo>
                    <a:pt x="351" y="0"/>
                  </a:moveTo>
                  <a:cubicBezTo>
                    <a:pt x="328" y="0"/>
                    <a:pt x="305" y="11"/>
                    <a:pt x="290" y="38"/>
                  </a:cubicBezTo>
                  <a:cubicBezTo>
                    <a:pt x="213" y="192"/>
                    <a:pt x="158" y="359"/>
                    <a:pt x="45" y="472"/>
                  </a:cubicBezTo>
                  <a:cubicBezTo>
                    <a:pt x="0" y="545"/>
                    <a:pt x="56" y="629"/>
                    <a:pt x="112" y="629"/>
                  </a:cubicBezTo>
                  <a:cubicBezTo>
                    <a:pt x="128" y="629"/>
                    <a:pt x="145" y="621"/>
                    <a:pt x="158" y="603"/>
                  </a:cubicBezTo>
                  <a:cubicBezTo>
                    <a:pt x="271" y="454"/>
                    <a:pt x="344" y="287"/>
                    <a:pt x="421" y="133"/>
                  </a:cubicBezTo>
                  <a:cubicBezTo>
                    <a:pt x="462" y="65"/>
                    <a:pt x="406" y="0"/>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31"/>
            <p:cNvSpPr/>
            <p:nvPr/>
          </p:nvSpPr>
          <p:spPr>
            <a:xfrm>
              <a:off x="6221725" y="4096950"/>
              <a:ext cx="3875" cy="17050"/>
            </a:xfrm>
            <a:custGeom>
              <a:avLst/>
              <a:gdLst/>
              <a:ahLst/>
              <a:cxnLst/>
              <a:rect l="l" t="t" r="r" b="b"/>
              <a:pathLst>
                <a:path w="155" h="682" extrusionOk="0">
                  <a:moveTo>
                    <a:pt x="78" y="1"/>
                  </a:moveTo>
                  <a:cubicBezTo>
                    <a:pt x="39" y="1"/>
                    <a:pt x="1" y="29"/>
                    <a:pt x="1" y="86"/>
                  </a:cubicBezTo>
                  <a:lnTo>
                    <a:pt x="1" y="597"/>
                  </a:lnTo>
                  <a:cubicBezTo>
                    <a:pt x="1" y="653"/>
                    <a:pt x="39" y="682"/>
                    <a:pt x="78" y="682"/>
                  </a:cubicBezTo>
                  <a:cubicBezTo>
                    <a:pt x="116" y="682"/>
                    <a:pt x="155" y="653"/>
                    <a:pt x="155" y="597"/>
                  </a:cubicBezTo>
                  <a:lnTo>
                    <a:pt x="155" y="86"/>
                  </a:lnTo>
                  <a:cubicBezTo>
                    <a:pt x="155" y="29"/>
                    <a:pt x="116" y="1"/>
                    <a:pt x="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3304;p31"/>
            <p:cNvSpPr/>
            <p:nvPr/>
          </p:nvSpPr>
          <p:spPr>
            <a:xfrm>
              <a:off x="6228400" y="4096950"/>
              <a:ext cx="5225" cy="15700"/>
            </a:xfrm>
            <a:custGeom>
              <a:avLst/>
              <a:gdLst/>
              <a:ahLst/>
              <a:cxnLst/>
              <a:rect l="l" t="t" r="r" b="b"/>
              <a:pathLst>
                <a:path w="209" h="628" extrusionOk="0">
                  <a:moveTo>
                    <a:pt x="85" y="1"/>
                  </a:moveTo>
                  <a:cubicBezTo>
                    <a:pt x="43" y="1"/>
                    <a:pt x="1" y="29"/>
                    <a:pt x="1" y="86"/>
                  </a:cubicBezTo>
                  <a:cubicBezTo>
                    <a:pt x="19" y="240"/>
                    <a:pt x="55" y="389"/>
                    <a:pt x="55" y="556"/>
                  </a:cubicBezTo>
                  <a:cubicBezTo>
                    <a:pt x="55" y="604"/>
                    <a:pt x="94" y="627"/>
                    <a:pt x="132" y="627"/>
                  </a:cubicBezTo>
                  <a:cubicBezTo>
                    <a:pt x="170" y="627"/>
                    <a:pt x="209" y="604"/>
                    <a:pt x="209" y="556"/>
                  </a:cubicBezTo>
                  <a:cubicBezTo>
                    <a:pt x="209" y="389"/>
                    <a:pt x="168" y="240"/>
                    <a:pt x="168" y="86"/>
                  </a:cubicBezTo>
                  <a:cubicBezTo>
                    <a:pt x="168" y="29"/>
                    <a:pt x="126" y="1"/>
                    <a:pt x="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3305;p31"/>
            <p:cNvSpPr/>
            <p:nvPr/>
          </p:nvSpPr>
          <p:spPr>
            <a:xfrm>
              <a:off x="6232075" y="4095975"/>
              <a:ext cx="15600" cy="16650"/>
            </a:xfrm>
            <a:custGeom>
              <a:avLst/>
              <a:gdLst/>
              <a:ahLst/>
              <a:cxnLst/>
              <a:rect l="l" t="t" r="r" b="b"/>
              <a:pathLst>
                <a:path w="624" h="666" extrusionOk="0">
                  <a:moveTo>
                    <a:pt x="128" y="0"/>
                  </a:moveTo>
                  <a:cubicBezTo>
                    <a:pt x="66" y="0"/>
                    <a:pt x="0" y="57"/>
                    <a:pt x="39" y="125"/>
                  </a:cubicBezTo>
                  <a:cubicBezTo>
                    <a:pt x="152" y="315"/>
                    <a:pt x="306" y="464"/>
                    <a:pt x="437" y="636"/>
                  </a:cubicBezTo>
                  <a:cubicBezTo>
                    <a:pt x="453" y="657"/>
                    <a:pt x="477" y="666"/>
                    <a:pt x="502" y="666"/>
                  </a:cubicBezTo>
                  <a:cubicBezTo>
                    <a:pt x="562" y="666"/>
                    <a:pt x="623" y="614"/>
                    <a:pt x="569" y="559"/>
                  </a:cubicBezTo>
                  <a:cubicBezTo>
                    <a:pt x="437" y="392"/>
                    <a:pt x="288" y="220"/>
                    <a:pt x="193" y="30"/>
                  </a:cubicBezTo>
                  <a:cubicBezTo>
                    <a:pt x="176" y="9"/>
                    <a:pt x="152" y="0"/>
                    <a:pt x="1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3306;p31"/>
            <p:cNvSpPr/>
            <p:nvPr/>
          </p:nvSpPr>
          <p:spPr>
            <a:xfrm>
              <a:off x="6106375" y="4082125"/>
              <a:ext cx="6125" cy="477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7" name="Google Shape;3307;p31"/>
            <p:cNvSpPr/>
            <p:nvPr/>
          </p:nvSpPr>
          <p:spPr>
            <a:xfrm>
              <a:off x="6119050" y="4085975"/>
              <a:ext cx="6575" cy="5100"/>
            </a:xfrm>
            <a:custGeom>
              <a:avLst/>
              <a:gdLst/>
              <a:ahLst/>
              <a:cxnLst/>
              <a:rect l="l" t="t" r="r" b="b"/>
              <a:pathLst>
                <a:path w="263" h="204" extrusionOk="0">
                  <a:moveTo>
                    <a:pt x="132" y="0"/>
                  </a:moveTo>
                  <a:cubicBezTo>
                    <a:pt x="0" y="0"/>
                    <a:pt x="0" y="204"/>
                    <a:pt x="132" y="204"/>
                  </a:cubicBezTo>
                  <a:cubicBezTo>
                    <a:pt x="263" y="204"/>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3308;p31"/>
            <p:cNvSpPr/>
            <p:nvPr/>
          </p:nvSpPr>
          <p:spPr>
            <a:xfrm>
              <a:off x="6308025" y="4092075"/>
              <a:ext cx="6575" cy="5225"/>
            </a:xfrm>
            <a:custGeom>
              <a:avLst/>
              <a:gdLst/>
              <a:ahLst/>
              <a:cxnLst/>
              <a:rect l="l" t="t" r="r" b="b"/>
              <a:pathLst>
                <a:path w="263"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3309;p31"/>
            <p:cNvSpPr/>
            <p:nvPr/>
          </p:nvSpPr>
          <p:spPr>
            <a:xfrm>
              <a:off x="6321250" y="40840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310" name="Google Shape;3310;p31"/>
          <p:cNvSpPr/>
          <p:nvPr/>
        </p:nvSpPr>
        <p:spPr>
          <a:xfrm>
            <a:off x="11157518" y="4577004"/>
            <a:ext cx="60244" cy="46981"/>
          </a:xfrm>
          <a:custGeom>
            <a:avLst/>
            <a:gdLst/>
            <a:ahLst/>
            <a:cxnLst/>
            <a:rect l="l" t="t" r="r" b="b"/>
            <a:pathLst>
              <a:path w="268" h="209" extrusionOk="0">
                <a:moveTo>
                  <a:pt x="131" y="0"/>
                </a:moveTo>
                <a:cubicBezTo>
                  <a:pt x="0" y="0"/>
                  <a:pt x="0" y="208"/>
                  <a:pt x="131" y="208"/>
                </a:cubicBezTo>
                <a:cubicBezTo>
                  <a:pt x="267" y="208"/>
                  <a:pt x="267" y="0"/>
                  <a:pt x="13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1" name="Google Shape;3311;p31"/>
          <p:cNvSpPr/>
          <p:nvPr/>
        </p:nvSpPr>
        <p:spPr>
          <a:xfrm>
            <a:off x="11221583" y="4670517"/>
            <a:ext cx="59120" cy="41811"/>
          </a:xfrm>
          <a:custGeom>
            <a:avLst/>
            <a:gdLst/>
            <a:ahLst/>
            <a:cxnLst/>
            <a:rect l="l" t="t" r="r" b="b"/>
            <a:pathLst>
              <a:path w="263" h="186" extrusionOk="0">
                <a:moveTo>
                  <a:pt x="131" y="0"/>
                </a:moveTo>
                <a:cubicBezTo>
                  <a:pt x="0" y="0"/>
                  <a:pt x="0" y="186"/>
                  <a:pt x="131" y="186"/>
                </a:cubicBezTo>
                <a:cubicBezTo>
                  <a:pt x="263" y="186"/>
                  <a:pt x="263" y="0"/>
                  <a:pt x="13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3312;p31"/>
          <p:cNvSpPr/>
          <p:nvPr/>
        </p:nvSpPr>
        <p:spPr>
          <a:xfrm>
            <a:off x="11068951" y="4686702"/>
            <a:ext cx="59120" cy="46981"/>
          </a:xfrm>
          <a:custGeom>
            <a:avLst/>
            <a:gdLst/>
            <a:ahLst/>
            <a:cxnLst/>
            <a:rect l="l" t="t" r="r" b="b"/>
            <a:pathLst>
              <a:path w="263"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3" name="Google Shape;3313;p31"/>
          <p:cNvSpPr/>
          <p:nvPr/>
        </p:nvSpPr>
        <p:spPr>
          <a:xfrm>
            <a:off x="1435711" y="2433637"/>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3314;p31"/>
          <p:cNvSpPr/>
          <p:nvPr/>
        </p:nvSpPr>
        <p:spPr>
          <a:xfrm>
            <a:off x="8702361" y="1691147"/>
            <a:ext cx="114193" cy="89691"/>
          </a:xfrm>
          <a:custGeom>
            <a:avLst/>
            <a:gdLst/>
            <a:ahLst/>
            <a:cxnLst/>
            <a:rect l="l" t="t" r="r" b="b"/>
            <a:pathLst>
              <a:path w="508" h="399" extrusionOk="0">
                <a:moveTo>
                  <a:pt x="263" y="0"/>
                </a:moveTo>
                <a:cubicBezTo>
                  <a:pt x="1" y="0"/>
                  <a:pt x="1" y="398"/>
                  <a:pt x="263" y="398"/>
                </a:cubicBezTo>
                <a:cubicBezTo>
                  <a:pt x="507" y="398"/>
                  <a:pt x="507" y="0"/>
                  <a:pt x="26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3315;p31"/>
          <p:cNvSpPr/>
          <p:nvPr/>
        </p:nvSpPr>
        <p:spPr>
          <a:xfrm>
            <a:off x="1832310" y="1226855"/>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3316;p31"/>
          <p:cNvSpPr/>
          <p:nvPr/>
        </p:nvSpPr>
        <p:spPr>
          <a:xfrm>
            <a:off x="9569151" y="1547509"/>
            <a:ext cx="233107" cy="233332"/>
          </a:xfrm>
          <a:custGeom>
            <a:avLst/>
            <a:gdLst/>
            <a:ahLst/>
            <a:cxnLst/>
            <a:rect l="l" t="t" r="r" b="b"/>
            <a:pathLst>
              <a:path w="1037" h="1038" extrusionOk="0">
                <a:moveTo>
                  <a:pt x="749" y="0"/>
                </a:moveTo>
                <a:cubicBezTo>
                  <a:pt x="737" y="0"/>
                  <a:pt x="726" y="2"/>
                  <a:pt x="716" y="6"/>
                </a:cubicBezTo>
                <a:cubicBezTo>
                  <a:pt x="621" y="61"/>
                  <a:pt x="526" y="120"/>
                  <a:pt x="431" y="174"/>
                </a:cubicBezTo>
                <a:cubicBezTo>
                  <a:pt x="394" y="156"/>
                  <a:pt x="340" y="138"/>
                  <a:pt x="299" y="120"/>
                </a:cubicBezTo>
                <a:cubicBezTo>
                  <a:pt x="285" y="108"/>
                  <a:pt x="271" y="103"/>
                  <a:pt x="258" y="103"/>
                </a:cubicBezTo>
                <a:cubicBezTo>
                  <a:pt x="201" y="103"/>
                  <a:pt x="154" y="189"/>
                  <a:pt x="168" y="251"/>
                </a:cubicBezTo>
                <a:cubicBezTo>
                  <a:pt x="186" y="287"/>
                  <a:pt x="204" y="323"/>
                  <a:pt x="227" y="364"/>
                </a:cubicBezTo>
                <a:cubicBezTo>
                  <a:pt x="150" y="418"/>
                  <a:pt x="91" y="477"/>
                  <a:pt x="37" y="549"/>
                </a:cubicBezTo>
                <a:cubicBezTo>
                  <a:pt x="1" y="590"/>
                  <a:pt x="19" y="662"/>
                  <a:pt x="55" y="685"/>
                </a:cubicBezTo>
                <a:cubicBezTo>
                  <a:pt x="68" y="711"/>
                  <a:pt x="94" y="728"/>
                  <a:pt x="121" y="728"/>
                </a:cubicBezTo>
                <a:cubicBezTo>
                  <a:pt x="130" y="728"/>
                  <a:pt x="140" y="726"/>
                  <a:pt x="150" y="721"/>
                </a:cubicBezTo>
                <a:cubicBezTo>
                  <a:pt x="227" y="721"/>
                  <a:pt x="299" y="703"/>
                  <a:pt x="358" y="703"/>
                </a:cubicBezTo>
                <a:cubicBezTo>
                  <a:pt x="413" y="816"/>
                  <a:pt x="471" y="911"/>
                  <a:pt x="544" y="1002"/>
                </a:cubicBezTo>
                <a:cubicBezTo>
                  <a:pt x="561" y="1027"/>
                  <a:pt x="591" y="1038"/>
                  <a:pt x="622" y="1038"/>
                </a:cubicBezTo>
                <a:cubicBezTo>
                  <a:pt x="663" y="1038"/>
                  <a:pt x="705" y="1017"/>
                  <a:pt x="716" y="984"/>
                </a:cubicBezTo>
                <a:cubicBezTo>
                  <a:pt x="734" y="870"/>
                  <a:pt x="770" y="739"/>
                  <a:pt x="811" y="626"/>
                </a:cubicBezTo>
                <a:cubicBezTo>
                  <a:pt x="847" y="626"/>
                  <a:pt x="883" y="608"/>
                  <a:pt x="924" y="608"/>
                </a:cubicBezTo>
                <a:cubicBezTo>
                  <a:pt x="1037" y="590"/>
                  <a:pt x="1037" y="459"/>
                  <a:pt x="942" y="418"/>
                </a:cubicBezTo>
                <a:cubicBezTo>
                  <a:pt x="924" y="400"/>
                  <a:pt x="883" y="382"/>
                  <a:pt x="865" y="382"/>
                </a:cubicBezTo>
                <a:cubicBezTo>
                  <a:pt x="865" y="269"/>
                  <a:pt x="865" y="174"/>
                  <a:pt x="847" y="79"/>
                </a:cubicBezTo>
                <a:cubicBezTo>
                  <a:pt x="847" y="35"/>
                  <a:pt x="797" y="0"/>
                  <a:pt x="749"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7" name="Google Shape;3317;p31"/>
          <p:cNvSpPr/>
          <p:nvPr/>
        </p:nvSpPr>
        <p:spPr>
          <a:xfrm>
            <a:off x="3569058" y="330497"/>
            <a:ext cx="1160591" cy="628513"/>
          </a:xfrm>
          <a:custGeom>
            <a:avLst/>
            <a:gdLst/>
            <a:ahLst/>
            <a:cxnLst/>
            <a:rect l="l" t="t" r="r" b="b"/>
            <a:pathLst>
              <a:path w="5163" h="2796" extrusionOk="0">
                <a:moveTo>
                  <a:pt x="1776" y="0"/>
                </a:moveTo>
                <a:cubicBezTo>
                  <a:pt x="1690" y="0"/>
                  <a:pt x="1595" y="25"/>
                  <a:pt x="1490" y="81"/>
                </a:cubicBezTo>
                <a:cubicBezTo>
                  <a:pt x="1019" y="308"/>
                  <a:pt x="1133" y="1004"/>
                  <a:pt x="1246" y="1416"/>
                </a:cubicBezTo>
                <a:cubicBezTo>
                  <a:pt x="1063" y="1278"/>
                  <a:pt x="897" y="1221"/>
                  <a:pt x="756" y="1221"/>
                </a:cubicBezTo>
                <a:cubicBezTo>
                  <a:pt x="163" y="1221"/>
                  <a:pt x="0" y="2222"/>
                  <a:pt x="866" y="2511"/>
                </a:cubicBezTo>
                <a:cubicBezTo>
                  <a:pt x="1585" y="2796"/>
                  <a:pt x="2490" y="2701"/>
                  <a:pt x="3241" y="2737"/>
                </a:cubicBezTo>
                <a:cubicBezTo>
                  <a:pt x="4109" y="2701"/>
                  <a:pt x="5091" y="2737"/>
                  <a:pt x="5109" y="1868"/>
                </a:cubicBezTo>
                <a:cubicBezTo>
                  <a:pt x="5163" y="1368"/>
                  <a:pt x="4882" y="969"/>
                  <a:pt x="4490" y="969"/>
                </a:cubicBezTo>
                <a:cubicBezTo>
                  <a:pt x="4322" y="969"/>
                  <a:pt x="4133" y="1043"/>
                  <a:pt x="3942" y="1212"/>
                </a:cubicBezTo>
                <a:cubicBezTo>
                  <a:pt x="3865" y="778"/>
                  <a:pt x="4055" y="267"/>
                  <a:pt x="3508" y="81"/>
                </a:cubicBezTo>
                <a:cubicBezTo>
                  <a:pt x="3429" y="55"/>
                  <a:pt x="3356" y="43"/>
                  <a:pt x="3287" y="43"/>
                </a:cubicBezTo>
                <a:cubicBezTo>
                  <a:pt x="2913" y="43"/>
                  <a:pt x="2692" y="408"/>
                  <a:pt x="2562" y="760"/>
                </a:cubicBezTo>
                <a:cubicBezTo>
                  <a:pt x="2363" y="465"/>
                  <a:pt x="2153" y="0"/>
                  <a:pt x="17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3318;p31"/>
          <p:cNvSpPr/>
          <p:nvPr/>
        </p:nvSpPr>
        <p:spPr>
          <a:xfrm>
            <a:off x="6897073" y="613732"/>
            <a:ext cx="977387" cy="518141"/>
          </a:xfrm>
          <a:custGeom>
            <a:avLst/>
            <a:gdLst/>
            <a:ahLst/>
            <a:cxnLst/>
            <a:rect l="l" t="t" r="r" b="b"/>
            <a:pathLst>
              <a:path w="4348" h="2305" extrusionOk="0">
                <a:moveTo>
                  <a:pt x="1489" y="1"/>
                </a:moveTo>
                <a:cubicBezTo>
                  <a:pt x="1418" y="1"/>
                  <a:pt x="1341" y="20"/>
                  <a:pt x="1256" y="65"/>
                </a:cubicBezTo>
                <a:cubicBezTo>
                  <a:pt x="876" y="269"/>
                  <a:pt x="953" y="834"/>
                  <a:pt x="1048" y="1196"/>
                </a:cubicBezTo>
                <a:cubicBezTo>
                  <a:pt x="895" y="1079"/>
                  <a:pt x="755" y="1030"/>
                  <a:pt x="636" y="1030"/>
                </a:cubicBezTo>
                <a:cubicBezTo>
                  <a:pt x="139" y="1030"/>
                  <a:pt x="1" y="1875"/>
                  <a:pt x="745" y="2119"/>
                </a:cubicBezTo>
                <a:cubicBezTo>
                  <a:pt x="1141" y="2285"/>
                  <a:pt x="1625" y="2303"/>
                  <a:pt x="2090" y="2303"/>
                </a:cubicBezTo>
                <a:cubicBezTo>
                  <a:pt x="2217" y="2303"/>
                  <a:pt x="2343" y="2301"/>
                  <a:pt x="2465" y="2301"/>
                </a:cubicBezTo>
                <a:cubicBezTo>
                  <a:pt x="2555" y="2301"/>
                  <a:pt x="2642" y="2302"/>
                  <a:pt x="2726" y="2305"/>
                </a:cubicBezTo>
                <a:cubicBezTo>
                  <a:pt x="3459" y="2287"/>
                  <a:pt x="4269" y="2305"/>
                  <a:pt x="4310" y="1572"/>
                </a:cubicBezTo>
                <a:cubicBezTo>
                  <a:pt x="4348" y="1161"/>
                  <a:pt x="4109" y="825"/>
                  <a:pt x="3779" y="825"/>
                </a:cubicBezTo>
                <a:cubicBezTo>
                  <a:pt x="3640" y="825"/>
                  <a:pt x="3485" y="885"/>
                  <a:pt x="3328" y="1024"/>
                </a:cubicBezTo>
                <a:cubicBezTo>
                  <a:pt x="3251" y="667"/>
                  <a:pt x="3405" y="233"/>
                  <a:pt x="2953" y="83"/>
                </a:cubicBezTo>
                <a:cubicBezTo>
                  <a:pt x="2882" y="58"/>
                  <a:pt x="2817" y="47"/>
                  <a:pt x="2757" y="47"/>
                </a:cubicBezTo>
                <a:cubicBezTo>
                  <a:pt x="2447" y="47"/>
                  <a:pt x="2271" y="350"/>
                  <a:pt x="2161" y="649"/>
                </a:cubicBezTo>
                <a:cubicBezTo>
                  <a:pt x="1990" y="401"/>
                  <a:pt x="1808" y="1"/>
                  <a:pt x="148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9" name="Google Shape;3319;p31"/>
          <p:cNvSpPr/>
          <p:nvPr/>
        </p:nvSpPr>
        <p:spPr>
          <a:xfrm>
            <a:off x="-288789" y="2614589"/>
            <a:ext cx="1493055" cy="797105"/>
          </a:xfrm>
          <a:custGeom>
            <a:avLst/>
            <a:gdLst/>
            <a:ahLst/>
            <a:cxnLst/>
            <a:rect l="l" t="t" r="r" b="b"/>
            <a:pathLst>
              <a:path w="6642" h="3546" extrusionOk="0">
                <a:moveTo>
                  <a:pt x="2275" y="0"/>
                </a:moveTo>
                <a:cubicBezTo>
                  <a:pt x="2166" y="0"/>
                  <a:pt x="2046" y="30"/>
                  <a:pt x="1914" y="99"/>
                </a:cubicBezTo>
                <a:cubicBezTo>
                  <a:pt x="1312" y="415"/>
                  <a:pt x="1443" y="1302"/>
                  <a:pt x="1593" y="1850"/>
                </a:cubicBezTo>
                <a:cubicBezTo>
                  <a:pt x="1357" y="1669"/>
                  <a:pt x="1142" y="1595"/>
                  <a:pt x="960" y="1595"/>
                </a:cubicBezTo>
                <a:cubicBezTo>
                  <a:pt x="207" y="1595"/>
                  <a:pt x="1" y="2864"/>
                  <a:pt x="1122" y="3243"/>
                </a:cubicBezTo>
                <a:cubicBezTo>
                  <a:pt x="1725" y="3496"/>
                  <a:pt x="2445" y="3522"/>
                  <a:pt x="3144" y="3522"/>
                </a:cubicBezTo>
                <a:cubicBezTo>
                  <a:pt x="3325" y="3522"/>
                  <a:pt x="3505" y="3521"/>
                  <a:pt x="3681" y="3521"/>
                </a:cubicBezTo>
                <a:cubicBezTo>
                  <a:pt x="3844" y="3521"/>
                  <a:pt x="4004" y="3522"/>
                  <a:pt x="4158" y="3528"/>
                </a:cubicBezTo>
                <a:cubicBezTo>
                  <a:pt x="5289" y="3492"/>
                  <a:pt x="6533" y="3546"/>
                  <a:pt x="6587" y="2415"/>
                </a:cubicBezTo>
                <a:cubicBezTo>
                  <a:pt x="6641" y="1779"/>
                  <a:pt x="6275" y="1264"/>
                  <a:pt x="5771" y="1264"/>
                </a:cubicBezTo>
                <a:cubicBezTo>
                  <a:pt x="5558" y="1264"/>
                  <a:pt x="5321" y="1355"/>
                  <a:pt x="5081" y="1569"/>
                </a:cubicBezTo>
                <a:cubicBezTo>
                  <a:pt x="4967" y="1022"/>
                  <a:pt x="5212" y="361"/>
                  <a:pt x="4497" y="117"/>
                </a:cubicBezTo>
                <a:cubicBezTo>
                  <a:pt x="4395" y="82"/>
                  <a:pt x="4300" y="66"/>
                  <a:pt x="4212" y="66"/>
                </a:cubicBezTo>
                <a:cubicBezTo>
                  <a:pt x="3735" y="66"/>
                  <a:pt x="3468" y="541"/>
                  <a:pt x="3307" y="1004"/>
                </a:cubicBezTo>
                <a:cubicBezTo>
                  <a:pt x="3044" y="614"/>
                  <a:pt x="2769" y="0"/>
                  <a:pt x="227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0" name="Google Shape;3320;p31"/>
          <p:cNvSpPr/>
          <p:nvPr/>
        </p:nvSpPr>
        <p:spPr>
          <a:xfrm>
            <a:off x="5593966" y="332295"/>
            <a:ext cx="234007" cy="235131"/>
          </a:xfrm>
          <a:custGeom>
            <a:avLst/>
            <a:gdLst/>
            <a:ahLst/>
            <a:cxnLst/>
            <a:rect l="l" t="t" r="r" b="b"/>
            <a:pathLst>
              <a:path w="1041" h="1046" extrusionOk="0">
                <a:moveTo>
                  <a:pt x="766" y="0"/>
                </a:moveTo>
                <a:cubicBezTo>
                  <a:pt x="750" y="0"/>
                  <a:pt x="734" y="5"/>
                  <a:pt x="720" y="15"/>
                </a:cubicBezTo>
                <a:cubicBezTo>
                  <a:pt x="625" y="51"/>
                  <a:pt x="530" y="110"/>
                  <a:pt x="435" y="186"/>
                </a:cubicBezTo>
                <a:cubicBezTo>
                  <a:pt x="399" y="146"/>
                  <a:pt x="340" y="128"/>
                  <a:pt x="304" y="110"/>
                </a:cubicBezTo>
                <a:cubicBezTo>
                  <a:pt x="292" y="104"/>
                  <a:pt x="279" y="101"/>
                  <a:pt x="267" y="101"/>
                </a:cubicBezTo>
                <a:cubicBezTo>
                  <a:pt x="201" y="101"/>
                  <a:pt x="142" y="176"/>
                  <a:pt x="172" y="241"/>
                </a:cubicBezTo>
                <a:cubicBezTo>
                  <a:pt x="191" y="277"/>
                  <a:pt x="209" y="318"/>
                  <a:pt x="227" y="354"/>
                </a:cubicBezTo>
                <a:cubicBezTo>
                  <a:pt x="154" y="413"/>
                  <a:pt x="96" y="485"/>
                  <a:pt x="41" y="544"/>
                </a:cubicBezTo>
                <a:cubicBezTo>
                  <a:pt x="1" y="598"/>
                  <a:pt x="23" y="657"/>
                  <a:pt x="59" y="693"/>
                </a:cubicBezTo>
                <a:cubicBezTo>
                  <a:pt x="77" y="711"/>
                  <a:pt x="114" y="729"/>
                  <a:pt x="154" y="729"/>
                </a:cubicBezTo>
                <a:cubicBezTo>
                  <a:pt x="227" y="711"/>
                  <a:pt x="286" y="711"/>
                  <a:pt x="362" y="693"/>
                </a:cubicBezTo>
                <a:cubicBezTo>
                  <a:pt x="417" y="806"/>
                  <a:pt x="475" y="919"/>
                  <a:pt x="530" y="1014"/>
                </a:cubicBezTo>
                <a:cubicBezTo>
                  <a:pt x="553" y="1036"/>
                  <a:pt x="581" y="1046"/>
                  <a:pt x="608" y="1046"/>
                </a:cubicBezTo>
                <a:cubicBezTo>
                  <a:pt x="649" y="1046"/>
                  <a:pt x="688" y="1022"/>
                  <a:pt x="702" y="978"/>
                </a:cubicBezTo>
                <a:cubicBezTo>
                  <a:pt x="738" y="865"/>
                  <a:pt x="774" y="752"/>
                  <a:pt x="815" y="639"/>
                </a:cubicBezTo>
                <a:cubicBezTo>
                  <a:pt x="851" y="616"/>
                  <a:pt x="887" y="616"/>
                  <a:pt x="928" y="598"/>
                </a:cubicBezTo>
                <a:cubicBezTo>
                  <a:pt x="1041" y="580"/>
                  <a:pt x="1041" y="449"/>
                  <a:pt x="946" y="413"/>
                </a:cubicBezTo>
                <a:cubicBezTo>
                  <a:pt x="928" y="390"/>
                  <a:pt x="887" y="390"/>
                  <a:pt x="869" y="372"/>
                </a:cubicBezTo>
                <a:cubicBezTo>
                  <a:pt x="869" y="277"/>
                  <a:pt x="869" y="186"/>
                  <a:pt x="851" y="91"/>
                </a:cubicBezTo>
                <a:cubicBezTo>
                  <a:pt x="851" y="35"/>
                  <a:pt x="809" y="0"/>
                  <a:pt x="76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31"/>
          <p:cNvSpPr/>
          <p:nvPr/>
        </p:nvSpPr>
        <p:spPr>
          <a:xfrm>
            <a:off x="759632" y="155470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3322;p31"/>
          <p:cNvSpPr/>
          <p:nvPr/>
        </p:nvSpPr>
        <p:spPr>
          <a:xfrm>
            <a:off x="10331639" y="3982660"/>
            <a:ext cx="233107" cy="233557"/>
          </a:xfrm>
          <a:custGeom>
            <a:avLst/>
            <a:gdLst/>
            <a:ahLst/>
            <a:cxnLst/>
            <a:rect l="l" t="t" r="r" b="b"/>
            <a:pathLst>
              <a:path w="1037" h="1039" extrusionOk="0">
                <a:moveTo>
                  <a:pt x="751" y="0"/>
                </a:moveTo>
                <a:cubicBezTo>
                  <a:pt x="739" y="0"/>
                  <a:pt x="727" y="2"/>
                  <a:pt x="716" y="7"/>
                </a:cubicBezTo>
                <a:cubicBezTo>
                  <a:pt x="621" y="61"/>
                  <a:pt x="526" y="120"/>
                  <a:pt x="435" y="174"/>
                </a:cubicBezTo>
                <a:cubicBezTo>
                  <a:pt x="394" y="156"/>
                  <a:pt x="340" y="138"/>
                  <a:pt x="299" y="120"/>
                </a:cubicBezTo>
                <a:cubicBezTo>
                  <a:pt x="285" y="109"/>
                  <a:pt x="271" y="104"/>
                  <a:pt x="258" y="104"/>
                </a:cubicBezTo>
                <a:cubicBezTo>
                  <a:pt x="201" y="104"/>
                  <a:pt x="154" y="189"/>
                  <a:pt x="168" y="251"/>
                </a:cubicBezTo>
                <a:cubicBezTo>
                  <a:pt x="186" y="287"/>
                  <a:pt x="209" y="323"/>
                  <a:pt x="227" y="364"/>
                </a:cubicBezTo>
                <a:cubicBezTo>
                  <a:pt x="150" y="418"/>
                  <a:pt x="96" y="477"/>
                  <a:pt x="37" y="550"/>
                </a:cubicBezTo>
                <a:cubicBezTo>
                  <a:pt x="1" y="590"/>
                  <a:pt x="19" y="663"/>
                  <a:pt x="55" y="685"/>
                </a:cubicBezTo>
                <a:cubicBezTo>
                  <a:pt x="68" y="712"/>
                  <a:pt x="94" y="729"/>
                  <a:pt x="121" y="729"/>
                </a:cubicBezTo>
                <a:cubicBezTo>
                  <a:pt x="130" y="729"/>
                  <a:pt x="140" y="726"/>
                  <a:pt x="150" y="722"/>
                </a:cubicBezTo>
                <a:cubicBezTo>
                  <a:pt x="227" y="722"/>
                  <a:pt x="281" y="703"/>
                  <a:pt x="358" y="703"/>
                </a:cubicBezTo>
                <a:cubicBezTo>
                  <a:pt x="413" y="817"/>
                  <a:pt x="471" y="912"/>
                  <a:pt x="526" y="1002"/>
                </a:cubicBezTo>
                <a:cubicBezTo>
                  <a:pt x="551" y="1027"/>
                  <a:pt x="585" y="1038"/>
                  <a:pt x="619" y="1038"/>
                </a:cubicBezTo>
                <a:cubicBezTo>
                  <a:pt x="663" y="1038"/>
                  <a:pt x="705" y="1018"/>
                  <a:pt x="716" y="984"/>
                </a:cubicBezTo>
                <a:cubicBezTo>
                  <a:pt x="734" y="871"/>
                  <a:pt x="774" y="740"/>
                  <a:pt x="811" y="627"/>
                </a:cubicBezTo>
                <a:cubicBezTo>
                  <a:pt x="847" y="627"/>
                  <a:pt x="888" y="608"/>
                  <a:pt x="924" y="608"/>
                </a:cubicBezTo>
                <a:cubicBezTo>
                  <a:pt x="1037" y="590"/>
                  <a:pt x="1037" y="459"/>
                  <a:pt x="942" y="418"/>
                </a:cubicBezTo>
                <a:cubicBezTo>
                  <a:pt x="924" y="400"/>
                  <a:pt x="888" y="382"/>
                  <a:pt x="865" y="382"/>
                </a:cubicBezTo>
                <a:cubicBezTo>
                  <a:pt x="865" y="269"/>
                  <a:pt x="865" y="174"/>
                  <a:pt x="847" y="79"/>
                </a:cubicBezTo>
                <a:cubicBezTo>
                  <a:pt x="847" y="35"/>
                  <a:pt x="800" y="0"/>
                  <a:pt x="75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3323;p31"/>
          <p:cNvSpPr/>
          <p:nvPr/>
        </p:nvSpPr>
        <p:spPr>
          <a:xfrm>
            <a:off x="10636904" y="2326632"/>
            <a:ext cx="113968" cy="89691"/>
          </a:xfrm>
          <a:custGeom>
            <a:avLst/>
            <a:gdLst/>
            <a:ahLst/>
            <a:cxnLst/>
            <a:rect l="l" t="t" r="r" b="b"/>
            <a:pathLst>
              <a:path w="507" h="399" extrusionOk="0">
                <a:moveTo>
                  <a:pt x="262" y="0"/>
                </a:moveTo>
                <a:cubicBezTo>
                  <a:pt x="0" y="0"/>
                  <a:pt x="0" y="398"/>
                  <a:pt x="262" y="398"/>
                </a:cubicBezTo>
                <a:cubicBezTo>
                  <a:pt x="507" y="398"/>
                  <a:pt x="507" y="0"/>
                  <a:pt x="26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31"/>
          <p:cNvSpPr/>
          <p:nvPr/>
        </p:nvSpPr>
        <p:spPr>
          <a:xfrm>
            <a:off x="10670397" y="2488257"/>
            <a:ext cx="119139" cy="88567"/>
          </a:xfrm>
          <a:custGeom>
            <a:avLst/>
            <a:gdLst/>
            <a:ahLst/>
            <a:cxnLst/>
            <a:rect l="l" t="t" r="r" b="b"/>
            <a:pathLst>
              <a:path w="530" h="394" extrusionOk="0">
                <a:moveTo>
                  <a:pt x="263" y="0"/>
                </a:moveTo>
                <a:cubicBezTo>
                  <a:pt x="0" y="0"/>
                  <a:pt x="0" y="394"/>
                  <a:pt x="263" y="394"/>
                </a:cubicBezTo>
                <a:cubicBezTo>
                  <a:pt x="530" y="394"/>
                  <a:pt x="530"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5" name="Google Shape;3325;p31"/>
          <p:cNvSpPr/>
          <p:nvPr/>
        </p:nvSpPr>
        <p:spPr>
          <a:xfrm>
            <a:off x="10814713" y="2343717"/>
            <a:ext cx="118240" cy="89916"/>
          </a:xfrm>
          <a:custGeom>
            <a:avLst/>
            <a:gdLst/>
            <a:ahLst/>
            <a:cxnLst/>
            <a:rect l="l" t="t" r="r" b="b"/>
            <a:pathLst>
              <a:path w="526" h="400" extrusionOk="0">
                <a:moveTo>
                  <a:pt x="263" y="1"/>
                </a:moveTo>
                <a:cubicBezTo>
                  <a:pt x="1" y="1"/>
                  <a:pt x="1" y="399"/>
                  <a:pt x="263" y="399"/>
                </a:cubicBezTo>
                <a:cubicBezTo>
                  <a:pt x="525" y="399"/>
                  <a:pt x="525" y="1"/>
                  <a:pt x="26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6" name="Google Shape;3326;p31"/>
          <p:cNvSpPr/>
          <p:nvPr/>
        </p:nvSpPr>
        <p:spPr>
          <a:xfrm>
            <a:off x="4988832" y="1047353"/>
            <a:ext cx="114193" cy="93737"/>
          </a:xfrm>
          <a:custGeom>
            <a:avLst/>
            <a:gdLst/>
            <a:ahLst/>
            <a:cxnLst/>
            <a:rect l="l" t="t" r="r" b="b"/>
            <a:pathLst>
              <a:path w="508" h="417" extrusionOk="0">
                <a:moveTo>
                  <a:pt x="263" y="0"/>
                </a:moveTo>
                <a:cubicBezTo>
                  <a:pt x="1" y="0"/>
                  <a:pt x="1" y="416"/>
                  <a:pt x="263" y="416"/>
                </a:cubicBezTo>
                <a:cubicBezTo>
                  <a:pt x="508" y="416"/>
                  <a:pt x="508"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31"/>
          <p:cNvSpPr/>
          <p:nvPr/>
        </p:nvSpPr>
        <p:spPr>
          <a:xfrm>
            <a:off x="5094707" y="886627"/>
            <a:ext cx="118240" cy="88567"/>
          </a:xfrm>
          <a:custGeom>
            <a:avLst/>
            <a:gdLst/>
            <a:ahLst/>
            <a:cxnLst/>
            <a:rect l="l" t="t" r="r" b="b"/>
            <a:pathLst>
              <a:path w="526" h="394" extrusionOk="0">
                <a:moveTo>
                  <a:pt x="263" y="0"/>
                </a:moveTo>
                <a:cubicBezTo>
                  <a:pt x="0" y="0"/>
                  <a:pt x="0" y="394"/>
                  <a:pt x="263" y="394"/>
                </a:cubicBezTo>
                <a:cubicBezTo>
                  <a:pt x="525" y="394"/>
                  <a:pt x="525"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31"/>
          <p:cNvSpPr/>
          <p:nvPr/>
        </p:nvSpPr>
        <p:spPr>
          <a:xfrm>
            <a:off x="5187095" y="1102200"/>
            <a:ext cx="115317" cy="89691"/>
          </a:xfrm>
          <a:custGeom>
            <a:avLst/>
            <a:gdLst/>
            <a:ahLst/>
            <a:cxnLst/>
            <a:rect l="l" t="t" r="r" b="b"/>
            <a:pathLst>
              <a:path w="513" h="399" extrusionOk="0">
                <a:moveTo>
                  <a:pt x="250" y="0"/>
                </a:moveTo>
                <a:cubicBezTo>
                  <a:pt x="1" y="0"/>
                  <a:pt x="1" y="399"/>
                  <a:pt x="250" y="399"/>
                </a:cubicBezTo>
                <a:cubicBezTo>
                  <a:pt x="512" y="399"/>
                  <a:pt x="512" y="0"/>
                  <a:pt x="2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9" name="Google Shape;3329;p31"/>
          <p:cNvSpPr/>
          <p:nvPr/>
        </p:nvSpPr>
        <p:spPr>
          <a:xfrm>
            <a:off x="493255" y="3746180"/>
            <a:ext cx="113968" cy="89691"/>
          </a:xfrm>
          <a:custGeom>
            <a:avLst/>
            <a:gdLst/>
            <a:ahLst/>
            <a:cxnLst/>
            <a:rect l="l" t="t" r="r" b="b"/>
            <a:pathLst>
              <a:path w="507" h="399" extrusionOk="0">
                <a:moveTo>
                  <a:pt x="244" y="0"/>
                </a:moveTo>
                <a:cubicBezTo>
                  <a:pt x="0" y="0"/>
                  <a:pt x="0" y="398"/>
                  <a:pt x="244" y="398"/>
                </a:cubicBezTo>
                <a:cubicBezTo>
                  <a:pt x="507" y="398"/>
                  <a:pt x="507" y="0"/>
                  <a:pt x="24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0" name="Google Shape;3330;p31"/>
          <p:cNvSpPr/>
          <p:nvPr/>
        </p:nvSpPr>
        <p:spPr>
          <a:xfrm>
            <a:off x="687473" y="3657613"/>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31"/>
          <p:cNvSpPr/>
          <p:nvPr/>
        </p:nvSpPr>
        <p:spPr>
          <a:xfrm>
            <a:off x="708830" y="3907805"/>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31"/>
          <p:cNvSpPr/>
          <p:nvPr/>
        </p:nvSpPr>
        <p:spPr>
          <a:xfrm>
            <a:off x="2971340" y="636436"/>
            <a:ext cx="119139" cy="88792"/>
          </a:xfrm>
          <a:custGeom>
            <a:avLst/>
            <a:gdLst/>
            <a:ahLst/>
            <a:cxnLst/>
            <a:rect l="l" t="t" r="r" b="b"/>
            <a:pathLst>
              <a:path w="530" h="395" extrusionOk="0">
                <a:moveTo>
                  <a:pt x="268" y="1"/>
                </a:moveTo>
                <a:cubicBezTo>
                  <a:pt x="1" y="1"/>
                  <a:pt x="1" y="394"/>
                  <a:pt x="268" y="394"/>
                </a:cubicBezTo>
                <a:cubicBezTo>
                  <a:pt x="530" y="394"/>
                  <a:pt x="530" y="1"/>
                  <a:pt x="26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3333;p31"/>
          <p:cNvSpPr txBox="1"/>
          <p:nvPr/>
        </p:nvSpPr>
        <p:spPr>
          <a:xfrm>
            <a:off x="3272717" y="4394951"/>
            <a:ext cx="5647600" cy="971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14000"/>
              </a:lnSpc>
              <a:spcBef>
                <a:spcPts val="0"/>
              </a:spcBef>
              <a:spcAft>
                <a:spcPts val="0"/>
              </a:spcAft>
              <a:buClr>
                <a:srgbClr val="000000"/>
              </a:buClr>
              <a:buSzTx/>
              <a:buFont typeface="Arial"/>
              <a:buNone/>
              <a:tabLst/>
              <a:defRPr/>
            </a:pP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CREDITS: This presentation template was created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kumimoji="0" lang="en" sz="1467" b="1" i="0" u="none" strike="noStrike" kern="0" cap="none" spc="0" normalizeH="0" baseline="0" noProof="0">
                <a:ln>
                  <a:noFill/>
                </a:ln>
                <a:solidFill>
                  <a:srgbClr val="0E5366"/>
                </a:solidFill>
                <a:effectLst/>
                <a:uLnTx/>
                <a:uFillTx/>
                <a:latin typeface="Open Sans"/>
                <a:ea typeface="Open Sans"/>
                <a:cs typeface="Open Sans"/>
                <a:sym typeface="Open Sans"/>
              </a:rPr>
              <a:t>,</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a:t>
            </a:r>
            <a:endParaRPr kumimoji="0" sz="1467" b="0" i="0" u="none" strike="noStrike" kern="0" cap="none" spc="0" normalizeH="0" baseline="0" noProof="0">
              <a:ln>
                <a:noFill/>
              </a:ln>
              <a:solidFill>
                <a:srgbClr val="0E5366"/>
              </a:solidFill>
              <a:effectLst/>
              <a:uLnTx/>
              <a:uFillTx/>
              <a:latin typeface="Open Sans"/>
              <a:ea typeface="Open Sans"/>
              <a:cs typeface="Open Sans"/>
              <a:sym typeface="Open Sans"/>
            </a:endParaRPr>
          </a:p>
        </p:txBody>
      </p:sp>
    </p:spTree>
    <p:extLst>
      <p:ext uri="{BB962C8B-B14F-4D97-AF65-F5344CB8AC3E}">
        <p14:creationId xmlns:p14="http://schemas.microsoft.com/office/powerpoint/2010/main" val="49156641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2"/>
        </a:solidFill>
        <a:effectLst/>
      </p:bgPr>
    </p:bg>
    <p:spTree>
      <p:nvGrpSpPr>
        <p:cNvPr id="1" name="Shape 3334"/>
        <p:cNvGrpSpPr/>
        <p:nvPr/>
      </p:nvGrpSpPr>
      <p:grpSpPr>
        <a:xfrm>
          <a:off x="0" y="0"/>
          <a:ext cx="0" cy="0"/>
          <a:chOff x="0" y="0"/>
          <a:chExt cx="0" cy="0"/>
        </a:xfrm>
      </p:grpSpPr>
    </p:spTree>
    <p:extLst>
      <p:ext uri="{BB962C8B-B14F-4D97-AF65-F5344CB8AC3E}">
        <p14:creationId xmlns:p14="http://schemas.microsoft.com/office/powerpoint/2010/main" val="56326872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35"/>
        <p:cNvGrpSpPr/>
        <p:nvPr/>
      </p:nvGrpSpPr>
      <p:grpSpPr>
        <a:xfrm>
          <a:off x="0" y="0"/>
          <a:ext cx="0" cy="0"/>
          <a:chOff x="0" y="0"/>
          <a:chExt cx="0" cy="0"/>
        </a:xfrm>
      </p:grpSpPr>
      <p:grpSp>
        <p:nvGrpSpPr>
          <p:cNvPr id="3336" name="Google Shape;3336;p33"/>
          <p:cNvGrpSpPr/>
          <p:nvPr/>
        </p:nvGrpSpPr>
        <p:grpSpPr>
          <a:xfrm>
            <a:off x="-136051" y="-271495"/>
            <a:ext cx="2497300" cy="2438687"/>
            <a:chOff x="3081970" y="3217891"/>
            <a:chExt cx="525187" cy="512861"/>
          </a:xfrm>
        </p:grpSpPr>
        <p:sp>
          <p:nvSpPr>
            <p:cNvPr id="3337" name="Google Shape;3337;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3338;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3341;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3342;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3344;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0" name="Google Shape;3350;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1" name="Google Shape;3351;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3353;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3354;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3356;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3357;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9" name="Google Shape;3359;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3362;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3363;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67" name="Google Shape;3367;p33"/>
          <p:cNvGrpSpPr/>
          <p:nvPr/>
        </p:nvGrpSpPr>
        <p:grpSpPr>
          <a:xfrm rot="5400000">
            <a:off x="9733715" y="4485905"/>
            <a:ext cx="2497300" cy="2438687"/>
            <a:chOff x="3366383" y="3217891"/>
            <a:chExt cx="525187" cy="512861"/>
          </a:xfrm>
        </p:grpSpPr>
        <p:sp>
          <p:nvSpPr>
            <p:cNvPr id="3368" name="Google Shape;3368;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3370;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3372;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3" name="Google Shape;3373;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5" name="Google Shape;3375;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6" name="Google Shape;3376;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3384;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3385;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5" name="Google Shape;3395;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6" name="Google Shape;3396;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3397;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398" name="Google Shape;3398;p33"/>
          <p:cNvSpPr/>
          <p:nvPr/>
        </p:nvSpPr>
        <p:spPr>
          <a:xfrm rot="6191567" flipH="1">
            <a:off x="10699717" y="-1301996"/>
            <a:ext cx="3577839" cy="285144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33"/>
          <p:cNvSpPr/>
          <p:nvPr/>
        </p:nvSpPr>
        <p:spPr>
          <a:xfrm rot="337514">
            <a:off x="-1623701" y="5536832"/>
            <a:ext cx="3577816" cy="285142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00" name="Google Shape;3400;p33"/>
          <p:cNvGrpSpPr/>
          <p:nvPr/>
        </p:nvGrpSpPr>
        <p:grpSpPr>
          <a:xfrm rot="-5400000">
            <a:off x="32797" y="5760117"/>
            <a:ext cx="1171367" cy="837300"/>
            <a:chOff x="142975" y="118750"/>
            <a:chExt cx="878525" cy="627975"/>
          </a:xfrm>
        </p:grpSpPr>
        <p:sp>
          <p:nvSpPr>
            <p:cNvPr id="3401" name="Google Shape;3401;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3403;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3404;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3416;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7" name="Google Shape;3417;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3420;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1" name="Google Shape;3421;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2" name="Google Shape;3422;p33"/>
          <p:cNvGrpSpPr/>
          <p:nvPr/>
        </p:nvGrpSpPr>
        <p:grpSpPr>
          <a:xfrm rot="10800000" flipH="1">
            <a:off x="11248834" y="144031"/>
            <a:ext cx="837300" cy="1171367"/>
            <a:chOff x="8436625" y="2649875"/>
            <a:chExt cx="627975" cy="878525"/>
          </a:xfrm>
        </p:grpSpPr>
        <p:sp>
          <p:nvSpPr>
            <p:cNvPr id="3423" name="Google Shape;3423;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6" name="Google Shape;3426;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7" name="Google Shape;3427;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8" name="Google Shape;3428;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9" name="Google Shape;3429;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0" name="Google Shape;3430;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1" name="Google Shape;3431;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3432;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3433;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3434;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5" name="Google Shape;3435;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3436;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7" name="Google Shape;3437;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3438;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3439;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3440;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3441;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3442;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3" name="Google Shape;3443;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49420439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3444"/>
        <p:cNvGrpSpPr/>
        <p:nvPr/>
      </p:nvGrpSpPr>
      <p:grpSpPr>
        <a:xfrm>
          <a:off x="0" y="0"/>
          <a:ext cx="0" cy="0"/>
          <a:chOff x="0" y="0"/>
          <a:chExt cx="0" cy="0"/>
        </a:xfrm>
      </p:grpSpPr>
      <p:sp>
        <p:nvSpPr>
          <p:cNvPr id="3445" name="Google Shape;3445;p34"/>
          <p:cNvSpPr/>
          <p:nvPr/>
        </p:nvSpPr>
        <p:spPr>
          <a:xfrm rot="6300015">
            <a:off x="-1486489" y="-1328893"/>
            <a:ext cx="3577831" cy="285143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3446;p34"/>
          <p:cNvSpPr/>
          <p:nvPr/>
        </p:nvSpPr>
        <p:spPr>
          <a:xfrm>
            <a:off x="-14322" y="-208933"/>
            <a:ext cx="2124852" cy="1700053"/>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3447;p34"/>
          <p:cNvSpPr/>
          <p:nvPr/>
        </p:nvSpPr>
        <p:spPr>
          <a:xfrm>
            <a:off x="-64681" y="-123460"/>
            <a:ext cx="1763601" cy="129649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3448;p34"/>
          <p:cNvSpPr/>
          <p:nvPr/>
        </p:nvSpPr>
        <p:spPr>
          <a:xfrm>
            <a:off x="851378" y="513053"/>
            <a:ext cx="617500" cy="665976"/>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9" name="Google Shape;3449;p34"/>
          <p:cNvSpPr/>
          <p:nvPr/>
        </p:nvSpPr>
        <p:spPr>
          <a:xfrm>
            <a:off x="264710" y="46460"/>
            <a:ext cx="631889" cy="724043"/>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3450;p34"/>
          <p:cNvSpPr/>
          <p:nvPr/>
        </p:nvSpPr>
        <p:spPr>
          <a:xfrm>
            <a:off x="1045621" y="367458"/>
            <a:ext cx="73655" cy="67145"/>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3451;p34"/>
          <p:cNvSpPr/>
          <p:nvPr/>
        </p:nvSpPr>
        <p:spPr>
          <a:xfrm>
            <a:off x="1219309" y="353413"/>
            <a:ext cx="71599" cy="65433"/>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3452;p34"/>
          <p:cNvSpPr/>
          <p:nvPr/>
        </p:nvSpPr>
        <p:spPr>
          <a:xfrm>
            <a:off x="1217254" y="664646"/>
            <a:ext cx="71599" cy="67660"/>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3453;p34"/>
          <p:cNvSpPr/>
          <p:nvPr/>
        </p:nvSpPr>
        <p:spPr>
          <a:xfrm>
            <a:off x="1063778" y="1137920"/>
            <a:ext cx="73484" cy="67317"/>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3454;p34"/>
          <p:cNvSpPr/>
          <p:nvPr/>
        </p:nvSpPr>
        <p:spPr>
          <a:xfrm>
            <a:off x="1022496" y="1279748"/>
            <a:ext cx="71771" cy="67317"/>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5" name="Google Shape;3455;p34"/>
          <p:cNvSpPr/>
          <p:nvPr/>
        </p:nvSpPr>
        <p:spPr>
          <a:xfrm>
            <a:off x="528153" y="576945"/>
            <a:ext cx="74168" cy="65947"/>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3456;p34"/>
          <p:cNvSpPr/>
          <p:nvPr/>
        </p:nvSpPr>
        <p:spPr>
          <a:xfrm>
            <a:off x="377075" y="966801"/>
            <a:ext cx="73484" cy="65947"/>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3457;p34"/>
          <p:cNvSpPr/>
          <p:nvPr/>
        </p:nvSpPr>
        <p:spPr>
          <a:xfrm>
            <a:off x="1096151" y="-12634"/>
            <a:ext cx="70743" cy="65433"/>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3458;p34"/>
          <p:cNvSpPr/>
          <p:nvPr/>
        </p:nvSpPr>
        <p:spPr>
          <a:xfrm>
            <a:off x="427092" y="-67619"/>
            <a:ext cx="74168" cy="67317"/>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9" name="Google Shape;3459;p34"/>
          <p:cNvSpPr/>
          <p:nvPr/>
        </p:nvSpPr>
        <p:spPr>
          <a:xfrm>
            <a:off x="2169796" y="861630"/>
            <a:ext cx="114421" cy="87015"/>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3460;p34"/>
          <p:cNvSpPr/>
          <p:nvPr/>
        </p:nvSpPr>
        <p:spPr>
          <a:xfrm>
            <a:off x="2247734" y="724256"/>
            <a:ext cx="114421" cy="91297"/>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1" name="Google Shape;3461;p34"/>
          <p:cNvSpPr/>
          <p:nvPr/>
        </p:nvSpPr>
        <p:spPr>
          <a:xfrm>
            <a:off x="2311454" y="875847"/>
            <a:ext cx="114421" cy="91469"/>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62" name="Google Shape;3462;p34"/>
          <p:cNvGrpSpPr/>
          <p:nvPr/>
        </p:nvGrpSpPr>
        <p:grpSpPr>
          <a:xfrm>
            <a:off x="10761261" y="4092841"/>
            <a:ext cx="2142640" cy="3029052"/>
            <a:chOff x="581498" y="885400"/>
            <a:chExt cx="494516" cy="699098"/>
          </a:xfrm>
        </p:grpSpPr>
        <p:sp>
          <p:nvSpPr>
            <p:cNvPr id="3463" name="Google Shape;3463;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3464;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5" name="Google Shape;3465;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6" name="Google Shape;3466;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7" name="Google Shape;3467;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3468;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3469;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0" name="Google Shape;3470;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1" name="Google Shape;3471;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2" name="Google Shape;3472;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3" name="Google Shape;3473;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74" name="Google Shape;3474;p34"/>
          <p:cNvGrpSpPr/>
          <p:nvPr/>
        </p:nvGrpSpPr>
        <p:grpSpPr>
          <a:xfrm>
            <a:off x="10808452" y="5362493"/>
            <a:ext cx="1614453" cy="2091095"/>
            <a:chOff x="5879975" y="3227400"/>
            <a:chExt cx="234350" cy="303550"/>
          </a:xfrm>
        </p:grpSpPr>
        <p:sp>
          <p:nvSpPr>
            <p:cNvPr id="3475" name="Google Shape;3475;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6" name="Google Shape;3476;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7" name="Google Shape;3477;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8" name="Google Shape;3478;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9" name="Google Shape;3479;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0" name="Google Shape;3480;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1" name="Google Shape;3481;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2" name="Google Shape;3482;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3" name="Google Shape;3483;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4" name="Google Shape;3484;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5" name="Google Shape;3485;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6" name="Google Shape;3486;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7" name="Google Shape;3487;p34"/>
          <p:cNvGrpSpPr/>
          <p:nvPr/>
        </p:nvGrpSpPr>
        <p:grpSpPr>
          <a:xfrm rot="10800000" flipH="1">
            <a:off x="9623549" y="-2340507"/>
            <a:ext cx="4262611" cy="4379161"/>
            <a:chOff x="7217662" y="3775244"/>
            <a:chExt cx="3196958" cy="3284371"/>
          </a:xfrm>
        </p:grpSpPr>
        <p:sp>
          <p:nvSpPr>
            <p:cNvPr id="3488" name="Google Shape;3488;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89" name="Google Shape;3489;p34"/>
            <p:cNvGrpSpPr/>
            <p:nvPr/>
          </p:nvGrpSpPr>
          <p:grpSpPr>
            <a:xfrm rot="10800000" flipH="1">
              <a:off x="7967975" y="3899233"/>
              <a:ext cx="1404941" cy="1004250"/>
              <a:chOff x="8090250" y="1355275"/>
              <a:chExt cx="1404941" cy="1004250"/>
            </a:xfrm>
          </p:grpSpPr>
          <p:sp>
            <p:nvSpPr>
              <p:cNvPr id="3490" name="Google Shape;3490;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1" name="Google Shape;3491;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2" name="Google Shape;3492;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3" name="Google Shape;3493;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4" name="Google Shape;3494;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5" name="Google Shape;3495;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6" name="Google Shape;3496;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7" name="Google Shape;3497;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8" name="Google Shape;3498;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9" name="Google Shape;3499;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0" name="Google Shape;3500;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1" name="Google Shape;3501;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2" name="Google Shape;3502;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3" name="Google Shape;3503;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4" name="Google Shape;3504;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5" name="Google Shape;3505;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6" name="Google Shape;3506;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7" name="Google Shape;3507;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8" name="Google Shape;3508;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9" name="Google Shape;3509;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0" name="Google Shape;3510;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3511" name="Google Shape;3511;p34"/>
          <p:cNvSpPr/>
          <p:nvPr/>
        </p:nvSpPr>
        <p:spPr>
          <a:xfrm rot="-4452864">
            <a:off x="-2026325" y="5642787"/>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6259506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2592216" y="114985"/>
            <a:ext cx="6913853" cy="6704275"/>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 name="Google Shape;238;p2"/>
          <p:cNvGrpSpPr/>
          <p:nvPr/>
        </p:nvGrpSpPr>
        <p:grpSpPr>
          <a:xfrm rot="131350">
            <a:off x="1180918" y="2470397"/>
            <a:ext cx="9819733" cy="2643065"/>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2"/>
          <p:cNvGrpSpPr/>
          <p:nvPr/>
        </p:nvGrpSpPr>
        <p:grpSpPr>
          <a:xfrm>
            <a:off x="-203186" y="5484881"/>
            <a:ext cx="2203497" cy="1603528"/>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85" name="Google Shape;285;p2"/>
          <p:cNvGrpSpPr/>
          <p:nvPr/>
        </p:nvGrpSpPr>
        <p:grpSpPr>
          <a:xfrm>
            <a:off x="-203196" y="-203215"/>
            <a:ext cx="1630631" cy="1592353"/>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2"/>
          <p:cNvGrpSpPr/>
          <p:nvPr/>
        </p:nvGrpSpPr>
        <p:grpSpPr>
          <a:xfrm>
            <a:off x="10754797" y="-203215"/>
            <a:ext cx="1640391" cy="1592353"/>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2" name="Google Shape;352;p2"/>
          <p:cNvGrpSpPr/>
          <p:nvPr/>
        </p:nvGrpSpPr>
        <p:grpSpPr>
          <a:xfrm>
            <a:off x="10098142" y="5457681"/>
            <a:ext cx="2297053" cy="1603528"/>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2"/>
          <p:cNvSpPr txBox="1">
            <a:spLocks noGrp="1"/>
          </p:cNvSpPr>
          <p:nvPr>
            <p:ph type="ctrTitle"/>
          </p:nvPr>
        </p:nvSpPr>
        <p:spPr>
          <a:xfrm>
            <a:off x="960000" y="3267251"/>
            <a:ext cx="10272000" cy="1056800"/>
          </a:xfrm>
          <a:prstGeom prst="rect">
            <a:avLst/>
          </a:prstGeom>
        </p:spPr>
        <p:txBody>
          <a:bodyPr spcFirstLastPara="1" wrap="square" lIns="91425" tIns="91425" rIns="91425" bIns="91425" anchor="b" anchorCtr="0">
            <a:noAutofit/>
          </a:bodyPr>
          <a:lstStyle>
            <a:lvl1pPr lvl="0" algn="ctr">
              <a:spcBef>
                <a:spcPts val="0"/>
              </a:spcBef>
              <a:spcAft>
                <a:spcPts val="0"/>
              </a:spcAft>
              <a:buSzPts val="48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387" name="Google Shape;387;p2"/>
          <p:cNvSpPr txBox="1">
            <a:spLocks noGrp="1"/>
          </p:cNvSpPr>
          <p:nvPr>
            <p:ph type="subTitle" idx="1"/>
          </p:nvPr>
        </p:nvSpPr>
        <p:spPr>
          <a:xfrm>
            <a:off x="960000" y="4157267"/>
            <a:ext cx="102720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388" name="Google Shape;388;p2"/>
          <p:cNvSpPr/>
          <p:nvPr/>
        </p:nvSpPr>
        <p:spPr>
          <a:xfrm>
            <a:off x="3209301" y="4863134"/>
            <a:ext cx="23433" cy="23433"/>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665009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D4AD796D-7B5D-429E-962B-1E48C90D3004}" type="datetimeFigureOut">
              <a:rPr lang="en-US" smtClean="0"/>
              <a:t>8/9/2023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183449356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5986467" y="1921500"/>
            <a:ext cx="4906800" cy="2537600"/>
          </a:xfrm>
          <a:prstGeom prst="rect">
            <a:avLst/>
          </a:prstGeom>
        </p:spPr>
        <p:txBody>
          <a:bodyPr spcFirstLastPara="1" wrap="square" lIns="91425" tIns="91425" rIns="91425" bIns="91425" anchor="ctr" anchorCtr="0">
            <a:noAutofit/>
          </a:bodyPr>
          <a:lstStyle>
            <a:lvl1pPr marR="63498" lvl="0" algn="r">
              <a:spcBef>
                <a:spcPts val="0"/>
              </a:spcBef>
              <a:spcAft>
                <a:spcPts val="0"/>
              </a:spcAft>
              <a:buSzPts val="4800"/>
              <a:buNone/>
              <a:defRPr sz="5867"/>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grpSp>
        <p:nvGrpSpPr>
          <p:cNvPr id="391" name="Google Shape;391;p3"/>
          <p:cNvGrpSpPr/>
          <p:nvPr/>
        </p:nvGrpSpPr>
        <p:grpSpPr>
          <a:xfrm>
            <a:off x="395383" y="166916"/>
            <a:ext cx="2069048" cy="1391107"/>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9" name="Google Shape;409;p3"/>
          <p:cNvGrpSpPr/>
          <p:nvPr/>
        </p:nvGrpSpPr>
        <p:grpSpPr>
          <a:xfrm>
            <a:off x="9937111" y="146451"/>
            <a:ext cx="2033421" cy="1453316"/>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1" name="Google Shape;431;p3"/>
          <p:cNvSpPr/>
          <p:nvPr/>
        </p:nvSpPr>
        <p:spPr>
          <a:xfrm rot="1800004">
            <a:off x="-1571500" y="5532014"/>
            <a:ext cx="3386139" cy="1393821"/>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3693048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2"/>
        <p:cNvGrpSpPr/>
        <p:nvPr/>
      </p:nvGrpSpPr>
      <p:grpSpPr>
        <a:xfrm>
          <a:off x="0" y="0"/>
          <a:ext cx="0" cy="0"/>
          <a:chOff x="0" y="0"/>
          <a:chExt cx="0" cy="0"/>
        </a:xfrm>
      </p:grpSpPr>
      <p:sp>
        <p:nvSpPr>
          <p:cNvPr id="433" name="Google Shape;433;p4"/>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4" name="Google Shape;434;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accent1"/>
              </a:buClr>
              <a:buSzPts val="1200"/>
              <a:buFont typeface="Livvic"/>
              <a:buChar char="●"/>
              <a:defRPr sz="1600">
                <a:solidFill>
                  <a:schemeClr val="accent1"/>
                </a:solidFill>
              </a:defRPr>
            </a:lvl1pPr>
            <a:lvl2pPr marL="1219170" lvl="1" indent="-406390">
              <a:lnSpc>
                <a:spcPct val="100000"/>
              </a:lnSpc>
              <a:spcBef>
                <a:spcPts val="2133"/>
              </a:spcBef>
              <a:spcAft>
                <a:spcPts val="0"/>
              </a:spcAft>
              <a:buClr>
                <a:schemeClr val="accent1"/>
              </a:buClr>
              <a:buSzPts val="1200"/>
              <a:buFont typeface="Roboto Condensed Light"/>
              <a:buChar char="○"/>
              <a:defRPr>
                <a:solidFill>
                  <a:schemeClr val="accent1"/>
                </a:solidFill>
              </a:defRPr>
            </a:lvl2pPr>
            <a:lvl3pPr marL="1828754" lvl="2" indent="-406390">
              <a:lnSpc>
                <a:spcPct val="100000"/>
              </a:lnSpc>
              <a:spcBef>
                <a:spcPts val="2133"/>
              </a:spcBef>
              <a:spcAft>
                <a:spcPts val="0"/>
              </a:spcAft>
              <a:buClr>
                <a:schemeClr val="accent1"/>
              </a:buClr>
              <a:buSzPts val="1200"/>
              <a:buFont typeface="Roboto Condensed Light"/>
              <a:buChar char="■"/>
              <a:defRPr>
                <a:solidFill>
                  <a:schemeClr val="accent1"/>
                </a:solidFill>
              </a:defRPr>
            </a:lvl3pPr>
            <a:lvl4pPr marL="2438339" lvl="3" indent="-406390">
              <a:lnSpc>
                <a:spcPct val="100000"/>
              </a:lnSpc>
              <a:spcBef>
                <a:spcPts val="2133"/>
              </a:spcBef>
              <a:spcAft>
                <a:spcPts val="0"/>
              </a:spcAft>
              <a:buClr>
                <a:schemeClr val="accent1"/>
              </a:buClr>
              <a:buSzPts val="1200"/>
              <a:buFont typeface="Roboto Condensed Light"/>
              <a:buChar char="●"/>
              <a:defRPr>
                <a:solidFill>
                  <a:schemeClr val="accent1"/>
                </a:solidFill>
              </a:defRPr>
            </a:lvl4pPr>
            <a:lvl5pPr marL="3047924" lvl="4" indent="-406390">
              <a:lnSpc>
                <a:spcPct val="100000"/>
              </a:lnSpc>
              <a:spcBef>
                <a:spcPts val="2133"/>
              </a:spcBef>
              <a:spcAft>
                <a:spcPts val="0"/>
              </a:spcAft>
              <a:buClr>
                <a:schemeClr val="accent1"/>
              </a:buClr>
              <a:buSzPts val="1200"/>
              <a:buFont typeface="Roboto Condensed Light"/>
              <a:buChar char="○"/>
              <a:defRPr>
                <a:solidFill>
                  <a:schemeClr val="accent1"/>
                </a:solidFill>
              </a:defRPr>
            </a:lvl5pPr>
            <a:lvl6pPr marL="3657509" lvl="5" indent="-406390">
              <a:lnSpc>
                <a:spcPct val="100000"/>
              </a:lnSpc>
              <a:spcBef>
                <a:spcPts val="2133"/>
              </a:spcBef>
              <a:spcAft>
                <a:spcPts val="0"/>
              </a:spcAft>
              <a:buClr>
                <a:schemeClr val="accent1"/>
              </a:buClr>
              <a:buSzPts val="1200"/>
              <a:buFont typeface="Roboto Condensed Light"/>
              <a:buChar char="■"/>
              <a:defRPr>
                <a:solidFill>
                  <a:schemeClr val="accent1"/>
                </a:solidFill>
              </a:defRPr>
            </a:lvl6pPr>
            <a:lvl7pPr marL="4267093" lvl="6" indent="-406390">
              <a:lnSpc>
                <a:spcPct val="100000"/>
              </a:lnSpc>
              <a:spcBef>
                <a:spcPts val="2133"/>
              </a:spcBef>
              <a:spcAft>
                <a:spcPts val="0"/>
              </a:spcAft>
              <a:buClr>
                <a:schemeClr val="accent1"/>
              </a:buClr>
              <a:buSzPts val="1200"/>
              <a:buFont typeface="Roboto Condensed Light"/>
              <a:buChar char="●"/>
              <a:defRPr>
                <a:solidFill>
                  <a:schemeClr val="accent1"/>
                </a:solidFill>
              </a:defRPr>
            </a:lvl7pPr>
            <a:lvl8pPr marL="4876678" lvl="7" indent="-406390">
              <a:lnSpc>
                <a:spcPct val="100000"/>
              </a:lnSpc>
              <a:spcBef>
                <a:spcPts val="2133"/>
              </a:spcBef>
              <a:spcAft>
                <a:spcPts val="0"/>
              </a:spcAft>
              <a:buClr>
                <a:schemeClr val="accent1"/>
              </a:buClr>
              <a:buSzPts val="1200"/>
              <a:buFont typeface="Roboto Condensed Light"/>
              <a:buChar char="○"/>
              <a:defRPr>
                <a:solidFill>
                  <a:schemeClr val="accent1"/>
                </a:solidFill>
              </a:defRPr>
            </a:lvl8pPr>
            <a:lvl9pPr marL="5486263" lvl="8" indent="-406390">
              <a:lnSpc>
                <a:spcPct val="100000"/>
              </a:lnSpc>
              <a:spcBef>
                <a:spcPts val="2133"/>
              </a:spcBef>
              <a:spcAft>
                <a:spcPts val="2133"/>
              </a:spcAft>
              <a:buClr>
                <a:schemeClr val="accent1"/>
              </a:buClr>
              <a:buSzPts val="1200"/>
              <a:buFont typeface="Roboto Condensed Light"/>
              <a:buChar char="■"/>
              <a:defRPr>
                <a:solidFill>
                  <a:schemeClr val="accent1"/>
                </a:solidFill>
              </a:defRPr>
            </a:lvl9pPr>
          </a:lstStyle>
          <a:p>
            <a:endParaRPr/>
          </a:p>
        </p:txBody>
      </p:sp>
      <p:grpSp>
        <p:nvGrpSpPr>
          <p:cNvPr id="435" name="Google Shape;435;p4"/>
          <p:cNvGrpSpPr/>
          <p:nvPr/>
        </p:nvGrpSpPr>
        <p:grpSpPr>
          <a:xfrm rot="9401011">
            <a:off x="164995" y="121901"/>
            <a:ext cx="1298641" cy="1005131"/>
            <a:chOff x="1642400" y="1129775"/>
            <a:chExt cx="193200" cy="144025"/>
          </a:xfrm>
        </p:grpSpPr>
        <p:sp>
          <p:nvSpPr>
            <p:cNvPr id="436" name="Google Shape;436;p4"/>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4"/>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4"/>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4"/>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4"/>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4"/>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4"/>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4"/>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4"/>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4"/>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4"/>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4"/>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4"/>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4"/>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4"/>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4"/>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2" name="Google Shape;452;p4"/>
          <p:cNvGrpSpPr/>
          <p:nvPr/>
        </p:nvGrpSpPr>
        <p:grpSpPr>
          <a:xfrm rot="1024943">
            <a:off x="10580247" y="68313"/>
            <a:ext cx="1556092" cy="1112243"/>
            <a:chOff x="3287500" y="1126625"/>
            <a:chExt cx="222800" cy="159250"/>
          </a:xfrm>
        </p:grpSpPr>
        <p:sp>
          <p:nvSpPr>
            <p:cNvPr id="453" name="Google Shape;453;p4"/>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4"/>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4"/>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4"/>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4"/>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4"/>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4"/>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4"/>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4"/>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4"/>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4"/>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4"/>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4"/>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4"/>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4"/>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4"/>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74" name="Google Shape;474;p4"/>
          <p:cNvSpPr/>
          <p:nvPr/>
        </p:nvSpPr>
        <p:spPr>
          <a:xfrm>
            <a:off x="-597900" y="5390166"/>
            <a:ext cx="1342440" cy="1588421"/>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75" name="Google Shape;475;p4"/>
          <p:cNvGrpSpPr/>
          <p:nvPr/>
        </p:nvGrpSpPr>
        <p:grpSpPr>
          <a:xfrm>
            <a:off x="10914025" y="5503794"/>
            <a:ext cx="1176593" cy="1268417"/>
            <a:chOff x="301225" y="1363100"/>
            <a:chExt cx="229600" cy="247525"/>
          </a:xfrm>
        </p:grpSpPr>
        <p:sp>
          <p:nvSpPr>
            <p:cNvPr id="476" name="Google Shape;476;p4"/>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477;p4"/>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478;p4"/>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479;p4"/>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480;p4"/>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481;p4"/>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482;p4"/>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483;p4"/>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484;p4"/>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485;p4"/>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51121981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6"/>
        <p:cNvGrpSpPr/>
        <p:nvPr/>
      </p:nvGrpSpPr>
      <p:grpSpPr>
        <a:xfrm>
          <a:off x="0" y="0"/>
          <a:ext cx="0" cy="0"/>
          <a:chOff x="0" y="0"/>
          <a:chExt cx="0" cy="0"/>
        </a:xfrm>
      </p:grpSpPr>
      <p:sp>
        <p:nvSpPr>
          <p:cNvPr id="487" name="Google Shape;487;p5"/>
          <p:cNvSpPr/>
          <p:nvPr/>
        </p:nvSpPr>
        <p:spPr>
          <a:xfrm rot="9899998" flipH="1">
            <a:off x="10581327" y="-1187777"/>
            <a:ext cx="3437735" cy="31677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488;p5"/>
          <p:cNvSpPr/>
          <p:nvPr/>
        </p:nvSpPr>
        <p:spPr>
          <a:xfrm rot="-9899998">
            <a:off x="-1692306" y="-1187777"/>
            <a:ext cx="3437735" cy="31677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489;p5"/>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0" name="Google Shape;490;p5"/>
          <p:cNvSpPr txBox="1">
            <a:spLocks noGrp="1"/>
          </p:cNvSpPr>
          <p:nvPr>
            <p:ph type="subTitle" idx="1"/>
          </p:nvPr>
        </p:nvSpPr>
        <p:spPr>
          <a:xfrm>
            <a:off x="2425200" y="3990733"/>
            <a:ext cx="3278000" cy="14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1" name="Google Shape;491;p5"/>
          <p:cNvSpPr txBox="1">
            <a:spLocks noGrp="1"/>
          </p:cNvSpPr>
          <p:nvPr>
            <p:ph type="title" idx="2"/>
          </p:nvPr>
        </p:nvSpPr>
        <p:spPr>
          <a:xfrm>
            <a:off x="2032400" y="3688267"/>
            <a:ext cx="40636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2" name="Google Shape;492;p5"/>
          <p:cNvSpPr txBox="1">
            <a:spLocks noGrp="1"/>
          </p:cNvSpPr>
          <p:nvPr>
            <p:ph type="subTitle" idx="3"/>
          </p:nvPr>
        </p:nvSpPr>
        <p:spPr>
          <a:xfrm>
            <a:off x="6488816" y="3990733"/>
            <a:ext cx="3278000" cy="14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3" name="Google Shape;493;p5"/>
          <p:cNvSpPr txBox="1">
            <a:spLocks noGrp="1"/>
          </p:cNvSpPr>
          <p:nvPr>
            <p:ph type="title" idx="4"/>
          </p:nvPr>
        </p:nvSpPr>
        <p:spPr>
          <a:xfrm>
            <a:off x="6096005" y="3688267"/>
            <a:ext cx="40636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494" name="Google Shape;494;p5"/>
          <p:cNvGrpSpPr/>
          <p:nvPr/>
        </p:nvGrpSpPr>
        <p:grpSpPr>
          <a:xfrm>
            <a:off x="9623549" y="5033660"/>
            <a:ext cx="4262611" cy="4379161"/>
            <a:chOff x="7217662" y="3775244"/>
            <a:chExt cx="3196958" cy="3284371"/>
          </a:xfrm>
        </p:grpSpPr>
        <p:sp>
          <p:nvSpPr>
            <p:cNvPr id="495" name="Google Shape;495;p5"/>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96" name="Google Shape;496;p5"/>
            <p:cNvGrpSpPr/>
            <p:nvPr/>
          </p:nvGrpSpPr>
          <p:grpSpPr>
            <a:xfrm rot="10800000" flipH="1">
              <a:off x="7967975" y="3899233"/>
              <a:ext cx="1404941" cy="1004250"/>
              <a:chOff x="8090250" y="1355275"/>
              <a:chExt cx="1404941" cy="1004250"/>
            </a:xfrm>
          </p:grpSpPr>
          <p:sp>
            <p:nvSpPr>
              <p:cNvPr id="497" name="Google Shape;497;p5"/>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498;p5"/>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9" name="Google Shape;499;p5"/>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500;p5"/>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501;p5"/>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502;p5"/>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3" name="Google Shape;503;p5"/>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504;p5"/>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505;p5"/>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506;p5"/>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507;p5"/>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508;p5"/>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509;p5"/>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510;p5"/>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511;p5"/>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512;p5"/>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513;p5"/>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514;p5"/>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515;p5"/>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516;p5"/>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517;p5"/>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518" name="Google Shape;518;p5"/>
          <p:cNvSpPr/>
          <p:nvPr/>
        </p:nvSpPr>
        <p:spPr>
          <a:xfrm rot="1565542" flipH="1">
            <a:off x="-489893" y="6016902"/>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 name="Google Shape;519;p5"/>
          <p:cNvSpPr/>
          <p:nvPr/>
        </p:nvSpPr>
        <p:spPr>
          <a:xfrm>
            <a:off x="1139584" y="5717238"/>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520" name="Google Shape;520;p5"/>
          <p:cNvGrpSpPr/>
          <p:nvPr/>
        </p:nvGrpSpPr>
        <p:grpSpPr>
          <a:xfrm>
            <a:off x="361341" y="1842470"/>
            <a:ext cx="985388" cy="3196289"/>
            <a:chOff x="271005" y="1381852"/>
            <a:chExt cx="739041" cy="2397217"/>
          </a:xfrm>
        </p:grpSpPr>
        <p:sp>
          <p:nvSpPr>
            <p:cNvPr id="521" name="Google Shape;521;p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522;p5"/>
            <p:cNvSpPr/>
            <p:nvPr/>
          </p:nvSpPr>
          <p:spPr>
            <a:xfrm>
              <a:off x="697746" y="34916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523;p5"/>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524;p5"/>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525;p5"/>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526;p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527;p5"/>
            <p:cNvSpPr/>
            <p:nvPr/>
          </p:nvSpPr>
          <p:spPr>
            <a:xfrm>
              <a:off x="832182" y="1384879"/>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528;p5"/>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529;p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530;p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31" name="Google Shape;531;p5"/>
          <p:cNvSpPr/>
          <p:nvPr/>
        </p:nvSpPr>
        <p:spPr>
          <a:xfrm flipH="1">
            <a:off x="10506408" y="44700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532;p5"/>
          <p:cNvSpPr/>
          <p:nvPr/>
        </p:nvSpPr>
        <p:spPr>
          <a:xfrm flipH="1">
            <a:off x="10391541" y="4508705"/>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533" name="Google Shape;533;p5"/>
          <p:cNvGrpSpPr/>
          <p:nvPr/>
        </p:nvGrpSpPr>
        <p:grpSpPr>
          <a:xfrm>
            <a:off x="10965294" y="491389"/>
            <a:ext cx="981361" cy="4547369"/>
            <a:chOff x="8223970" y="368541"/>
            <a:chExt cx="736021" cy="3410527"/>
          </a:xfrm>
        </p:grpSpPr>
        <p:sp>
          <p:nvSpPr>
            <p:cNvPr id="534" name="Google Shape;534;p5"/>
            <p:cNvSpPr/>
            <p:nvPr/>
          </p:nvSpPr>
          <p:spPr>
            <a:xfrm flipH="1">
              <a:off x="8401742" y="237880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535;p5"/>
            <p:cNvSpPr/>
            <p:nvPr/>
          </p:nvSpPr>
          <p:spPr>
            <a:xfrm flipH="1">
              <a:off x="8446259" y="27340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536;p5"/>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537;p5"/>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538;p5"/>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539;p5"/>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540;p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541;p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542;p5"/>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543;p5"/>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4" name="Google Shape;544;p5"/>
          <p:cNvGrpSpPr/>
          <p:nvPr/>
        </p:nvGrpSpPr>
        <p:grpSpPr>
          <a:xfrm>
            <a:off x="-12" y="5553593"/>
            <a:ext cx="1515987" cy="1968008"/>
            <a:chOff x="4468500" y="3085500"/>
            <a:chExt cx="219925" cy="285500"/>
          </a:xfrm>
        </p:grpSpPr>
        <p:sp>
          <p:nvSpPr>
            <p:cNvPr id="545" name="Google Shape;545;p5"/>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546;p5"/>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547;p5"/>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548;p5"/>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549;p5"/>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550;p5"/>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551;p5"/>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552;p5"/>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553;p5"/>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554;p5"/>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5"/>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5"/>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557;p5"/>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558;p5"/>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5"/>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5"/>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5"/>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2" name="Google Shape;562;p5"/>
          <p:cNvGrpSpPr/>
          <p:nvPr/>
        </p:nvGrpSpPr>
        <p:grpSpPr>
          <a:xfrm>
            <a:off x="10742185" y="5033669"/>
            <a:ext cx="1821087" cy="2358676"/>
            <a:chOff x="4291200" y="3137775"/>
            <a:chExt cx="177600" cy="230025"/>
          </a:xfrm>
        </p:grpSpPr>
        <p:sp>
          <p:nvSpPr>
            <p:cNvPr id="563" name="Google Shape;563;p5"/>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5"/>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5"/>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5"/>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5"/>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5"/>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5"/>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5"/>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5"/>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5"/>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5"/>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5"/>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5" name="Google Shape;575;p5"/>
          <p:cNvSpPr/>
          <p:nvPr/>
        </p:nvSpPr>
        <p:spPr>
          <a:xfrm rot="2099721">
            <a:off x="10401418" y="603721"/>
            <a:ext cx="1115871" cy="696687"/>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5"/>
          <p:cNvSpPr/>
          <p:nvPr/>
        </p:nvSpPr>
        <p:spPr>
          <a:xfrm rot="-900021">
            <a:off x="871988" y="596093"/>
            <a:ext cx="1099451" cy="1013183"/>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8095966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77"/>
        <p:cNvGrpSpPr/>
        <p:nvPr/>
      </p:nvGrpSpPr>
      <p:grpSpPr>
        <a:xfrm>
          <a:off x="0" y="0"/>
          <a:ext cx="0" cy="0"/>
          <a:chOff x="0" y="0"/>
          <a:chExt cx="0" cy="0"/>
        </a:xfrm>
      </p:grpSpPr>
      <p:sp>
        <p:nvSpPr>
          <p:cNvPr id="578" name="Google Shape;578;p6"/>
          <p:cNvSpPr/>
          <p:nvPr/>
        </p:nvSpPr>
        <p:spPr>
          <a:xfrm>
            <a:off x="-406933" y="-371570"/>
            <a:ext cx="1366941" cy="1488259"/>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11361861" y="98442"/>
            <a:ext cx="1318539" cy="910220"/>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8" name="Google Shape;598;p6"/>
          <p:cNvGrpSpPr/>
          <p:nvPr/>
        </p:nvGrpSpPr>
        <p:grpSpPr>
          <a:xfrm rot="-1966220">
            <a:off x="-103528" y="5828601"/>
            <a:ext cx="1449575" cy="1036039"/>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20" name="Google Shape;620;p6"/>
          <p:cNvGrpSpPr/>
          <p:nvPr/>
        </p:nvGrpSpPr>
        <p:grpSpPr>
          <a:xfrm>
            <a:off x="11163923" y="5814611"/>
            <a:ext cx="2117051" cy="910259"/>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9759039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24"/>
        <p:cNvGrpSpPr/>
        <p:nvPr/>
      </p:nvGrpSpPr>
      <p:grpSpPr>
        <a:xfrm>
          <a:off x="0" y="0"/>
          <a:ext cx="0" cy="0"/>
          <a:chOff x="0" y="0"/>
          <a:chExt cx="0" cy="0"/>
        </a:xfrm>
      </p:grpSpPr>
      <p:grpSp>
        <p:nvGrpSpPr>
          <p:cNvPr id="625" name="Google Shape;625;p7"/>
          <p:cNvGrpSpPr/>
          <p:nvPr/>
        </p:nvGrpSpPr>
        <p:grpSpPr>
          <a:xfrm>
            <a:off x="1641935" y="263083"/>
            <a:ext cx="8495968" cy="6200541"/>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01" name="Google Shape;901;p7"/>
          <p:cNvSpPr txBox="1">
            <a:spLocks noGrp="1"/>
          </p:cNvSpPr>
          <p:nvPr>
            <p:ph type="title"/>
          </p:nvPr>
        </p:nvSpPr>
        <p:spPr>
          <a:xfrm>
            <a:off x="4411951" y="2788533"/>
            <a:ext cx="3251200" cy="7480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902" name="Google Shape;902;p7"/>
          <p:cNvSpPr txBox="1">
            <a:spLocks noGrp="1"/>
          </p:cNvSpPr>
          <p:nvPr>
            <p:ph type="body" idx="1"/>
          </p:nvPr>
        </p:nvSpPr>
        <p:spPr>
          <a:xfrm>
            <a:off x="4411951" y="3324100"/>
            <a:ext cx="3251200" cy="1576000"/>
          </a:xfrm>
          <a:prstGeom prst="rect">
            <a:avLst/>
          </a:prstGeom>
        </p:spPr>
        <p:txBody>
          <a:bodyPr spcFirstLastPara="1" wrap="square" lIns="91425" tIns="91425" rIns="91425" bIns="91425" anchor="t" anchorCtr="0">
            <a:noAutofit/>
          </a:bodyPr>
          <a:lstStyle>
            <a:lvl1pPr marL="609585" lvl="0" indent="-423323" algn="ctr">
              <a:lnSpc>
                <a:spcPct val="100000"/>
              </a:lnSpc>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903" name="Google Shape;903;p7"/>
          <p:cNvSpPr/>
          <p:nvPr/>
        </p:nvSpPr>
        <p:spPr>
          <a:xfrm>
            <a:off x="168358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04" name="Google Shape;904;p7"/>
          <p:cNvGrpSpPr/>
          <p:nvPr/>
        </p:nvGrpSpPr>
        <p:grpSpPr>
          <a:xfrm>
            <a:off x="361340" y="1514621"/>
            <a:ext cx="11467283" cy="3524136"/>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09900324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28"/>
        <p:cNvGrpSpPr/>
        <p:nvPr/>
      </p:nvGrpSpPr>
      <p:grpSpPr>
        <a:xfrm>
          <a:off x="0" y="0"/>
          <a:ext cx="0" cy="0"/>
          <a:chOff x="0" y="0"/>
          <a:chExt cx="0" cy="0"/>
        </a:xfrm>
      </p:grpSpPr>
      <p:sp>
        <p:nvSpPr>
          <p:cNvPr id="929" name="Google Shape;929;p8"/>
          <p:cNvSpPr/>
          <p:nvPr/>
        </p:nvSpPr>
        <p:spPr>
          <a:xfrm rot="10800000" flipH="1">
            <a:off x="-2939300" y="-3456697"/>
            <a:ext cx="19452424" cy="478460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8"/>
          <p:cNvSpPr/>
          <p:nvPr/>
        </p:nvSpPr>
        <p:spPr>
          <a:xfrm>
            <a:off x="-2939300" y="4609636"/>
            <a:ext cx="19452424" cy="478460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8"/>
          <p:cNvSpPr/>
          <p:nvPr/>
        </p:nvSpPr>
        <p:spPr>
          <a:xfrm>
            <a:off x="1901797" y="4609640"/>
            <a:ext cx="6832584" cy="4243336"/>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8"/>
          <p:cNvSpPr txBox="1">
            <a:spLocks noGrp="1"/>
          </p:cNvSpPr>
          <p:nvPr>
            <p:ph type="title"/>
          </p:nvPr>
        </p:nvSpPr>
        <p:spPr>
          <a:xfrm>
            <a:off x="2157200" y="1754967"/>
            <a:ext cx="7877600" cy="1879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96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933" name="Google Shape;933;p8"/>
          <p:cNvSpPr/>
          <p:nvPr/>
        </p:nvSpPr>
        <p:spPr>
          <a:xfrm>
            <a:off x="4492585" y="4462897"/>
            <a:ext cx="24" cy="24"/>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34" name="Google Shape;934;p8"/>
          <p:cNvGrpSpPr/>
          <p:nvPr/>
        </p:nvGrpSpPr>
        <p:grpSpPr>
          <a:xfrm>
            <a:off x="3765287" y="4479656"/>
            <a:ext cx="658828" cy="466320"/>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65" name="Google Shape;965;p8"/>
          <p:cNvSpPr/>
          <p:nvPr/>
        </p:nvSpPr>
        <p:spPr>
          <a:xfrm>
            <a:off x="4793476" y="5327317"/>
            <a:ext cx="24" cy="3419"/>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8"/>
          <p:cNvSpPr/>
          <p:nvPr/>
        </p:nvSpPr>
        <p:spPr>
          <a:xfrm>
            <a:off x="4687245" y="4966087"/>
            <a:ext cx="3419" cy="10229"/>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8"/>
          <p:cNvSpPr/>
          <p:nvPr/>
        </p:nvSpPr>
        <p:spPr>
          <a:xfrm>
            <a:off x="4676179" y="4930383"/>
            <a:ext cx="24" cy="6836"/>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8"/>
          <p:cNvSpPr/>
          <p:nvPr/>
        </p:nvSpPr>
        <p:spPr>
          <a:xfrm>
            <a:off x="4700845" y="5008579"/>
            <a:ext cx="4255" cy="10229"/>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8"/>
          <p:cNvSpPr/>
          <p:nvPr/>
        </p:nvSpPr>
        <p:spPr>
          <a:xfrm>
            <a:off x="4779041" y="5284827"/>
            <a:ext cx="24" cy="6812"/>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8"/>
          <p:cNvSpPr/>
          <p:nvPr/>
        </p:nvSpPr>
        <p:spPr>
          <a:xfrm>
            <a:off x="4662580" y="4891284"/>
            <a:ext cx="102037" cy="17877"/>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8"/>
          <p:cNvSpPr/>
          <p:nvPr/>
        </p:nvSpPr>
        <p:spPr>
          <a:xfrm>
            <a:off x="6422043" y="5705541"/>
            <a:ext cx="24" cy="7697"/>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8"/>
          <p:cNvSpPr/>
          <p:nvPr/>
        </p:nvSpPr>
        <p:spPr>
          <a:xfrm>
            <a:off x="6365952" y="5723394"/>
            <a:ext cx="34873" cy="14484"/>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8"/>
          <p:cNvSpPr/>
          <p:nvPr/>
        </p:nvSpPr>
        <p:spPr>
          <a:xfrm>
            <a:off x="6418648" y="5713213"/>
            <a:ext cx="3419" cy="3419"/>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8"/>
          <p:cNvSpPr/>
          <p:nvPr/>
        </p:nvSpPr>
        <p:spPr>
          <a:xfrm>
            <a:off x="4790083" y="4703439"/>
            <a:ext cx="24" cy="24"/>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8"/>
          <p:cNvSpPr/>
          <p:nvPr/>
        </p:nvSpPr>
        <p:spPr>
          <a:xfrm>
            <a:off x="4807075" y="4711087"/>
            <a:ext cx="4279" cy="3443"/>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8"/>
          <p:cNvSpPr/>
          <p:nvPr/>
        </p:nvSpPr>
        <p:spPr>
          <a:xfrm>
            <a:off x="4807075" y="4735751"/>
            <a:ext cx="24" cy="24"/>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77" name="Google Shape;977;p8"/>
          <p:cNvGrpSpPr/>
          <p:nvPr/>
        </p:nvGrpSpPr>
        <p:grpSpPr>
          <a:xfrm>
            <a:off x="4637649" y="4395442"/>
            <a:ext cx="1835319" cy="1842116"/>
            <a:chOff x="3972921" y="3209840"/>
            <a:chExt cx="1340301" cy="1345527"/>
          </a:xfrm>
        </p:grpSpPr>
        <p:sp>
          <p:nvSpPr>
            <p:cNvPr id="978" name="Google Shape;978;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092;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0" name="Google Shape;1120;p8"/>
          <p:cNvGrpSpPr/>
          <p:nvPr/>
        </p:nvGrpSpPr>
        <p:grpSpPr>
          <a:xfrm>
            <a:off x="6616313" y="4271090"/>
            <a:ext cx="1461907" cy="1773633"/>
            <a:chOff x="5788869" y="3127462"/>
            <a:chExt cx="1209253" cy="1467268"/>
          </a:xfrm>
        </p:grpSpPr>
        <p:sp>
          <p:nvSpPr>
            <p:cNvPr id="1121" name="Google Shape;1121;p8"/>
            <p:cNvSpPr/>
            <p:nvPr/>
          </p:nvSpPr>
          <p:spPr>
            <a:xfrm>
              <a:off x="6186779" y="3898009"/>
              <a:ext cx="289682" cy="397932"/>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8"/>
            <p:cNvSpPr/>
            <p:nvPr/>
          </p:nvSpPr>
          <p:spPr>
            <a:xfrm>
              <a:off x="6001871" y="4199605"/>
              <a:ext cx="847202" cy="39512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8"/>
            <p:cNvSpPr/>
            <p:nvPr/>
          </p:nvSpPr>
          <p:spPr>
            <a:xfrm>
              <a:off x="5981491" y="3625214"/>
              <a:ext cx="155398" cy="568788"/>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8"/>
            <p:cNvSpPr/>
            <p:nvPr/>
          </p:nvSpPr>
          <p:spPr>
            <a:xfrm>
              <a:off x="6787165" y="4539175"/>
              <a:ext cx="2848" cy="2827"/>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8"/>
            <p:cNvSpPr/>
            <p:nvPr/>
          </p:nvSpPr>
          <p:spPr>
            <a:xfrm>
              <a:off x="6136865" y="3751055"/>
              <a:ext cx="52742" cy="52762"/>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126;p8"/>
            <p:cNvSpPr/>
            <p:nvPr/>
          </p:nvSpPr>
          <p:spPr>
            <a:xfrm>
              <a:off x="6209966" y="3698335"/>
              <a:ext cx="29554" cy="32361"/>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127;p8"/>
            <p:cNvSpPr/>
            <p:nvPr/>
          </p:nvSpPr>
          <p:spPr>
            <a:xfrm>
              <a:off x="6470802" y="3311658"/>
              <a:ext cx="331156" cy="305161"/>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8"/>
            <p:cNvSpPr/>
            <p:nvPr/>
          </p:nvSpPr>
          <p:spPr>
            <a:xfrm>
              <a:off x="6113658" y="3256131"/>
              <a:ext cx="884465" cy="678909"/>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129;p8"/>
            <p:cNvSpPr/>
            <p:nvPr/>
          </p:nvSpPr>
          <p:spPr>
            <a:xfrm>
              <a:off x="6950980" y="3807315"/>
              <a:ext cx="3539" cy="5634"/>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8"/>
            <p:cNvSpPr/>
            <p:nvPr/>
          </p:nvSpPr>
          <p:spPr>
            <a:xfrm>
              <a:off x="6151632" y="3672320"/>
              <a:ext cx="32361" cy="35168"/>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8"/>
            <p:cNvSpPr/>
            <p:nvPr/>
          </p:nvSpPr>
          <p:spPr>
            <a:xfrm>
              <a:off x="6058110" y="3754574"/>
              <a:ext cx="726280" cy="758621"/>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8"/>
            <p:cNvSpPr/>
            <p:nvPr/>
          </p:nvSpPr>
          <p:spPr>
            <a:xfrm>
              <a:off x="6315427" y="4067438"/>
              <a:ext cx="137824" cy="193352"/>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8"/>
            <p:cNvSpPr/>
            <p:nvPr/>
          </p:nvSpPr>
          <p:spPr>
            <a:xfrm>
              <a:off x="6163571" y="3850902"/>
              <a:ext cx="377571" cy="496804"/>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8"/>
            <p:cNvSpPr/>
            <p:nvPr/>
          </p:nvSpPr>
          <p:spPr>
            <a:xfrm>
              <a:off x="6643750" y="4471688"/>
              <a:ext cx="29554" cy="23920"/>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135;p8"/>
            <p:cNvSpPr/>
            <p:nvPr/>
          </p:nvSpPr>
          <p:spPr>
            <a:xfrm>
              <a:off x="6098891" y="4217179"/>
              <a:ext cx="17594" cy="32361"/>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136;p8"/>
            <p:cNvSpPr/>
            <p:nvPr/>
          </p:nvSpPr>
          <p:spPr>
            <a:xfrm>
              <a:off x="6019445" y="3649133"/>
              <a:ext cx="214465" cy="544868"/>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137;p8"/>
            <p:cNvSpPr/>
            <p:nvPr/>
          </p:nvSpPr>
          <p:spPr>
            <a:xfrm>
              <a:off x="6743577" y="4501201"/>
              <a:ext cx="64010" cy="47128"/>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138;p8"/>
            <p:cNvSpPr/>
            <p:nvPr/>
          </p:nvSpPr>
          <p:spPr>
            <a:xfrm>
              <a:off x="6070773" y="4187645"/>
              <a:ext cx="21113" cy="4432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8"/>
            <p:cNvSpPr/>
            <p:nvPr/>
          </p:nvSpPr>
          <p:spPr>
            <a:xfrm>
              <a:off x="6546730" y="4436521"/>
              <a:ext cx="17594" cy="21113"/>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8"/>
            <p:cNvSpPr/>
            <p:nvPr/>
          </p:nvSpPr>
          <p:spPr>
            <a:xfrm>
              <a:off x="6485568" y="4413334"/>
              <a:ext cx="23228" cy="23208"/>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8"/>
            <p:cNvSpPr/>
            <p:nvPr/>
          </p:nvSpPr>
          <p:spPr>
            <a:xfrm>
              <a:off x="6444787" y="4395761"/>
              <a:ext cx="31669" cy="23208"/>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8"/>
            <p:cNvSpPr/>
            <p:nvPr/>
          </p:nvSpPr>
          <p:spPr>
            <a:xfrm>
              <a:off x="6418081" y="4383801"/>
              <a:ext cx="17594" cy="17594"/>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8"/>
            <p:cNvSpPr/>
            <p:nvPr/>
          </p:nvSpPr>
          <p:spPr>
            <a:xfrm>
              <a:off x="6520715" y="4425273"/>
              <a:ext cx="17594" cy="20421"/>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144;p8"/>
            <p:cNvSpPr/>
            <p:nvPr/>
          </p:nvSpPr>
          <p:spPr>
            <a:xfrm>
              <a:off x="6392067" y="4372553"/>
              <a:ext cx="14075" cy="17594"/>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145;p8"/>
            <p:cNvSpPr/>
            <p:nvPr/>
          </p:nvSpPr>
          <p:spPr>
            <a:xfrm>
              <a:off x="6716871" y="4495588"/>
              <a:ext cx="17594" cy="23208"/>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8"/>
            <p:cNvSpPr/>
            <p:nvPr/>
          </p:nvSpPr>
          <p:spPr>
            <a:xfrm>
              <a:off x="6368168" y="4363421"/>
              <a:ext cx="11960" cy="11960"/>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8"/>
            <p:cNvSpPr/>
            <p:nvPr/>
          </p:nvSpPr>
          <p:spPr>
            <a:xfrm>
              <a:off x="6576263" y="4448481"/>
              <a:ext cx="14787" cy="20401"/>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8"/>
            <p:cNvSpPr/>
            <p:nvPr/>
          </p:nvSpPr>
          <p:spPr>
            <a:xfrm>
              <a:off x="6684531" y="4483628"/>
              <a:ext cx="20401" cy="2322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8"/>
            <p:cNvSpPr/>
            <p:nvPr/>
          </p:nvSpPr>
          <p:spPr>
            <a:xfrm>
              <a:off x="6602969" y="4457613"/>
              <a:ext cx="31669" cy="26035"/>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8"/>
            <p:cNvSpPr/>
            <p:nvPr/>
          </p:nvSpPr>
          <p:spPr>
            <a:xfrm>
              <a:off x="6148805" y="3663188"/>
              <a:ext cx="2848" cy="20"/>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8"/>
            <p:cNvSpPr/>
            <p:nvPr/>
          </p:nvSpPr>
          <p:spPr>
            <a:xfrm>
              <a:off x="6145998" y="4252325"/>
              <a:ext cx="35168" cy="32361"/>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8"/>
            <p:cNvSpPr/>
            <p:nvPr/>
          </p:nvSpPr>
          <p:spPr>
            <a:xfrm>
              <a:off x="6192393" y="4275533"/>
              <a:ext cx="17594" cy="20401"/>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8"/>
            <p:cNvSpPr/>
            <p:nvPr/>
          </p:nvSpPr>
          <p:spPr>
            <a:xfrm>
              <a:off x="6124906" y="4240386"/>
              <a:ext cx="9153" cy="20401"/>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8"/>
            <p:cNvSpPr/>
            <p:nvPr/>
          </p:nvSpPr>
          <p:spPr>
            <a:xfrm>
              <a:off x="6344960" y="4352173"/>
              <a:ext cx="11980" cy="14075"/>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8"/>
            <p:cNvSpPr/>
            <p:nvPr/>
          </p:nvSpPr>
          <p:spPr>
            <a:xfrm>
              <a:off x="6039124" y="4144058"/>
              <a:ext cx="43609" cy="73143"/>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8"/>
            <p:cNvSpPr/>
            <p:nvPr/>
          </p:nvSpPr>
          <p:spPr>
            <a:xfrm>
              <a:off x="6277473" y="4319833"/>
              <a:ext cx="9153" cy="1476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8"/>
            <p:cNvSpPr/>
            <p:nvPr/>
          </p:nvSpPr>
          <p:spPr>
            <a:xfrm>
              <a:off x="6297854" y="4331081"/>
              <a:ext cx="32361" cy="23920"/>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8"/>
            <p:cNvSpPr/>
            <p:nvPr/>
          </p:nvSpPr>
          <p:spPr>
            <a:xfrm>
              <a:off x="6221926" y="4293106"/>
              <a:ext cx="14787" cy="17594"/>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8"/>
            <p:cNvSpPr/>
            <p:nvPr/>
          </p:nvSpPr>
          <p:spPr>
            <a:xfrm>
              <a:off x="6247940" y="4305066"/>
              <a:ext cx="17594" cy="17594"/>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8"/>
            <p:cNvSpPr/>
            <p:nvPr/>
          </p:nvSpPr>
          <p:spPr>
            <a:xfrm>
              <a:off x="6134038" y="3924003"/>
              <a:ext cx="307256" cy="369130"/>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8"/>
            <p:cNvSpPr/>
            <p:nvPr/>
          </p:nvSpPr>
          <p:spPr>
            <a:xfrm>
              <a:off x="6427214" y="4260766"/>
              <a:ext cx="70336" cy="5908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8"/>
            <p:cNvSpPr/>
            <p:nvPr/>
          </p:nvSpPr>
          <p:spPr>
            <a:xfrm>
              <a:off x="6177626" y="3877608"/>
              <a:ext cx="137824" cy="189854"/>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8"/>
            <p:cNvSpPr/>
            <p:nvPr/>
          </p:nvSpPr>
          <p:spPr>
            <a:xfrm>
              <a:off x="6128424" y="3912755"/>
              <a:ext cx="319196" cy="389511"/>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8"/>
            <p:cNvSpPr/>
            <p:nvPr/>
          </p:nvSpPr>
          <p:spPr>
            <a:xfrm>
              <a:off x="6172012" y="3865669"/>
              <a:ext cx="336790" cy="459806"/>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8"/>
            <p:cNvSpPr/>
            <p:nvPr/>
          </p:nvSpPr>
          <p:spPr>
            <a:xfrm>
              <a:off x="6236692" y="3730675"/>
              <a:ext cx="570903" cy="785327"/>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8"/>
            <p:cNvSpPr/>
            <p:nvPr/>
          </p:nvSpPr>
          <p:spPr>
            <a:xfrm>
              <a:off x="6136865" y="3634367"/>
              <a:ext cx="73122" cy="63990"/>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8"/>
            <p:cNvSpPr/>
            <p:nvPr/>
          </p:nvSpPr>
          <p:spPr>
            <a:xfrm>
              <a:off x="5997652" y="4193971"/>
              <a:ext cx="2827" cy="5655"/>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8"/>
            <p:cNvSpPr/>
            <p:nvPr/>
          </p:nvSpPr>
          <p:spPr>
            <a:xfrm>
              <a:off x="6204352" y="3695528"/>
              <a:ext cx="35168" cy="47128"/>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8"/>
            <p:cNvSpPr/>
            <p:nvPr/>
          </p:nvSpPr>
          <p:spPr>
            <a:xfrm>
              <a:off x="5999064" y="3628041"/>
              <a:ext cx="835242" cy="941864"/>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8"/>
            <p:cNvSpPr/>
            <p:nvPr/>
          </p:nvSpPr>
          <p:spPr>
            <a:xfrm>
              <a:off x="6435655" y="4375360"/>
              <a:ext cx="20401" cy="20421"/>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8"/>
            <p:cNvSpPr/>
            <p:nvPr/>
          </p:nvSpPr>
          <p:spPr>
            <a:xfrm>
              <a:off x="6406122" y="4363421"/>
              <a:ext cx="23920" cy="20401"/>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8"/>
            <p:cNvSpPr/>
            <p:nvPr/>
          </p:nvSpPr>
          <p:spPr>
            <a:xfrm>
              <a:off x="6476436" y="4357786"/>
              <a:ext cx="38687" cy="55569"/>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8"/>
            <p:cNvSpPr/>
            <p:nvPr/>
          </p:nvSpPr>
          <p:spPr>
            <a:xfrm>
              <a:off x="6508776" y="4410507"/>
              <a:ext cx="20401" cy="14787"/>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8"/>
            <p:cNvSpPr/>
            <p:nvPr/>
          </p:nvSpPr>
          <p:spPr>
            <a:xfrm>
              <a:off x="6330194" y="4281859"/>
              <a:ext cx="44321" cy="7033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8"/>
            <p:cNvSpPr/>
            <p:nvPr/>
          </p:nvSpPr>
          <p:spPr>
            <a:xfrm>
              <a:off x="6286606" y="4307873"/>
              <a:ext cx="23228" cy="2322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8"/>
            <p:cNvSpPr/>
            <p:nvPr/>
          </p:nvSpPr>
          <p:spPr>
            <a:xfrm>
              <a:off x="6356920" y="4337406"/>
              <a:ext cx="23208" cy="26035"/>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8"/>
            <p:cNvSpPr/>
            <p:nvPr/>
          </p:nvSpPr>
          <p:spPr>
            <a:xfrm>
              <a:off x="6380107" y="4352173"/>
              <a:ext cx="23228" cy="20401"/>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8"/>
            <p:cNvSpPr/>
            <p:nvPr/>
          </p:nvSpPr>
          <p:spPr>
            <a:xfrm>
              <a:off x="6634617" y="4430907"/>
              <a:ext cx="32361" cy="40802"/>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8"/>
            <p:cNvSpPr/>
            <p:nvPr/>
          </p:nvSpPr>
          <p:spPr>
            <a:xfrm>
              <a:off x="6734444" y="4495588"/>
              <a:ext cx="14787" cy="5634"/>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8"/>
            <p:cNvSpPr/>
            <p:nvPr/>
          </p:nvSpPr>
          <p:spPr>
            <a:xfrm>
              <a:off x="6564303" y="4430907"/>
              <a:ext cx="21113" cy="17594"/>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8"/>
            <p:cNvSpPr/>
            <p:nvPr/>
          </p:nvSpPr>
          <p:spPr>
            <a:xfrm>
              <a:off x="6704911" y="4483628"/>
              <a:ext cx="17594" cy="11980"/>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8"/>
            <p:cNvSpPr/>
            <p:nvPr/>
          </p:nvSpPr>
          <p:spPr>
            <a:xfrm>
              <a:off x="6233886" y="3742635"/>
              <a:ext cx="565269" cy="773367"/>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8"/>
            <p:cNvSpPr/>
            <p:nvPr/>
          </p:nvSpPr>
          <p:spPr>
            <a:xfrm>
              <a:off x="6145998" y="3642787"/>
              <a:ext cx="58376" cy="52762"/>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186;p8"/>
            <p:cNvSpPr/>
            <p:nvPr/>
          </p:nvSpPr>
          <p:spPr>
            <a:xfrm>
              <a:off x="6591029" y="4442847"/>
              <a:ext cx="20401" cy="14787"/>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8"/>
            <p:cNvSpPr/>
            <p:nvPr/>
          </p:nvSpPr>
          <p:spPr>
            <a:xfrm>
              <a:off x="6673283" y="4468861"/>
              <a:ext cx="20401" cy="14787"/>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8"/>
            <p:cNvSpPr/>
            <p:nvPr/>
          </p:nvSpPr>
          <p:spPr>
            <a:xfrm>
              <a:off x="6265514" y="4299432"/>
              <a:ext cx="21113" cy="20421"/>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8"/>
            <p:cNvSpPr/>
            <p:nvPr/>
          </p:nvSpPr>
          <p:spPr>
            <a:xfrm>
              <a:off x="6538289" y="4418948"/>
              <a:ext cx="20421" cy="17594"/>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8"/>
            <p:cNvSpPr/>
            <p:nvPr/>
          </p:nvSpPr>
          <p:spPr>
            <a:xfrm>
              <a:off x="6236692" y="4281859"/>
              <a:ext cx="20401" cy="2322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8"/>
            <p:cNvSpPr/>
            <p:nvPr/>
          </p:nvSpPr>
          <p:spPr>
            <a:xfrm>
              <a:off x="6116465" y="4217179"/>
              <a:ext cx="23228" cy="2322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8"/>
            <p:cNvSpPr/>
            <p:nvPr/>
          </p:nvSpPr>
          <p:spPr>
            <a:xfrm>
              <a:off x="6091865" y="4199605"/>
              <a:ext cx="20401" cy="17594"/>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8"/>
            <p:cNvSpPr/>
            <p:nvPr/>
          </p:nvSpPr>
          <p:spPr>
            <a:xfrm>
              <a:off x="5788869" y="4129291"/>
              <a:ext cx="5634" cy="14787"/>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8"/>
            <p:cNvSpPr/>
            <p:nvPr/>
          </p:nvSpPr>
          <p:spPr>
            <a:xfrm>
              <a:off x="6134038" y="4225620"/>
              <a:ext cx="23228" cy="26727"/>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8"/>
            <p:cNvSpPr/>
            <p:nvPr/>
          </p:nvSpPr>
          <p:spPr>
            <a:xfrm>
              <a:off x="6209966" y="4267092"/>
              <a:ext cx="20421" cy="26035"/>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196;p8"/>
            <p:cNvSpPr/>
            <p:nvPr/>
          </p:nvSpPr>
          <p:spPr>
            <a:xfrm>
              <a:off x="6181145" y="4199605"/>
              <a:ext cx="43609" cy="75950"/>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8"/>
            <p:cNvSpPr/>
            <p:nvPr/>
          </p:nvSpPr>
          <p:spPr>
            <a:xfrm>
              <a:off x="6005390" y="3639980"/>
              <a:ext cx="781809" cy="902038"/>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8"/>
            <p:cNvSpPr/>
            <p:nvPr/>
          </p:nvSpPr>
          <p:spPr>
            <a:xfrm>
              <a:off x="6784358" y="4513161"/>
              <a:ext cx="35168" cy="37975"/>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8"/>
            <p:cNvSpPr/>
            <p:nvPr/>
          </p:nvSpPr>
          <p:spPr>
            <a:xfrm>
              <a:off x="6183972" y="3695528"/>
              <a:ext cx="52742" cy="59067"/>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8"/>
            <p:cNvSpPr/>
            <p:nvPr/>
          </p:nvSpPr>
          <p:spPr>
            <a:xfrm>
              <a:off x="6139672" y="3792548"/>
              <a:ext cx="49935" cy="17594"/>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8"/>
            <p:cNvSpPr/>
            <p:nvPr/>
          </p:nvSpPr>
          <p:spPr>
            <a:xfrm>
              <a:off x="6131231" y="3748248"/>
              <a:ext cx="64010" cy="57033"/>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8"/>
            <p:cNvSpPr/>
            <p:nvPr/>
          </p:nvSpPr>
          <p:spPr>
            <a:xfrm>
              <a:off x="6122099" y="3777781"/>
              <a:ext cx="85082" cy="43609"/>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8"/>
            <p:cNvSpPr/>
            <p:nvPr/>
          </p:nvSpPr>
          <p:spPr>
            <a:xfrm>
              <a:off x="6116465" y="3733482"/>
              <a:ext cx="90716" cy="64702"/>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8"/>
            <p:cNvSpPr/>
            <p:nvPr/>
          </p:nvSpPr>
          <p:spPr>
            <a:xfrm>
              <a:off x="6845519" y="3235730"/>
              <a:ext cx="56281" cy="5556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8"/>
            <p:cNvSpPr/>
            <p:nvPr/>
          </p:nvSpPr>
          <p:spPr>
            <a:xfrm>
              <a:off x="6385741" y="3203390"/>
              <a:ext cx="2827" cy="20"/>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8"/>
            <p:cNvSpPr/>
            <p:nvPr/>
          </p:nvSpPr>
          <p:spPr>
            <a:xfrm>
              <a:off x="6919352" y="3833329"/>
              <a:ext cx="20" cy="20"/>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8"/>
            <p:cNvSpPr/>
            <p:nvPr/>
          </p:nvSpPr>
          <p:spPr>
            <a:xfrm>
              <a:off x="6151632" y="3145036"/>
              <a:ext cx="808515" cy="711514"/>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8"/>
            <p:cNvSpPr/>
            <p:nvPr/>
          </p:nvSpPr>
          <p:spPr>
            <a:xfrm>
              <a:off x="6450421" y="3282837"/>
              <a:ext cx="398644" cy="374053"/>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8"/>
            <p:cNvSpPr/>
            <p:nvPr/>
          </p:nvSpPr>
          <p:spPr>
            <a:xfrm>
              <a:off x="6450421" y="3350324"/>
              <a:ext cx="32361" cy="23228"/>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8"/>
            <p:cNvSpPr/>
            <p:nvPr/>
          </p:nvSpPr>
          <p:spPr>
            <a:xfrm>
              <a:off x="6122099" y="3220964"/>
              <a:ext cx="61895" cy="41514"/>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8"/>
            <p:cNvSpPr/>
            <p:nvPr/>
          </p:nvSpPr>
          <p:spPr>
            <a:xfrm>
              <a:off x="6766784" y="3830502"/>
              <a:ext cx="58376" cy="47128"/>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214;p8"/>
            <p:cNvSpPr/>
            <p:nvPr/>
          </p:nvSpPr>
          <p:spPr>
            <a:xfrm>
              <a:off x="6347767" y="3449459"/>
              <a:ext cx="23228" cy="20401"/>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215;p8"/>
            <p:cNvSpPr/>
            <p:nvPr/>
          </p:nvSpPr>
          <p:spPr>
            <a:xfrm>
              <a:off x="6136865" y="3280030"/>
              <a:ext cx="137804" cy="134305"/>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216;p8"/>
            <p:cNvSpPr/>
            <p:nvPr/>
          </p:nvSpPr>
          <p:spPr>
            <a:xfrm>
              <a:off x="6837098" y="3906430"/>
              <a:ext cx="2827" cy="20"/>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217;p8"/>
            <p:cNvSpPr/>
            <p:nvPr/>
          </p:nvSpPr>
          <p:spPr>
            <a:xfrm>
              <a:off x="6327387" y="3431886"/>
              <a:ext cx="20401" cy="17594"/>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8"/>
            <p:cNvSpPr/>
            <p:nvPr/>
          </p:nvSpPr>
          <p:spPr>
            <a:xfrm>
              <a:off x="6585395" y="3663188"/>
              <a:ext cx="123057" cy="111809"/>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8"/>
            <p:cNvSpPr/>
            <p:nvPr/>
          </p:nvSpPr>
          <p:spPr>
            <a:xfrm>
              <a:off x="6693663" y="3772147"/>
              <a:ext cx="58376" cy="46436"/>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8"/>
            <p:cNvSpPr/>
            <p:nvPr/>
          </p:nvSpPr>
          <p:spPr>
            <a:xfrm>
              <a:off x="6467995" y="3564053"/>
              <a:ext cx="137824" cy="11392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8"/>
            <p:cNvSpPr/>
            <p:nvPr/>
          </p:nvSpPr>
          <p:spPr>
            <a:xfrm>
              <a:off x="6804758" y="3853709"/>
              <a:ext cx="90696" cy="4432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8"/>
            <p:cNvSpPr/>
            <p:nvPr/>
          </p:nvSpPr>
          <p:spPr>
            <a:xfrm>
              <a:off x="6289413" y="3391105"/>
              <a:ext cx="14787" cy="14787"/>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223;p8"/>
            <p:cNvSpPr/>
            <p:nvPr/>
          </p:nvSpPr>
          <p:spPr>
            <a:xfrm>
              <a:off x="6242306" y="3341191"/>
              <a:ext cx="23228" cy="26727"/>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224;p8"/>
            <p:cNvSpPr/>
            <p:nvPr/>
          </p:nvSpPr>
          <p:spPr>
            <a:xfrm>
              <a:off x="6370975" y="3469839"/>
              <a:ext cx="114616" cy="109002"/>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225;p8"/>
            <p:cNvSpPr/>
            <p:nvPr/>
          </p:nvSpPr>
          <p:spPr>
            <a:xfrm>
              <a:off x="6265514" y="3367918"/>
              <a:ext cx="23920" cy="20401"/>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226;p8"/>
            <p:cNvSpPr/>
            <p:nvPr/>
          </p:nvSpPr>
          <p:spPr>
            <a:xfrm>
              <a:off x="6221926" y="3320811"/>
              <a:ext cx="20401" cy="23208"/>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8"/>
            <p:cNvSpPr/>
            <p:nvPr/>
          </p:nvSpPr>
          <p:spPr>
            <a:xfrm>
              <a:off x="6304179" y="3408678"/>
              <a:ext cx="23228" cy="20421"/>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8"/>
            <p:cNvSpPr/>
            <p:nvPr/>
          </p:nvSpPr>
          <p:spPr>
            <a:xfrm>
              <a:off x="6743577" y="3815735"/>
              <a:ext cx="35188" cy="23228"/>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8"/>
            <p:cNvSpPr/>
            <p:nvPr/>
          </p:nvSpPr>
          <p:spPr>
            <a:xfrm>
              <a:off x="6887012" y="3768649"/>
              <a:ext cx="63990" cy="73834"/>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8"/>
            <p:cNvSpPr/>
            <p:nvPr/>
          </p:nvSpPr>
          <p:spPr>
            <a:xfrm>
              <a:off x="6160053" y="3250497"/>
              <a:ext cx="70336" cy="73143"/>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8"/>
            <p:cNvSpPr/>
            <p:nvPr/>
          </p:nvSpPr>
          <p:spPr>
            <a:xfrm>
              <a:off x="6488375" y="3370724"/>
              <a:ext cx="275627" cy="257342"/>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232;p8"/>
            <p:cNvSpPr/>
            <p:nvPr/>
          </p:nvSpPr>
          <p:spPr>
            <a:xfrm>
              <a:off x="6453228" y="3306044"/>
              <a:ext cx="357170" cy="328349"/>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233;p8"/>
            <p:cNvSpPr/>
            <p:nvPr/>
          </p:nvSpPr>
          <p:spPr>
            <a:xfrm>
              <a:off x="6447594" y="3338384"/>
              <a:ext cx="2848" cy="11960"/>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8"/>
            <p:cNvSpPr/>
            <p:nvPr/>
          </p:nvSpPr>
          <p:spPr>
            <a:xfrm>
              <a:off x="6482761" y="3373531"/>
              <a:ext cx="284048" cy="2580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8"/>
            <p:cNvSpPr/>
            <p:nvPr/>
          </p:nvSpPr>
          <p:spPr>
            <a:xfrm>
              <a:off x="6450421" y="3294085"/>
              <a:ext cx="369110" cy="343115"/>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236;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1237;p8"/>
            <p:cNvSpPr/>
            <p:nvPr/>
          </p:nvSpPr>
          <p:spPr>
            <a:xfrm>
              <a:off x="6295047" y="3396739"/>
              <a:ext cx="20" cy="20"/>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8"/>
            <p:cNvSpPr/>
            <p:nvPr/>
          </p:nvSpPr>
          <p:spPr>
            <a:xfrm>
              <a:off x="6098891" y="3127462"/>
              <a:ext cx="746661" cy="12869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8"/>
            <p:cNvSpPr/>
            <p:nvPr/>
          </p:nvSpPr>
          <p:spPr>
            <a:xfrm>
              <a:off x="6884185" y="3291278"/>
              <a:ext cx="96351" cy="474573"/>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8"/>
            <p:cNvSpPr/>
            <p:nvPr/>
          </p:nvSpPr>
          <p:spPr>
            <a:xfrm>
              <a:off x="6274646" y="3414312"/>
              <a:ext cx="562482" cy="503395"/>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8"/>
            <p:cNvSpPr/>
            <p:nvPr/>
          </p:nvSpPr>
          <p:spPr>
            <a:xfrm>
              <a:off x="6113658" y="3250497"/>
              <a:ext cx="23228" cy="2955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8"/>
            <p:cNvSpPr/>
            <p:nvPr/>
          </p:nvSpPr>
          <p:spPr>
            <a:xfrm>
              <a:off x="6839905" y="3764581"/>
              <a:ext cx="134997" cy="14187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8"/>
            <p:cNvSpPr/>
            <p:nvPr/>
          </p:nvSpPr>
          <p:spPr>
            <a:xfrm>
              <a:off x="6242306" y="3329232"/>
              <a:ext cx="11980" cy="11980"/>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1244;p8"/>
            <p:cNvSpPr/>
            <p:nvPr/>
          </p:nvSpPr>
          <p:spPr>
            <a:xfrm>
              <a:off x="6778744" y="3827695"/>
              <a:ext cx="5634" cy="2827"/>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1245;p8"/>
            <p:cNvSpPr/>
            <p:nvPr/>
          </p:nvSpPr>
          <p:spPr>
            <a:xfrm>
              <a:off x="6752018" y="3803796"/>
              <a:ext cx="11980" cy="11960"/>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1246;p8"/>
            <p:cNvSpPr/>
            <p:nvPr/>
          </p:nvSpPr>
          <p:spPr>
            <a:xfrm>
              <a:off x="6265514" y="3326425"/>
              <a:ext cx="47128" cy="41494"/>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8"/>
            <p:cNvSpPr/>
            <p:nvPr/>
          </p:nvSpPr>
          <p:spPr>
            <a:xfrm>
              <a:off x="6230367" y="3311658"/>
              <a:ext cx="6346" cy="9173"/>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8"/>
            <p:cNvSpPr/>
            <p:nvPr/>
          </p:nvSpPr>
          <p:spPr>
            <a:xfrm>
              <a:off x="6895433" y="3842462"/>
              <a:ext cx="20421" cy="11268"/>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8"/>
            <p:cNvSpPr/>
            <p:nvPr/>
          </p:nvSpPr>
          <p:spPr>
            <a:xfrm>
              <a:off x="6183972" y="3227289"/>
              <a:ext cx="23208" cy="23228"/>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8"/>
            <p:cNvSpPr/>
            <p:nvPr/>
          </p:nvSpPr>
          <p:spPr>
            <a:xfrm>
              <a:off x="6289413" y="3379165"/>
              <a:ext cx="11268" cy="11960"/>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8"/>
            <p:cNvSpPr/>
            <p:nvPr/>
          </p:nvSpPr>
          <p:spPr>
            <a:xfrm>
              <a:off x="6605796" y="3637174"/>
              <a:ext cx="28842" cy="26035"/>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8"/>
            <p:cNvSpPr/>
            <p:nvPr/>
          </p:nvSpPr>
          <p:spPr>
            <a:xfrm>
              <a:off x="6304179" y="3391105"/>
              <a:ext cx="17594" cy="17594"/>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8"/>
            <p:cNvSpPr/>
            <p:nvPr/>
          </p:nvSpPr>
          <p:spPr>
            <a:xfrm>
              <a:off x="6708430" y="3727868"/>
              <a:ext cx="49243" cy="44301"/>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8"/>
            <p:cNvSpPr/>
            <p:nvPr/>
          </p:nvSpPr>
          <p:spPr>
            <a:xfrm>
              <a:off x="6485568" y="3534519"/>
              <a:ext cx="37995" cy="2955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8"/>
            <p:cNvSpPr/>
            <p:nvPr/>
          </p:nvSpPr>
          <p:spPr>
            <a:xfrm>
              <a:off x="6327387" y="3414312"/>
              <a:ext cx="17594" cy="17594"/>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8"/>
            <p:cNvSpPr/>
            <p:nvPr/>
          </p:nvSpPr>
          <p:spPr>
            <a:xfrm>
              <a:off x="6347767" y="3438211"/>
              <a:ext cx="14787" cy="11268"/>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8"/>
            <p:cNvSpPr/>
            <p:nvPr/>
          </p:nvSpPr>
          <p:spPr>
            <a:xfrm>
              <a:off x="6370975" y="3434693"/>
              <a:ext cx="44301" cy="35168"/>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8"/>
            <p:cNvSpPr/>
            <p:nvPr/>
          </p:nvSpPr>
          <p:spPr>
            <a:xfrm>
              <a:off x="6825139" y="3838943"/>
              <a:ext cx="37975" cy="17594"/>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1259;p8"/>
            <p:cNvSpPr/>
            <p:nvPr/>
          </p:nvSpPr>
          <p:spPr>
            <a:xfrm>
              <a:off x="6110851" y="3135903"/>
              <a:ext cx="866891" cy="632777"/>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1260;p8"/>
            <p:cNvSpPr/>
            <p:nvPr/>
          </p:nvSpPr>
          <p:spPr>
            <a:xfrm>
              <a:off x="6907392" y="3765822"/>
              <a:ext cx="43609" cy="41514"/>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8"/>
            <p:cNvSpPr/>
            <p:nvPr/>
          </p:nvSpPr>
          <p:spPr>
            <a:xfrm>
              <a:off x="6113658" y="3220964"/>
              <a:ext cx="840876" cy="691824"/>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4" name="Google Shape;1264;p8"/>
          <p:cNvGrpSpPr/>
          <p:nvPr/>
        </p:nvGrpSpPr>
        <p:grpSpPr>
          <a:xfrm>
            <a:off x="9438989" y="3427555"/>
            <a:ext cx="1337004" cy="2015175"/>
            <a:chOff x="6456089" y="2552414"/>
            <a:chExt cx="672943" cy="1014758"/>
          </a:xfrm>
        </p:grpSpPr>
        <p:sp>
          <p:nvSpPr>
            <p:cNvPr id="1265" name="Google Shape;1265;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1266;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73" name="Google Shape;1273;p8"/>
            <p:cNvGrpSpPr/>
            <p:nvPr/>
          </p:nvGrpSpPr>
          <p:grpSpPr>
            <a:xfrm>
              <a:off x="6456089" y="2552414"/>
              <a:ext cx="672943" cy="1014758"/>
              <a:chOff x="6456089" y="2552414"/>
              <a:chExt cx="672943" cy="1014758"/>
            </a:xfrm>
          </p:grpSpPr>
          <p:sp>
            <p:nvSpPr>
              <p:cNvPr id="1274" name="Google Shape;1274;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1287;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1288;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1290;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1291;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1293;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1304;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1306;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1307;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317;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318;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32" name="Google Shape;1332;p8"/>
          <p:cNvGrpSpPr/>
          <p:nvPr/>
        </p:nvGrpSpPr>
        <p:grpSpPr>
          <a:xfrm>
            <a:off x="8527081" y="5416988"/>
            <a:ext cx="849671" cy="658968"/>
            <a:chOff x="7042387" y="3698335"/>
            <a:chExt cx="494954" cy="383895"/>
          </a:xfrm>
        </p:grpSpPr>
        <p:sp>
          <p:nvSpPr>
            <p:cNvPr id="1333" name="Google Shape;1333;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ECE0C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ECE0C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1368;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1370;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1374;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1375;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8" name="Google Shape;1378;p8"/>
          <p:cNvGrpSpPr/>
          <p:nvPr/>
        </p:nvGrpSpPr>
        <p:grpSpPr>
          <a:xfrm>
            <a:off x="1651277" y="4127568"/>
            <a:ext cx="2044375" cy="1775373"/>
            <a:chOff x="2599736" y="3491668"/>
            <a:chExt cx="1280081" cy="1111832"/>
          </a:xfrm>
        </p:grpSpPr>
        <p:sp>
          <p:nvSpPr>
            <p:cNvPr id="1379" name="Google Shape;1379;p8"/>
            <p:cNvSpPr/>
            <p:nvPr/>
          </p:nvSpPr>
          <p:spPr>
            <a:xfrm>
              <a:off x="2599736" y="3864141"/>
              <a:ext cx="1280081" cy="739359"/>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1380;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8"/>
            <p:cNvSpPr/>
            <p:nvPr/>
          </p:nvSpPr>
          <p:spPr>
            <a:xfrm>
              <a:off x="2990222" y="4099417"/>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1382;p8"/>
            <p:cNvSpPr/>
            <p:nvPr/>
          </p:nvSpPr>
          <p:spPr>
            <a:xfrm>
              <a:off x="2915095" y="4141012"/>
              <a:ext cx="62106" cy="46588"/>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1383;p8"/>
            <p:cNvSpPr/>
            <p:nvPr/>
          </p:nvSpPr>
          <p:spPr>
            <a:xfrm>
              <a:off x="3018778" y="4145987"/>
              <a:ext cx="2496" cy="2496"/>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8"/>
            <p:cNvSpPr/>
            <p:nvPr/>
          </p:nvSpPr>
          <p:spPr>
            <a:xfrm>
              <a:off x="3114380" y="418508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8"/>
            <p:cNvSpPr/>
            <p:nvPr/>
          </p:nvSpPr>
          <p:spPr>
            <a:xfrm>
              <a:off x="2992701" y="4138533"/>
              <a:ext cx="39117" cy="51545"/>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8"/>
            <p:cNvSpPr/>
            <p:nvPr/>
          </p:nvSpPr>
          <p:spPr>
            <a:xfrm>
              <a:off x="3262118" y="4143508"/>
              <a:ext cx="2496" cy="2496"/>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8"/>
            <p:cNvSpPr/>
            <p:nvPr/>
          </p:nvSpPr>
          <p:spPr>
            <a:xfrm>
              <a:off x="3388754" y="4057839"/>
              <a:ext cx="2514" cy="3107"/>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1388;p8"/>
            <p:cNvSpPr/>
            <p:nvPr/>
          </p:nvSpPr>
          <p:spPr>
            <a:xfrm>
              <a:off x="3391251" y="405783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1389;p8"/>
            <p:cNvSpPr/>
            <p:nvPr/>
          </p:nvSpPr>
          <p:spPr>
            <a:xfrm>
              <a:off x="3044838" y="4226070"/>
              <a:ext cx="58999" cy="44092"/>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8"/>
            <p:cNvSpPr/>
            <p:nvPr/>
          </p:nvSpPr>
          <p:spPr>
            <a:xfrm>
              <a:off x="3512912" y="4314218"/>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8"/>
            <p:cNvSpPr/>
            <p:nvPr/>
          </p:nvSpPr>
          <p:spPr>
            <a:xfrm>
              <a:off x="3370758" y="4042304"/>
              <a:ext cx="38506" cy="4969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8"/>
            <p:cNvSpPr/>
            <p:nvPr/>
          </p:nvSpPr>
          <p:spPr>
            <a:xfrm>
              <a:off x="3262118" y="4145987"/>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1393;p8"/>
            <p:cNvSpPr/>
            <p:nvPr/>
          </p:nvSpPr>
          <p:spPr>
            <a:xfrm>
              <a:off x="3349656" y="4086396"/>
              <a:ext cx="5604" cy="2496"/>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1394;p8"/>
            <p:cNvSpPr/>
            <p:nvPr/>
          </p:nvSpPr>
          <p:spPr>
            <a:xfrm>
              <a:off x="3365173" y="4391823"/>
              <a:ext cx="39135" cy="44092"/>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8"/>
            <p:cNvSpPr/>
            <p:nvPr/>
          </p:nvSpPr>
          <p:spPr>
            <a:xfrm>
              <a:off x="3393729" y="4399259"/>
              <a:ext cx="18" cy="3125"/>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8"/>
            <p:cNvSpPr/>
            <p:nvPr/>
          </p:nvSpPr>
          <p:spPr>
            <a:xfrm>
              <a:off x="3290064" y="4391823"/>
              <a:ext cx="59609" cy="44092"/>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1397;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1398;p8"/>
            <p:cNvSpPr/>
            <p:nvPr/>
          </p:nvSpPr>
          <p:spPr>
            <a:xfrm>
              <a:off x="3484356" y="42651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8"/>
            <p:cNvSpPr/>
            <p:nvPr/>
          </p:nvSpPr>
          <p:spPr>
            <a:xfrm>
              <a:off x="3409247" y="4306154"/>
              <a:ext cx="62106" cy="4159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8"/>
            <p:cNvSpPr/>
            <p:nvPr/>
          </p:nvSpPr>
          <p:spPr>
            <a:xfrm>
              <a:off x="3365173" y="4352706"/>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8"/>
            <p:cNvSpPr/>
            <p:nvPr/>
          </p:nvSpPr>
          <p:spPr>
            <a:xfrm>
              <a:off x="3163410" y="4309243"/>
              <a:ext cx="59627" cy="43481"/>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8"/>
            <p:cNvSpPr/>
            <p:nvPr/>
          </p:nvSpPr>
          <p:spPr>
            <a:xfrm>
              <a:off x="3241015" y="427014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8"/>
            <p:cNvSpPr/>
            <p:nvPr/>
          </p:nvSpPr>
          <p:spPr>
            <a:xfrm>
              <a:off x="3119336" y="4221096"/>
              <a:ext cx="39135" cy="49067"/>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8"/>
            <p:cNvSpPr/>
            <p:nvPr/>
          </p:nvSpPr>
          <p:spPr>
            <a:xfrm>
              <a:off x="3269572" y="4316697"/>
              <a:ext cx="18" cy="2496"/>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8"/>
            <p:cNvSpPr/>
            <p:nvPr/>
          </p:nvSpPr>
          <p:spPr>
            <a:xfrm>
              <a:off x="3269572" y="4316697"/>
              <a:ext cx="2496" cy="18"/>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8"/>
            <p:cNvSpPr/>
            <p:nvPr/>
          </p:nvSpPr>
          <p:spPr>
            <a:xfrm>
              <a:off x="3238537" y="4311740"/>
              <a:ext cx="39117" cy="44092"/>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8"/>
            <p:cNvSpPr/>
            <p:nvPr/>
          </p:nvSpPr>
          <p:spPr>
            <a:xfrm>
              <a:off x="3163410" y="4141012"/>
              <a:ext cx="62106" cy="41003"/>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1409;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8"/>
            <p:cNvSpPr/>
            <p:nvPr/>
          </p:nvSpPr>
          <p:spPr>
            <a:xfrm>
              <a:off x="3243494" y="3962238"/>
              <a:ext cx="39135" cy="46570"/>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8"/>
            <p:cNvSpPr/>
            <p:nvPr/>
          </p:nvSpPr>
          <p:spPr>
            <a:xfrm>
              <a:off x="3491809" y="4172065"/>
              <a:ext cx="3125" cy="2496"/>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8"/>
            <p:cNvSpPr/>
            <p:nvPr/>
          </p:nvSpPr>
          <p:spPr>
            <a:xfrm>
              <a:off x="3191967" y="3985820"/>
              <a:ext cx="36028" cy="22989"/>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8"/>
            <p:cNvSpPr/>
            <p:nvPr/>
          </p:nvSpPr>
          <p:spPr>
            <a:xfrm>
              <a:off x="3445257" y="4156529"/>
              <a:ext cx="21121" cy="1305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8"/>
            <p:cNvSpPr/>
            <p:nvPr/>
          </p:nvSpPr>
          <p:spPr>
            <a:xfrm>
              <a:off x="3489330" y="4096938"/>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8"/>
            <p:cNvSpPr/>
            <p:nvPr/>
          </p:nvSpPr>
          <p:spPr>
            <a:xfrm>
              <a:off x="3233562" y="409693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8"/>
            <p:cNvSpPr/>
            <p:nvPr/>
          </p:nvSpPr>
          <p:spPr>
            <a:xfrm>
              <a:off x="2664302" y="4037347"/>
              <a:ext cx="2496" cy="18"/>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8"/>
            <p:cNvSpPr/>
            <p:nvPr/>
          </p:nvSpPr>
          <p:spPr>
            <a:xfrm>
              <a:off x="3238537" y="4420380"/>
              <a:ext cx="4975" cy="2496"/>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8"/>
            <p:cNvSpPr/>
            <p:nvPr/>
          </p:nvSpPr>
          <p:spPr>
            <a:xfrm>
              <a:off x="3437803" y="3807028"/>
              <a:ext cx="181288" cy="124175"/>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8"/>
            <p:cNvSpPr/>
            <p:nvPr/>
          </p:nvSpPr>
          <p:spPr>
            <a:xfrm>
              <a:off x="3349656" y="4489903"/>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8"/>
            <p:cNvSpPr/>
            <p:nvPr/>
          </p:nvSpPr>
          <p:spPr>
            <a:xfrm>
              <a:off x="3378212" y="450789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8"/>
            <p:cNvSpPr/>
            <p:nvPr/>
          </p:nvSpPr>
          <p:spPr>
            <a:xfrm>
              <a:off x="3238537" y="392622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8"/>
            <p:cNvSpPr/>
            <p:nvPr/>
          </p:nvSpPr>
          <p:spPr>
            <a:xfrm>
              <a:off x="3473813" y="4172065"/>
              <a:ext cx="18" cy="2496"/>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8"/>
            <p:cNvSpPr/>
            <p:nvPr/>
          </p:nvSpPr>
          <p:spPr>
            <a:xfrm>
              <a:off x="3517887" y="4143508"/>
              <a:ext cx="18" cy="2496"/>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8"/>
            <p:cNvSpPr/>
            <p:nvPr/>
          </p:nvSpPr>
          <p:spPr>
            <a:xfrm>
              <a:off x="3137961" y="4060928"/>
              <a:ext cx="2496" cy="18"/>
            </a:xfrm>
            <a:custGeom>
              <a:avLst/>
              <a:gdLst/>
              <a:ahLst/>
              <a:cxnLst/>
              <a:rect l="l" t="t" r="r" b="b"/>
              <a:pathLst>
                <a:path w="139" h="1" extrusionOk="0">
                  <a:moveTo>
                    <a:pt x="1" y="1"/>
                  </a:moveTo>
                  <a:lnTo>
                    <a:pt x="139" y="1"/>
                  </a:lnTo>
                  <a:lnTo>
                    <a:pt x="139"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8"/>
            <p:cNvSpPr/>
            <p:nvPr/>
          </p:nvSpPr>
          <p:spPr>
            <a:xfrm>
              <a:off x="3036774" y="4052864"/>
              <a:ext cx="59609" cy="46570"/>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8"/>
            <p:cNvSpPr/>
            <p:nvPr/>
          </p:nvSpPr>
          <p:spPr>
            <a:xfrm>
              <a:off x="3512912" y="4314218"/>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8"/>
            <p:cNvSpPr/>
            <p:nvPr/>
          </p:nvSpPr>
          <p:spPr>
            <a:xfrm>
              <a:off x="3111883" y="4050386"/>
              <a:ext cx="38506" cy="49049"/>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8"/>
            <p:cNvSpPr/>
            <p:nvPr/>
          </p:nvSpPr>
          <p:spPr>
            <a:xfrm>
              <a:off x="3360198" y="4223574"/>
              <a:ext cx="36028" cy="41613"/>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8"/>
            <p:cNvSpPr/>
            <p:nvPr/>
          </p:nvSpPr>
          <p:spPr>
            <a:xfrm>
              <a:off x="3111883" y="40112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8"/>
            <p:cNvSpPr/>
            <p:nvPr/>
          </p:nvSpPr>
          <p:spPr>
            <a:xfrm>
              <a:off x="3494916" y="4141012"/>
              <a:ext cx="25467" cy="28574"/>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8"/>
            <p:cNvSpPr/>
            <p:nvPr/>
          </p:nvSpPr>
          <p:spPr>
            <a:xfrm>
              <a:off x="3362694" y="4181997"/>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8"/>
            <p:cNvSpPr/>
            <p:nvPr/>
          </p:nvSpPr>
          <p:spPr>
            <a:xfrm>
              <a:off x="3391251" y="4228549"/>
              <a:ext cx="18" cy="3125"/>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8"/>
            <p:cNvSpPr/>
            <p:nvPr/>
          </p:nvSpPr>
          <p:spPr>
            <a:xfrm>
              <a:off x="3282611" y="4218617"/>
              <a:ext cx="62088" cy="46570"/>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8"/>
            <p:cNvSpPr/>
            <p:nvPr/>
          </p:nvSpPr>
          <p:spPr>
            <a:xfrm>
              <a:off x="3388754" y="4231656"/>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8"/>
            <p:cNvSpPr/>
            <p:nvPr/>
          </p:nvSpPr>
          <p:spPr>
            <a:xfrm>
              <a:off x="3238537" y="4132948"/>
              <a:ext cx="39117" cy="49067"/>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8"/>
            <p:cNvSpPr/>
            <p:nvPr/>
          </p:nvSpPr>
          <p:spPr>
            <a:xfrm>
              <a:off x="3484356" y="3921253"/>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8"/>
            <p:cNvSpPr/>
            <p:nvPr/>
          </p:nvSpPr>
          <p:spPr>
            <a:xfrm>
              <a:off x="3510433" y="3970302"/>
              <a:ext cx="2496" cy="18"/>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8"/>
            <p:cNvSpPr/>
            <p:nvPr/>
          </p:nvSpPr>
          <p:spPr>
            <a:xfrm>
              <a:off x="3512912" y="3967824"/>
              <a:ext cx="18" cy="2496"/>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8"/>
            <p:cNvSpPr/>
            <p:nvPr/>
          </p:nvSpPr>
          <p:spPr>
            <a:xfrm>
              <a:off x="3468838" y="3995751"/>
              <a:ext cx="7471" cy="5604"/>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8"/>
            <p:cNvSpPr/>
            <p:nvPr/>
          </p:nvSpPr>
          <p:spPr>
            <a:xfrm>
              <a:off x="3639566" y="4052864"/>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8"/>
            <p:cNvSpPr/>
            <p:nvPr/>
          </p:nvSpPr>
          <p:spPr>
            <a:xfrm>
              <a:off x="3621552" y="4052864"/>
              <a:ext cx="18032" cy="20510"/>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8"/>
            <p:cNvSpPr/>
            <p:nvPr/>
          </p:nvSpPr>
          <p:spPr>
            <a:xfrm>
              <a:off x="3491809" y="3954785"/>
              <a:ext cx="39135" cy="46570"/>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8"/>
            <p:cNvSpPr/>
            <p:nvPr/>
          </p:nvSpPr>
          <p:spPr>
            <a:xfrm>
              <a:off x="3735167" y="408887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8"/>
            <p:cNvSpPr/>
            <p:nvPr/>
          </p:nvSpPr>
          <p:spPr>
            <a:xfrm>
              <a:off x="3639566" y="4052864"/>
              <a:ext cx="18" cy="2496"/>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8"/>
            <p:cNvSpPr/>
            <p:nvPr/>
          </p:nvSpPr>
          <p:spPr>
            <a:xfrm>
              <a:off x="3388754" y="3884633"/>
              <a:ext cx="2514" cy="18"/>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8"/>
            <p:cNvSpPr/>
            <p:nvPr/>
          </p:nvSpPr>
          <p:spPr>
            <a:xfrm>
              <a:off x="3619073" y="4221096"/>
              <a:ext cx="33549" cy="3354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8"/>
            <p:cNvSpPr/>
            <p:nvPr/>
          </p:nvSpPr>
          <p:spPr>
            <a:xfrm>
              <a:off x="3360198" y="3835584"/>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1451;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8"/>
            <p:cNvSpPr/>
            <p:nvPr/>
          </p:nvSpPr>
          <p:spPr>
            <a:xfrm>
              <a:off x="3290064" y="3879658"/>
              <a:ext cx="59609" cy="38506"/>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8"/>
            <p:cNvSpPr/>
            <p:nvPr/>
          </p:nvSpPr>
          <p:spPr>
            <a:xfrm>
              <a:off x="3639566" y="4228549"/>
              <a:ext cx="2496" cy="18"/>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8"/>
            <p:cNvSpPr/>
            <p:nvPr/>
          </p:nvSpPr>
          <p:spPr>
            <a:xfrm>
              <a:off x="3737645" y="4132948"/>
              <a:ext cx="33549" cy="33531"/>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8"/>
            <p:cNvSpPr/>
            <p:nvPr/>
          </p:nvSpPr>
          <p:spPr>
            <a:xfrm>
              <a:off x="3486852" y="4306154"/>
              <a:ext cx="39117" cy="4159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8"/>
            <p:cNvSpPr/>
            <p:nvPr/>
          </p:nvSpPr>
          <p:spPr>
            <a:xfrm>
              <a:off x="2682298" y="4019351"/>
              <a:ext cx="83209" cy="36010"/>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8"/>
            <p:cNvSpPr/>
            <p:nvPr/>
          </p:nvSpPr>
          <p:spPr>
            <a:xfrm>
              <a:off x="3365173" y="3871594"/>
              <a:ext cx="39135" cy="46570"/>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8"/>
            <p:cNvSpPr/>
            <p:nvPr/>
          </p:nvSpPr>
          <p:spPr>
            <a:xfrm>
              <a:off x="3535883" y="4045411"/>
              <a:ext cx="59627" cy="38506"/>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8"/>
            <p:cNvSpPr/>
            <p:nvPr/>
          </p:nvSpPr>
          <p:spPr>
            <a:xfrm>
              <a:off x="2718936" y="3688456"/>
              <a:ext cx="1132953" cy="809529"/>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8"/>
            <p:cNvSpPr/>
            <p:nvPr/>
          </p:nvSpPr>
          <p:spPr>
            <a:xfrm>
              <a:off x="3611009" y="4081421"/>
              <a:ext cx="2496" cy="2496"/>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8"/>
            <p:cNvSpPr/>
            <p:nvPr/>
          </p:nvSpPr>
          <p:spPr>
            <a:xfrm>
              <a:off x="3611009" y="4006312"/>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1464;p8"/>
            <p:cNvSpPr/>
            <p:nvPr/>
          </p:nvSpPr>
          <p:spPr>
            <a:xfrm>
              <a:off x="3062852" y="4306154"/>
              <a:ext cx="22989" cy="44092"/>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1465;p8"/>
            <p:cNvSpPr/>
            <p:nvPr/>
          </p:nvSpPr>
          <p:spPr>
            <a:xfrm>
              <a:off x="3336617" y="4484928"/>
              <a:ext cx="23599" cy="49067"/>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8"/>
            <p:cNvSpPr/>
            <p:nvPr/>
          </p:nvSpPr>
          <p:spPr>
            <a:xfrm>
              <a:off x="3091409" y="4324779"/>
              <a:ext cx="20492" cy="43463"/>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8"/>
            <p:cNvSpPr/>
            <p:nvPr/>
          </p:nvSpPr>
          <p:spPr>
            <a:xfrm>
              <a:off x="3365173" y="4502942"/>
              <a:ext cx="21121" cy="49049"/>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8"/>
            <p:cNvSpPr/>
            <p:nvPr/>
          </p:nvSpPr>
          <p:spPr>
            <a:xfrm>
              <a:off x="3194463" y="4394302"/>
              <a:ext cx="23599" cy="44092"/>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8"/>
            <p:cNvSpPr/>
            <p:nvPr/>
          </p:nvSpPr>
          <p:spPr>
            <a:xfrm>
              <a:off x="2788459" y="4135426"/>
              <a:ext cx="23599" cy="46588"/>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8"/>
            <p:cNvSpPr/>
            <p:nvPr/>
          </p:nvSpPr>
          <p:spPr>
            <a:xfrm>
              <a:off x="2767967" y="4123016"/>
              <a:ext cx="15535" cy="43463"/>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8"/>
            <p:cNvSpPr/>
            <p:nvPr/>
          </p:nvSpPr>
          <p:spPr>
            <a:xfrm>
              <a:off x="2638224" y="4037347"/>
              <a:ext cx="31053" cy="18014"/>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8"/>
            <p:cNvSpPr/>
            <p:nvPr/>
          </p:nvSpPr>
          <p:spPr>
            <a:xfrm>
              <a:off x="2863568" y="4181997"/>
              <a:ext cx="22989" cy="4159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8"/>
            <p:cNvSpPr/>
            <p:nvPr/>
          </p:nvSpPr>
          <p:spPr>
            <a:xfrm>
              <a:off x="2839987" y="4166461"/>
              <a:ext cx="18642" cy="44110"/>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8"/>
            <p:cNvSpPr/>
            <p:nvPr/>
          </p:nvSpPr>
          <p:spPr>
            <a:xfrm>
              <a:off x="2814537" y="4150944"/>
              <a:ext cx="20492" cy="44092"/>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8"/>
            <p:cNvSpPr/>
            <p:nvPr/>
          </p:nvSpPr>
          <p:spPr>
            <a:xfrm>
              <a:off x="2744386" y="4107499"/>
              <a:ext cx="21121" cy="46570"/>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8"/>
            <p:cNvSpPr/>
            <p:nvPr/>
          </p:nvSpPr>
          <p:spPr>
            <a:xfrm>
              <a:off x="2726372" y="4096938"/>
              <a:ext cx="13057" cy="38506"/>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8"/>
            <p:cNvSpPr/>
            <p:nvPr/>
          </p:nvSpPr>
          <p:spPr>
            <a:xfrm>
              <a:off x="3114380" y="4342775"/>
              <a:ext cx="26078" cy="40985"/>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8"/>
            <p:cNvSpPr/>
            <p:nvPr/>
          </p:nvSpPr>
          <p:spPr>
            <a:xfrm>
              <a:off x="2682298" y="4070860"/>
              <a:ext cx="21121" cy="41613"/>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8"/>
            <p:cNvSpPr/>
            <p:nvPr/>
          </p:nvSpPr>
          <p:spPr>
            <a:xfrm>
              <a:off x="2648784" y="4063425"/>
              <a:ext cx="28574" cy="25467"/>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8"/>
            <p:cNvSpPr/>
            <p:nvPr/>
          </p:nvSpPr>
          <p:spPr>
            <a:xfrm>
              <a:off x="2708376" y="4086396"/>
              <a:ext cx="13057" cy="3663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8"/>
            <p:cNvSpPr/>
            <p:nvPr/>
          </p:nvSpPr>
          <p:spPr>
            <a:xfrm>
              <a:off x="3031799" y="4288140"/>
              <a:ext cx="22989" cy="41613"/>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1482;p8"/>
            <p:cNvSpPr/>
            <p:nvPr/>
          </p:nvSpPr>
          <p:spPr>
            <a:xfrm>
              <a:off x="3308689" y="4466932"/>
              <a:ext cx="22971" cy="46570"/>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1483;p8"/>
            <p:cNvSpPr/>
            <p:nvPr/>
          </p:nvSpPr>
          <p:spPr>
            <a:xfrm>
              <a:off x="3254054" y="4433401"/>
              <a:ext cx="23599" cy="43481"/>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8"/>
            <p:cNvSpPr/>
            <p:nvPr/>
          </p:nvSpPr>
          <p:spPr>
            <a:xfrm>
              <a:off x="3178928" y="4381263"/>
              <a:ext cx="13057" cy="39135"/>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8"/>
            <p:cNvSpPr/>
            <p:nvPr/>
          </p:nvSpPr>
          <p:spPr>
            <a:xfrm>
              <a:off x="3145414" y="4358292"/>
              <a:ext cx="26096" cy="49067"/>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8"/>
            <p:cNvSpPr/>
            <p:nvPr/>
          </p:nvSpPr>
          <p:spPr>
            <a:xfrm>
              <a:off x="2910138" y="4216139"/>
              <a:ext cx="20492" cy="36010"/>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8"/>
            <p:cNvSpPr/>
            <p:nvPr/>
          </p:nvSpPr>
          <p:spPr>
            <a:xfrm>
              <a:off x="2938695" y="4231656"/>
              <a:ext cx="13057" cy="33531"/>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8"/>
            <p:cNvSpPr/>
            <p:nvPr/>
          </p:nvSpPr>
          <p:spPr>
            <a:xfrm>
              <a:off x="2889646" y="4200621"/>
              <a:ext cx="18014" cy="36010"/>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8"/>
            <p:cNvSpPr/>
            <p:nvPr/>
          </p:nvSpPr>
          <p:spPr>
            <a:xfrm>
              <a:off x="3013803" y="4278208"/>
              <a:ext cx="9950" cy="3354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8"/>
            <p:cNvSpPr/>
            <p:nvPr/>
          </p:nvSpPr>
          <p:spPr>
            <a:xfrm>
              <a:off x="2985247" y="4262691"/>
              <a:ext cx="22989" cy="36028"/>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8"/>
            <p:cNvSpPr/>
            <p:nvPr/>
          </p:nvSpPr>
          <p:spPr>
            <a:xfrm>
              <a:off x="2959169" y="4244066"/>
              <a:ext cx="20510" cy="3663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8"/>
            <p:cNvSpPr/>
            <p:nvPr/>
          </p:nvSpPr>
          <p:spPr>
            <a:xfrm>
              <a:off x="3285089" y="4451415"/>
              <a:ext cx="15535" cy="40985"/>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8"/>
            <p:cNvSpPr/>
            <p:nvPr/>
          </p:nvSpPr>
          <p:spPr>
            <a:xfrm>
              <a:off x="3223020" y="4412298"/>
              <a:ext cx="28574" cy="46588"/>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8"/>
            <p:cNvSpPr/>
            <p:nvPr/>
          </p:nvSpPr>
          <p:spPr>
            <a:xfrm>
              <a:off x="2767967" y="4099417"/>
              <a:ext cx="211712" cy="137214"/>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8"/>
            <p:cNvSpPr/>
            <p:nvPr/>
          </p:nvSpPr>
          <p:spPr>
            <a:xfrm>
              <a:off x="2659327" y="3962238"/>
              <a:ext cx="2514" cy="18"/>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8"/>
            <p:cNvSpPr/>
            <p:nvPr/>
          </p:nvSpPr>
          <p:spPr>
            <a:xfrm>
              <a:off x="2633267" y="3933682"/>
              <a:ext cx="26078" cy="3416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8"/>
            <p:cNvSpPr/>
            <p:nvPr/>
          </p:nvSpPr>
          <p:spPr>
            <a:xfrm>
              <a:off x="2656849" y="3905736"/>
              <a:ext cx="18" cy="18"/>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8"/>
            <p:cNvSpPr/>
            <p:nvPr/>
          </p:nvSpPr>
          <p:spPr>
            <a:xfrm>
              <a:off x="2656849" y="3905736"/>
              <a:ext cx="18" cy="18"/>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8"/>
            <p:cNvSpPr/>
            <p:nvPr/>
          </p:nvSpPr>
          <p:spPr>
            <a:xfrm>
              <a:off x="2633267" y="3882154"/>
              <a:ext cx="23599" cy="28574"/>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8"/>
            <p:cNvSpPr/>
            <p:nvPr/>
          </p:nvSpPr>
          <p:spPr>
            <a:xfrm>
              <a:off x="2630771" y="3851102"/>
              <a:ext cx="26096" cy="36028"/>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8"/>
            <p:cNvSpPr/>
            <p:nvPr/>
          </p:nvSpPr>
          <p:spPr>
            <a:xfrm>
              <a:off x="2638224" y="3995751"/>
              <a:ext cx="26096" cy="3663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p8"/>
            <p:cNvSpPr/>
            <p:nvPr/>
          </p:nvSpPr>
          <p:spPr>
            <a:xfrm>
              <a:off x="2635746" y="3962238"/>
              <a:ext cx="26096" cy="39117"/>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1504;p8"/>
            <p:cNvSpPr/>
            <p:nvPr/>
          </p:nvSpPr>
          <p:spPr>
            <a:xfrm>
              <a:off x="2633267" y="3905736"/>
              <a:ext cx="26078" cy="3354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p8"/>
            <p:cNvSpPr/>
            <p:nvPr/>
          </p:nvSpPr>
          <p:spPr>
            <a:xfrm>
              <a:off x="2643810" y="4024308"/>
              <a:ext cx="22989" cy="1553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1506;p8"/>
            <p:cNvSpPr/>
            <p:nvPr/>
          </p:nvSpPr>
          <p:spPr>
            <a:xfrm>
              <a:off x="3414222" y="4549494"/>
              <a:ext cx="18" cy="2496"/>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8"/>
            <p:cNvSpPr/>
            <p:nvPr/>
          </p:nvSpPr>
          <p:spPr>
            <a:xfrm>
              <a:off x="3471335" y="4435897"/>
              <a:ext cx="28574" cy="72020"/>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8"/>
            <p:cNvSpPr/>
            <p:nvPr/>
          </p:nvSpPr>
          <p:spPr>
            <a:xfrm>
              <a:off x="3572521" y="4355813"/>
              <a:ext cx="27946" cy="69541"/>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8"/>
            <p:cNvSpPr/>
            <p:nvPr/>
          </p:nvSpPr>
          <p:spPr>
            <a:xfrm>
              <a:off x="3414222" y="4479971"/>
              <a:ext cx="28574" cy="72020"/>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8"/>
            <p:cNvSpPr/>
            <p:nvPr/>
          </p:nvSpPr>
          <p:spPr>
            <a:xfrm>
              <a:off x="3442778" y="4458868"/>
              <a:ext cx="28574" cy="72648"/>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1" name="Google Shape;1511;p8"/>
            <p:cNvSpPr/>
            <p:nvPr/>
          </p:nvSpPr>
          <p:spPr>
            <a:xfrm>
              <a:off x="3753163" y="4200621"/>
              <a:ext cx="31053" cy="82580"/>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2" name="Google Shape;1512;p8"/>
            <p:cNvSpPr/>
            <p:nvPr/>
          </p:nvSpPr>
          <p:spPr>
            <a:xfrm>
              <a:off x="3502369" y="4409819"/>
              <a:ext cx="31053" cy="72648"/>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8"/>
            <p:cNvSpPr/>
            <p:nvPr/>
          </p:nvSpPr>
          <p:spPr>
            <a:xfrm>
              <a:off x="3398686" y="4505420"/>
              <a:ext cx="15553" cy="52156"/>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8"/>
            <p:cNvSpPr/>
            <p:nvPr/>
          </p:nvSpPr>
          <p:spPr>
            <a:xfrm>
              <a:off x="3693572" y="4254627"/>
              <a:ext cx="26096" cy="77605"/>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8"/>
            <p:cNvSpPr/>
            <p:nvPr/>
          </p:nvSpPr>
          <p:spPr>
            <a:xfrm>
              <a:off x="3722128" y="4226070"/>
              <a:ext cx="28574" cy="83191"/>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1516;p8"/>
            <p:cNvSpPr/>
            <p:nvPr/>
          </p:nvSpPr>
          <p:spPr>
            <a:xfrm>
              <a:off x="3603556" y="4332214"/>
              <a:ext cx="25467" cy="70170"/>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1517;p8"/>
            <p:cNvSpPr/>
            <p:nvPr/>
          </p:nvSpPr>
          <p:spPr>
            <a:xfrm>
              <a:off x="3841311" y="4141012"/>
              <a:ext cx="13057" cy="72038"/>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8"/>
            <p:cNvSpPr/>
            <p:nvPr/>
          </p:nvSpPr>
          <p:spPr>
            <a:xfrm>
              <a:off x="3869867" y="4132948"/>
              <a:ext cx="18" cy="2496"/>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1519;p8"/>
            <p:cNvSpPr/>
            <p:nvPr/>
          </p:nvSpPr>
          <p:spPr>
            <a:xfrm>
              <a:off x="3631484" y="4306154"/>
              <a:ext cx="28574" cy="72648"/>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8"/>
            <p:cNvSpPr/>
            <p:nvPr/>
          </p:nvSpPr>
          <p:spPr>
            <a:xfrm>
              <a:off x="3533404" y="4381263"/>
              <a:ext cx="36028" cy="75127"/>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8"/>
            <p:cNvSpPr/>
            <p:nvPr/>
          </p:nvSpPr>
          <p:spPr>
            <a:xfrm>
              <a:off x="3665626" y="4278208"/>
              <a:ext cx="25485" cy="74516"/>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2" name="Google Shape;1522;p8"/>
            <p:cNvSpPr/>
            <p:nvPr/>
          </p:nvSpPr>
          <p:spPr>
            <a:xfrm>
              <a:off x="3784198" y="4174543"/>
              <a:ext cx="28574" cy="82580"/>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3" name="Google Shape;1523;p8"/>
            <p:cNvSpPr/>
            <p:nvPr/>
          </p:nvSpPr>
          <p:spPr>
            <a:xfrm>
              <a:off x="3817729" y="4156529"/>
              <a:ext cx="18642" cy="75145"/>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4" name="Google Shape;1524;p8"/>
            <p:cNvSpPr/>
            <p:nvPr/>
          </p:nvSpPr>
          <p:spPr>
            <a:xfrm>
              <a:off x="2992700" y="4138533"/>
              <a:ext cx="36638" cy="38506"/>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1525;p8"/>
            <p:cNvSpPr/>
            <p:nvPr/>
          </p:nvSpPr>
          <p:spPr>
            <a:xfrm>
              <a:off x="2917574" y="4078942"/>
              <a:ext cx="108658" cy="82580"/>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6" name="Google Shape;1526;p8"/>
            <p:cNvSpPr/>
            <p:nvPr/>
          </p:nvSpPr>
          <p:spPr>
            <a:xfrm>
              <a:off x="2967251" y="4172065"/>
              <a:ext cx="7453" cy="4975"/>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7" name="Google Shape;1527;p8"/>
            <p:cNvSpPr/>
            <p:nvPr/>
          </p:nvSpPr>
          <p:spPr>
            <a:xfrm>
              <a:off x="2974687" y="4063425"/>
              <a:ext cx="4993" cy="4975"/>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8" name="Google Shape;1528;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9" name="Google Shape;1529;p8"/>
            <p:cNvSpPr/>
            <p:nvPr/>
          </p:nvSpPr>
          <p:spPr>
            <a:xfrm>
              <a:off x="2961666" y="4123016"/>
              <a:ext cx="8082" cy="12428"/>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0" name="Google Shape;1530;p8"/>
            <p:cNvSpPr/>
            <p:nvPr/>
          </p:nvSpPr>
          <p:spPr>
            <a:xfrm>
              <a:off x="2961666" y="4063425"/>
              <a:ext cx="2496" cy="2496"/>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1" name="Google Shape;1531;p8"/>
            <p:cNvSpPr/>
            <p:nvPr/>
          </p:nvSpPr>
          <p:spPr>
            <a:xfrm>
              <a:off x="3034296" y="4107499"/>
              <a:ext cx="4975" cy="4975"/>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2" name="Google Shape;1532;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3" name="Google Shape;1533;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4" name="Google Shape;1534;p8"/>
            <p:cNvSpPr/>
            <p:nvPr/>
          </p:nvSpPr>
          <p:spPr>
            <a:xfrm>
              <a:off x="3041749" y="4169568"/>
              <a:ext cx="15535" cy="1553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5" name="Google Shape;1535;p8"/>
            <p:cNvSpPr/>
            <p:nvPr/>
          </p:nvSpPr>
          <p:spPr>
            <a:xfrm>
              <a:off x="3044838" y="4161504"/>
              <a:ext cx="108658" cy="82580"/>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6" name="Google Shape;1536;p8"/>
            <p:cNvSpPr/>
            <p:nvPr/>
          </p:nvSpPr>
          <p:spPr>
            <a:xfrm>
              <a:off x="3119336" y="4247173"/>
              <a:ext cx="8082" cy="9950"/>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7" name="Google Shape;1537;p8"/>
            <p:cNvSpPr/>
            <p:nvPr/>
          </p:nvSpPr>
          <p:spPr>
            <a:xfrm>
              <a:off x="3041749" y="4223574"/>
              <a:ext cx="62088" cy="3836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8" name="Google Shape;1538;p8"/>
            <p:cNvSpPr/>
            <p:nvPr/>
          </p:nvSpPr>
          <p:spPr>
            <a:xfrm>
              <a:off x="3238537" y="4303658"/>
              <a:ext cx="39117" cy="41613"/>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9" name="Google Shape;1539;p8"/>
            <p:cNvSpPr/>
            <p:nvPr/>
          </p:nvSpPr>
          <p:spPr>
            <a:xfrm>
              <a:off x="3163410" y="4244066"/>
              <a:ext cx="108658" cy="83209"/>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0" name="Google Shape;1540;p8"/>
            <p:cNvSpPr/>
            <p:nvPr/>
          </p:nvSpPr>
          <p:spPr>
            <a:xfrm>
              <a:off x="3280132" y="4272623"/>
              <a:ext cx="15535" cy="26096"/>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1" name="Google Shape;1541;p8"/>
            <p:cNvSpPr/>
            <p:nvPr/>
          </p:nvSpPr>
          <p:spPr>
            <a:xfrm>
              <a:off x="3202599" y="4332268"/>
              <a:ext cx="20438" cy="13003"/>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2" name="Google Shape;1542;p8"/>
            <p:cNvSpPr/>
            <p:nvPr/>
          </p:nvSpPr>
          <p:spPr>
            <a:xfrm>
              <a:off x="3269572" y="4316697"/>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3" name="Google Shape;1543;p8"/>
            <p:cNvSpPr/>
            <p:nvPr/>
          </p:nvSpPr>
          <p:spPr>
            <a:xfrm>
              <a:off x="3365173" y="4386848"/>
              <a:ext cx="39135" cy="43481"/>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4" name="Google Shape;1544;p8"/>
            <p:cNvSpPr/>
            <p:nvPr/>
          </p:nvSpPr>
          <p:spPr>
            <a:xfrm>
              <a:off x="3290064" y="4391823"/>
              <a:ext cx="59609" cy="38506"/>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5" name="Google Shape;1545;p8"/>
            <p:cNvSpPr/>
            <p:nvPr/>
          </p:nvSpPr>
          <p:spPr>
            <a:xfrm>
              <a:off x="3290064" y="4327257"/>
              <a:ext cx="108640" cy="82580"/>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6" name="Google Shape;1546;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7" name="Google Shape;1547;p8"/>
            <p:cNvSpPr/>
            <p:nvPr/>
          </p:nvSpPr>
          <p:spPr>
            <a:xfrm>
              <a:off x="3362694" y="3869115"/>
              <a:ext cx="39117" cy="41613"/>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8" name="Google Shape;1548;p8"/>
            <p:cNvSpPr/>
            <p:nvPr/>
          </p:nvSpPr>
          <p:spPr>
            <a:xfrm>
              <a:off x="3287568" y="3871594"/>
              <a:ext cx="62106" cy="41613"/>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9" name="Google Shape;1549;p8"/>
            <p:cNvSpPr/>
            <p:nvPr/>
          </p:nvSpPr>
          <p:spPr>
            <a:xfrm>
              <a:off x="3290064" y="3809524"/>
              <a:ext cx="108640" cy="83191"/>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0" name="Google Shape;1550;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1" name="Google Shape;1551;p8"/>
            <p:cNvSpPr/>
            <p:nvPr/>
          </p:nvSpPr>
          <p:spPr>
            <a:xfrm>
              <a:off x="3489330" y="3949199"/>
              <a:ext cx="39135" cy="44092"/>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2" name="Google Shape;1552;p8"/>
            <p:cNvSpPr/>
            <p:nvPr/>
          </p:nvSpPr>
          <p:spPr>
            <a:xfrm>
              <a:off x="3414222" y="3954785"/>
              <a:ext cx="62088" cy="44092"/>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3" name="Google Shape;1553;p8"/>
            <p:cNvSpPr/>
            <p:nvPr/>
          </p:nvSpPr>
          <p:spPr>
            <a:xfrm>
              <a:off x="3417311" y="3892697"/>
              <a:ext cx="108658" cy="82580"/>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4" name="Google Shape;1554;p8"/>
            <p:cNvSpPr/>
            <p:nvPr/>
          </p:nvSpPr>
          <p:spPr>
            <a:xfrm>
              <a:off x="3396208" y="3941746"/>
              <a:ext cx="2496" cy="10560"/>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5" name="Google Shape;1555;p8"/>
            <p:cNvSpPr/>
            <p:nvPr/>
          </p:nvSpPr>
          <p:spPr>
            <a:xfrm>
              <a:off x="3512912" y="3967824"/>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6" name="Google Shape;1556;p8"/>
            <p:cNvSpPr/>
            <p:nvPr/>
          </p:nvSpPr>
          <p:spPr>
            <a:xfrm>
              <a:off x="3533404" y="4037347"/>
              <a:ext cx="62106" cy="44092"/>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7" name="Google Shape;1557;p8"/>
            <p:cNvSpPr/>
            <p:nvPr/>
          </p:nvSpPr>
          <p:spPr>
            <a:xfrm>
              <a:off x="3535883" y="3975259"/>
              <a:ext cx="108658" cy="82598"/>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8" name="Google Shape;1558;p8"/>
            <p:cNvSpPr/>
            <p:nvPr/>
          </p:nvSpPr>
          <p:spPr>
            <a:xfrm>
              <a:off x="3611009" y="4034868"/>
              <a:ext cx="39117" cy="49049"/>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9" name="Google Shape;1559;p8"/>
            <p:cNvSpPr/>
            <p:nvPr/>
          </p:nvSpPr>
          <p:spPr>
            <a:xfrm>
              <a:off x="3639566" y="4052864"/>
              <a:ext cx="18" cy="2496"/>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0" name="Google Shape;1560;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1" name="Google Shape;1561;p8"/>
            <p:cNvSpPr/>
            <p:nvPr/>
          </p:nvSpPr>
          <p:spPr>
            <a:xfrm>
              <a:off x="3660040" y="4119909"/>
              <a:ext cx="62106" cy="46570"/>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2" name="Google Shape;1562;p8"/>
            <p:cNvSpPr/>
            <p:nvPr/>
          </p:nvSpPr>
          <p:spPr>
            <a:xfrm>
              <a:off x="3737645" y="4114952"/>
              <a:ext cx="39135" cy="51527"/>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3" name="Google Shape;1563;p8"/>
            <p:cNvSpPr/>
            <p:nvPr/>
          </p:nvSpPr>
          <p:spPr>
            <a:xfrm>
              <a:off x="3662537" y="4055343"/>
              <a:ext cx="108658" cy="85687"/>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4" name="Google Shape;1564;p8"/>
            <p:cNvSpPr/>
            <p:nvPr/>
          </p:nvSpPr>
          <p:spPr>
            <a:xfrm>
              <a:off x="3036774" y="4052864"/>
              <a:ext cx="59609" cy="36028"/>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5" name="Google Shape;1565;p8"/>
            <p:cNvSpPr/>
            <p:nvPr/>
          </p:nvSpPr>
          <p:spPr>
            <a:xfrm>
              <a:off x="3111883" y="4047907"/>
              <a:ext cx="38506" cy="40985"/>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6" name="Google Shape;1566;p8"/>
            <p:cNvSpPr/>
            <p:nvPr/>
          </p:nvSpPr>
          <p:spPr>
            <a:xfrm>
              <a:off x="3039253" y="3990794"/>
              <a:ext cx="106180" cy="82580"/>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7" name="Google Shape;1567;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8" name="Google Shape;1568;p8"/>
            <p:cNvSpPr/>
            <p:nvPr/>
          </p:nvSpPr>
          <p:spPr>
            <a:xfrm>
              <a:off x="3163410" y="4135426"/>
              <a:ext cx="59627" cy="39135"/>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9" name="Google Shape;1569;p8"/>
            <p:cNvSpPr/>
            <p:nvPr/>
          </p:nvSpPr>
          <p:spPr>
            <a:xfrm>
              <a:off x="3238537" y="4130469"/>
              <a:ext cx="39117" cy="39117"/>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0" name="Google Shape;1570;p8"/>
            <p:cNvSpPr/>
            <p:nvPr/>
          </p:nvSpPr>
          <p:spPr>
            <a:xfrm>
              <a:off x="3165907" y="4070860"/>
              <a:ext cx="106162" cy="83209"/>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1" name="Google Shape;1571;p8"/>
            <p:cNvSpPr/>
            <p:nvPr/>
          </p:nvSpPr>
          <p:spPr>
            <a:xfrm>
              <a:off x="3262118" y="4143508"/>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2" name="Google Shape;1572;p8"/>
            <p:cNvSpPr/>
            <p:nvPr/>
          </p:nvSpPr>
          <p:spPr>
            <a:xfrm>
              <a:off x="3282611" y="4218617"/>
              <a:ext cx="59609" cy="38506"/>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3" name="Google Shape;1573;p8"/>
            <p:cNvSpPr/>
            <p:nvPr/>
          </p:nvSpPr>
          <p:spPr>
            <a:xfrm>
              <a:off x="3285089" y="4154051"/>
              <a:ext cx="108658" cy="85077"/>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4" name="Google Shape;1574;p8"/>
            <p:cNvSpPr/>
            <p:nvPr/>
          </p:nvSpPr>
          <p:spPr>
            <a:xfrm>
              <a:off x="3411725" y="4192539"/>
              <a:ext cx="2514" cy="18032"/>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575;p8"/>
            <p:cNvSpPr/>
            <p:nvPr/>
          </p:nvSpPr>
          <p:spPr>
            <a:xfrm>
              <a:off x="3357720" y="4213031"/>
              <a:ext cx="38506" cy="46570"/>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576;p8"/>
            <p:cNvSpPr/>
            <p:nvPr/>
          </p:nvSpPr>
          <p:spPr>
            <a:xfrm>
              <a:off x="3391251" y="4228549"/>
              <a:ext cx="18" cy="3125"/>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7" name="Google Shape;1577;p8"/>
            <p:cNvSpPr/>
            <p:nvPr/>
          </p:nvSpPr>
          <p:spPr>
            <a:xfrm>
              <a:off x="3450842" y="4265169"/>
              <a:ext cx="13057" cy="1305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8" name="Google Shape;1578;p8"/>
            <p:cNvSpPr/>
            <p:nvPr/>
          </p:nvSpPr>
          <p:spPr>
            <a:xfrm>
              <a:off x="3411725" y="4236613"/>
              <a:ext cx="108658" cy="82580"/>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9" name="Google Shape;1579;p8"/>
            <p:cNvSpPr/>
            <p:nvPr/>
          </p:nvSpPr>
          <p:spPr>
            <a:xfrm>
              <a:off x="3471335" y="4278208"/>
              <a:ext cx="10560" cy="1553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0" name="Google Shape;1580;p8"/>
            <p:cNvSpPr/>
            <p:nvPr/>
          </p:nvSpPr>
          <p:spPr>
            <a:xfrm>
              <a:off x="3409247" y="4301179"/>
              <a:ext cx="59609" cy="41613"/>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1" name="Google Shape;1581;p8"/>
            <p:cNvSpPr/>
            <p:nvPr/>
          </p:nvSpPr>
          <p:spPr>
            <a:xfrm>
              <a:off x="3484355" y="4296222"/>
              <a:ext cx="38506" cy="46570"/>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2" name="Google Shape;1582;p8"/>
            <p:cNvSpPr/>
            <p:nvPr/>
          </p:nvSpPr>
          <p:spPr>
            <a:xfrm>
              <a:off x="3479399" y="4278208"/>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3" name="Google Shape;1583;p8"/>
            <p:cNvSpPr/>
            <p:nvPr/>
          </p:nvSpPr>
          <p:spPr>
            <a:xfrm>
              <a:off x="3471335" y="4293726"/>
              <a:ext cx="2496" cy="18"/>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4" name="Google Shape;1584;p8"/>
            <p:cNvSpPr/>
            <p:nvPr/>
          </p:nvSpPr>
          <p:spPr>
            <a:xfrm>
              <a:off x="3479399" y="4278208"/>
              <a:ext cx="2496" cy="18"/>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1585;p8"/>
            <p:cNvSpPr/>
            <p:nvPr/>
          </p:nvSpPr>
          <p:spPr>
            <a:xfrm>
              <a:off x="3471335" y="4293726"/>
              <a:ext cx="18" cy="18"/>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1586;p8"/>
            <p:cNvSpPr/>
            <p:nvPr/>
          </p:nvSpPr>
          <p:spPr>
            <a:xfrm>
              <a:off x="3471335" y="4290619"/>
              <a:ext cx="18" cy="3125"/>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587;p8"/>
            <p:cNvSpPr/>
            <p:nvPr/>
          </p:nvSpPr>
          <p:spPr>
            <a:xfrm>
              <a:off x="3471335" y="429061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588;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589;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590;p8"/>
            <p:cNvSpPr/>
            <p:nvPr/>
          </p:nvSpPr>
          <p:spPr>
            <a:xfrm>
              <a:off x="3471335" y="4290619"/>
              <a:ext cx="18" cy="3125"/>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1591;p8"/>
            <p:cNvSpPr/>
            <p:nvPr/>
          </p:nvSpPr>
          <p:spPr>
            <a:xfrm>
              <a:off x="3512912" y="4314218"/>
              <a:ext cx="2514" cy="18"/>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1592;p8"/>
            <p:cNvSpPr/>
            <p:nvPr/>
          </p:nvSpPr>
          <p:spPr>
            <a:xfrm>
              <a:off x="3243494" y="3957263"/>
              <a:ext cx="39135" cy="44092"/>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1593;p8"/>
            <p:cNvSpPr/>
            <p:nvPr/>
          </p:nvSpPr>
          <p:spPr>
            <a:xfrm>
              <a:off x="3168996" y="3897672"/>
              <a:ext cx="108658" cy="85687"/>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1594;p8"/>
            <p:cNvSpPr/>
            <p:nvPr/>
          </p:nvSpPr>
          <p:spPr>
            <a:xfrm>
              <a:off x="3168996" y="3962238"/>
              <a:ext cx="58999" cy="4159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1595;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6" name="Google Shape;1596;p8"/>
            <p:cNvSpPr/>
            <p:nvPr/>
          </p:nvSpPr>
          <p:spPr>
            <a:xfrm>
              <a:off x="3370758" y="4039825"/>
              <a:ext cx="38506" cy="41613"/>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1597;p8"/>
            <p:cNvSpPr/>
            <p:nvPr/>
          </p:nvSpPr>
          <p:spPr>
            <a:xfrm>
              <a:off x="3295650" y="4045411"/>
              <a:ext cx="59609" cy="41003"/>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1598;p8"/>
            <p:cNvSpPr/>
            <p:nvPr/>
          </p:nvSpPr>
          <p:spPr>
            <a:xfrm>
              <a:off x="3336617" y="401437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1599;p8"/>
            <p:cNvSpPr/>
            <p:nvPr/>
          </p:nvSpPr>
          <p:spPr>
            <a:xfrm>
              <a:off x="3295650" y="3980234"/>
              <a:ext cx="108658" cy="83209"/>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1600;p8"/>
            <p:cNvSpPr/>
            <p:nvPr/>
          </p:nvSpPr>
          <p:spPr>
            <a:xfrm>
              <a:off x="3274529" y="4029893"/>
              <a:ext cx="5621" cy="12428"/>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601;p8"/>
            <p:cNvSpPr/>
            <p:nvPr/>
          </p:nvSpPr>
          <p:spPr>
            <a:xfrm>
              <a:off x="3391251" y="4057839"/>
              <a:ext cx="18" cy="3107"/>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8"/>
            <p:cNvSpPr/>
            <p:nvPr/>
          </p:nvSpPr>
          <p:spPr>
            <a:xfrm>
              <a:off x="3473813" y="4107499"/>
              <a:ext cx="8082" cy="7471"/>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8"/>
            <p:cNvSpPr/>
            <p:nvPr/>
          </p:nvSpPr>
          <p:spPr>
            <a:xfrm>
              <a:off x="3417311" y="4063425"/>
              <a:ext cx="105551" cy="85059"/>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8"/>
            <p:cNvSpPr/>
            <p:nvPr/>
          </p:nvSpPr>
          <p:spPr>
            <a:xfrm>
              <a:off x="3479399" y="4107499"/>
              <a:ext cx="18" cy="18"/>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8"/>
            <p:cNvSpPr/>
            <p:nvPr/>
          </p:nvSpPr>
          <p:spPr>
            <a:xfrm>
              <a:off x="3414222" y="4127973"/>
              <a:ext cx="59609" cy="44110"/>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1606;p8"/>
            <p:cNvSpPr/>
            <p:nvPr/>
          </p:nvSpPr>
          <p:spPr>
            <a:xfrm>
              <a:off x="3489330" y="4123016"/>
              <a:ext cx="39135" cy="49067"/>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1607;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8"/>
            <p:cNvSpPr/>
            <p:nvPr/>
          </p:nvSpPr>
          <p:spPr>
            <a:xfrm>
              <a:off x="3615966" y="4205578"/>
              <a:ext cx="39135" cy="49067"/>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1609;p8"/>
            <p:cNvSpPr/>
            <p:nvPr/>
          </p:nvSpPr>
          <p:spPr>
            <a:xfrm>
              <a:off x="3541468" y="4208057"/>
              <a:ext cx="58999" cy="46588"/>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1610;p8"/>
            <p:cNvSpPr/>
            <p:nvPr/>
          </p:nvSpPr>
          <p:spPr>
            <a:xfrm>
              <a:off x="3579957" y="4177022"/>
              <a:ext cx="10578" cy="1305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8"/>
            <p:cNvSpPr/>
            <p:nvPr/>
          </p:nvSpPr>
          <p:spPr>
            <a:xfrm>
              <a:off x="3543965" y="4145987"/>
              <a:ext cx="106162" cy="82580"/>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8"/>
            <p:cNvSpPr/>
            <p:nvPr/>
          </p:nvSpPr>
          <p:spPr>
            <a:xfrm>
              <a:off x="2930613" y="3949199"/>
              <a:ext cx="21139" cy="77605"/>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8"/>
            <p:cNvSpPr/>
            <p:nvPr/>
          </p:nvSpPr>
          <p:spPr>
            <a:xfrm>
              <a:off x="3044838" y="3869115"/>
              <a:ext cx="12446" cy="57131"/>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8"/>
            <p:cNvSpPr/>
            <p:nvPr/>
          </p:nvSpPr>
          <p:spPr>
            <a:xfrm>
              <a:off x="3145414" y="3797096"/>
              <a:ext cx="10560" cy="56520"/>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8"/>
            <p:cNvSpPr/>
            <p:nvPr/>
          </p:nvSpPr>
          <p:spPr>
            <a:xfrm>
              <a:off x="3103819" y="3828149"/>
              <a:ext cx="15535" cy="54024"/>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8"/>
            <p:cNvSpPr/>
            <p:nvPr/>
          </p:nvSpPr>
          <p:spPr>
            <a:xfrm>
              <a:off x="3085823" y="3840559"/>
              <a:ext cx="13039" cy="546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618;p8"/>
            <p:cNvSpPr/>
            <p:nvPr/>
          </p:nvSpPr>
          <p:spPr>
            <a:xfrm>
              <a:off x="3127400" y="3809524"/>
              <a:ext cx="10578" cy="54634"/>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619;p8"/>
            <p:cNvSpPr/>
            <p:nvPr/>
          </p:nvSpPr>
          <p:spPr>
            <a:xfrm>
              <a:off x="3163410" y="3778471"/>
              <a:ext cx="18032" cy="62106"/>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8"/>
            <p:cNvSpPr/>
            <p:nvPr/>
          </p:nvSpPr>
          <p:spPr>
            <a:xfrm>
              <a:off x="3205006" y="3762954"/>
              <a:ext cx="13057" cy="46588"/>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8"/>
            <p:cNvSpPr/>
            <p:nvPr/>
          </p:nvSpPr>
          <p:spPr>
            <a:xfrm>
              <a:off x="3225498" y="3766061"/>
              <a:ext cx="8082" cy="22989"/>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8"/>
            <p:cNvSpPr/>
            <p:nvPr/>
          </p:nvSpPr>
          <p:spPr>
            <a:xfrm>
              <a:off x="3187010" y="3768539"/>
              <a:ext cx="13057" cy="54024"/>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8"/>
            <p:cNvSpPr/>
            <p:nvPr/>
          </p:nvSpPr>
          <p:spPr>
            <a:xfrm>
              <a:off x="3018778" y="3882154"/>
              <a:ext cx="20492" cy="64566"/>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8"/>
            <p:cNvSpPr/>
            <p:nvPr/>
          </p:nvSpPr>
          <p:spPr>
            <a:xfrm>
              <a:off x="2912617" y="3967824"/>
              <a:ext cx="15535" cy="74498"/>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8"/>
            <p:cNvSpPr/>
            <p:nvPr/>
          </p:nvSpPr>
          <p:spPr>
            <a:xfrm>
              <a:off x="2897099" y="3985820"/>
              <a:ext cx="15535" cy="69541"/>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8"/>
            <p:cNvSpPr/>
            <p:nvPr/>
          </p:nvSpPr>
          <p:spPr>
            <a:xfrm>
              <a:off x="3065331" y="3853598"/>
              <a:ext cx="13057" cy="57131"/>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8"/>
            <p:cNvSpPr/>
            <p:nvPr/>
          </p:nvSpPr>
          <p:spPr>
            <a:xfrm>
              <a:off x="2843094" y="4037347"/>
              <a:ext cx="15535" cy="33531"/>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8"/>
            <p:cNvSpPr/>
            <p:nvPr/>
          </p:nvSpPr>
          <p:spPr>
            <a:xfrm>
              <a:off x="2954212" y="3933682"/>
              <a:ext cx="18014" cy="72648"/>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8"/>
            <p:cNvSpPr/>
            <p:nvPr/>
          </p:nvSpPr>
          <p:spPr>
            <a:xfrm>
              <a:off x="2866065" y="4016854"/>
              <a:ext cx="13039" cy="54024"/>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8"/>
            <p:cNvSpPr/>
            <p:nvPr/>
          </p:nvSpPr>
          <p:spPr>
            <a:xfrm>
              <a:off x="2998286" y="3900150"/>
              <a:ext cx="15535" cy="67691"/>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8"/>
            <p:cNvSpPr/>
            <p:nvPr/>
          </p:nvSpPr>
          <p:spPr>
            <a:xfrm>
              <a:off x="2977183" y="3915668"/>
              <a:ext cx="15535" cy="70170"/>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8"/>
            <p:cNvSpPr/>
            <p:nvPr/>
          </p:nvSpPr>
          <p:spPr>
            <a:xfrm>
              <a:off x="2881582" y="4001337"/>
              <a:ext cx="15535" cy="62106"/>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3" name="Google Shape;1633;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4" name="Google Shape;1634;p8"/>
            <p:cNvSpPr/>
            <p:nvPr/>
          </p:nvSpPr>
          <p:spPr>
            <a:xfrm>
              <a:off x="2672366" y="3509682"/>
              <a:ext cx="571146" cy="538243"/>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1635;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8"/>
            <p:cNvSpPr/>
            <p:nvPr/>
          </p:nvSpPr>
          <p:spPr>
            <a:xfrm>
              <a:off x="2682298" y="4034868"/>
              <a:ext cx="18" cy="2496"/>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8"/>
            <p:cNvSpPr/>
            <p:nvPr/>
          </p:nvSpPr>
          <p:spPr>
            <a:xfrm>
              <a:off x="3238537" y="3698388"/>
              <a:ext cx="10560" cy="8100"/>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8"/>
            <p:cNvSpPr/>
            <p:nvPr/>
          </p:nvSpPr>
          <p:spPr>
            <a:xfrm>
              <a:off x="2656849" y="3851102"/>
              <a:ext cx="18" cy="15553"/>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9" name="Google Shape;1639;p8"/>
            <p:cNvSpPr/>
            <p:nvPr/>
          </p:nvSpPr>
          <p:spPr>
            <a:xfrm>
              <a:off x="2656849" y="3902629"/>
              <a:ext cx="2496" cy="21139"/>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0" name="Google Shape;1640;p8"/>
            <p:cNvSpPr/>
            <p:nvPr/>
          </p:nvSpPr>
          <p:spPr>
            <a:xfrm>
              <a:off x="2659327" y="3933682"/>
              <a:ext cx="18" cy="1553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8"/>
            <p:cNvSpPr/>
            <p:nvPr/>
          </p:nvSpPr>
          <p:spPr>
            <a:xfrm>
              <a:off x="2656849" y="3905736"/>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8"/>
            <p:cNvSpPr/>
            <p:nvPr/>
          </p:nvSpPr>
          <p:spPr>
            <a:xfrm>
              <a:off x="2656849" y="3879658"/>
              <a:ext cx="2496" cy="1305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8"/>
            <p:cNvSpPr/>
            <p:nvPr/>
          </p:nvSpPr>
          <p:spPr>
            <a:xfrm>
              <a:off x="2664302" y="4024308"/>
              <a:ext cx="2496" cy="2496"/>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4" name="Google Shape;1644;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5" name="Google Shape;1645;p8"/>
            <p:cNvSpPr/>
            <p:nvPr/>
          </p:nvSpPr>
          <p:spPr>
            <a:xfrm>
              <a:off x="2615253" y="3491668"/>
              <a:ext cx="1254632" cy="1083922"/>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8"/>
            <p:cNvSpPr/>
            <p:nvPr/>
          </p:nvSpPr>
          <p:spPr>
            <a:xfrm>
              <a:off x="2824469" y="3747436"/>
              <a:ext cx="427125" cy="338977"/>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8"/>
            <p:cNvSpPr/>
            <p:nvPr/>
          </p:nvSpPr>
          <p:spPr>
            <a:xfrm>
              <a:off x="2708376" y="3548781"/>
              <a:ext cx="496648" cy="468091"/>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8"/>
            <p:cNvSpPr/>
            <p:nvPr/>
          </p:nvSpPr>
          <p:spPr>
            <a:xfrm>
              <a:off x="2656849" y="3905736"/>
              <a:ext cx="18" cy="18"/>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9" name="Google Shape;1649;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0" name="Google Shape;1650;p8"/>
            <p:cNvSpPr/>
            <p:nvPr/>
          </p:nvSpPr>
          <p:spPr>
            <a:xfrm>
              <a:off x="2899578" y="4063425"/>
              <a:ext cx="147775" cy="147146"/>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8"/>
            <p:cNvSpPr/>
            <p:nvPr/>
          </p:nvSpPr>
          <p:spPr>
            <a:xfrm>
              <a:off x="3018778" y="3972781"/>
              <a:ext cx="147146" cy="147146"/>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8"/>
            <p:cNvSpPr/>
            <p:nvPr/>
          </p:nvSpPr>
          <p:spPr>
            <a:xfrm>
              <a:off x="3150371" y="3882154"/>
              <a:ext cx="147775" cy="147757"/>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8"/>
            <p:cNvSpPr/>
            <p:nvPr/>
          </p:nvSpPr>
          <p:spPr>
            <a:xfrm>
              <a:off x="3272050" y="3791510"/>
              <a:ext cx="147775" cy="15025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8"/>
            <p:cNvSpPr/>
            <p:nvPr/>
          </p:nvSpPr>
          <p:spPr>
            <a:xfrm>
              <a:off x="3026214" y="4143508"/>
              <a:ext cx="147775" cy="148511"/>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8"/>
            <p:cNvSpPr/>
            <p:nvPr/>
          </p:nvSpPr>
          <p:spPr>
            <a:xfrm>
              <a:off x="3145414" y="4055343"/>
              <a:ext cx="147757" cy="1477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8"/>
            <p:cNvSpPr/>
            <p:nvPr/>
          </p:nvSpPr>
          <p:spPr>
            <a:xfrm>
              <a:off x="3277636" y="3964717"/>
              <a:ext cx="147146" cy="147757"/>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8"/>
            <p:cNvSpPr/>
            <p:nvPr/>
          </p:nvSpPr>
          <p:spPr>
            <a:xfrm>
              <a:off x="3398686" y="3874701"/>
              <a:ext cx="147775" cy="147146"/>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8" name="Google Shape;1658;p8"/>
            <p:cNvSpPr/>
            <p:nvPr/>
          </p:nvSpPr>
          <p:spPr>
            <a:xfrm>
              <a:off x="3145414" y="4228549"/>
              <a:ext cx="147757" cy="147757"/>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9" name="Google Shape;1659;p8"/>
            <p:cNvSpPr/>
            <p:nvPr/>
          </p:nvSpPr>
          <p:spPr>
            <a:xfrm>
              <a:off x="3264597" y="4138533"/>
              <a:ext cx="147146" cy="147146"/>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0" name="Google Shape;1660;p8"/>
            <p:cNvSpPr/>
            <p:nvPr/>
          </p:nvSpPr>
          <p:spPr>
            <a:xfrm>
              <a:off x="3396208" y="4047907"/>
              <a:ext cx="147775" cy="147128"/>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1" name="Google Shape;1661;p8"/>
            <p:cNvSpPr/>
            <p:nvPr/>
          </p:nvSpPr>
          <p:spPr>
            <a:xfrm>
              <a:off x="3517887" y="3957263"/>
              <a:ext cx="147757" cy="149481"/>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2" name="Google Shape;1662;p8"/>
            <p:cNvSpPr/>
            <p:nvPr/>
          </p:nvSpPr>
          <p:spPr>
            <a:xfrm>
              <a:off x="3272050" y="4309243"/>
              <a:ext cx="147775" cy="147146"/>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3" name="Google Shape;1663;p8"/>
            <p:cNvSpPr/>
            <p:nvPr/>
          </p:nvSpPr>
          <p:spPr>
            <a:xfrm>
              <a:off x="3391251" y="4221096"/>
              <a:ext cx="150235" cy="147146"/>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4" name="Google Shape;1664;p8"/>
            <p:cNvSpPr/>
            <p:nvPr/>
          </p:nvSpPr>
          <p:spPr>
            <a:xfrm>
              <a:off x="3522844" y="4130469"/>
              <a:ext cx="147775" cy="147757"/>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5" name="Google Shape;1665;p8"/>
            <p:cNvSpPr/>
            <p:nvPr/>
          </p:nvSpPr>
          <p:spPr>
            <a:xfrm>
              <a:off x="3644523" y="4039825"/>
              <a:ext cx="147775" cy="1477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6" name="Google Shape;1666;p8"/>
            <p:cNvSpPr/>
            <p:nvPr/>
          </p:nvSpPr>
          <p:spPr>
            <a:xfrm>
              <a:off x="3078370" y="4181997"/>
              <a:ext cx="44092" cy="39117"/>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7" name="Google Shape;1667;p8"/>
            <p:cNvSpPr/>
            <p:nvPr/>
          </p:nvSpPr>
          <p:spPr>
            <a:xfrm>
              <a:off x="3194463" y="4094460"/>
              <a:ext cx="54634" cy="44092"/>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8" name="Google Shape;1668;p8"/>
            <p:cNvSpPr/>
            <p:nvPr/>
          </p:nvSpPr>
          <p:spPr>
            <a:xfrm>
              <a:off x="3326685" y="4003815"/>
              <a:ext cx="49067" cy="4084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9" name="Google Shape;1669;p8"/>
            <p:cNvSpPr/>
            <p:nvPr/>
          </p:nvSpPr>
          <p:spPr>
            <a:xfrm>
              <a:off x="3191967" y="4267666"/>
              <a:ext cx="54652" cy="33531"/>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0" name="Google Shape;1670;p8"/>
            <p:cNvSpPr/>
            <p:nvPr/>
          </p:nvSpPr>
          <p:spPr>
            <a:xfrm>
              <a:off x="3313646" y="4177022"/>
              <a:ext cx="46570" cy="39135"/>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1" name="Google Shape;1671;p8"/>
            <p:cNvSpPr/>
            <p:nvPr/>
          </p:nvSpPr>
          <p:spPr>
            <a:xfrm>
              <a:off x="3450842" y="4083899"/>
              <a:ext cx="40985" cy="44092"/>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2" name="Google Shape;1672;p8"/>
            <p:cNvSpPr/>
            <p:nvPr/>
          </p:nvSpPr>
          <p:spPr>
            <a:xfrm>
              <a:off x="3313646" y="4347731"/>
              <a:ext cx="49067" cy="35417"/>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3" name="Google Shape;1673;p8"/>
            <p:cNvSpPr/>
            <p:nvPr/>
          </p:nvSpPr>
          <p:spPr>
            <a:xfrm>
              <a:off x="3440282" y="4254627"/>
              <a:ext cx="54652" cy="48169"/>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4" name="Google Shape;1674;p8"/>
            <p:cNvSpPr/>
            <p:nvPr/>
          </p:nvSpPr>
          <p:spPr>
            <a:xfrm>
              <a:off x="3471335" y="4290619"/>
              <a:ext cx="18" cy="3125"/>
            </a:xfrm>
            <a:custGeom>
              <a:avLst/>
              <a:gdLst/>
              <a:ahLst/>
              <a:cxnLst/>
              <a:rect l="l" t="t" r="r" b="b"/>
              <a:pathLst>
                <a:path w="1" h="174" extrusionOk="0">
                  <a:moveTo>
                    <a:pt x="0" y="1"/>
                  </a:moveTo>
                  <a:lnTo>
                    <a:pt x="0" y="174"/>
                  </a:lnTo>
                  <a:lnTo>
                    <a:pt x="0" y="1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5" name="Google Shape;1675;p8"/>
            <p:cNvSpPr/>
            <p:nvPr/>
          </p:nvSpPr>
          <p:spPr>
            <a:xfrm>
              <a:off x="3569414" y="4166461"/>
              <a:ext cx="54652" cy="34178"/>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6" name="Google Shape;1676;p8"/>
            <p:cNvSpPr/>
            <p:nvPr/>
          </p:nvSpPr>
          <p:spPr>
            <a:xfrm>
              <a:off x="2951734" y="4112455"/>
              <a:ext cx="27946" cy="3354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7" name="Google Shape;1677;p8"/>
            <p:cNvSpPr/>
            <p:nvPr/>
          </p:nvSpPr>
          <p:spPr>
            <a:xfrm>
              <a:off x="2967251" y="4091981"/>
              <a:ext cx="33531" cy="36010"/>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8" name="Google Shape;1678;p8"/>
            <p:cNvSpPr/>
            <p:nvPr/>
          </p:nvSpPr>
          <p:spPr>
            <a:xfrm>
              <a:off x="3326685" y="3838081"/>
              <a:ext cx="9950" cy="10560"/>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9" name="Google Shape;1679;p8"/>
            <p:cNvSpPr/>
            <p:nvPr/>
          </p:nvSpPr>
          <p:spPr>
            <a:xfrm>
              <a:off x="3329163" y="3838081"/>
              <a:ext cx="28574" cy="29670"/>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0" name="Google Shape;1680;p8"/>
            <p:cNvSpPr/>
            <p:nvPr/>
          </p:nvSpPr>
          <p:spPr>
            <a:xfrm>
              <a:off x="3349656" y="3856076"/>
              <a:ext cx="10560" cy="10578"/>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1" name="Google Shape;1681;p8"/>
            <p:cNvSpPr/>
            <p:nvPr/>
          </p:nvSpPr>
          <p:spPr>
            <a:xfrm>
              <a:off x="3450842" y="3910711"/>
              <a:ext cx="36028" cy="37051"/>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2" name="Google Shape;1682;p8"/>
            <p:cNvSpPr/>
            <p:nvPr/>
          </p:nvSpPr>
          <p:spPr>
            <a:xfrm>
              <a:off x="3577478" y="4003815"/>
              <a:ext cx="20510" cy="25324"/>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3" name="Google Shape;1683;p8"/>
            <p:cNvSpPr/>
            <p:nvPr/>
          </p:nvSpPr>
          <p:spPr>
            <a:xfrm>
              <a:off x="3696679" y="4083899"/>
              <a:ext cx="20492" cy="20510"/>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4" name="Google Shape;1684;p8"/>
            <p:cNvSpPr/>
            <p:nvPr/>
          </p:nvSpPr>
          <p:spPr>
            <a:xfrm>
              <a:off x="3712196" y="4088874"/>
              <a:ext cx="20492" cy="23599"/>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5" name="Google Shape;1685;p8"/>
            <p:cNvSpPr/>
            <p:nvPr/>
          </p:nvSpPr>
          <p:spPr>
            <a:xfrm>
              <a:off x="3205006" y="3928707"/>
              <a:ext cx="31053" cy="27946"/>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6" name="Google Shape;1686;p8"/>
            <p:cNvSpPr/>
            <p:nvPr/>
          </p:nvSpPr>
          <p:spPr>
            <a:xfrm>
              <a:off x="3067809" y="4011269"/>
              <a:ext cx="44092" cy="41613"/>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87" name="Google Shape;1687;p8"/>
          <p:cNvSpPr/>
          <p:nvPr/>
        </p:nvSpPr>
        <p:spPr>
          <a:xfrm>
            <a:off x="168358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8" name="Google Shape;1688;p8"/>
          <p:cNvSpPr/>
          <p:nvPr/>
        </p:nvSpPr>
        <p:spPr>
          <a:xfrm>
            <a:off x="1333212" y="3770171"/>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9" name="Google Shape;1689;p8"/>
          <p:cNvSpPr/>
          <p:nvPr/>
        </p:nvSpPr>
        <p:spPr>
          <a:xfrm>
            <a:off x="1624211" y="44700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0" name="Google Shape;1690;p8"/>
          <p:cNvSpPr/>
          <p:nvPr/>
        </p:nvSpPr>
        <p:spPr>
          <a:xfrm>
            <a:off x="1743350" y="4508705"/>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1" name="Google Shape;1691;p8"/>
          <p:cNvSpPr/>
          <p:nvPr/>
        </p:nvSpPr>
        <p:spPr>
          <a:xfrm>
            <a:off x="509702" y="49917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2" name="Google Shape;1692;p8"/>
          <p:cNvSpPr/>
          <p:nvPr/>
        </p:nvSpPr>
        <p:spPr>
          <a:xfrm>
            <a:off x="573768" y="48769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3" name="Google Shape;1693;p8"/>
          <p:cNvSpPr/>
          <p:nvPr/>
        </p:nvSpPr>
        <p:spPr>
          <a:xfrm>
            <a:off x="654242" y="49917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4" name="Google Shape;1694;p8"/>
          <p:cNvSpPr/>
          <p:nvPr/>
        </p:nvSpPr>
        <p:spPr>
          <a:xfrm>
            <a:off x="1109578"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5" name="Google Shape;1695;p8"/>
          <p:cNvSpPr/>
          <p:nvPr/>
        </p:nvSpPr>
        <p:spPr>
          <a:xfrm>
            <a:off x="1506177" y="15146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6" name="Google Shape;1696;p8"/>
          <p:cNvSpPr/>
          <p:nvPr/>
        </p:nvSpPr>
        <p:spPr>
          <a:xfrm>
            <a:off x="43349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7" name="Google Shape;1697;p8"/>
          <p:cNvSpPr/>
          <p:nvPr/>
        </p:nvSpPr>
        <p:spPr>
          <a:xfrm>
            <a:off x="361340"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8" name="Google Shape;1698;p8"/>
          <p:cNvSpPr/>
          <p:nvPr/>
        </p:nvSpPr>
        <p:spPr>
          <a:xfrm>
            <a:off x="38269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9" name="Google Shape;1699;p8"/>
          <p:cNvSpPr/>
          <p:nvPr/>
        </p:nvSpPr>
        <p:spPr>
          <a:xfrm flipH="1">
            <a:off x="1044704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0" name="Google Shape;1700;p8"/>
          <p:cNvSpPr/>
          <p:nvPr/>
        </p:nvSpPr>
        <p:spPr>
          <a:xfrm flipH="1">
            <a:off x="10801680" y="3770171"/>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1" name="Google Shape;1701;p8"/>
          <p:cNvSpPr/>
          <p:nvPr/>
        </p:nvSpPr>
        <p:spPr>
          <a:xfrm flipH="1">
            <a:off x="10080734" y="4536022"/>
            <a:ext cx="53533" cy="42583"/>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2" name="Google Shape;1702;p8"/>
          <p:cNvSpPr/>
          <p:nvPr/>
        </p:nvSpPr>
        <p:spPr>
          <a:xfrm flipH="1">
            <a:off x="9977116" y="4570900"/>
            <a:ext cx="49680" cy="38729"/>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3" name="Google Shape;1703;p8"/>
          <p:cNvSpPr/>
          <p:nvPr/>
        </p:nvSpPr>
        <p:spPr>
          <a:xfrm flipH="1">
            <a:off x="11625189" y="49917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4" name="Google Shape;1704;p8"/>
          <p:cNvSpPr/>
          <p:nvPr/>
        </p:nvSpPr>
        <p:spPr>
          <a:xfrm flipH="1">
            <a:off x="11561124" y="48769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5" name="Google Shape;1705;p8"/>
          <p:cNvSpPr/>
          <p:nvPr/>
        </p:nvSpPr>
        <p:spPr>
          <a:xfrm flipH="1">
            <a:off x="11480649" y="49917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6" name="Google Shape;1706;p8"/>
          <p:cNvSpPr/>
          <p:nvPr/>
        </p:nvSpPr>
        <p:spPr>
          <a:xfrm flipH="1">
            <a:off x="10965294"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7" name="Google Shape;1707;p8"/>
          <p:cNvSpPr/>
          <p:nvPr/>
        </p:nvSpPr>
        <p:spPr>
          <a:xfrm flipH="1">
            <a:off x="10446636" y="15146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8" name="Google Shape;1708;p8"/>
          <p:cNvSpPr/>
          <p:nvPr/>
        </p:nvSpPr>
        <p:spPr>
          <a:xfrm flipH="1">
            <a:off x="1152335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9" name="Google Shape;1709;p8"/>
          <p:cNvSpPr/>
          <p:nvPr/>
        </p:nvSpPr>
        <p:spPr>
          <a:xfrm flipH="1">
            <a:off x="11709484"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0" name="Google Shape;1710;p8"/>
          <p:cNvSpPr/>
          <p:nvPr/>
        </p:nvSpPr>
        <p:spPr>
          <a:xfrm flipH="1">
            <a:off x="1169217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1" name="Google Shape;1711;p8"/>
          <p:cNvSpPr/>
          <p:nvPr/>
        </p:nvSpPr>
        <p:spPr>
          <a:xfrm>
            <a:off x="11540224" y="1074301"/>
            <a:ext cx="336939"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2" name="Google Shape;1712;p8"/>
          <p:cNvSpPr/>
          <p:nvPr/>
        </p:nvSpPr>
        <p:spPr>
          <a:xfrm>
            <a:off x="9490267" y="5608260"/>
            <a:ext cx="403621" cy="467701"/>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3" name="Google Shape;1713;p8"/>
          <p:cNvSpPr/>
          <p:nvPr/>
        </p:nvSpPr>
        <p:spPr>
          <a:xfrm rot="-5172461">
            <a:off x="3689866" y="5608251"/>
            <a:ext cx="403628" cy="467709"/>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4" name="Google Shape;1714;p8"/>
          <p:cNvSpPr/>
          <p:nvPr/>
        </p:nvSpPr>
        <p:spPr>
          <a:xfrm flipH="1">
            <a:off x="11115502" y="42710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5" name="Google Shape;1715;p8"/>
          <p:cNvSpPr/>
          <p:nvPr/>
        </p:nvSpPr>
        <p:spPr>
          <a:xfrm flipH="1">
            <a:off x="709302" y="30900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6" name="Google Shape;1716;p8"/>
          <p:cNvSpPr/>
          <p:nvPr/>
        </p:nvSpPr>
        <p:spPr>
          <a:xfrm flipH="1">
            <a:off x="4492585" y="6980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7" name="Google Shape;1717;p8"/>
          <p:cNvSpPr/>
          <p:nvPr/>
        </p:nvSpPr>
        <p:spPr>
          <a:xfrm flipH="1">
            <a:off x="6185541" y="111925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8" name="Google Shape;1718;p8"/>
          <p:cNvSpPr/>
          <p:nvPr/>
        </p:nvSpPr>
        <p:spPr>
          <a:xfrm>
            <a:off x="7470841" y="549501"/>
            <a:ext cx="336937"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9" name="Google Shape;1719;p8"/>
          <p:cNvSpPr/>
          <p:nvPr/>
        </p:nvSpPr>
        <p:spPr>
          <a:xfrm flipH="1">
            <a:off x="2685169" y="4694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0" name="Google Shape;1720;p8"/>
          <p:cNvSpPr/>
          <p:nvPr/>
        </p:nvSpPr>
        <p:spPr>
          <a:xfrm flipH="1">
            <a:off x="8387330" y="464645"/>
            <a:ext cx="119133" cy="91907"/>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1" name="Google Shape;1721;p8"/>
          <p:cNvSpPr/>
          <p:nvPr/>
        </p:nvSpPr>
        <p:spPr>
          <a:xfrm flipH="1">
            <a:off x="5342469" y="420665"/>
            <a:ext cx="115099" cy="8881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4726091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22"/>
        <p:cNvGrpSpPr/>
        <p:nvPr/>
      </p:nvGrpSpPr>
      <p:grpSpPr>
        <a:xfrm>
          <a:off x="0" y="0"/>
          <a:ext cx="0" cy="0"/>
          <a:chOff x="0" y="0"/>
          <a:chExt cx="0" cy="0"/>
        </a:xfrm>
      </p:grpSpPr>
      <p:sp>
        <p:nvSpPr>
          <p:cNvPr id="1723" name="Google Shape;1723;p9"/>
          <p:cNvSpPr/>
          <p:nvPr/>
        </p:nvSpPr>
        <p:spPr>
          <a:xfrm rot="-4500010">
            <a:off x="10314135" y="-1438931"/>
            <a:ext cx="2789416" cy="3652105"/>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4" name="Google Shape;1724;p9"/>
          <p:cNvSpPr/>
          <p:nvPr/>
        </p:nvSpPr>
        <p:spPr>
          <a:xfrm rot="650726">
            <a:off x="-1784895" y="4739375"/>
            <a:ext cx="3900405" cy="3108912"/>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5" name="Google Shape;1725;p9"/>
          <p:cNvSpPr/>
          <p:nvPr/>
        </p:nvSpPr>
        <p:spPr>
          <a:xfrm rot="4867689">
            <a:off x="-1967167" y="-820512"/>
            <a:ext cx="3900413" cy="3108917"/>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6" name="Google Shape;1726;p9"/>
          <p:cNvSpPr txBox="1">
            <a:spLocks noGrp="1"/>
          </p:cNvSpPr>
          <p:nvPr>
            <p:ph type="title"/>
          </p:nvPr>
        </p:nvSpPr>
        <p:spPr>
          <a:xfrm>
            <a:off x="4534987" y="3580500"/>
            <a:ext cx="3122000" cy="748000"/>
          </a:xfrm>
          <a:prstGeom prst="rect">
            <a:avLst/>
          </a:prstGeom>
        </p:spPr>
        <p:txBody>
          <a:bodyPr spcFirstLastPara="1" wrap="square" lIns="91425" tIns="91425" rIns="91425" bIns="91425" anchor="b" anchorCtr="0">
            <a:noAutofit/>
          </a:bodyPr>
          <a:lstStyle>
            <a:lvl1pPr lvl="0">
              <a:spcBef>
                <a:spcPts val="0"/>
              </a:spcBef>
              <a:spcAft>
                <a:spcPts val="0"/>
              </a:spcAft>
              <a:buSzPts val="4800"/>
              <a:buNone/>
              <a:defRPr sz="40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727" name="Google Shape;1727;p9"/>
          <p:cNvSpPr txBox="1">
            <a:spLocks noGrp="1"/>
          </p:cNvSpPr>
          <p:nvPr>
            <p:ph type="subTitle" idx="1"/>
          </p:nvPr>
        </p:nvSpPr>
        <p:spPr>
          <a:xfrm>
            <a:off x="4534987" y="4372067"/>
            <a:ext cx="3122000" cy="1111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728" name="Google Shape;1728;p9"/>
          <p:cNvSpPr txBox="1">
            <a:spLocks noGrp="1"/>
          </p:cNvSpPr>
          <p:nvPr>
            <p:ph type="title" idx="2" hasCustomPrompt="1"/>
          </p:nvPr>
        </p:nvSpPr>
        <p:spPr>
          <a:xfrm>
            <a:off x="4534987" y="2044767"/>
            <a:ext cx="3122000" cy="1033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1729" name="Google Shape;1729;p9"/>
          <p:cNvGrpSpPr/>
          <p:nvPr/>
        </p:nvGrpSpPr>
        <p:grpSpPr>
          <a:xfrm flipH="1">
            <a:off x="-186035" y="4028155"/>
            <a:ext cx="3222160" cy="2990363"/>
            <a:chOff x="1810200" y="2024225"/>
            <a:chExt cx="465675" cy="432175"/>
          </a:xfrm>
        </p:grpSpPr>
        <p:sp>
          <p:nvSpPr>
            <p:cNvPr id="1730" name="Google Shape;1730;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1" name="Google Shape;1731;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2" name="Google Shape;1732;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3" name="Google Shape;1733;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4" name="Google Shape;1734;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5" name="Google Shape;1735;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6" name="Google Shape;1736;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7" name="Google Shape;1737;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8" name="Google Shape;1738;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9" name="Google Shape;1739;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0" name="Google Shape;1740;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1" name="Google Shape;1741;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2" name="Google Shape;1742;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3" name="Google Shape;1743;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4" name="Google Shape;1744;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5" name="Google Shape;1745;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6" name="Google Shape;1746;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0" name="Google Shape;1760;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1" name="Google Shape;1761;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9" name="Google Shape;1769;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0" name="Google Shape;1770;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1" name="Google Shape;1771;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5" name="Google Shape;1775;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6" name="Google Shape;1776;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0" name="Google Shape;1780;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1" name="Google Shape;1781;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2" name="Google Shape;1782;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5" name="Google Shape;1785;p9"/>
          <p:cNvGrpSpPr/>
          <p:nvPr/>
        </p:nvGrpSpPr>
        <p:grpSpPr>
          <a:xfrm>
            <a:off x="-92431" y="-208934"/>
            <a:ext cx="3469333" cy="3446355"/>
            <a:chOff x="231375" y="1093650"/>
            <a:chExt cx="506354" cy="503000"/>
          </a:xfrm>
        </p:grpSpPr>
        <p:sp>
          <p:nvSpPr>
            <p:cNvPr id="1786" name="Google Shape;1786;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7" name="Google Shape;1787;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8" name="Google Shape;1788;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2" name="Google Shape;1792;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3" name="Google Shape;1793;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7" name="Google Shape;1797;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F5C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8" name="Google Shape;1798;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2" name="Google Shape;1802;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3" name="Google Shape;1803;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1" name="Google Shape;1811;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2" name="Google Shape;1812;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3" name="Google Shape;1813;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4" name="Google Shape;1814;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5" name="Google Shape;1815;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16" name="Google Shape;1816;p9"/>
          <p:cNvSpPr/>
          <p:nvPr/>
        </p:nvSpPr>
        <p:spPr>
          <a:xfrm>
            <a:off x="201033" y="3603886"/>
            <a:ext cx="299720" cy="319007"/>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9"/>
          <p:cNvSpPr/>
          <p:nvPr/>
        </p:nvSpPr>
        <p:spPr>
          <a:xfrm>
            <a:off x="2833561" y="3955330"/>
            <a:ext cx="124588" cy="110068"/>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9"/>
          <p:cNvSpPr/>
          <p:nvPr/>
        </p:nvSpPr>
        <p:spPr>
          <a:xfrm>
            <a:off x="2373177" y="1887926"/>
            <a:ext cx="136559" cy="103860"/>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9" name="Google Shape;1819;p9"/>
          <p:cNvSpPr/>
          <p:nvPr/>
        </p:nvSpPr>
        <p:spPr>
          <a:xfrm>
            <a:off x="3101954" y="5869767"/>
            <a:ext cx="453919" cy="536480"/>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20" name="Google Shape;1820;p9"/>
          <p:cNvGrpSpPr/>
          <p:nvPr/>
        </p:nvGrpSpPr>
        <p:grpSpPr>
          <a:xfrm>
            <a:off x="10761261" y="4092841"/>
            <a:ext cx="2142640" cy="3029052"/>
            <a:chOff x="581498" y="885400"/>
            <a:chExt cx="494516" cy="699098"/>
          </a:xfrm>
        </p:grpSpPr>
        <p:sp>
          <p:nvSpPr>
            <p:cNvPr id="1821" name="Google Shape;1821;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4" name="Google Shape;1824;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5" name="Google Shape;1825;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6" name="Google Shape;1826;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9" name="Google Shape;1829;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0" name="Google Shape;1830;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1" name="Google Shape;1831;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32" name="Google Shape;1832;p9"/>
          <p:cNvGrpSpPr/>
          <p:nvPr/>
        </p:nvGrpSpPr>
        <p:grpSpPr>
          <a:xfrm>
            <a:off x="10808452" y="5362493"/>
            <a:ext cx="1614453" cy="2091095"/>
            <a:chOff x="5879975" y="3227400"/>
            <a:chExt cx="234350" cy="303550"/>
          </a:xfrm>
        </p:grpSpPr>
        <p:sp>
          <p:nvSpPr>
            <p:cNvPr id="1833" name="Google Shape;1833;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0" name="Google Shape;1840;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1" name="Google Shape;1841;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5" name="Google Shape;1845;p9"/>
          <p:cNvGrpSpPr/>
          <p:nvPr/>
        </p:nvGrpSpPr>
        <p:grpSpPr>
          <a:xfrm>
            <a:off x="10424321" y="-453683"/>
            <a:ext cx="2712071" cy="2844353"/>
            <a:chOff x="7818240" y="-340263"/>
            <a:chExt cx="2034053" cy="2133265"/>
          </a:xfrm>
        </p:grpSpPr>
        <p:sp>
          <p:nvSpPr>
            <p:cNvPr id="1846" name="Google Shape;1846;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0" name="Google Shape;1850;p9"/>
            <p:cNvGrpSpPr/>
            <p:nvPr/>
          </p:nvGrpSpPr>
          <p:grpSpPr>
            <a:xfrm rot="899960">
              <a:off x="8102563" y="-171071"/>
              <a:ext cx="1543765" cy="1794880"/>
              <a:chOff x="8191540" y="120749"/>
              <a:chExt cx="1543811" cy="1794934"/>
            </a:xfrm>
          </p:grpSpPr>
          <p:sp>
            <p:nvSpPr>
              <p:cNvPr id="1851" name="Google Shape;1851;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3" name="Google Shape;1853;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4" name="Google Shape;1854;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856" name="Google Shape;1856;p9"/>
          <p:cNvSpPr/>
          <p:nvPr/>
        </p:nvSpPr>
        <p:spPr>
          <a:xfrm>
            <a:off x="10206500" y="719994"/>
            <a:ext cx="270091" cy="267447"/>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7" name="Google Shape;1857;p9"/>
          <p:cNvGrpSpPr/>
          <p:nvPr/>
        </p:nvGrpSpPr>
        <p:grpSpPr>
          <a:xfrm>
            <a:off x="10964765" y="1455627"/>
            <a:ext cx="336956" cy="326379"/>
            <a:chOff x="8065323" y="1624045"/>
            <a:chExt cx="252717" cy="244784"/>
          </a:xfrm>
        </p:grpSpPr>
        <p:sp>
          <p:nvSpPr>
            <p:cNvPr id="1858" name="Google Shape;1858;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9" name="Google Shape;1859;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0" name="Google Shape;1860;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19638137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61"/>
        <p:cNvGrpSpPr/>
        <p:nvPr/>
      </p:nvGrpSpPr>
      <p:grpSpPr>
        <a:xfrm>
          <a:off x="0" y="0"/>
          <a:ext cx="0" cy="0"/>
          <a:chOff x="0" y="0"/>
          <a:chExt cx="0" cy="0"/>
        </a:xfrm>
      </p:grpSpPr>
      <p:sp>
        <p:nvSpPr>
          <p:cNvPr id="1862" name="Google Shape;1862;p1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3" name="Google Shape;1863;p10"/>
          <p:cNvGrpSpPr/>
          <p:nvPr/>
        </p:nvGrpSpPr>
        <p:grpSpPr>
          <a:xfrm>
            <a:off x="-136051" y="-271495"/>
            <a:ext cx="2497300" cy="2438687"/>
            <a:chOff x="3081970" y="3217891"/>
            <a:chExt cx="525187" cy="512861"/>
          </a:xfrm>
        </p:grpSpPr>
        <p:sp>
          <p:nvSpPr>
            <p:cNvPr id="1864" name="Google Shape;1864;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8" name="Google Shape;1868;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9" name="Google Shape;1869;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0" name="Google Shape;1870;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1" name="Google Shape;1871;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2" name="Google Shape;1872;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3" name="Google Shape;1873;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4" name="Google Shape;1874;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5" name="Google Shape;1875;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6" name="Google Shape;1876;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7" name="Google Shape;1877;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8" name="Google Shape;1878;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9" name="Google Shape;1879;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0" name="Google Shape;1880;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1" name="Google Shape;1881;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2" name="Google Shape;1882;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3" name="Google Shape;1883;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4" name="Google Shape;1884;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5" name="Google Shape;1885;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6" name="Google Shape;1886;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7" name="Google Shape;1887;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8" name="Google Shape;1888;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9" name="Google Shape;1889;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0" name="Google Shape;1890;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1" name="Google Shape;1891;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2" name="Google Shape;1892;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3" name="Google Shape;1893;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94" name="Google Shape;1894;p10"/>
          <p:cNvGrpSpPr/>
          <p:nvPr/>
        </p:nvGrpSpPr>
        <p:grpSpPr>
          <a:xfrm>
            <a:off x="9781649" y="-271495"/>
            <a:ext cx="2497300" cy="2438687"/>
            <a:chOff x="3366383" y="3217891"/>
            <a:chExt cx="525187" cy="512861"/>
          </a:xfrm>
        </p:grpSpPr>
        <p:sp>
          <p:nvSpPr>
            <p:cNvPr id="1895" name="Google Shape;1895;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6" name="Google Shape;1896;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7" name="Google Shape;1897;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8" name="Google Shape;1898;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9" name="Google Shape;1899;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0" name="Google Shape;1900;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1" name="Google Shape;1901;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2" name="Google Shape;1902;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3" name="Google Shape;1903;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4" name="Google Shape;1904;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5" name="Google Shape;1905;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6" name="Google Shape;1906;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7" name="Google Shape;1907;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8" name="Google Shape;1908;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9" name="Google Shape;1909;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0" name="Google Shape;1910;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1" name="Google Shape;1911;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2" name="Google Shape;1912;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3" name="Google Shape;1913;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4" name="Google Shape;1914;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5" name="Google Shape;1915;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6" name="Google Shape;1916;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7" name="Google Shape;1917;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8" name="Google Shape;1918;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3" name="Google Shape;1923;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4" name="Google Shape;1924;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25" name="Google Shape;1925;p10"/>
          <p:cNvSpPr/>
          <p:nvPr/>
        </p:nvSpPr>
        <p:spPr>
          <a:xfrm rot="-7003625" flipH="1">
            <a:off x="10463949" y="5497959"/>
            <a:ext cx="3349079" cy="308609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6" name="Google Shape;1926;p10"/>
          <p:cNvSpPr/>
          <p:nvPr/>
        </p:nvSpPr>
        <p:spPr>
          <a:xfrm rot="1565542" flipH="1">
            <a:off x="-739259" y="5930569"/>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8844345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927"/>
        <p:cNvGrpSpPr/>
        <p:nvPr/>
      </p:nvGrpSpPr>
      <p:grpSpPr>
        <a:xfrm>
          <a:off x="0" y="0"/>
          <a:ext cx="0" cy="0"/>
          <a:chOff x="0" y="0"/>
          <a:chExt cx="0" cy="0"/>
        </a:xfrm>
      </p:grpSpPr>
      <p:sp>
        <p:nvSpPr>
          <p:cNvPr id="1928" name="Google Shape;1928;p11"/>
          <p:cNvSpPr/>
          <p:nvPr/>
        </p:nvSpPr>
        <p:spPr>
          <a:xfrm rot="-7192781">
            <a:off x="8570881" y="-652275"/>
            <a:ext cx="5419900" cy="2231009"/>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9" name="Google Shape;1929;p11"/>
          <p:cNvSpPr/>
          <p:nvPr/>
        </p:nvSpPr>
        <p:spPr>
          <a:xfrm rot="9899926">
            <a:off x="-227679" y="-760226"/>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0" name="Google Shape;1930;p11"/>
          <p:cNvSpPr txBox="1">
            <a:spLocks noGrp="1"/>
          </p:cNvSpPr>
          <p:nvPr>
            <p:ph type="title" hasCustomPrompt="1"/>
          </p:nvPr>
        </p:nvSpPr>
        <p:spPr>
          <a:xfrm>
            <a:off x="960000" y="2529651"/>
            <a:ext cx="10272000" cy="1535200"/>
          </a:xfrm>
          <a:prstGeom prst="rect">
            <a:avLst/>
          </a:prstGeom>
        </p:spPr>
        <p:txBody>
          <a:bodyPr spcFirstLastPara="1" wrap="square" lIns="91425" tIns="91425" rIns="91425" bIns="91425" anchor="b" anchorCtr="0">
            <a:noAutofit/>
          </a:bodyPr>
          <a:lstStyle>
            <a:lvl1pPr lvl="0" algn="ctr">
              <a:spcBef>
                <a:spcPts val="0"/>
              </a:spcBef>
              <a:spcAft>
                <a:spcPts val="0"/>
              </a:spcAft>
              <a:buSzPts val="7200"/>
              <a:buNone/>
              <a:defRPr sz="96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grpSp>
        <p:nvGrpSpPr>
          <p:cNvPr id="1931" name="Google Shape;1931;p11"/>
          <p:cNvGrpSpPr/>
          <p:nvPr/>
        </p:nvGrpSpPr>
        <p:grpSpPr>
          <a:xfrm>
            <a:off x="10761261" y="4092841"/>
            <a:ext cx="2142640" cy="3029052"/>
            <a:chOff x="581498" y="885400"/>
            <a:chExt cx="494516" cy="699098"/>
          </a:xfrm>
        </p:grpSpPr>
        <p:sp>
          <p:nvSpPr>
            <p:cNvPr id="1932" name="Google Shape;1932;p11"/>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3" name="Google Shape;1933;p11"/>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4" name="Google Shape;1934;p11"/>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11"/>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11"/>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11"/>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11"/>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9" name="Google Shape;1939;p11"/>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0" name="Google Shape;1940;p11"/>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1" name="Google Shape;1941;p11"/>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2" name="Google Shape;1942;p11"/>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43" name="Google Shape;1943;p11"/>
          <p:cNvSpPr/>
          <p:nvPr/>
        </p:nvSpPr>
        <p:spPr>
          <a:xfrm>
            <a:off x="-855533" y="4974901"/>
            <a:ext cx="2905132" cy="2315639"/>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44" name="Google Shape;1944;p11"/>
          <p:cNvGrpSpPr/>
          <p:nvPr/>
        </p:nvGrpSpPr>
        <p:grpSpPr>
          <a:xfrm>
            <a:off x="1555521" y="5568018"/>
            <a:ext cx="1679648" cy="1129385"/>
            <a:chOff x="1229612" y="4497338"/>
            <a:chExt cx="1417663" cy="953229"/>
          </a:xfrm>
        </p:grpSpPr>
        <p:sp>
          <p:nvSpPr>
            <p:cNvPr id="1945" name="Google Shape;1945;p11"/>
            <p:cNvSpPr/>
            <p:nvPr/>
          </p:nvSpPr>
          <p:spPr>
            <a:xfrm>
              <a:off x="1537196" y="472917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6" name="Google Shape;1946;p11"/>
            <p:cNvSpPr/>
            <p:nvPr/>
          </p:nvSpPr>
          <p:spPr>
            <a:xfrm>
              <a:off x="1819657" y="4675486"/>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7" name="Google Shape;1947;p11"/>
            <p:cNvSpPr/>
            <p:nvPr/>
          </p:nvSpPr>
          <p:spPr>
            <a:xfrm>
              <a:off x="1806650" y="4891636"/>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8" name="Google Shape;1948;p11"/>
            <p:cNvSpPr/>
            <p:nvPr/>
          </p:nvSpPr>
          <p:spPr>
            <a:xfrm>
              <a:off x="1997040" y="4815506"/>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9" name="Google Shape;1949;p11"/>
            <p:cNvSpPr/>
            <p:nvPr/>
          </p:nvSpPr>
          <p:spPr>
            <a:xfrm>
              <a:off x="1923970" y="4557528"/>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0" name="Google Shape;1950;p11"/>
            <p:cNvSpPr/>
            <p:nvPr/>
          </p:nvSpPr>
          <p:spPr>
            <a:xfrm>
              <a:off x="2349511" y="4700353"/>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11"/>
            <p:cNvSpPr/>
            <p:nvPr/>
          </p:nvSpPr>
          <p:spPr>
            <a:xfrm>
              <a:off x="2206431" y="5011380"/>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2" name="Google Shape;1952;p11"/>
            <p:cNvSpPr/>
            <p:nvPr/>
          </p:nvSpPr>
          <p:spPr>
            <a:xfrm>
              <a:off x="2491826" y="4858991"/>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3" name="Google Shape;1953;p11"/>
            <p:cNvSpPr/>
            <p:nvPr/>
          </p:nvSpPr>
          <p:spPr>
            <a:xfrm>
              <a:off x="1708458" y="515050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11"/>
            <p:cNvSpPr/>
            <p:nvPr/>
          </p:nvSpPr>
          <p:spPr>
            <a:xfrm>
              <a:off x="1381874" y="4989956"/>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5" name="Google Shape;1955;p11"/>
            <p:cNvSpPr/>
            <p:nvPr/>
          </p:nvSpPr>
          <p:spPr>
            <a:xfrm>
              <a:off x="1974979" y="5122324"/>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6" name="Google Shape;1956;p11"/>
            <p:cNvSpPr/>
            <p:nvPr/>
          </p:nvSpPr>
          <p:spPr>
            <a:xfrm>
              <a:off x="2412634" y="5148976"/>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7" name="Google Shape;1957;p11"/>
            <p:cNvSpPr/>
            <p:nvPr/>
          </p:nvSpPr>
          <p:spPr>
            <a:xfrm>
              <a:off x="1493073" y="4497338"/>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11"/>
            <p:cNvSpPr/>
            <p:nvPr/>
          </p:nvSpPr>
          <p:spPr>
            <a:xfrm>
              <a:off x="2212425" y="533796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11"/>
            <p:cNvSpPr/>
            <p:nvPr/>
          </p:nvSpPr>
          <p:spPr>
            <a:xfrm>
              <a:off x="1229612" y="4807982"/>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0" name="Google Shape;1960;p11"/>
            <p:cNvSpPr/>
            <p:nvPr/>
          </p:nvSpPr>
          <p:spPr>
            <a:xfrm>
              <a:off x="1765588" y="5378899"/>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1" name="Google Shape;1961;p11"/>
            <p:cNvSpPr/>
            <p:nvPr/>
          </p:nvSpPr>
          <p:spPr>
            <a:xfrm>
              <a:off x="1378813" y="5183280"/>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62" name="Google Shape;1962;p11"/>
          <p:cNvSpPr txBox="1">
            <a:spLocks noGrp="1"/>
          </p:cNvSpPr>
          <p:nvPr>
            <p:ph type="body" idx="1"/>
          </p:nvPr>
        </p:nvSpPr>
        <p:spPr>
          <a:xfrm>
            <a:off x="960000" y="3949088"/>
            <a:ext cx="10272000" cy="5160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grpSp>
        <p:nvGrpSpPr>
          <p:cNvPr id="1963" name="Google Shape;1963;p11"/>
          <p:cNvGrpSpPr/>
          <p:nvPr/>
        </p:nvGrpSpPr>
        <p:grpSpPr>
          <a:xfrm>
            <a:off x="-210735" y="4703121"/>
            <a:ext cx="1999552" cy="2595356"/>
            <a:chOff x="6458086" y="3089685"/>
            <a:chExt cx="290250" cy="376750"/>
          </a:xfrm>
        </p:grpSpPr>
        <p:sp>
          <p:nvSpPr>
            <p:cNvPr id="1964" name="Google Shape;1964;p11"/>
            <p:cNvSpPr/>
            <p:nvPr/>
          </p:nvSpPr>
          <p:spPr>
            <a:xfrm>
              <a:off x="6462936"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5" name="Google Shape;1965;p11"/>
            <p:cNvSpPr/>
            <p:nvPr/>
          </p:nvSpPr>
          <p:spPr>
            <a:xfrm>
              <a:off x="6458086"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6" name="Google Shape;1966;p11"/>
            <p:cNvSpPr/>
            <p:nvPr/>
          </p:nvSpPr>
          <p:spPr>
            <a:xfrm>
              <a:off x="6587861"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7" name="Google Shape;1967;p11"/>
            <p:cNvSpPr/>
            <p:nvPr/>
          </p:nvSpPr>
          <p:spPr>
            <a:xfrm>
              <a:off x="6510111"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8" name="Google Shape;1968;p11"/>
            <p:cNvSpPr/>
            <p:nvPr/>
          </p:nvSpPr>
          <p:spPr>
            <a:xfrm>
              <a:off x="6582936"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9" name="Google Shape;1969;p11"/>
            <p:cNvSpPr/>
            <p:nvPr/>
          </p:nvSpPr>
          <p:spPr>
            <a:xfrm>
              <a:off x="6592786"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0" name="Google Shape;1970;p11"/>
            <p:cNvSpPr/>
            <p:nvPr/>
          </p:nvSpPr>
          <p:spPr>
            <a:xfrm>
              <a:off x="6594711"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1" name="Google Shape;1971;p11"/>
            <p:cNvSpPr/>
            <p:nvPr/>
          </p:nvSpPr>
          <p:spPr>
            <a:xfrm>
              <a:off x="6669336"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2" name="Google Shape;1972;p11"/>
            <p:cNvSpPr/>
            <p:nvPr/>
          </p:nvSpPr>
          <p:spPr>
            <a:xfrm>
              <a:off x="6678611"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3" name="Google Shape;1973;p11"/>
            <p:cNvSpPr/>
            <p:nvPr/>
          </p:nvSpPr>
          <p:spPr>
            <a:xfrm>
              <a:off x="6683086"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4" name="Google Shape;1974;p11"/>
            <p:cNvSpPr/>
            <p:nvPr/>
          </p:nvSpPr>
          <p:spPr>
            <a:xfrm>
              <a:off x="6539961"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5" name="Google Shape;1975;p11"/>
            <p:cNvSpPr/>
            <p:nvPr/>
          </p:nvSpPr>
          <p:spPr>
            <a:xfrm>
              <a:off x="6547411"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6" name="Google Shape;1976;p11"/>
            <p:cNvSpPr/>
            <p:nvPr/>
          </p:nvSpPr>
          <p:spPr>
            <a:xfrm>
              <a:off x="6599061"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7" name="Google Shape;1977;p11"/>
            <p:cNvSpPr/>
            <p:nvPr/>
          </p:nvSpPr>
          <p:spPr>
            <a:xfrm>
              <a:off x="6603986"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8" name="Google Shape;1978;p11"/>
            <p:cNvSpPr/>
            <p:nvPr/>
          </p:nvSpPr>
          <p:spPr>
            <a:xfrm>
              <a:off x="6612786"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9" name="Google Shape;1979;p11"/>
            <p:cNvSpPr/>
            <p:nvPr/>
          </p:nvSpPr>
          <p:spPr>
            <a:xfrm>
              <a:off x="6487111"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0" name="Google Shape;1980;p11"/>
            <p:cNvSpPr/>
            <p:nvPr/>
          </p:nvSpPr>
          <p:spPr>
            <a:xfrm>
              <a:off x="6489661"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1" name="Google Shape;1981;p11"/>
            <p:cNvSpPr/>
            <p:nvPr/>
          </p:nvSpPr>
          <p:spPr>
            <a:xfrm>
              <a:off x="6696661"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2" name="Google Shape;1982;p11"/>
            <p:cNvSpPr/>
            <p:nvPr/>
          </p:nvSpPr>
          <p:spPr>
            <a:xfrm>
              <a:off x="6705461"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83" name="Google Shape;1983;p11"/>
          <p:cNvGrpSpPr/>
          <p:nvPr/>
        </p:nvGrpSpPr>
        <p:grpSpPr>
          <a:xfrm>
            <a:off x="10808452" y="5362493"/>
            <a:ext cx="1614453" cy="2091095"/>
            <a:chOff x="5879975" y="3227400"/>
            <a:chExt cx="234350" cy="303550"/>
          </a:xfrm>
        </p:grpSpPr>
        <p:sp>
          <p:nvSpPr>
            <p:cNvPr id="1984" name="Google Shape;1984;p11"/>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5" name="Google Shape;1985;p11"/>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6" name="Google Shape;1986;p11"/>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7" name="Google Shape;1987;p11"/>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11"/>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9" name="Google Shape;1989;p11"/>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0" name="Google Shape;1990;p11"/>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1" name="Google Shape;1991;p11"/>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2" name="Google Shape;1992;p11"/>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11"/>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4" name="Google Shape;1994;p11"/>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5" name="Google Shape;1995;p11"/>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96" name="Google Shape;1996;p11"/>
          <p:cNvSpPr/>
          <p:nvPr/>
        </p:nvSpPr>
        <p:spPr>
          <a:xfrm rot="6975567">
            <a:off x="-678753" y="-65344"/>
            <a:ext cx="2098568" cy="1570659"/>
          </a:xfrm>
          <a:custGeom>
            <a:avLst/>
            <a:gdLst/>
            <a:ahLst/>
            <a:cxnLst/>
            <a:rect l="l" t="t" r="r" b="b"/>
            <a:pathLst>
              <a:path w="13905" h="10407" extrusionOk="0">
                <a:moveTo>
                  <a:pt x="7151" y="0"/>
                </a:moveTo>
                <a:cubicBezTo>
                  <a:pt x="6687" y="0"/>
                  <a:pt x="6182" y="232"/>
                  <a:pt x="5899" y="601"/>
                </a:cubicBezTo>
                <a:cubicBezTo>
                  <a:pt x="5397" y="1276"/>
                  <a:pt x="5349" y="2172"/>
                  <a:pt x="5302" y="2989"/>
                </a:cubicBezTo>
                <a:cubicBezTo>
                  <a:pt x="5272" y="3437"/>
                  <a:pt x="5248" y="3909"/>
                  <a:pt x="5003" y="4285"/>
                </a:cubicBezTo>
                <a:cubicBezTo>
                  <a:pt x="4826" y="4592"/>
                  <a:pt x="4486" y="4812"/>
                  <a:pt x="4144" y="4812"/>
                </a:cubicBezTo>
                <a:cubicBezTo>
                  <a:pt x="4047" y="4812"/>
                  <a:pt x="3950" y="4795"/>
                  <a:pt x="3857" y="4757"/>
                </a:cubicBezTo>
                <a:cubicBezTo>
                  <a:pt x="3236" y="4482"/>
                  <a:pt x="3332" y="3586"/>
                  <a:pt x="3182" y="2918"/>
                </a:cubicBezTo>
                <a:cubicBezTo>
                  <a:pt x="3063" y="2392"/>
                  <a:pt x="2687" y="1748"/>
                  <a:pt x="2138" y="1748"/>
                </a:cubicBezTo>
                <a:cubicBezTo>
                  <a:pt x="0" y="1772"/>
                  <a:pt x="526" y="6076"/>
                  <a:pt x="824" y="7067"/>
                </a:cubicBezTo>
                <a:cubicBezTo>
                  <a:pt x="1123" y="8064"/>
                  <a:pt x="1666" y="9007"/>
                  <a:pt x="2514" y="9604"/>
                </a:cubicBezTo>
                <a:cubicBezTo>
                  <a:pt x="3461" y="10252"/>
                  <a:pt x="4685" y="10407"/>
                  <a:pt x="5848" y="10407"/>
                </a:cubicBezTo>
                <a:cubicBezTo>
                  <a:pt x="5939" y="10407"/>
                  <a:pt x="6029" y="10406"/>
                  <a:pt x="6120" y="10404"/>
                </a:cubicBezTo>
                <a:cubicBezTo>
                  <a:pt x="7958" y="10380"/>
                  <a:pt x="9851" y="10052"/>
                  <a:pt x="11343" y="9037"/>
                </a:cubicBezTo>
                <a:cubicBezTo>
                  <a:pt x="12860" y="7992"/>
                  <a:pt x="13904" y="6100"/>
                  <a:pt x="13457" y="4333"/>
                </a:cubicBezTo>
                <a:cubicBezTo>
                  <a:pt x="13361" y="3861"/>
                  <a:pt x="13134" y="3413"/>
                  <a:pt x="12788" y="3115"/>
                </a:cubicBezTo>
                <a:cubicBezTo>
                  <a:pt x="12545" y="2922"/>
                  <a:pt x="12232" y="2801"/>
                  <a:pt x="11927" y="2801"/>
                </a:cubicBezTo>
                <a:cubicBezTo>
                  <a:pt x="11760" y="2801"/>
                  <a:pt x="11595" y="2838"/>
                  <a:pt x="11445" y="2918"/>
                </a:cubicBezTo>
                <a:cubicBezTo>
                  <a:pt x="10973" y="3186"/>
                  <a:pt x="10794" y="3736"/>
                  <a:pt x="10597" y="4231"/>
                </a:cubicBezTo>
                <a:cubicBezTo>
                  <a:pt x="10376" y="4733"/>
                  <a:pt x="10000" y="5252"/>
                  <a:pt x="9481" y="5252"/>
                </a:cubicBezTo>
                <a:cubicBezTo>
                  <a:pt x="9105" y="5228"/>
                  <a:pt x="8782" y="4954"/>
                  <a:pt x="8633" y="4607"/>
                </a:cubicBezTo>
                <a:cubicBezTo>
                  <a:pt x="8460" y="4285"/>
                  <a:pt x="8436" y="3909"/>
                  <a:pt x="8406" y="3539"/>
                </a:cubicBezTo>
                <a:cubicBezTo>
                  <a:pt x="8358" y="2816"/>
                  <a:pt x="8311" y="2118"/>
                  <a:pt x="8257" y="1425"/>
                </a:cubicBezTo>
                <a:cubicBezTo>
                  <a:pt x="8233" y="1073"/>
                  <a:pt x="8209" y="703"/>
                  <a:pt x="8012" y="428"/>
                </a:cubicBezTo>
                <a:cubicBezTo>
                  <a:pt x="7821" y="130"/>
                  <a:pt x="7497" y="0"/>
                  <a:pt x="715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7" name="Google Shape;1997;p11"/>
          <p:cNvSpPr/>
          <p:nvPr/>
        </p:nvSpPr>
        <p:spPr>
          <a:xfrm>
            <a:off x="955562" y="379139"/>
            <a:ext cx="116543" cy="113248"/>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8" name="Google Shape;1998;p11"/>
          <p:cNvSpPr/>
          <p:nvPr/>
        </p:nvSpPr>
        <p:spPr>
          <a:xfrm>
            <a:off x="1095715" y="106247"/>
            <a:ext cx="99247" cy="99384"/>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11"/>
          <p:cNvSpPr/>
          <p:nvPr/>
        </p:nvSpPr>
        <p:spPr>
          <a:xfrm>
            <a:off x="1475130" y="221829"/>
            <a:ext cx="88676" cy="895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0" name="Google Shape;2000;p11"/>
          <p:cNvSpPr/>
          <p:nvPr/>
        </p:nvSpPr>
        <p:spPr>
          <a:xfrm>
            <a:off x="1543215" y="-98561"/>
            <a:ext cx="68085" cy="7138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11"/>
          <p:cNvSpPr/>
          <p:nvPr/>
        </p:nvSpPr>
        <p:spPr>
          <a:xfrm>
            <a:off x="1273617" y="548119"/>
            <a:ext cx="50927" cy="51339"/>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11"/>
          <p:cNvSpPr/>
          <p:nvPr/>
        </p:nvSpPr>
        <p:spPr>
          <a:xfrm>
            <a:off x="1338271" y="150585"/>
            <a:ext cx="68223" cy="69596"/>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11"/>
          <p:cNvSpPr/>
          <p:nvPr/>
        </p:nvSpPr>
        <p:spPr>
          <a:xfrm>
            <a:off x="881024" y="24297"/>
            <a:ext cx="74675" cy="73988"/>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11"/>
          <p:cNvSpPr/>
          <p:nvPr/>
        </p:nvSpPr>
        <p:spPr>
          <a:xfrm>
            <a:off x="594267" y="320937"/>
            <a:ext cx="54221" cy="51751"/>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11"/>
          <p:cNvSpPr/>
          <p:nvPr/>
        </p:nvSpPr>
        <p:spPr>
          <a:xfrm>
            <a:off x="1007175" y="-156762"/>
            <a:ext cx="115719" cy="116543"/>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11"/>
          <p:cNvSpPr/>
          <p:nvPr/>
        </p:nvSpPr>
        <p:spPr>
          <a:xfrm>
            <a:off x="1724274" y="256008"/>
            <a:ext cx="71380" cy="63968"/>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11"/>
          <p:cNvSpPr/>
          <p:nvPr/>
        </p:nvSpPr>
        <p:spPr>
          <a:xfrm>
            <a:off x="1631617" y="584085"/>
            <a:ext cx="140289" cy="134799"/>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11"/>
          <p:cNvSpPr/>
          <p:nvPr/>
        </p:nvSpPr>
        <p:spPr>
          <a:xfrm>
            <a:off x="1942259" y="177627"/>
            <a:ext cx="61635" cy="68909"/>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11"/>
          <p:cNvSpPr/>
          <p:nvPr/>
        </p:nvSpPr>
        <p:spPr>
          <a:xfrm>
            <a:off x="1962712" y="443931"/>
            <a:ext cx="106659" cy="82088"/>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11"/>
          <p:cNvSpPr/>
          <p:nvPr/>
        </p:nvSpPr>
        <p:spPr>
          <a:xfrm>
            <a:off x="996605" y="760476"/>
            <a:ext cx="89363" cy="86755"/>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11"/>
          <p:cNvSpPr/>
          <p:nvPr/>
        </p:nvSpPr>
        <p:spPr>
          <a:xfrm>
            <a:off x="1379315" y="840504"/>
            <a:ext cx="58340" cy="54221"/>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11"/>
          <p:cNvSpPr/>
          <p:nvPr/>
        </p:nvSpPr>
        <p:spPr>
          <a:xfrm>
            <a:off x="1864428" y="656152"/>
            <a:ext cx="156625" cy="1566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11"/>
          <p:cNvSpPr/>
          <p:nvPr/>
        </p:nvSpPr>
        <p:spPr>
          <a:xfrm>
            <a:off x="665509" y="570082"/>
            <a:ext cx="95952" cy="96089"/>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11"/>
          <p:cNvSpPr/>
          <p:nvPr/>
        </p:nvSpPr>
        <p:spPr>
          <a:xfrm>
            <a:off x="1245752" y="-259167"/>
            <a:ext cx="92657" cy="88539"/>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11"/>
          <p:cNvSpPr/>
          <p:nvPr/>
        </p:nvSpPr>
        <p:spPr>
          <a:xfrm>
            <a:off x="1843974" y="-64929"/>
            <a:ext cx="115581" cy="116405"/>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11"/>
          <p:cNvSpPr/>
          <p:nvPr/>
        </p:nvSpPr>
        <p:spPr>
          <a:xfrm>
            <a:off x="2143908" y="297190"/>
            <a:ext cx="64792" cy="5504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11"/>
          <p:cNvSpPr/>
          <p:nvPr/>
        </p:nvSpPr>
        <p:spPr>
          <a:xfrm>
            <a:off x="1194823" y="352098"/>
            <a:ext cx="68223" cy="64929"/>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11"/>
          <p:cNvSpPr/>
          <p:nvPr/>
        </p:nvSpPr>
        <p:spPr>
          <a:xfrm>
            <a:off x="10630884" y="318566"/>
            <a:ext cx="1202227" cy="1046133"/>
          </a:xfrm>
          <a:custGeom>
            <a:avLst/>
            <a:gdLst/>
            <a:ahLst/>
            <a:cxnLst/>
            <a:rect l="l" t="t" r="r" b="b"/>
            <a:pathLst>
              <a:path w="10621" h="9242" extrusionOk="0">
                <a:moveTo>
                  <a:pt x="4829" y="0"/>
                </a:moveTo>
                <a:cubicBezTo>
                  <a:pt x="4380" y="0"/>
                  <a:pt x="3946" y="59"/>
                  <a:pt x="3558" y="188"/>
                </a:cubicBezTo>
                <a:cubicBezTo>
                  <a:pt x="2239" y="636"/>
                  <a:pt x="1218" y="1758"/>
                  <a:pt x="824" y="3102"/>
                </a:cubicBezTo>
                <a:cubicBezTo>
                  <a:pt x="0" y="6009"/>
                  <a:pt x="1845" y="8176"/>
                  <a:pt x="3934" y="8970"/>
                </a:cubicBezTo>
                <a:cubicBezTo>
                  <a:pt x="4419" y="9154"/>
                  <a:pt x="4931" y="9241"/>
                  <a:pt x="5445" y="9241"/>
                </a:cubicBezTo>
                <a:cubicBezTo>
                  <a:pt x="7147" y="9241"/>
                  <a:pt x="8864" y="8287"/>
                  <a:pt x="9630" y="6755"/>
                </a:cubicBezTo>
                <a:cubicBezTo>
                  <a:pt x="10621" y="4767"/>
                  <a:pt x="9875" y="2081"/>
                  <a:pt x="7988" y="887"/>
                </a:cubicBezTo>
                <a:cubicBezTo>
                  <a:pt x="7139" y="356"/>
                  <a:pt x="5936" y="0"/>
                  <a:pt x="4829"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11"/>
          <p:cNvSpPr/>
          <p:nvPr/>
        </p:nvSpPr>
        <p:spPr>
          <a:xfrm rot="7885463">
            <a:off x="10294405" y="1151189"/>
            <a:ext cx="1373575" cy="857553"/>
          </a:xfrm>
          <a:custGeom>
            <a:avLst/>
            <a:gdLst/>
            <a:ahLst/>
            <a:cxnLst/>
            <a:rect l="l" t="t" r="r" b="b"/>
            <a:pathLst>
              <a:path w="11619" h="7254" extrusionOk="0">
                <a:moveTo>
                  <a:pt x="5831" y="0"/>
                </a:moveTo>
                <a:cubicBezTo>
                  <a:pt x="4796" y="0"/>
                  <a:pt x="3778" y="272"/>
                  <a:pt x="2866" y="843"/>
                </a:cubicBezTo>
                <a:cubicBezTo>
                  <a:pt x="1523" y="1666"/>
                  <a:pt x="526" y="3057"/>
                  <a:pt x="150" y="4574"/>
                </a:cubicBezTo>
                <a:cubicBezTo>
                  <a:pt x="54" y="4950"/>
                  <a:pt x="1" y="5344"/>
                  <a:pt x="1" y="5720"/>
                </a:cubicBezTo>
                <a:cubicBezTo>
                  <a:pt x="1" y="5845"/>
                  <a:pt x="78" y="5965"/>
                  <a:pt x="204" y="5995"/>
                </a:cubicBezTo>
                <a:cubicBezTo>
                  <a:pt x="216" y="5997"/>
                  <a:pt x="229" y="5998"/>
                  <a:pt x="242" y="5998"/>
                </a:cubicBezTo>
                <a:cubicBezTo>
                  <a:pt x="362" y="5998"/>
                  <a:pt x="502" y="5905"/>
                  <a:pt x="502" y="5792"/>
                </a:cubicBezTo>
                <a:cubicBezTo>
                  <a:pt x="526" y="4275"/>
                  <a:pt x="1248" y="2831"/>
                  <a:pt x="2365" y="1816"/>
                </a:cubicBezTo>
                <a:cubicBezTo>
                  <a:pt x="2938" y="1314"/>
                  <a:pt x="3583" y="944"/>
                  <a:pt x="4305" y="717"/>
                </a:cubicBezTo>
                <a:cubicBezTo>
                  <a:pt x="4794" y="568"/>
                  <a:pt x="5294" y="495"/>
                  <a:pt x="5798" y="495"/>
                </a:cubicBezTo>
                <a:cubicBezTo>
                  <a:pt x="6038" y="495"/>
                  <a:pt x="6279" y="511"/>
                  <a:pt x="6520" y="544"/>
                </a:cubicBezTo>
                <a:cubicBezTo>
                  <a:pt x="8012" y="741"/>
                  <a:pt x="9433" y="1541"/>
                  <a:pt x="10299" y="2783"/>
                </a:cubicBezTo>
                <a:cubicBezTo>
                  <a:pt x="10776" y="3457"/>
                  <a:pt x="11099" y="4299"/>
                  <a:pt x="10973" y="5123"/>
                </a:cubicBezTo>
                <a:cubicBezTo>
                  <a:pt x="10926" y="5422"/>
                  <a:pt x="10848" y="5696"/>
                  <a:pt x="10699" y="5965"/>
                </a:cubicBezTo>
                <a:cubicBezTo>
                  <a:pt x="10651" y="6114"/>
                  <a:pt x="10573" y="6239"/>
                  <a:pt x="10502" y="6365"/>
                </a:cubicBezTo>
                <a:cubicBezTo>
                  <a:pt x="10400" y="6490"/>
                  <a:pt x="10329" y="6562"/>
                  <a:pt x="10227" y="6639"/>
                </a:cubicBezTo>
                <a:cubicBezTo>
                  <a:pt x="10203" y="6663"/>
                  <a:pt x="10179" y="6687"/>
                  <a:pt x="10150" y="6687"/>
                </a:cubicBezTo>
                <a:cubicBezTo>
                  <a:pt x="10150" y="6687"/>
                  <a:pt x="10150" y="6687"/>
                  <a:pt x="10150" y="6687"/>
                </a:cubicBezTo>
                <a:lnTo>
                  <a:pt x="10150" y="6687"/>
                </a:lnTo>
                <a:cubicBezTo>
                  <a:pt x="10138" y="6699"/>
                  <a:pt x="10138" y="6705"/>
                  <a:pt x="10141" y="6705"/>
                </a:cubicBezTo>
                <a:cubicBezTo>
                  <a:pt x="10142" y="6705"/>
                  <a:pt x="10143" y="6705"/>
                  <a:pt x="10144" y="6703"/>
                </a:cubicBezTo>
                <a:lnTo>
                  <a:pt x="10144" y="6703"/>
                </a:lnTo>
                <a:cubicBezTo>
                  <a:pt x="10137" y="6711"/>
                  <a:pt x="10126" y="6711"/>
                  <a:pt x="10126" y="6711"/>
                </a:cubicBezTo>
                <a:cubicBezTo>
                  <a:pt x="10102" y="6741"/>
                  <a:pt x="10078" y="6741"/>
                  <a:pt x="10030" y="6765"/>
                </a:cubicBezTo>
                <a:cubicBezTo>
                  <a:pt x="10046" y="6757"/>
                  <a:pt x="10048" y="6754"/>
                  <a:pt x="10043" y="6754"/>
                </a:cubicBezTo>
                <a:cubicBezTo>
                  <a:pt x="10032" y="6754"/>
                  <a:pt x="9992" y="6765"/>
                  <a:pt x="9976" y="6765"/>
                </a:cubicBezTo>
                <a:lnTo>
                  <a:pt x="9953" y="6765"/>
                </a:lnTo>
                <a:cubicBezTo>
                  <a:pt x="9953" y="6765"/>
                  <a:pt x="9921" y="6754"/>
                  <a:pt x="9914" y="6754"/>
                </a:cubicBezTo>
                <a:cubicBezTo>
                  <a:pt x="9910" y="6754"/>
                  <a:pt x="9913" y="6757"/>
                  <a:pt x="9929" y="6765"/>
                </a:cubicBezTo>
                <a:cubicBezTo>
                  <a:pt x="9881" y="6741"/>
                  <a:pt x="9851" y="6741"/>
                  <a:pt x="9827" y="6711"/>
                </a:cubicBezTo>
                <a:cubicBezTo>
                  <a:pt x="9803" y="6711"/>
                  <a:pt x="9779" y="6687"/>
                  <a:pt x="9779" y="6687"/>
                </a:cubicBezTo>
                <a:cubicBezTo>
                  <a:pt x="9771" y="6683"/>
                  <a:pt x="9766" y="6681"/>
                  <a:pt x="9762" y="6680"/>
                </a:cubicBezTo>
                <a:lnTo>
                  <a:pt x="9762" y="6680"/>
                </a:lnTo>
                <a:cubicBezTo>
                  <a:pt x="9762" y="6677"/>
                  <a:pt x="9760" y="6672"/>
                  <a:pt x="9756" y="6663"/>
                </a:cubicBezTo>
                <a:lnTo>
                  <a:pt x="9732" y="6639"/>
                </a:lnTo>
                <a:cubicBezTo>
                  <a:pt x="9732" y="6615"/>
                  <a:pt x="9732" y="6639"/>
                  <a:pt x="9702" y="6592"/>
                </a:cubicBezTo>
                <a:cubicBezTo>
                  <a:pt x="9678" y="6538"/>
                  <a:pt x="9678" y="6490"/>
                  <a:pt x="9678" y="6413"/>
                </a:cubicBezTo>
                <a:cubicBezTo>
                  <a:pt x="9654" y="6293"/>
                  <a:pt x="9678" y="6144"/>
                  <a:pt x="9702" y="5995"/>
                </a:cubicBezTo>
                <a:cubicBezTo>
                  <a:pt x="9732" y="5619"/>
                  <a:pt x="9756" y="5296"/>
                  <a:pt x="9678" y="4950"/>
                </a:cubicBezTo>
                <a:cubicBezTo>
                  <a:pt x="9606" y="4574"/>
                  <a:pt x="9481" y="4204"/>
                  <a:pt x="9284" y="3851"/>
                </a:cubicBezTo>
                <a:cubicBezTo>
                  <a:pt x="8573" y="2527"/>
                  <a:pt x="7186" y="1630"/>
                  <a:pt x="5678" y="1630"/>
                </a:cubicBezTo>
                <a:cubicBezTo>
                  <a:pt x="5603" y="1630"/>
                  <a:pt x="5527" y="1632"/>
                  <a:pt x="5451" y="1637"/>
                </a:cubicBezTo>
                <a:cubicBezTo>
                  <a:pt x="3911" y="1714"/>
                  <a:pt x="2419" y="2735"/>
                  <a:pt x="1822" y="4174"/>
                </a:cubicBezTo>
                <a:cubicBezTo>
                  <a:pt x="1642" y="4622"/>
                  <a:pt x="1571" y="5147"/>
                  <a:pt x="1822" y="5571"/>
                </a:cubicBezTo>
                <a:cubicBezTo>
                  <a:pt x="1988" y="5832"/>
                  <a:pt x="2284" y="5995"/>
                  <a:pt x="2591" y="5995"/>
                </a:cubicBezTo>
                <a:cubicBezTo>
                  <a:pt x="2691" y="5995"/>
                  <a:pt x="2792" y="5978"/>
                  <a:pt x="2890" y="5941"/>
                </a:cubicBezTo>
                <a:cubicBezTo>
                  <a:pt x="3236" y="5816"/>
                  <a:pt x="3463" y="5469"/>
                  <a:pt x="3660" y="5171"/>
                </a:cubicBezTo>
                <a:cubicBezTo>
                  <a:pt x="3857" y="4848"/>
                  <a:pt x="4108" y="4574"/>
                  <a:pt x="4407" y="4323"/>
                </a:cubicBezTo>
                <a:cubicBezTo>
                  <a:pt x="4843" y="3982"/>
                  <a:pt x="5394" y="3759"/>
                  <a:pt x="5951" y="3759"/>
                </a:cubicBezTo>
                <a:cubicBezTo>
                  <a:pt x="6125" y="3759"/>
                  <a:pt x="6300" y="3781"/>
                  <a:pt x="6472" y="3828"/>
                </a:cubicBezTo>
                <a:cubicBezTo>
                  <a:pt x="7141" y="4001"/>
                  <a:pt x="7762" y="4574"/>
                  <a:pt x="7887" y="5248"/>
                </a:cubicBezTo>
                <a:cubicBezTo>
                  <a:pt x="7965" y="5547"/>
                  <a:pt x="7941" y="5893"/>
                  <a:pt x="7714" y="6114"/>
                </a:cubicBezTo>
                <a:cubicBezTo>
                  <a:pt x="7661" y="6154"/>
                  <a:pt x="7605" y="6177"/>
                  <a:pt x="7539" y="6177"/>
                </a:cubicBezTo>
                <a:cubicBezTo>
                  <a:pt x="7515" y="6177"/>
                  <a:pt x="7490" y="6174"/>
                  <a:pt x="7463" y="6168"/>
                </a:cubicBezTo>
                <a:cubicBezTo>
                  <a:pt x="7344" y="6114"/>
                  <a:pt x="7266" y="5965"/>
                  <a:pt x="7195" y="5845"/>
                </a:cubicBezTo>
                <a:cubicBezTo>
                  <a:pt x="7093" y="5642"/>
                  <a:pt x="7015" y="5469"/>
                  <a:pt x="6896" y="5296"/>
                </a:cubicBezTo>
                <a:cubicBezTo>
                  <a:pt x="6747" y="5123"/>
                  <a:pt x="6568" y="4974"/>
                  <a:pt x="6371" y="4872"/>
                </a:cubicBezTo>
                <a:cubicBezTo>
                  <a:pt x="6182" y="4752"/>
                  <a:pt x="5956" y="4688"/>
                  <a:pt x="5728" y="4688"/>
                </a:cubicBezTo>
                <a:cubicBezTo>
                  <a:pt x="5538" y="4688"/>
                  <a:pt x="5348" y="4732"/>
                  <a:pt x="5177" y="4825"/>
                </a:cubicBezTo>
                <a:cubicBezTo>
                  <a:pt x="4830" y="5045"/>
                  <a:pt x="4580" y="5398"/>
                  <a:pt x="4627" y="5816"/>
                </a:cubicBezTo>
                <a:cubicBezTo>
                  <a:pt x="4641" y="5964"/>
                  <a:pt x="4749" y="6029"/>
                  <a:pt x="4861" y="6029"/>
                </a:cubicBezTo>
                <a:cubicBezTo>
                  <a:pt x="4998" y="6029"/>
                  <a:pt x="5142" y="5932"/>
                  <a:pt x="5129" y="5768"/>
                </a:cubicBezTo>
                <a:cubicBezTo>
                  <a:pt x="5075" y="5445"/>
                  <a:pt x="5427" y="5195"/>
                  <a:pt x="5726" y="5171"/>
                </a:cubicBezTo>
                <a:cubicBezTo>
                  <a:pt x="6096" y="5171"/>
                  <a:pt x="6418" y="5469"/>
                  <a:pt x="6621" y="5792"/>
                </a:cubicBezTo>
                <a:cubicBezTo>
                  <a:pt x="6818" y="6144"/>
                  <a:pt x="6968" y="6562"/>
                  <a:pt x="7415" y="6663"/>
                </a:cubicBezTo>
                <a:cubicBezTo>
                  <a:pt x="7459" y="6672"/>
                  <a:pt x="7502" y="6677"/>
                  <a:pt x="7544" y="6677"/>
                </a:cubicBezTo>
                <a:cubicBezTo>
                  <a:pt x="7864" y="6677"/>
                  <a:pt x="8134" y="6429"/>
                  <a:pt x="8287" y="6144"/>
                </a:cubicBezTo>
                <a:cubicBezTo>
                  <a:pt x="8633" y="5445"/>
                  <a:pt x="8287" y="4574"/>
                  <a:pt x="7791" y="4054"/>
                </a:cubicBezTo>
                <a:cubicBezTo>
                  <a:pt x="7293" y="3535"/>
                  <a:pt x="6605" y="3260"/>
                  <a:pt x="5896" y="3260"/>
                </a:cubicBezTo>
                <a:cubicBezTo>
                  <a:pt x="5790" y="3260"/>
                  <a:pt x="5683" y="3266"/>
                  <a:pt x="5577" y="3278"/>
                </a:cubicBezTo>
                <a:cubicBezTo>
                  <a:pt x="4753" y="3404"/>
                  <a:pt x="4007" y="3875"/>
                  <a:pt x="3487" y="4550"/>
                </a:cubicBezTo>
                <a:cubicBezTo>
                  <a:pt x="3284" y="4825"/>
                  <a:pt x="3135" y="5171"/>
                  <a:pt x="2866" y="5398"/>
                </a:cubicBezTo>
                <a:cubicBezTo>
                  <a:pt x="2763" y="5457"/>
                  <a:pt x="2676" y="5499"/>
                  <a:pt x="2565" y="5499"/>
                </a:cubicBezTo>
                <a:cubicBezTo>
                  <a:pt x="2542" y="5499"/>
                  <a:pt x="2517" y="5497"/>
                  <a:pt x="2490" y="5493"/>
                </a:cubicBezTo>
                <a:cubicBezTo>
                  <a:pt x="2341" y="5469"/>
                  <a:pt x="2239" y="5320"/>
                  <a:pt x="2192" y="5171"/>
                </a:cubicBezTo>
                <a:cubicBezTo>
                  <a:pt x="2042" y="4801"/>
                  <a:pt x="2293" y="4323"/>
                  <a:pt x="2466" y="4001"/>
                </a:cubicBezTo>
                <a:cubicBezTo>
                  <a:pt x="2639" y="3678"/>
                  <a:pt x="2890" y="3380"/>
                  <a:pt x="3135" y="3129"/>
                </a:cubicBezTo>
                <a:cubicBezTo>
                  <a:pt x="3708" y="2634"/>
                  <a:pt x="4407" y="2287"/>
                  <a:pt x="5153" y="2162"/>
                </a:cubicBezTo>
                <a:cubicBezTo>
                  <a:pt x="5319" y="2137"/>
                  <a:pt x="5485" y="2125"/>
                  <a:pt x="5650" y="2125"/>
                </a:cubicBezTo>
                <a:cubicBezTo>
                  <a:pt x="6972" y="2125"/>
                  <a:pt x="8239" y="2908"/>
                  <a:pt x="8860" y="4102"/>
                </a:cubicBezTo>
                <a:cubicBezTo>
                  <a:pt x="9033" y="4448"/>
                  <a:pt x="9159" y="4801"/>
                  <a:pt x="9230" y="5171"/>
                </a:cubicBezTo>
                <a:cubicBezTo>
                  <a:pt x="9284" y="5493"/>
                  <a:pt x="9206" y="5792"/>
                  <a:pt x="9182" y="6114"/>
                </a:cubicBezTo>
                <a:cubicBezTo>
                  <a:pt x="9159" y="6466"/>
                  <a:pt x="9182" y="6813"/>
                  <a:pt x="9457" y="7063"/>
                </a:cubicBezTo>
                <a:cubicBezTo>
                  <a:pt x="9598" y="7188"/>
                  <a:pt x="9791" y="7253"/>
                  <a:pt x="9982" y="7253"/>
                </a:cubicBezTo>
                <a:cubicBezTo>
                  <a:pt x="10092" y="7253"/>
                  <a:pt x="10201" y="7232"/>
                  <a:pt x="10299" y="7189"/>
                </a:cubicBezTo>
                <a:cubicBezTo>
                  <a:pt x="10573" y="7063"/>
                  <a:pt x="10800" y="6813"/>
                  <a:pt x="10950" y="6562"/>
                </a:cubicBezTo>
                <a:cubicBezTo>
                  <a:pt x="11147" y="6263"/>
                  <a:pt x="11272" y="5965"/>
                  <a:pt x="11373" y="5642"/>
                </a:cubicBezTo>
                <a:cubicBezTo>
                  <a:pt x="11618" y="4825"/>
                  <a:pt x="11493" y="3977"/>
                  <a:pt x="11123" y="3207"/>
                </a:cubicBezTo>
                <a:cubicBezTo>
                  <a:pt x="10424" y="1738"/>
                  <a:pt x="9009" y="669"/>
                  <a:pt x="7463" y="222"/>
                </a:cubicBezTo>
                <a:cubicBezTo>
                  <a:pt x="6924" y="76"/>
                  <a:pt x="6375" y="0"/>
                  <a:pt x="583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11"/>
          <p:cNvSpPr/>
          <p:nvPr/>
        </p:nvSpPr>
        <p:spPr>
          <a:xfrm rot="-2860879">
            <a:off x="8623141" y="-68007"/>
            <a:ext cx="1593104" cy="1575984"/>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7594990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1"/>
        <p:cNvGrpSpPr/>
        <p:nvPr/>
      </p:nvGrpSpPr>
      <p:grpSpPr>
        <a:xfrm>
          <a:off x="0" y="0"/>
          <a:ext cx="0" cy="0"/>
          <a:chOff x="0" y="0"/>
          <a:chExt cx="0" cy="0"/>
        </a:xfrm>
      </p:grpSpPr>
    </p:spTree>
    <p:extLst>
      <p:ext uri="{BB962C8B-B14F-4D97-AF65-F5344CB8AC3E}">
        <p14:creationId xmlns:p14="http://schemas.microsoft.com/office/powerpoint/2010/main" val="25958898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4AD796D-7B5D-429E-962B-1E48C90D3004}" type="datetimeFigureOut">
              <a:rPr lang="en-US" smtClean="0"/>
              <a:t>8/9/2023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277540135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22"/>
        <p:cNvGrpSpPr/>
        <p:nvPr/>
      </p:nvGrpSpPr>
      <p:grpSpPr>
        <a:xfrm>
          <a:off x="0" y="0"/>
          <a:ext cx="0" cy="0"/>
          <a:chOff x="0" y="0"/>
          <a:chExt cx="0" cy="0"/>
        </a:xfrm>
      </p:grpSpPr>
      <p:sp>
        <p:nvSpPr>
          <p:cNvPr id="2023" name="Google Shape;2023;p13"/>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4" name="Google Shape;2024;p13"/>
          <p:cNvSpPr txBox="1">
            <a:spLocks noGrp="1"/>
          </p:cNvSpPr>
          <p:nvPr>
            <p:ph type="subTitle" idx="1"/>
          </p:nvPr>
        </p:nvSpPr>
        <p:spPr>
          <a:xfrm>
            <a:off x="2758751"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25" name="Google Shape;2025;p13"/>
          <p:cNvSpPr txBox="1">
            <a:spLocks noGrp="1"/>
          </p:cNvSpPr>
          <p:nvPr>
            <p:ph type="title" idx="2"/>
          </p:nvPr>
        </p:nvSpPr>
        <p:spPr>
          <a:xfrm>
            <a:off x="2758751"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6" name="Google Shape;2026;p13"/>
          <p:cNvSpPr txBox="1">
            <a:spLocks noGrp="1"/>
          </p:cNvSpPr>
          <p:nvPr>
            <p:ph type="title" idx="3" hasCustomPrompt="1"/>
          </p:nvPr>
        </p:nvSpPr>
        <p:spPr>
          <a:xfrm>
            <a:off x="2758800" y="1972081"/>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27" name="Google Shape;2027;p13"/>
          <p:cNvSpPr txBox="1">
            <a:spLocks noGrp="1"/>
          </p:cNvSpPr>
          <p:nvPr>
            <p:ph type="subTitle" idx="4"/>
          </p:nvPr>
        </p:nvSpPr>
        <p:spPr>
          <a:xfrm>
            <a:off x="6345244"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28" name="Google Shape;2028;p13"/>
          <p:cNvSpPr txBox="1">
            <a:spLocks noGrp="1"/>
          </p:cNvSpPr>
          <p:nvPr>
            <p:ph type="title" idx="5"/>
          </p:nvPr>
        </p:nvSpPr>
        <p:spPr>
          <a:xfrm>
            <a:off x="6345248"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9" name="Google Shape;2029;p13"/>
          <p:cNvSpPr txBox="1">
            <a:spLocks noGrp="1"/>
          </p:cNvSpPr>
          <p:nvPr>
            <p:ph type="title" idx="6" hasCustomPrompt="1"/>
          </p:nvPr>
        </p:nvSpPr>
        <p:spPr>
          <a:xfrm>
            <a:off x="6345261" y="19719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0" name="Google Shape;2030;p13"/>
          <p:cNvSpPr txBox="1">
            <a:spLocks noGrp="1"/>
          </p:cNvSpPr>
          <p:nvPr>
            <p:ph type="subTitle" idx="7"/>
          </p:nvPr>
        </p:nvSpPr>
        <p:spPr>
          <a:xfrm>
            <a:off x="2758751" y="54094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31" name="Google Shape;2031;p13"/>
          <p:cNvSpPr txBox="1">
            <a:spLocks noGrp="1"/>
          </p:cNvSpPr>
          <p:nvPr>
            <p:ph type="title" idx="8"/>
          </p:nvPr>
        </p:nvSpPr>
        <p:spPr>
          <a:xfrm>
            <a:off x="2758751" y="51070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2" name="Google Shape;2032;p13"/>
          <p:cNvSpPr txBox="1">
            <a:spLocks noGrp="1"/>
          </p:cNvSpPr>
          <p:nvPr>
            <p:ph type="title" idx="9" hasCustomPrompt="1"/>
          </p:nvPr>
        </p:nvSpPr>
        <p:spPr>
          <a:xfrm>
            <a:off x="2758767" y="4256985"/>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3" name="Google Shape;2033;p13"/>
          <p:cNvSpPr txBox="1">
            <a:spLocks noGrp="1"/>
          </p:cNvSpPr>
          <p:nvPr>
            <p:ph type="subTitle" idx="13"/>
          </p:nvPr>
        </p:nvSpPr>
        <p:spPr>
          <a:xfrm>
            <a:off x="6345244" y="54094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34" name="Google Shape;2034;p13"/>
          <p:cNvSpPr txBox="1">
            <a:spLocks noGrp="1"/>
          </p:cNvSpPr>
          <p:nvPr>
            <p:ph type="title" idx="14"/>
          </p:nvPr>
        </p:nvSpPr>
        <p:spPr>
          <a:xfrm>
            <a:off x="6345248" y="51070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5" name="Google Shape;2035;p13"/>
          <p:cNvSpPr txBox="1">
            <a:spLocks noGrp="1"/>
          </p:cNvSpPr>
          <p:nvPr>
            <p:ph type="title" idx="15" hasCustomPrompt="1"/>
          </p:nvPr>
        </p:nvSpPr>
        <p:spPr>
          <a:xfrm>
            <a:off x="6345261" y="4256985"/>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6" name="Google Shape;2036;p13"/>
          <p:cNvSpPr/>
          <p:nvPr/>
        </p:nvSpPr>
        <p:spPr>
          <a:xfrm rot="2700000">
            <a:off x="-2020493" y="4498429"/>
            <a:ext cx="4383681" cy="2347289"/>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7" name="Google Shape;2037;p13"/>
          <p:cNvSpPr/>
          <p:nvPr/>
        </p:nvSpPr>
        <p:spPr>
          <a:xfrm>
            <a:off x="159000" y="3670202"/>
            <a:ext cx="845225" cy="778905"/>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38" name="Google Shape;2038;p13"/>
          <p:cNvGrpSpPr/>
          <p:nvPr/>
        </p:nvGrpSpPr>
        <p:grpSpPr>
          <a:xfrm>
            <a:off x="9514602" y="-2215355"/>
            <a:ext cx="5004593" cy="5361388"/>
            <a:chOff x="7135951" y="-1661517"/>
            <a:chExt cx="3753445" cy="4021041"/>
          </a:xfrm>
        </p:grpSpPr>
        <p:sp>
          <p:nvSpPr>
            <p:cNvPr id="2039" name="Google Shape;2039;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40" name="Google Shape;2040;p13"/>
            <p:cNvGrpSpPr/>
            <p:nvPr/>
          </p:nvGrpSpPr>
          <p:grpSpPr>
            <a:xfrm>
              <a:off x="8090250" y="1355275"/>
              <a:ext cx="1404941" cy="1004250"/>
              <a:chOff x="8090250" y="1355275"/>
              <a:chExt cx="1404941" cy="1004250"/>
            </a:xfrm>
          </p:grpSpPr>
          <p:sp>
            <p:nvSpPr>
              <p:cNvPr id="2041" name="Google Shape;2041;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4" name="Google Shape;2044;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6" name="Google Shape;2046;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7" name="Google Shape;2047;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8" name="Google Shape;2048;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9" name="Google Shape;2049;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1" name="Google Shape;2051;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2" name="Google Shape;2052;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4" name="Google Shape;2054;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5" name="Google Shape;2055;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6" name="Google Shape;2056;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7" name="Google Shape;2057;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8" name="Google Shape;2058;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062" name="Google Shape;2062;p13"/>
          <p:cNvGrpSpPr/>
          <p:nvPr/>
        </p:nvGrpSpPr>
        <p:grpSpPr>
          <a:xfrm>
            <a:off x="432867" y="5431001"/>
            <a:ext cx="1475359" cy="697167"/>
            <a:chOff x="1259825" y="1188950"/>
            <a:chExt cx="1106519" cy="522875"/>
          </a:xfrm>
        </p:grpSpPr>
        <p:sp>
          <p:nvSpPr>
            <p:cNvPr id="2063" name="Google Shape;2063;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66" name="Google Shape;2066;p13"/>
          <p:cNvSpPr/>
          <p:nvPr/>
        </p:nvSpPr>
        <p:spPr>
          <a:xfrm>
            <a:off x="-1787083" y="-1220400"/>
            <a:ext cx="3232667" cy="2812568"/>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13"/>
          <p:cNvSpPr/>
          <p:nvPr/>
        </p:nvSpPr>
        <p:spPr>
          <a:xfrm>
            <a:off x="10820401" y="5057067"/>
            <a:ext cx="3232667" cy="2812568"/>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68" name="Google Shape;2068;p13"/>
          <p:cNvGrpSpPr/>
          <p:nvPr/>
        </p:nvGrpSpPr>
        <p:grpSpPr>
          <a:xfrm>
            <a:off x="10582771" y="5252067"/>
            <a:ext cx="1298464" cy="1399836"/>
            <a:chOff x="301225" y="1363100"/>
            <a:chExt cx="229600" cy="247525"/>
          </a:xfrm>
        </p:grpSpPr>
        <p:sp>
          <p:nvSpPr>
            <p:cNvPr id="2069" name="Google Shape;2069;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0" name="Google Shape;2070;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2" name="Google Shape;2072;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4" name="Google Shape;2074;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5" name="Google Shape;2075;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6" name="Google Shape;2076;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7" name="Google Shape;2077;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79" name="Google Shape;2079;p13"/>
          <p:cNvGrpSpPr/>
          <p:nvPr/>
        </p:nvGrpSpPr>
        <p:grpSpPr>
          <a:xfrm>
            <a:off x="385072" y="585371"/>
            <a:ext cx="935191" cy="697157"/>
            <a:chOff x="2634075" y="475000"/>
            <a:chExt cx="193200" cy="144025"/>
          </a:xfrm>
        </p:grpSpPr>
        <p:sp>
          <p:nvSpPr>
            <p:cNvPr id="2080" name="Google Shape;2080;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1" name="Google Shape;2081;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2" name="Google Shape;2082;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3" name="Google Shape;2083;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4" name="Google Shape;2084;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5" name="Google Shape;2085;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6" name="Google Shape;2086;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7" name="Google Shape;2087;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2" name="Google Shape;2092;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3" name="Google Shape;2093;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4" name="Google Shape;2094;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5" name="Google Shape;2095;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6166752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096"/>
        <p:cNvGrpSpPr/>
        <p:nvPr/>
      </p:nvGrpSpPr>
      <p:grpSpPr>
        <a:xfrm>
          <a:off x="0" y="0"/>
          <a:ext cx="0" cy="0"/>
          <a:chOff x="0" y="0"/>
          <a:chExt cx="0" cy="0"/>
        </a:xfrm>
      </p:grpSpPr>
      <p:sp>
        <p:nvSpPr>
          <p:cNvPr id="2097" name="Google Shape;2097;p14"/>
          <p:cNvSpPr txBox="1">
            <a:spLocks noGrp="1"/>
          </p:cNvSpPr>
          <p:nvPr>
            <p:ph type="title"/>
          </p:nvPr>
        </p:nvSpPr>
        <p:spPr>
          <a:xfrm>
            <a:off x="1689200" y="1969333"/>
            <a:ext cx="8813600" cy="2636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98" name="Google Shape;2098;p14"/>
          <p:cNvSpPr txBox="1">
            <a:spLocks noGrp="1"/>
          </p:cNvSpPr>
          <p:nvPr>
            <p:ph type="title" idx="2"/>
          </p:nvPr>
        </p:nvSpPr>
        <p:spPr>
          <a:xfrm>
            <a:off x="4214133" y="4395667"/>
            <a:ext cx="3763600" cy="530800"/>
          </a:xfrm>
          <a:prstGeom prst="rect">
            <a:avLst/>
          </a:prstGeom>
        </p:spPr>
        <p:txBody>
          <a:bodyPr spcFirstLastPara="1" wrap="square" lIns="91425" tIns="91425" rIns="91425" bIns="91425" anchor="ctr" anchorCtr="0">
            <a:noAutofit/>
          </a:bodyPr>
          <a:lstStyle>
            <a:lvl1pPr lvl="0">
              <a:spcBef>
                <a:spcPts val="0"/>
              </a:spcBef>
              <a:spcAft>
                <a:spcPts val="0"/>
              </a:spcAft>
              <a:buClr>
                <a:schemeClr val="dk2"/>
              </a:buClr>
              <a:buSzPts val="1400"/>
              <a:buNone/>
              <a:defRPr sz="1867" b="0">
                <a:solidFill>
                  <a:schemeClr val="dk2"/>
                </a:solidFill>
                <a:latin typeface="Lato"/>
                <a:ea typeface="Lato"/>
                <a:cs typeface="Lato"/>
                <a:sym typeface="Lato"/>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a:endParaRPr/>
          </a:p>
        </p:txBody>
      </p:sp>
      <p:sp>
        <p:nvSpPr>
          <p:cNvPr id="2099" name="Google Shape;2099;p14"/>
          <p:cNvSpPr/>
          <p:nvPr/>
        </p:nvSpPr>
        <p:spPr>
          <a:xfrm rot="9234458">
            <a:off x="-489893" y="-393257"/>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00" name="Google Shape;2100;p14"/>
          <p:cNvGrpSpPr/>
          <p:nvPr/>
        </p:nvGrpSpPr>
        <p:grpSpPr>
          <a:xfrm rot="8820624">
            <a:off x="10496170" y="-289642"/>
            <a:ext cx="2736428" cy="1816073"/>
            <a:chOff x="508625" y="1276225"/>
            <a:chExt cx="388750" cy="258000"/>
          </a:xfrm>
        </p:grpSpPr>
        <p:sp>
          <p:nvSpPr>
            <p:cNvPr id="2101" name="Google Shape;2101;p14"/>
            <p:cNvSpPr/>
            <p:nvPr/>
          </p:nvSpPr>
          <p:spPr>
            <a:xfrm>
              <a:off x="508625" y="1276225"/>
              <a:ext cx="323725" cy="2580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2" name="Google Shape;2102;p14"/>
            <p:cNvSpPr/>
            <p:nvPr/>
          </p:nvSpPr>
          <p:spPr>
            <a:xfrm>
              <a:off x="732450" y="1423900"/>
              <a:ext cx="38700" cy="1047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3" name="Google Shape;2103;p14"/>
            <p:cNvSpPr/>
            <p:nvPr/>
          </p:nvSpPr>
          <p:spPr>
            <a:xfrm>
              <a:off x="774400" y="1415925"/>
              <a:ext cx="32050" cy="9975"/>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14"/>
            <p:cNvSpPr/>
            <p:nvPr/>
          </p:nvSpPr>
          <p:spPr>
            <a:xfrm>
              <a:off x="772475" y="1448025"/>
              <a:ext cx="29225" cy="942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14"/>
            <p:cNvSpPr/>
            <p:nvPr/>
          </p:nvSpPr>
          <p:spPr>
            <a:xfrm>
              <a:off x="800750" y="1436725"/>
              <a:ext cx="29225" cy="942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14"/>
            <p:cNvSpPr/>
            <p:nvPr/>
          </p:nvSpPr>
          <p:spPr>
            <a:xfrm>
              <a:off x="789900" y="1398400"/>
              <a:ext cx="36325" cy="1250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14"/>
            <p:cNvSpPr/>
            <p:nvPr/>
          </p:nvSpPr>
          <p:spPr>
            <a:xfrm>
              <a:off x="853125" y="1419600"/>
              <a:ext cx="26375" cy="12075"/>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8" name="Google Shape;2108;p14"/>
            <p:cNvSpPr/>
            <p:nvPr/>
          </p:nvSpPr>
          <p:spPr>
            <a:xfrm>
              <a:off x="831850" y="1465825"/>
              <a:ext cx="24575" cy="9400"/>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9" name="Google Shape;2109;p14"/>
            <p:cNvSpPr/>
            <p:nvPr/>
          </p:nvSpPr>
          <p:spPr>
            <a:xfrm>
              <a:off x="874275" y="1443175"/>
              <a:ext cx="23100" cy="10650"/>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0" name="Google Shape;2110;p14"/>
            <p:cNvSpPr/>
            <p:nvPr/>
          </p:nvSpPr>
          <p:spPr>
            <a:xfrm>
              <a:off x="757900" y="1486475"/>
              <a:ext cx="27850" cy="105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1" name="Google Shape;2111;p14"/>
            <p:cNvSpPr/>
            <p:nvPr/>
          </p:nvSpPr>
          <p:spPr>
            <a:xfrm>
              <a:off x="709375" y="1462625"/>
              <a:ext cx="30100" cy="1087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2" name="Google Shape;2112;p14"/>
            <p:cNvSpPr/>
            <p:nvPr/>
          </p:nvSpPr>
          <p:spPr>
            <a:xfrm>
              <a:off x="797475" y="1482300"/>
              <a:ext cx="29650" cy="12925"/>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3" name="Google Shape;2113;p14"/>
            <p:cNvSpPr/>
            <p:nvPr/>
          </p:nvSpPr>
          <p:spPr>
            <a:xfrm>
              <a:off x="862500" y="1486275"/>
              <a:ext cx="24000" cy="1030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4" name="Google Shape;2114;p14"/>
            <p:cNvSpPr/>
            <p:nvPr/>
          </p:nvSpPr>
          <p:spPr>
            <a:xfrm>
              <a:off x="725900" y="1389450"/>
              <a:ext cx="31575" cy="12975"/>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5" name="Google Shape;2115;p14"/>
            <p:cNvSpPr/>
            <p:nvPr/>
          </p:nvSpPr>
          <p:spPr>
            <a:xfrm>
              <a:off x="832775" y="1514325"/>
              <a:ext cx="23200" cy="11525"/>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14"/>
            <p:cNvSpPr/>
            <p:nvPr/>
          </p:nvSpPr>
          <p:spPr>
            <a:xfrm>
              <a:off x="686750" y="1435600"/>
              <a:ext cx="30125" cy="1205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14"/>
            <p:cNvSpPr/>
            <p:nvPr/>
          </p:nvSpPr>
          <p:spPr>
            <a:xfrm>
              <a:off x="766375" y="1520425"/>
              <a:ext cx="26375" cy="10650"/>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14"/>
            <p:cNvSpPr/>
            <p:nvPr/>
          </p:nvSpPr>
          <p:spPr>
            <a:xfrm>
              <a:off x="708925" y="1491350"/>
              <a:ext cx="29650" cy="1047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19" name="Google Shape;2119;p14"/>
          <p:cNvSpPr/>
          <p:nvPr/>
        </p:nvSpPr>
        <p:spPr>
          <a:xfrm>
            <a:off x="10773970" y="5222136"/>
            <a:ext cx="2179415" cy="2008267"/>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20" name="Google Shape;2120;p14"/>
          <p:cNvGrpSpPr/>
          <p:nvPr/>
        </p:nvGrpSpPr>
        <p:grpSpPr>
          <a:xfrm>
            <a:off x="10611129" y="4706648"/>
            <a:ext cx="1187553" cy="1280264"/>
            <a:chOff x="7769968" y="3326773"/>
            <a:chExt cx="1079332" cy="1163594"/>
          </a:xfrm>
        </p:grpSpPr>
        <p:sp>
          <p:nvSpPr>
            <p:cNvPr id="2121" name="Google Shape;2121;p14"/>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2" name="Google Shape;2122;p14"/>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14"/>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14"/>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14"/>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14"/>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7" name="Google Shape;2127;p14"/>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8" name="Google Shape;2128;p14"/>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9" name="Google Shape;2129;p14"/>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0" name="Google Shape;2130;p14"/>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1" name="Google Shape;2131;p14"/>
          <p:cNvSpPr/>
          <p:nvPr/>
        </p:nvSpPr>
        <p:spPr>
          <a:xfrm>
            <a:off x="-2499092" y="5340692"/>
            <a:ext cx="4302779" cy="1771133"/>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32" name="Google Shape;2132;p14"/>
          <p:cNvGrpSpPr/>
          <p:nvPr/>
        </p:nvGrpSpPr>
        <p:grpSpPr>
          <a:xfrm>
            <a:off x="823701" y="5842563"/>
            <a:ext cx="1623961" cy="767403"/>
            <a:chOff x="617775" y="4327922"/>
            <a:chExt cx="1217971" cy="575552"/>
          </a:xfrm>
        </p:grpSpPr>
        <p:sp>
          <p:nvSpPr>
            <p:cNvPr id="2133" name="Google Shape;2133;p14"/>
            <p:cNvSpPr/>
            <p:nvPr/>
          </p:nvSpPr>
          <p:spPr>
            <a:xfrm>
              <a:off x="617775" y="4657765"/>
              <a:ext cx="1217971" cy="24570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4" name="Google Shape;2134;p14"/>
            <p:cNvSpPr/>
            <p:nvPr/>
          </p:nvSpPr>
          <p:spPr>
            <a:xfrm>
              <a:off x="617862" y="4495239"/>
              <a:ext cx="1217884" cy="245186"/>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5" name="Google Shape;2135;p14"/>
            <p:cNvSpPr/>
            <p:nvPr/>
          </p:nvSpPr>
          <p:spPr>
            <a:xfrm>
              <a:off x="617775" y="4327922"/>
              <a:ext cx="1217971" cy="245622"/>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3569881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136"/>
        <p:cNvGrpSpPr/>
        <p:nvPr/>
      </p:nvGrpSpPr>
      <p:grpSpPr>
        <a:xfrm>
          <a:off x="0" y="0"/>
          <a:ext cx="0" cy="0"/>
          <a:chOff x="0" y="0"/>
          <a:chExt cx="0" cy="0"/>
        </a:xfrm>
      </p:grpSpPr>
      <p:sp>
        <p:nvSpPr>
          <p:cNvPr id="2137" name="Google Shape;2137;p15"/>
          <p:cNvSpPr txBox="1">
            <a:spLocks noGrp="1"/>
          </p:cNvSpPr>
          <p:nvPr>
            <p:ph type="subTitle" idx="1"/>
          </p:nvPr>
        </p:nvSpPr>
        <p:spPr>
          <a:xfrm>
            <a:off x="2406167" y="5006404"/>
            <a:ext cx="3690000" cy="11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138" name="Google Shape;2138;p15"/>
          <p:cNvSpPr txBox="1">
            <a:spLocks noGrp="1"/>
          </p:cNvSpPr>
          <p:nvPr>
            <p:ph type="title"/>
          </p:nvPr>
        </p:nvSpPr>
        <p:spPr>
          <a:xfrm>
            <a:off x="2406167" y="3337067"/>
            <a:ext cx="3690000" cy="1788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139" name="Google Shape;2139;p15"/>
          <p:cNvGrpSpPr/>
          <p:nvPr/>
        </p:nvGrpSpPr>
        <p:grpSpPr>
          <a:xfrm>
            <a:off x="596908" y="2579710"/>
            <a:ext cx="1378453" cy="3558285"/>
            <a:chOff x="2014958" y="1510123"/>
            <a:chExt cx="797101" cy="2057605"/>
          </a:xfrm>
        </p:grpSpPr>
        <p:sp>
          <p:nvSpPr>
            <p:cNvPr id="2140" name="Google Shape;2140;p15"/>
            <p:cNvSpPr/>
            <p:nvPr/>
          </p:nvSpPr>
          <p:spPr>
            <a:xfrm>
              <a:off x="2118623" y="3300466"/>
              <a:ext cx="672333" cy="267263"/>
            </a:xfrm>
            <a:custGeom>
              <a:avLst/>
              <a:gdLst/>
              <a:ahLst/>
              <a:cxnLst/>
              <a:rect l="l" t="t" r="r" b="b"/>
              <a:pathLst>
                <a:path w="37435" h="14881" extrusionOk="0">
                  <a:moveTo>
                    <a:pt x="34842" y="1"/>
                  </a:moveTo>
                  <a:cubicBezTo>
                    <a:pt x="34428" y="139"/>
                    <a:pt x="33978" y="416"/>
                    <a:pt x="33702" y="865"/>
                  </a:cubicBezTo>
                  <a:cubicBezTo>
                    <a:pt x="33702" y="1003"/>
                    <a:pt x="33702" y="1141"/>
                    <a:pt x="33563" y="1418"/>
                  </a:cubicBezTo>
                  <a:cubicBezTo>
                    <a:pt x="33425" y="1729"/>
                    <a:pt x="33425" y="2006"/>
                    <a:pt x="33563" y="2282"/>
                  </a:cubicBezTo>
                  <a:lnTo>
                    <a:pt x="33563" y="4010"/>
                  </a:lnTo>
                  <a:cubicBezTo>
                    <a:pt x="33563" y="4460"/>
                    <a:pt x="33425" y="4874"/>
                    <a:pt x="33252" y="5324"/>
                  </a:cubicBezTo>
                  <a:cubicBezTo>
                    <a:pt x="32976" y="5600"/>
                    <a:pt x="32838" y="6050"/>
                    <a:pt x="32561" y="6326"/>
                  </a:cubicBezTo>
                  <a:cubicBezTo>
                    <a:pt x="32250" y="6741"/>
                    <a:pt x="31835" y="7190"/>
                    <a:pt x="31386" y="7467"/>
                  </a:cubicBezTo>
                  <a:cubicBezTo>
                    <a:pt x="30522" y="8193"/>
                    <a:pt x="29658" y="8642"/>
                    <a:pt x="28655" y="9057"/>
                  </a:cubicBezTo>
                  <a:cubicBezTo>
                    <a:pt x="26650" y="9921"/>
                    <a:pt x="24473" y="10509"/>
                    <a:pt x="22330" y="10785"/>
                  </a:cubicBezTo>
                  <a:cubicBezTo>
                    <a:pt x="20878" y="10923"/>
                    <a:pt x="19426" y="11062"/>
                    <a:pt x="18009" y="11062"/>
                  </a:cubicBezTo>
                  <a:lnTo>
                    <a:pt x="18009" y="10785"/>
                  </a:lnTo>
                  <a:cubicBezTo>
                    <a:pt x="18147" y="10370"/>
                    <a:pt x="18147" y="9783"/>
                    <a:pt x="17871" y="9333"/>
                  </a:cubicBezTo>
                  <a:cubicBezTo>
                    <a:pt x="17698" y="8919"/>
                    <a:pt x="17145" y="8469"/>
                    <a:pt x="16696" y="8469"/>
                  </a:cubicBezTo>
                  <a:cubicBezTo>
                    <a:pt x="15831" y="8331"/>
                    <a:pt x="15106" y="8054"/>
                    <a:pt x="14241" y="7778"/>
                  </a:cubicBezTo>
                  <a:lnTo>
                    <a:pt x="14103" y="7778"/>
                  </a:lnTo>
                  <a:cubicBezTo>
                    <a:pt x="13239" y="6914"/>
                    <a:pt x="12098" y="6326"/>
                    <a:pt x="11096" y="5600"/>
                  </a:cubicBezTo>
                  <a:cubicBezTo>
                    <a:pt x="10785" y="5324"/>
                    <a:pt x="10508" y="5324"/>
                    <a:pt x="10094" y="5324"/>
                  </a:cubicBezTo>
                  <a:cubicBezTo>
                    <a:pt x="9644" y="4460"/>
                    <a:pt x="8780" y="3734"/>
                    <a:pt x="8054" y="3146"/>
                  </a:cubicBezTo>
                  <a:lnTo>
                    <a:pt x="8054" y="2282"/>
                  </a:lnTo>
                  <a:cubicBezTo>
                    <a:pt x="7810" y="1397"/>
                    <a:pt x="6892" y="835"/>
                    <a:pt x="6085" y="835"/>
                  </a:cubicBezTo>
                  <a:cubicBezTo>
                    <a:pt x="5979" y="835"/>
                    <a:pt x="5874" y="845"/>
                    <a:pt x="5773" y="865"/>
                  </a:cubicBezTo>
                  <a:cubicBezTo>
                    <a:pt x="3734" y="1418"/>
                    <a:pt x="1452" y="2420"/>
                    <a:pt x="415" y="4321"/>
                  </a:cubicBezTo>
                  <a:cubicBezTo>
                    <a:pt x="277" y="4736"/>
                    <a:pt x="139" y="5186"/>
                    <a:pt x="139" y="5600"/>
                  </a:cubicBezTo>
                  <a:cubicBezTo>
                    <a:pt x="1" y="6188"/>
                    <a:pt x="1" y="6603"/>
                    <a:pt x="139" y="7190"/>
                  </a:cubicBezTo>
                  <a:cubicBezTo>
                    <a:pt x="277" y="8054"/>
                    <a:pt x="727" y="8919"/>
                    <a:pt x="1280" y="9644"/>
                  </a:cubicBezTo>
                  <a:cubicBezTo>
                    <a:pt x="2593" y="11373"/>
                    <a:pt x="4598" y="12375"/>
                    <a:pt x="6637" y="13101"/>
                  </a:cubicBezTo>
                  <a:cubicBezTo>
                    <a:pt x="9057" y="13965"/>
                    <a:pt x="11822" y="14380"/>
                    <a:pt x="14414" y="14691"/>
                  </a:cubicBezTo>
                  <a:cubicBezTo>
                    <a:pt x="15554" y="14812"/>
                    <a:pt x="16720" y="14881"/>
                    <a:pt x="17890" y="14881"/>
                  </a:cubicBezTo>
                  <a:cubicBezTo>
                    <a:pt x="19381" y="14881"/>
                    <a:pt x="20877" y="14770"/>
                    <a:pt x="22330" y="14518"/>
                  </a:cubicBezTo>
                  <a:cubicBezTo>
                    <a:pt x="24611" y="14242"/>
                    <a:pt x="26927" y="13827"/>
                    <a:pt x="29104" y="12963"/>
                  </a:cubicBezTo>
                  <a:cubicBezTo>
                    <a:pt x="31109" y="12237"/>
                    <a:pt x="32976" y="11234"/>
                    <a:pt x="34566" y="9783"/>
                  </a:cubicBezTo>
                  <a:cubicBezTo>
                    <a:pt x="35292" y="9195"/>
                    <a:pt x="35845" y="8331"/>
                    <a:pt x="36294" y="7605"/>
                  </a:cubicBezTo>
                  <a:cubicBezTo>
                    <a:pt x="36882" y="6603"/>
                    <a:pt x="37296" y="5462"/>
                    <a:pt x="37296" y="4149"/>
                  </a:cubicBezTo>
                  <a:cubicBezTo>
                    <a:pt x="37435" y="3284"/>
                    <a:pt x="37435" y="2282"/>
                    <a:pt x="37296" y="1418"/>
                  </a:cubicBezTo>
                  <a:cubicBezTo>
                    <a:pt x="37158" y="865"/>
                    <a:pt x="36709" y="416"/>
                    <a:pt x="36432" y="277"/>
                  </a:cubicBezTo>
                  <a:cubicBezTo>
                    <a:pt x="36156" y="1"/>
                    <a:pt x="35706" y="1"/>
                    <a:pt x="35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1" name="Google Shape;2141;p15"/>
            <p:cNvSpPr/>
            <p:nvPr/>
          </p:nvSpPr>
          <p:spPr>
            <a:xfrm>
              <a:off x="2191253" y="2622566"/>
              <a:ext cx="46588" cy="62106"/>
            </a:xfrm>
            <a:custGeom>
              <a:avLst/>
              <a:gdLst/>
              <a:ahLst/>
              <a:cxnLst/>
              <a:rect l="l" t="t" r="r" b="b"/>
              <a:pathLst>
                <a:path w="2594" h="3458" extrusionOk="0">
                  <a:moveTo>
                    <a:pt x="2420" y="1"/>
                  </a:moveTo>
                  <a:cubicBezTo>
                    <a:pt x="2282" y="139"/>
                    <a:pt x="2144" y="277"/>
                    <a:pt x="1867" y="588"/>
                  </a:cubicBezTo>
                  <a:cubicBezTo>
                    <a:pt x="1602" y="824"/>
                    <a:pt x="1363" y="1059"/>
                    <a:pt x="1126" y="1402"/>
                  </a:cubicBezTo>
                  <a:lnTo>
                    <a:pt x="1126" y="1402"/>
                  </a:lnTo>
                  <a:cubicBezTo>
                    <a:pt x="1504" y="977"/>
                    <a:pt x="1949" y="638"/>
                    <a:pt x="2282" y="277"/>
                  </a:cubicBezTo>
                  <a:cubicBezTo>
                    <a:pt x="2420" y="139"/>
                    <a:pt x="2420" y="139"/>
                    <a:pt x="2593" y="139"/>
                  </a:cubicBezTo>
                  <a:cubicBezTo>
                    <a:pt x="2593" y="1"/>
                    <a:pt x="2593" y="1"/>
                    <a:pt x="2420" y="1"/>
                  </a:cubicBezTo>
                  <a:close/>
                  <a:moveTo>
                    <a:pt x="1126" y="1402"/>
                  </a:moveTo>
                  <a:cubicBezTo>
                    <a:pt x="1034" y="1505"/>
                    <a:pt x="946" y="1614"/>
                    <a:pt x="865" y="1729"/>
                  </a:cubicBezTo>
                  <a:cubicBezTo>
                    <a:pt x="846" y="1765"/>
                    <a:pt x="826" y="1802"/>
                    <a:pt x="807" y="1838"/>
                  </a:cubicBezTo>
                  <a:lnTo>
                    <a:pt x="807" y="1838"/>
                  </a:lnTo>
                  <a:cubicBezTo>
                    <a:pt x="871" y="1755"/>
                    <a:pt x="937" y="1672"/>
                    <a:pt x="1003" y="1591"/>
                  </a:cubicBezTo>
                  <a:cubicBezTo>
                    <a:pt x="1044" y="1524"/>
                    <a:pt x="1085" y="1461"/>
                    <a:pt x="1126" y="1402"/>
                  </a:cubicBezTo>
                  <a:close/>
                  <a:moveTo>
                    <a:pt x="807" y="1838"/>
                  </a:moveTo>
                  <a:lnTo>
                    <a:pt x="807" y="1838"/>
                  </a:lnTo>
                  <a:cubicBezTo>
                    <a:pt x="437" y="2320"/>
                    <a:pt x="119" y="2838"/>
                    <a:pt x="1" y="3457"/>
                  </a:cubicBezTo>
                  <a:cubicBezTo>
                    <a:pt x="260" y="2906"/>
                    <a:pt x="519" y="2385"/>
                    <a:pt x="807" y="1838"/>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2" name="Google Shape;2142;p15"/>
            <p:cNvSpPr/>
            <p:nvPr/>
          </p:nvSpPr>
          <p:spPr>
            <a:xfrm>
              <a:off x="2700312" y="2620087"/>
              <a:ext cx="18" cy="2496"/>
            </a:xfrm>
            <a:custGeom>
              <a:avLst/>
              <a:gdLst/>
              <a:ahLst/>
              <a:cxnLst/>
              <a:rect l="l" t="t" r="r" b="b"/>
              <a:pathLst>
                <a:path w="1" h="139" extrusionOk="0">
                  <a:moveTo>
                    <a:pt x="0" y="139"/>
                  </a:moveTo>
                  <a:lnTo>
                    <a:pt x="0" y="139"/>
                  </a:lnTo>
                  <a:lnTo>
                    <a:pt x="0"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3" name="Google Shape;2143;p15"/>
            <p:cNvSpPr/>
            <p:nvPr/>
          </p:nvSpPr>
          <p:spPr>
            <a:xfrm>
              <a:off x="2700312" y="2607048"/>
              <a:ext cx="23599" cy="85077"/>
            </a:xfrm>
            <a:custGeom>
              <a:avLst/>
              <a:gdLst/>
              <a:ahLst/>
              <a:cxnLst/>
              <a:rect l="l" t="t" r="r" b="b"/>
              <a:pathLst>
                <a:path w="1314" h="4737" extrusionOk="0">
                  <a:moveTo>
                    <a:pt x="0" y="1"/>
                  </a:moveTo>
                  <a:lnTo>
                    <a:pt x="0" y="865"/>
                  </a:lnTo>
                  <a:cubicBezTo>
                    <a:pt x="173" y="2144"/>
                    <a:pt x="450" y="3457"/>
                    <a:pt x="864" y="4736"/>
                  </a:cubicBezTo>
                  <a:cubicBezTo>
                    <a:pt x="1037" y="4598"/>
                    <a:pt x="1175" y="4460"/>
                    <a:pt x="1314" y="4460"/>
                  </a:cubicBezTo>
                  <a:lnTo>
                    <a:pt x="1175" y="4321"/>
                  </a:lnTo>
                  <a:cubicBezTo>
                    <a:pt x="864" y="3008"/>
                    <a:pt x="588" y="1729"/>
                    <a:pt x="450" y="415"/>
                  </a:cubicBezTo>
                  <a:lnTo>
                    <a:pt x="450" y="277"/>
                  </a:lnTo>
                  <a:cubicBezTo>
                    <a:pt x="311" y="139"/>
                    <a:pt x="173" y="139"/>
                    <a:pt x="0"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4" name="Google Shape;2144;p15"/>
            <p:cNvSpPr/>
            <p:nvPr/>
          </p:nvSpPr>
          <p:spPr>
            <a:xfrm>
              <a:off x="2672366" y="2596506"/>
              <a:ext cx="27964" cy="98708"/>
            </a:xfrm>
            <a:custGeom>
              <a:avLst/>
              <a:gdLst/>
              <a:ahLst/>
              <a:cxnLst/>
              <a:rect l="l" t="t" r="r" b="b"/>
              <a:pathLst>
                <a:path w="1557" h="5496" extrusionOk="0">
                  <a:moveTo>
                    <a:pt x="277" y="0"/>
                  </a:moveTo>
                  <a:cubicBezTo>
                    <a:pt x="139" y="449"/>
                    <a:pt x="139" y="864"/>
                    <a:pt x="1" y="1314"/>
                  </a:cubicBezTo>
                  <a:cubicBezTo>
                    <a:pt x="139" y="1314"/>
                    <a:pt x="277" y="1452"/>
                    <a:pt x="277" y="1590"/>
                  </a:cubicBezTo>
                  <a:cubicBezTo>
                    <a:pt x="416" y="2592"/>
                    <a:pt x="554" y="3768"/>
                    <a:pt x="1003" y="4632"/>
                  </a:cubicBezTo>
                  <a:lnTo>
                    <a:pt x="1003" y="4908"/>
                  </a:lnTo>
                  <a:lnTo>
                    <a:pt x="1141" y="4908"/>
                  </a:lnTo>
                  <a:lnTo>
                    <a:pt x="1141" y="5047"/>
                  </a:lnTo>
                  <a:cubicBezTo>
                    <a:pt x="1280" y="5185"/>
                    <a:pt x="1418" y="5323"/>
                    <a:pt x="1556" y="5496"/>
                  </a:cubicBezTo>
                  <a:cubicBezTo>
                    <a:pt x="1141" y="3768"/>
                    <a:pt x="692" y="2039"/>
                    <a:pt x="554" y="311"/>
                  </a:cubicBezTo>
                  <a:lnTo>
                    <a:pt x="554" y="138"/>
                  </a:lnTo>
                  <a:lnTo>
                    <a:pt x="416" y="138"/>
                  </a:lnTo>
                  <a:cubicBezTo>
                    <a:pt x="277" y="138"/>
                    <a:pt x="277" y="138"/>
                    <a:pt x="277"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5" name="Google Shape;2145;p15"/>
            <p:cNvSpPr/>
            <p:nvPr/>
          </p:nvSpPr>
          <p:spPr>
            <a:xfrm>
              <a:off x="2462539" y="2562974"/>
              <a:ext cx="8100" cy="80102"/>
            </a:xfrm>
            <a:custGeom>
              <a:avLst/>
              <a:gdLst/>
              <a:ahLst/>
              <a:cxnLst/>
              <a:rect l="l" t="t" r="r" b="b"/>
              <a:pathLst>
                <a:path w="451" h="4460" extrusionOk="0">
                  <a:moveTo>
                    <a:pt x="1" y="1"/>
                  </a:moveTo>
                  <a:cubicBezTo>
                    <a:pt x="139" y="1452"/>
                    <a:pt x="277" y="2869"/>
                    <a:pt x="450" y="4459"/>
                  </a:cubicBezTo>
                  <a:cubicBezTo>
                    <a:pt x="277" y="2869"/>
                    <a:pt x="139" y="1452"/>
                    <a:pt x="139"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6" name="Google Shape;2146;p15"/>
            <p:cNvSpPr/>
            <p:nvPr/>
          </p:nvSpPr>
          <p:spPr>
            <a:xfrm>
              <a:off x="2726372" y="2630019"/>
              <a:ext cx="15553" cy="44092"/>
            </a:xfrm>
            <a:custGeom>
              <a:avLst/>
              <a:gdLst/>
              <a:ahLst/>
              <a:cxnLst/>
              <a:rect l="l" t="t" r="r" b="b"/>
              <a:pathLst>
                <a:path w="866" h="2455" extrusionOk="0">
                  <a:moveTo>
                    <a:pt x="1" y="1"/>
                  </a:moveTo>
                  <a:lnTo>
                    <a:pt x="1" y="1"/>
                  </a:lnTo>
                  <a:cubicBezTo>
                    <a:pt x="139" y="865"/>
                    <a:pt x="277" y="1591"/>
                    <a:pt x="450" y="2455"/>
                  </a:cubicBezTo>
                  <a:cubicBezTo>
                    <a:pt x="589" y="2316"/>
                    <a:pt x="727" y="2178"/>
                    <a:pt x="727" y="2040"/>
                  </a:cubicBezTo>
                  <a:cubicBezTo>
                    <a:pt x="727" y="2040"/>
                    <a:pt x="865" y="2040"/>
                    <a:pt x="865" y="1902"/>
                  </a:cubicBezTo>
                  <a:cubicBezTo>
                    <a:pt x="865" y="1729"/>
                    <a:pt x="865" y="1591"/>
                    <a:pt x="727" y="1314"/>
                  </a:cubicBezTo>
                  <a:cubicBezTo>
                    <a:pt x="727" y="1176"/>
                    <a:pt x="589" y="865"/>
                    <a:pt x="450" y="588"/>
                  </a:cubicBezTo>
                  <a:cubicBezTo>
                    <a:pt x="277" y="450"/>
                    <a:pt x="139" y="173"/>
                    <a:pt x="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7" name="Google Shape;2147;p15"/>
            <p:cNvSpPr/>
            <p:nvPr/>
          </p:nvSpPr>
          <p:spPr>
            <a:xfrm>
              <a:off x="2198707" y="2705128"/>
              <a:ext cx="2496" cy="2514"/>
            </a:xfrm>
            <a:custGeom>
              <a:avLst/>
              <a:gdLst/>
              <a:ahLst/>
              <a:cxnLst/>
              <a:rect l="l" t="t" r="r" b="b"/>
              <a:pathLst>
                <a:path w="139" h="140" extrusionOk="0">
                  <a:moveTo>
                    <a:pt x="1" y="1"/>
                  </a:moveTo>
                  <a:lnTo>
                    <a:pt x="1" y="139"/>
                  </a:lnTo>
                  <a:lnTo>
                    <a:pt x="139" y="139"/>
                  </a:lnTo>
                  <a:cubicBezTo>
                    <a:pt x="139" y="139"/>
                    <a:pt x="1" y="139"/>
                    <a:pt x="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8" name="Google Shape;2148;p15"/>
            <p:cNvSpPr/>
            <p:nvPr/>
          </p:nvSpPr>
          <p:spPr>
            <a:xfrm>
              <a:off x="2219199" y="2658576"/>
              <a:ext cx="31053" cy="52156"/>
            </a:xfrm>
            <a:custGeom>
              <a:avLst/>
              <a:gdLst/>
              <a:ahLst/>
              <a:cxnLst/>
              <a:rect l="l" t="t" r="r" b="b"/>
              <a:pathLst>
                <a:path w="1729" h="2904" extrusionOk="0">
                  <a:moveTo>
                    <a:pt x="311" y="1"/>
                  </a:moveTo>
                  <a:cubicBezTo>
                    <a:pt x="311" y="139"/>
                    <a:pt x="173" y="312"/>
                    <a:pt x="0" y="450"/>
                  </a:cubicBezTo>
                  <a:cubicBezTo>
                    <a:pt x="588" y="1176"/>
                    <a:pt x="864" y="2040"/>
                    <a:pt x="1175" y="2904"/>
                  </a:cubicBezTo>
                  <a:cubicBezTo>
                    <a:pt x="1314" y="2593"/>
                    <a:pt x="1590" y="2455"/>
                    <a:pt x="1728" y="2316"/>
                  </a:cubicBezTo>
                  <a:lnTo>
                    <a:pt x="864" y="1003"/>
                  </a:lnTo>
                  <a:cubicBezTo>
                    <a:pt x="726" y="726"/>
                    <a:pt x="450" y="312"/>
                    <a:pt x="31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9" name="Google Shape;2149;p15"/>
            <p:cNvSpPr/>
            <p:nvPr/>
          </p:nvSpPr>
          <p:spPr>
            <a:xfrm>
              <a:off x="2700312" y="2622566"/>
              <a:ext cx="18" cy="18"/>
            </a:xfrm>
            <a:custGeom>
              <a:avLst/>
              <a:gdLst/>
              <a:ahLst/>
              <a:cxnLst/>
              <a:rect l="l" t="t" r="r" b="b"/>
              <a:pathLst>
                <a:path w="1" h="1" extrusionOk="0">
                  <a:moveTo>
                    <a:pt x="0" y="1"/>
                  </a:moveTo>
                  <a:lnTo>
                    <a:pt x="0" y="1"/>
                  </a:lnTo>
                  <a:lnTo>
                    <a:pt x="0"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0" name="Google Shape;2150;p15"/>
            <p:cNvSpPr/>
            <p:nvPr/>
          </p:nvSpPr>
          <p:spPr>
            <a:xfrm>
              <a:off x="2661823" y="2648644"/>
              <a:ext cx="7453" cy="15535"/>
            </a:xfrm>
            <a:custGeom>
              <a:avLst/>
              <a:gdLst/>
              <a:ahLst/>
              <a:cxnLst/>
              <a:rect l="l" t="t" r="r" b="b"/>
              <a:pathLst>
                <a:path w="415" h="865" extrusionOk="0">
                  <a:moveTo>
                    <a:pt x="138" y="0"/>
                  </a:moveTo>
                  <a:cubicBezTo>
                    <a:pt x="138" y="139"/>
                    <a:pt x="138" y="415"/>
                    <a:pt x="0" y="554"/>
                  </a:cubicBezTo>
                  <a:lnTo>
                    <a:pt x="0" y="692"/>
                  </a:lnTo>
                  <a:cubicBezTo>
                    <a:pt x="138" y="692"/>
                    <a:pt x="277" y="865"/>
                    <a:pt x="415" y="865"/>
                  </a:cubicBezTo>
                  <a:cubicBezTo>
                    <a:pt x="277" y="554"/>
                    <a:pt x="277" y="277"/>
                    <a:pt x="138"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1" name="Google Shape;2151;p15"/>
            <p:cNvSpPr/>
            <p:nvPr/>
          </p:nvSpPr>
          <p:spPr>
            <a:xfrm>
              <a:off x="2351421" y="2586556"/>
              <a:ext cx="20510" cy="43481"/>
            </a:xfrm>
            <a:custGeom>
              <a:avLst/>
              <a:gdLst/>
              <a:ahLst/>
              <a:cxnLst/>
              <a:rect l="l" t="t" r="r" b="b"/>
              <a:pathLst>
                <a:path w="1142" h="2421" extrusionOk="0">
                  <a:moveTo>
                    <a:pt x="865" y="1"/>
                  </a:moveTo>
                  <a:lnTo>
                    <a:pt x="588" y="139"/>
                  </a:lnTo>
                  <a:lnTo>
                    <a:pt x="1" y="139"/>
                  </a:lnTo>
                  <a:cubicBezTo>
                    <a:pt x="415" y="1003"/>
                    <a:pt x="726" y="1729"/>
                    <a:pt x="1141" y="2421"/>
                  </a:cubicBezTo>
                  <a:cubicBezTo>
                    <a:pt x="1141" y="2006"/>
                    <a:pt x="1003" y="1556"/>
                    <a:pt x="1003" y="1142"/>
                  </a:cubicBezTo>
                  <a:lnTo>
                    <a:pt x="1003" y="416"/>
                  </a:lnTo>
                  <a:lnTo>
                    <a:pt x="1003" y="278"/>
                  </a:lnTo>
                  <a:lnTo>
                    <a:pt x="865"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2" name="Google Shape;2152;p15"/>
            <p:cNvSpPr/>
            <p:nvPr/>
          </p:nvSpPr>
          <p:spPr>
            <a:xfrm>
              <a:off x="2203682" y="2682175"/>
              <a:ext cx="18642" cy="22971"/>
            </a:xfrm>
            <a:custGeom>
              <a:avLst/>
              <a:gdLst/>
              <a:ahLst/>
              <a:cxnLst/>
              <a:rect l="l" t="t" r="r" b="b"/>
              <a:pathLst>
                <a:path w="1038" h="1279" extrusionOk="0">
                  <a:moveTo>
                    <a:pt x="311" y="0"/>
                  </a:moveTo>
                  <a:cubicBezTo>
                    <a:pt x="311" y="0"/>
                    <a:pt x="173" y="138"/>
                    <a:pt x="173" y="277"/>
                  </a:cubicBezTo>
                  <a:lnTo>
                    <a:pt x="0" y="415"/>
                  </a:lnTo>
                  <a:lnTo>
                    <a:pt x="173" y="415"/>
                  </a:lnTo>
                  <a:cubicBezTo>
                    <a:pt x="311" y="726"/>
                    <a:pt x="588" y="1002"/>
                    <a:pt x="864" y="1141"/>
                  </a:cubicBezTo>
                  <a:cubicBezTo>
                    <a:pt x="864" y="1279"/>
                    <a:pt x="1037" y="1279"/>
                    <a:pt x="1037" y="1279"/>
                  </a:cubicBezTo>
                  <a:cubicBezTo>
                    <a:pt x="726" y="864"/>
                    <a:pt x="588" y="415"/>
                    <a:pt x="311"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3" name="Google Shape;2153;p15"/>
            <p:cNvSpPr/>
            <p:nvPr/>
          </p:nvSpPr>
          <p:spPr>
            <a:xfrm>
              <a:off x="2237824" y="2638083"/>
              <a:ext cx="27946" cy="54042"/>
            </a:xfrm>
            <a:custGeom>
              <a:avLst/>
              <a:gdLst/>
              <a:ahLst/>
              <a:cxnLst/>
              <a:rect l="l" t="t" r="r" b="b"/>
              <a:pathLst>
                <a:path w="1556" h="3009" extrusionOk="0">
                  <a:moveTo>
                    <a:pt x="277" y="1"/>
                  </a:moveTo>
                  <a:cubicBezTo>
                    <a:pt x="277" y="139"/>
                    <a:pt x="138" y="277"/>
                    <a:pt x="0" y="416"/>
                  </a:cubicBezTo>
                  <a:lnTo>
                    <a:pt x="0" y="588"/>
                  </a:lnTo>
                  <a:lnTo>
                    <a:pt x="138" y="727"/>
                  </a:lnTo>
                  <a:cubicBezTo>
                    <a:pt x="415" y="1453"/>
                    <a:pt x="864" y="2144"/>
                    <a:pt x="1279" y="2732"/>
                  </a:cubicBezTo>
                  <a:cubicBezTo>
                    <a:pt x="1279" y="2732"/>
                    <a:pt x="1279" y="2870"/>
                    <a:pt x="1417" y="2870"/>
                  </a:cubicBezTo>
                  <a:lnTo>
                    <a:pt x="1417" y="3008"/>
                  </a:lnTo>
                  <a:cubicBezTo>
                    <a:pt x="1417" y="2870"/>
                    <a:pt x="1556" y="2870"/>
                    <a:pt x="1556" y="2870"/>
                  </a:cubicBezTo>
                  <a:cubicBezTo>
                    <a:pt x="1417" y="2593"/>
                    <a:pt x="1417" y="2455"/>
                    <a:pt x="1279" y="2144"/>
                  </a:cubicBezTo>
                  <a:cubicBezTo>
                    <a:pt x="1003" y="1453"/>
                    <a:pt x="553" y="727"/>
                    <a:pt x="277"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4" name="Google Shape;2154;p15"/>
            <p:cNvSpPr/>
            <p:nvPr/>
          </p:nvSpPr>
          <p:spPr>
            <a:xfrm>
              <a:off x="2470621" y="2648644"/>
              <a:ext cx="18" cy="2496"/>
            </a:xfrm>
            <a:custGeom>
              <a:avLst/>
              <a:gdLst/>
              <a:ahLst/>
              <a:cxnLst/>
              <a:rect l="l" t="t" r="r" b="b"/>
              <a:pathLst>
                <a:path w="1" h="139" extrusionOk="0">
                  <a:moveTo>
                    <a:pt x="0" y="0"/>
                  </a:moveTo>
                  <a:lnTo>
                    <a:pt x="0" y="139"/>
                  </a:lnTo>
                  <a:lnTo>
                    <a:pt x="0" y="139"/>
                  </a:lnTo>
                  <a:lnTo>
                    <a:pt x="0" y="0"/>
                  </a:ln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5" name="Google Shape;2155;p15"/>
            <p:cNvSpPr/>
            <p:nvPr/>
          </p:nvSpPr>
          <p:spPr>
            <a:xfrm>
              <a:off x="2659327" y="2692107"/>
              <a:ext cx="33549" cy="36638"/>
            </a:xfrm>
            <a:custGeom>
              <a:avLst/>
              <a:gdLst/>
              <a:ahLst/>
              <a:cxnLst/>
              <a:rect l="l" t="t" r="r" b="b"/>
              <a:pathLst>
                <a:path w="1868" h="2040" extrusionOk="0">
                  <a:moveTo>
                    <a:pt x="1003" y="0"/>
                  </a:moveTo>
                  <a:cubicBezTo>
                    <a:pt x="727" y="726"/>
                    <a:pt x="416" y="1314"/>
                    <a:pt x="1" y="2039"/>
                  </a:cubicBezTo>
                  <a:cubicBezTo>
                    <a:pt x="727" y="1728"/>
                    <a:pt x="1280" y="1314"/>
                    <a:pt x="1867" y="1037"/>
                  </a:cubicBezTo>
                  <a:cubicBezTo>
                    <a:pt x="1729" y="1037"/>
                    <a:pt x="1729" y="1037"/>
                    <a:pt x="1729" y="864"/>
                  </a:cubicBezTo>
                  <a:cubicBezTo>
                    <a:pt x="1591" y="726"/>
                    <a:pt x="1418" y="449"/>
                    <a:pt x="1142" y="311"/>
                  </a:cubicBezTo>
                  <a:cubicBezTo>
                    <a:pt x="1142" y="173"/>
                    <a:pt x="1003" y="173"/>
                    <a:pt x="1003"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6" name="Google Shape;2156;p15"/>
            <p:cNvSpPr/>
            <p:nvPr/>
          </p:nvSpPr>
          <p:spPr>
            <a:xfrm>
              <a:off x="2387431" y="2772801"/>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7" name="Google Shape;2157;p15"/>
            <p:cNvSpPr/>
            <p:nvPr/>
          </p:nvSpPr>
          <p:spPr>
            <a:xfrm>
              <a:off x="2648784" y="2676571"/>
              <a:ext cx="15535" cy="36656"/>
            </a:xfrm>
            <a:custGeom>
              <a:avLst/>
              <a:gdLst/>
              <a:ahLst/>
              <a:cxnLst/>
              <a:rect l="l" t="t" r="r" b="b"/>
              <a:pathLst>
                <a:path w="865" h="2041" extrusionOk="0">
                  <a:moveTo>
                    <a:pt x="588" y="1"/>
                  </a:moveTo>
                  <a:lnTo>
                    <a:pt x="139" y="1729"/>
                  </a:lnTo>
                  <a:cubicBezTo>
                    <a:pt x="139" y="1737"/>
                    <a:pt x="139" y="1745"/>
                    <a:pt x="139" y="1752"/>
                  </a:cubicBezTo>
                  <a:lnTo>
                    <a:pt x="139" y="1752"/>
                  </a:lnTo>
                  <a:cubicBezTo>
                    <a:pt x="378" y="1261"/>
                    <a:pt x="633" y="775"/>
                    <a:pt x="864" y="312"/>
                  </a:cubicBezTo>
                  <a:lnTo>
                    <a:pt x="864" y="174"/>
                  </a:lnTo>
                  <a:cubicBezTo>
                    <a:pt x="864" y="174"/>
                    <a:pt x="726" y="174"/>
                    <a:pt x="588" y="1"/>
                  </a:cubicBezTo>
                  <a:close/>
                  <a:moveTo>
                    <a:pt x="139" y="1752"/>
                  </a:moveTo>
                  <a:lnTo>
                    <a:pt x="139" y="1752"/>
                  </a:lnTo>
                  <a:cubicBezTo>
                    <a:pt x="92" y="1848"/>
                    <a:pt x="46" y="1944"/>
                    <a:pt x="0" y="2040"/>
                  </a:cubicBezTo>
                  <a:cubicBezTo>
                    <a:pt x="132" y="1908"/>
                    <a:pt x="138" y="1902"/>
                    <a:pt x="139" y="1752"/>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8" name="Google Shape;2158;p15"/>
            <p:cNvSpPr/>
            <p:nvPr/>
          </p:nvSpPr>
          <p:spPr>
            <a:xfrm>
              <a:off x="2470621" y="2656097"/>
              <a:ext cx="7453" cy="121697"/>
            </a:xfrm>
            <a:custGeom>
              <a:avLst/>
              <a:gdLst/>
              <a:ahLst/>
              <a:cxnLst/>
              <a:rect l="l" t="t" r="r" b="b"/>
              <a:pathLst>
                <a:path w="415" h="6776" extrusionOk="0">
                  <a:moveTo>
                    <a:pt x="277" y="4770"/>
                  </a:moveTo>
                  <a:lnTo>
                    <a:pt x="277" y="5185"/>
                  </a:lnTo>
                  <a:lnTo>
                    <a:pt x="277" y="5634"/>
                  </a:lnTo>
                  <a:lnTo>
                    <a:pt x="415" y="6775"/>
                  </a:lnTo>
                  <a:lnTo>
                    <a:pt x="415" y="6775"/>
                  </a:lnTo>
                  <a:lnTo>
                    <a:pt x="415" y="6775"/>
                  </a:lnTo>
                  <a:lnTo>
                    <a:pt x="277" y="5634"/>
                  </a:lnTo>
                  <a:lnTo>
                    <a:pt x="277" y="5185"/>
                  </a:lnTo>
                  <a:lnTo>
                    <a:pt x="277" y="4770"/>
                  </a:lnTo>
                  <a:cubicBezTo>
                    <a:pt x="277" y="4183"/>
                    <a:pt x="138" y="3595"/>
                    <a:pt x="138" y="3042"/>
                  </a:cubicBezTo>
                  <a:cubicBezTo>
                    <a:pt x="138" y="2005"/>
                    <a:pt x="0" y="1003"/>
                    <a:pt x="0" y="0"/>
                  </a:cubicBezTo>
                  <a:lnTo>
                    <a:pt x="0" y="0"/>
                  </a:lnTo>
                  <a:cubicBezTo>
                    <a:pt x="0" y="1003"/>
                    <a:pt x="138" y="2005"/>
                    <a:pt x="138" y="3042"/>
                  </a:cubicBezTo>
                  <a:cubicBezTo>
                    <a:pt x="138" y="3595"/>
                    <a:pt x="277" y="4183"/>
                    <a:pt x="277" y="477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9" name="Google Shape;2159;p15"/>
            <p:cNvSpPr/>
            <p:nvPr/>
          </p:nvSpPr>
          <p:spPr>
            <a:xfrm>
              <a:off x="2247756" y="2707624"/>
              <a:ext cx="21121" cy="26078"/>
            </a:xfrm>
            <a:custGeom>
              <a:avLst/>
              <a:gdLst/>
              <a:ahLst/>
              <a:cxnLst/>
              <a:rect l="l" t="t" r="r" b="b"/>
              <a:pathLst>
                <a:path w="1176" h="1452" extrusionOk="0">
                  <a:moveTo>
                    <a:pt x="1175" y="0"/>
                  </a:moveTo>
                  <a:lnTo>
                    <a:pt x="1175" y="0"/>
                  </a:lnTo>
                  <a:cubicBezTo>
                    <a:pt x="864" y="173"/>
                    <a:pt x="588" y="450"/>
                    <a:pt x="450" y="588"/>
                  </a:cubicBezTo>
                  <a:cubicBezTo>
                    <a:pt x="311" y="726"/>
                    <a:pt x="138" y="864"/>
                    <a:pt x="0" y="1037"/>
                  </a:cubicBezTo>
                  <a:cubicBezTo>
                    <a:pt x="311" y="1175"/>
                    <a:pt x="588" y="1314"/>
                    <a:pt x="864" y="1452"/>
                  </a:cubicBezTo>
                  <a:cubicBezTo>
                    <a:pt x="864" y="1037"/>
                    <a:pt x="1003" y="450"/>
                    <a:pt x="1175"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0" name="Google Shape;2160;p15"/>
            <p:cNvSpPr/>
            <p:nvPr/>
          </p:nvSpPr>
          <p:spPr>
            <a:xfrm>
              <a:off x="2276312" y="2720663"/>
              <a:ext cx="20492" cy="31053"/>
            </a:xfrm>
            <a:custGeom>
              <a:avLst/>
              <a:gdLst/>
              <a:ahLst/>
              <a:cxnLst/>
              <a:rect l="l" t="t" r="r" b="b"/>
              <a:pathLst>
                <a:path w="1141" h="1729" extrusionOk="0">
                  <a:moveTo>
                    <a:pt x="277" y="0"/>
                  </a:moveTo>
                  <a:cubicBezTo>
                    <a:pt x="138" y="449"/>
                    <a:pt x="138" y="726"/>
                    <a:pt x="0" y="1175"/>
                  </a:cubicBezTo>
                  <a:cubicBezTo>
                    <a:pt x="450" y="1314"/>
                    <a:pt x="726" y="1590"/>
                    <a:pt x="1141" y="1728"/>
                  </a:cubicBezTo>
                  <a:lnTo>
                    <a:pt x="726" y="864"/>
                  </a:lnTo>
                  <a:lnTo>
                    <a:pt x="588" y="588"/>
                  </a:lnTo>
                  <a:cubicBezTo>
                    <a:pt x="450" y="311"/>
                    <a:pt x="450" y="138"/>
                    <a:pt x="277"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1" name="Google Shape;2161;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2" name="Google Shape;2162;p15"/>
            <p:cNvSpPr/>
            <p:nvPr/>
          </p:nvSpPr>
          <p:spPr>
            <a:xfrm>
              <a:off x="2759903" y="2128432"/>
              <a:ext cx="13057" cy="106162"/>
            </a:xfrm>
            <a:custGeom>
              <a:avLst/>
              <a:gdLst/>
              <a:ahLst/>
              <a:cxnLst/>
              <a:rect l="l" t="t" r="r" b="b"/>
              <a:pathLst>
                <a:path w="727" h="5911" extrusionOk="0">
                  <a:moveTo>
                    <a:pt x="312" y="0"/>
                  </a:moveTo>
                  <a:cubicBezTo>
                    <a:pt x="312" y="1452"/>
                    <a:pt x="139" y="2869"/>
                    <a:pt x="0" y="4321"/>
                  </a:cubicBezTo>
                  <a:lnTo>
                    <a:pt x="0" y="5634"/>
                  </a:lnTo>
                  <a:cubicBezTo>
                    <a:pt x="139" y="5772"/>
                    <a:pt x="312" y="5772"/>
                    <a:pt x="588" y="5911"/>
                  </a:cubicBezTo>
                  <a:cubicBezTo>
                    <a:pt x="588" y="4044"/>
                    <a:pt x="726" y="2178"/>
                    <a:pt x="726" y="277"/>
                  </a:cubicBezTo>
                  <a:lnTo>
                    <a:pt x="72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3" name="Google Shape;2163;p15"/>
            <p:cNvSpPr/>
            <p:nvPr/>
          </p:nvSpPr>
          <p:spPr>
            <a:xfrm>
              <a:off x="2759903" y="2203541"/>
              <a:ext cx="18" cy="2496"/>
            </a:xfrm>
            <a:custGeom>
              <a:avLst/>
              <a:gdLst/>
              <a:ahLst/>
              <a:cxnLst/>
              <a:rect l="l" t="t" r="r" b="b"/>
              <a:pathLst>
                <a:path w="1" h="139" extrusionOk="0">
                  <a:moveTo>
                    <a:pt x="0" y="0"/>
                  </a:moveTo>
                  <a:lnTo>
                    <a:pt x="0" y="139"/>
                  </a:lnTo>
                  <a:lnTo>
                    <a:pt x="0" y="139"/>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4" name="Google Shape;2164;p15"/>
            <p:cNvSpPr/>
            <p:nvPr/>
          </p:nvSpPr>
          <p:spPr>
            <a:xfrm>
              <a:off x="2781006" y="2133389"/>
              <a:ext cx="15535" cy="108658"/>
            </a:xfrm>
            <a:custGeom>
              <a:avLst/>
              <a:gdLst/>
              <a:ahLst/>
              <a:cxnLst/>
              <a:rect l="l" t="t" r="r" b="b"/>
              <a:pathLst>
                <a:path w="865" h="6050" extrusionOk="0">
                  <a:moveTo>
                    <a:pt x="139" y="1"/>
                  </a:moveTo>
                  <a:cubicBezTo>
                    <a:pt x="139" y="2040"/>
                    <a:pt x="1" y="3906"/>
                    <a:pt x="1" y="5911"/>
                  </a:cubicBezTo>
                  <a:cubicBezTo>
                    <a:pt x="1" y="5911"/>
                    <a:pt x="139" y="5911"/>
                    <a:pt x="139" y="6049"/>
                  </a:cubicBezTo>
                  <a:cubicBezTo>
                    <a:pt x="415" y="5185"/>
                    <a:pt x="554" y="4494"/>
                    <a:pt x="692" y="3768"/>
                  </a:cubicBezTo>
                  <a:cubicBezTo>
                    <a:pt x="692" y="3042"/>
                    <a:pt x="865" y="2316"/>
                    <a:pt x="692" y="1452"/>
                  </a:cubicBezTo>
                  <a:cubicBezTo>
                    <a:pt x="692" y="1176"/>
                    <a:pt x="692" y="865"/>
                    <a:pt x="554" y="588"/>
                  </a:cubicBezTo>
                  <a:lnTo>
                    <a:pt x="277" y="312"/>
                  </a:lnTo>
                  <a:cubicBezTo>
                    <a:pt x="277" y="173"/>
                    <a:pt x="139" y="173"/>
                    <a:pt x="1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5" name="Google Shape;2165;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6" name="Google Shape;2166;p15"/>
            <p:cNvSpPr/>
            <p:nvPr/>
          </p:nvSpPr>
          <p:spPr>
            <a:xfrm>
              <a:off x="2721415" y="2177463"/>
              <a:ext cx="18" cy="2496"/>
            </a:xfrm>
            <a:custGeom>
              <a:avLst/>
              <a:gdLst/>
              <a:ahLst/>
              <a:cxnLst/>
              <a:rect l="l" t="t" r="r" b="b"/>
              <a:pathLst>
                <a:path w="1" h="139" extrusionOk="0">
                  <a:moveTo>
                    <a:pt x="0" y="139"/>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7" name="Google Shape;2167;p15"/>
            <p:cNvSpPr/>
            <p:nvPr/>
          </p:nvSpPr>
          <p:spPr>
            <a:xfrm>
              <a:off x="2754928" y="2164424"/>
              <a:ext cx="18" cy="18"/>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8" name="Google Shape;2168;p15"/>
            <p:cNvSpPr/>
            <p:nvPr/>
          </p:nvSpPr>
          <p:spPr>
            <a:xfrm>
              <a:off x="2695337" y="2174985"/>
              <a:ext cx="15535" cy="39117"/>
            </a:xfrm>
            <a:custGeom>
              <a:avLst/>
              <a:gdLst/>
              <a:ahLst/>
              <a:cxnLst/>
              <a:rect l="l" t="t" r="r" b="b"/>
              <a:pathLst>
                <a:path w="865" h="2178" extrusionOk="0">
                  <a:moveTo>
                    <a:pt x="865" y="0"/>
                  </a:moveTo>
                  <a:lnTo>
                    <a:pt x="865" y="0"/>
                  </a:lnTo>
                  <a:cubicBezTo>
                    <a:pt x="727" y="139"/>
                    <a:pt x="727" y="277"/>
                    <a:pt x="588" y="450"/>
                  </a:cubicBezTo>
                  <a:cubicBezTo>
                    <a:pt x="450" y="865"/>
                    <a:pt x="277" y="1452"/>
                    <a:pt x="139" y="1867"/>
                  </a:cubicBezTo>
                  <a:lnTo>
                    <a:pt x="1" y="1867"/>
                  </a:lnTo>
                  <a:cubicBezTo>
                    <a:pt x="277" y="2005"/>
                    <a:pt x="588" y="2005"/>
                    <a:pt x="727" y="2178"/>
                  </a:cubicBezTo>
                  <a:cubicBezTo>
                    <a:pt x="727" y="1452"/>
                    <a:pt x="727" y="726"/>
                    <a:pt x="8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9" name="Google Shape;2169;p15"/>
            <p:cNvSpPr/>
            <p:nvPr/>
          </p:nvSpPr>
          <p:spPr>
            <a:xfrm>
              <a:off x="2754928" y="2161946"/>
              <a:ext cx="18" cy="2496"/>
            </a:xfrm>
            <a:custGeom>
              <a:avLst/>
              <a:gdLst/>
              <a:ahLst/>
              <a:cxnLst/>
              <a:rect l="l" t="t" r="r" b="b"/>
              <a:pathLst>
                <a:path w="1" h="139" extrusionOk="0">
                  <a:moveTo>
                    <a:pt x="1" y="1"/>
                  </a:moveTo>
                  <a:lnTo>
                    <a:pt x="1" y="1"/>
                  </a:lnTo>
                  <a:lnTo>
                    <a:pt x="1" y="139"/>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0" name="Google Shape;2170;p15"/>
            <p:cNvSpPr/>
            <p:nvPr/>
          </p:nvSpPr>
          <p:spPr>
            <a:xfrm>
              <a:off x="2736932" y="2130911"/>
              <a:ext cx="18014" cy="95619"/>
            </a:xfrm>
            <a:custGeom>
              <a:avLst/>
              <a:gdLst/>
              <a:ahLst/>
              <a:cxnLst/>
              <a:rect l="l" t="t" r="r" b="b"/>
              <a:pathLst>
                <a:path w="1003" h="5324" extrusionOk="0">
                  <a:moveTo>
                    <a:pt x="554" y="0"/>
                  </a:moveTo>
                  <a:lnTo>
                    <a:pt x="277" y="311"/>
                  </a:lnTo>
                  <a:cubicBezTo>
                    <a:pt x="415" y="311"/>
                    <a:pt x="415" y="450"/>
                    <a:pt x="277" y="588"/>
                  </a:cubicBezTo>
                  <a:cubicBezTo>
                    <a:pt x="277" y="1590"/>
                    <a:pt x="139" y="2731"/>
                    <a:pt x="1" y="3906"/>
                  </a:cubicBezTo>
                  <a:lnTo>
                    <a:pt x="1" y="5047"/>
                  </a:lnTo>
                  <a:cubicBezTo>
                    <a:pt x="277" y="5185"/>
                    <a:pt x="415" y="5185"/>
                    <a:pt x="726" y="5323"/>
                  </a:cubicBezTo>
                  <a:cubicBezTo>
                    <a:pt x="726" y="4183"/>
                    <a:pt x="865" y="3042"/>
                    <a:pt x="1003" y="1867"/>
                  </a:cubicBezTo>
                  <a:lnTo>
                    <a:pt x="1003" y="1729"/>
                  </a:lnTo>
                  <a:lnTo>
                    <a:pt x="100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1" name="Google Shape;2171;p15"/>
            <p:cNvSpPr/>
            <p:nvPr/>
          </p:nvSpPr>
          <p:spPr>
            <a:xfrm>
              <a:off x="2718936" y="2143950"/>
              <a:ext cx="12428" cy="75127"/>
            </a:xfrm>
            <a:custGeom>
              <a:avLst/>
              <a:gdLst/>
              <a:ahLst/>
              <a:cxnLst/>
              <a:rect l="l" t="t" r="r" b="b"/>
              <a:pathLst>
                <a:path w="692" h="4183" extrusionOk="0">
                  <a:moveTo>
                    <a:pt x="691" y="0"/>
                  </a:moveTo>
                  <a:lnTo>
                    <a:pt x="277" y="449"/>
                  </a:lnTo>
                  <a:cubicBezTo>
                    <a:pt x="277" y="449"/>
                    <a:pt x="277" y="588"/>
                    <a:pt x="138" y="588"/>
                  </a:cubicBezTo>
                  <a:cubicBezTo>
                    <a:pt x="277" y="588"/>
                    <a:pt x="277" y="588"/>
                    <a:pt x="277" y="726"/>
                  </a:cubicBezTo>
                  <a:cubicBezTo>
                    <a:pt x="138" y="1141"/>
                    <a:pt x="138" y="1452"/>
                    <a:pt x="138" y="1867"/>
                  </a:cubicBezTo>
                  <a:cubicBezTo>
                    <a:pt x="0" y="2593"/>
                    <a:pt x="0" y="3318"/>
                    <a:pt x="0" y="4044"/>
                  </a:cubicBezTo>
                  <a:cubicBezTo>
                    <a:pt x="138" y="4044"/>
                    <a:pt x="277" y="4183"/>
                    <a:pt x="415" y="4183"/>
                  </a:cubicBezTo>
                  <a:cubicBezTo>
                    <a:pt x="415" y="2731"/>
                    <a:pt x="553" y="1314"/>
                    <a:pt x="6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2" name="Google Shape;2172;p15"/>
            <p:cNvSpPr/>
            <p:nvPr/>
          </p:nvSpPr>
          <p:spPr>
            <a:xfrm>
              <a:off x="2576154" y="2296664"/>
              <a:ext cx="165771" cy="465595"/>
            </a:xfrm>
            <a:custGeom>
              <a:avLst/>
              <a:gdLst/>
              <a:ahLst/>
              <a:cxnLst/>
              <a:rect l="l" t="t" r="r" b="b"/>
              <a:pathLst>
                <a:path w="9230" h="25924" extrusionOk="0">
                  <a:moveTo>
                    <a:pt x="8503" y="0"/>
                  </a:moveTo>
                  <a:cubicBezTo>
                    <a:pt x="8088" y="1590"/>
                    <a:pt x="7501" y="2731"/>
                    <a:pt x="6775" y="4321"/>
                  </a:cubicBezTo>
                  <a:cubicBezTo>
                    <a:pt x="6049" y="6326"/>
                    <a:pt x="5358" y="8365"/>
                    <a:pt x="4770" y="10508"/>
                  </a:cubicBezTo>
                  <a:cubicBezTo>
                    <a:pt x="4183" y="12685"/>
                    <a:pt x="3457" y="14829"/>
                    <a:pt x="2904" y="17006"/>
                  </a:cubicBezTo>
                  <a:cubicBezTo>
                    <a:pt x="1590" y="20877"/>
                    <a:pt x="1037" y="22191"/>
                    <a:pt x="0" y="25924"/>
                  </a:cubicBezTo>
                  <a:cubicBezTo>
                    <a:pt x="311" y="25786"/>
                    <a:pt x="588" y="25786"/>
                    <a:pt x="864" y="25647"/>
                  </a:cubicBezTo>
                  <a:cubicBezTo>
                    <a:pt x="1037" y="25647"/>
                    <a:pt x="1175" y="25475"/>
                    <a:pt x="1314" y="25475"/>
                  </a:cubicBezTo>
                  <a:cubicBezTo>
                    <a:pt x="1901" y="23332"/>
                    <a:pt x="2593" y="21154"/>
                    <a:pt x="3180" y="19011"/>
                  </a:cubicBezTo>
                  <a:cubicBezTo>
                    <a:pt x="3457" y="17870"/>
                    <a:pt x="3906" y="16695"/>
                    <a:pt x="4183" y="15554"/>
                  </a:cubicBezTo>
                  <a:lnTo>
                    <a:pt x="5047" y="12098"/>
                  </a:lnTo>
                  <a:cubicBezTo>
                    <a:pt x="6049" y="8054"/>
                    <a:pt x="8088" y="4321"/>
                    <a:pt x="9229" y="138"/>
                  </a:cubicBezTo>
                  <a:cubicBezTo>
                    <a:pt x="8953" y="138"/>
                    <a:pt x="8814" y="0"/>
                    <a:pt x="8503"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3" name="Google Shape;2173;p15"/>
            <p:cNvSpPr/>
            <p:nvPr/>
          </p:nvSpPr>
          <p:spPr>
            <a:xfrm>
              <a:off x="2514067" y="2273064"/>
              <a:ext cx="189352" cy="504730"/>
            </a:xfrm>
            <a:custGeom>
              <a:avLst/>
              <a:gdLst/>
              <a:ahLst/>
              <a:cxnLst/>
              <a:rect l="l" t="t" r="r" b="b"/>
              <a:pathLst>
                <a:path w="10543" h="28103" extrusionOk="0">
                  <a:moveTo>
                    <a:pt x="8815" y="1"/>
                  </a:moveTo>
                  <a:cubicBezTo>
                    <a:pt x="8815" y="450"/>
                    <a:pt x="8642" y="727"/>
                    <a:pt x="8504" y="1038"/>
                  </a:cubicBezTo>
                  <a:cubicBezTo>
                    <a:pt x="7778" y="3319"/>
                    <a:pt x="7086" y="5773"/>
                    <a:pt x="6499" y="7501"/>
                  </a:cubicBezTo>
                  <a:cubicBezTo>
                    <a:pt x="5911" y="9230"/>
                    <a:pt x="5496" y="10958"/>
                    <a:pt x="4909" y="12686"/>
                  </a:cubicBezTo>
                  <a:lnTo>
                    <a:pt x="4321" y="14691"/>
                  </a:lnTo>
                  <a:cubicBezTo>
                    <a:pt x="4045" y="15866"/>
                    <a:pt x="3768" y="17007"/>
                    <a:pt x="3319" y="18147"/>
                  </a:cubicBezTo>
                  <a:cubicBezTo>
                    <a:pt x="2455" y="21051"/>
                    <a:pt x="1314" y="24646"/>
                    <a:pt x="1" y="28102"/>
                  </a:cubicBezTo>
                  <a:cubicBezTo>
                    <a:pt x="450" y="27964"/>
                    <a:pt x="865" y="27964"/>
                    <a:pt x="1176" y="27825"/>
                  </a:cubicBezTo>
                  <a:cubicBezTo>
                    <a:pt x="1452" y="27825"/>
                    <a:pt x="1591" y="27653"/>
                    <a:pt x="1902" y="27653"/>
                  </a:cubicBezTo>
                  <a:cubicBezTo>
                    <a:pt x="1902" y="27514"/>
                    <a:pt x="2040" y="27238"/>
                    <a:pt x="2040" y="27100"/>
                  </a:cubicBezTo>
                  <a:cubicBezTo>
                    <a:pt x="3319" y="22468"/>
                    <a:pt x="3906" y="21051"/>
                    <a:pt x="5358" y="16419"/>
                  </a:cubicBezTo>
                  <a:cubicBezTo>
                    <a:pt x="6050" y="14276"/>
                    <a:pt x="6637" y="11960"/>
                    <a:pt x="7363" y="9679"/>
                  </a:cubicBezTo>
                  <a:cubicBezTo>
                    <a:pt x="7640" y="8504"/>
                    <a:pt x="8089" y="7363"/>
                    <a:pt x="8504" y="6361"/>
                  </a:cubicBezTo>
                  <a:cubicBezTo>
                    <a:pt x="8815" y="5358"/>
                    <a:pt x="9230" y="4321"/>
                    <a:pt x="9679" y="3319"/>
                  </a:cubicBezTo>
                  <a:cubicBezTo>
                    <a:pt x="10094" y="2455"/>
                    <a:pt x="10370" y="1729"/>
                    <a:pt x="10543" y="727"/>
                  </a:cubicBezTo>
                  <a:cubicBezTo>
                    <a:pt x="10543" y="727"/>
                    <a:pt x="10370" y="727"/>
                    <a:pt x="10370" y="588"/>
                  </a:cubicBezTo>
                  <a:lnTo>
                    <a:pt x="9817" y="450"/>
                  </a:lnTo>
                  <a:cubicBezTo>
                    <a:pt x="9506" y="312"/>
                    <a:pt x="9230" y="173"/>
                    <a:pt x="88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4" name="Google Shape;2174;p15"/>
            <p:cNvSpPr/>
            <p:nvPr/>
          </p:nvSpPr>
          <p:spPr>
            <a:xfrm>
              <a:off x="2599736" y="2299142"/>
              <a:ext cx="162664" cy="455053"/>
            </a:xfrm>
            <a:custGeom>
              <a:avLst/>
              <a:gdLst/>
              <a:ahLst/>
              <a:cxnLst/>
              <a:rect l="l" t="t" r="r" b="b"/>
              <a:pathLst>
                <a:path w="9057" h="25337" extrusionOk="0">
                  <a:moveTo>
                    <a:pt x="7916" y="0"/>
                  </a:moveTo>
                  <a:cubicBezTo>
                    <a:pt x="6775" y="4183"/>
                    <a:pt x="4736" y="7916"/>
                    <a:pt x="3734" y="11960"/>
                  </a:cubicBezTo>
                  <a:lnTo>
                    <a:pt x="2870" y="15416"/>
                  </a:lnTo>
                  <a:cubicBezTo>
                    <a:pt x="2593" y="16557"/>
                    <a:pt x="2144" y="17732"/>
                    <a:pt x="1867" y="18873"/>
                  </a:cubicBezTo>
                  <a:cubicBezTo>
                    <a:pt x="1280" y="21016"/>
                    <a:pt x="588" y="23194"/>
                    <a:pt x="1" y="25337"/>
                  </a:cubicBezTo>
                  <a:cubicBezTo>
                    <a:pt x="415" y="25198"/>
                    <a:pt x="726" y="25060"/>
                    <a:pt x="1141" y="24922"/>
                  </a:cubicBezTo>
                  <a:lnTo>
                    <a:pt x="1141" y="24784"/>
                  </a:lnTo>
                  <a:cubicBezTo>
                    <a:pt x="1280" y="24472"/>
                    <a:pt x="1452" y="24334"/>
                    <a:pt x="1452" y="24058"/>
                  </a:cubicBezTo>
                  <a:cubicBezTo>
                    <a:pt x="1729" y="23332"/>
                    <a:pt x="2005" y="22606"/>
                    <a:pt x="2144" y="21604"/>
                  </a:cubicBezTo>
                  <a:cubicBezTo>
                    <a:pt x="2316" y="21327"/>
                    <a:pt x="2455" y="20878"/>
                    <a:pt x="2455" y="20601"/>
                  </a:cubicBezTo>
                  <a:lnTo>
                    <a:pt x="2455" y="20325"/>
                  </a:lnTo>
                  <a:cubicBezTo>
                    <a:pt x="2593" y="19875"/>
                    <a:pt x="2731" y="19460"/>
                    <a:pt x="2731" y="19011"/>
                  </a:cubicBezTo>
                  <a:cubicBezTo>
                    <a:pt x="3181" y="17283"/>
                    <a:pt x="3734" y="15555"/>
                    <a:pt x="4183" y="13826"/>
                  </a:cubicBezTo>
                  <a:cubicBezTo>
                    <a:pt x="4736" y="12098"/>
                    <a:pt x="5324" y="10232"/>
                    <a:pt x="5911" y="8365"/>
                  </a:cubicBezTo>
                  <a:lnTo>
                    <a:pt x="5911" y="8227"/>
                  </a:lnTo>
                  <a:cubicBezTo>
                    <a:pt x="6188" y="7501"/>
                    <a:pt x="6464" y="6637"/>
                    <a:pt x="6775" y="5911"/>
                  </a:cubicBezTo>
                  <a:cubicBezTo>
                    <a:pt x="7052" y="5185"/>
                    <a:pt x="7328" y="4321"/>
                    <a:pt x="7640" y="3733"/>
                  </a:cubicBezTo>
                  <a:lnTo>
                    <a:pt x="8054" y="2869"/>
                  </a:lnTo>
                  <a:lnTo>
                    <a:pt x="8193" y="2593"/>
                  </a:lnTo>
                  <a:cubicBezTo>
                    <a:pt x="8504" y="1867"/>
                    <a:pt x="8780" y="1141"/>
                    <a:pt x="9057" y="450"/>
                  </a:cubicBezTo>
                  <a:cubicBezTo>
                    <a:pt x="8642" y="277"/>
                    <a:pt x="8193" y="139"/>
                    <a:pt x="7916" y="0"/>
                  </a:cubicBezTo>
                  <a:close/>
                </a:path>
              </a:pathLst>
            </a:custGeom>
            <a:solidFill>
              <a:srgbClr val="E6CC5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5" name="Google Shape;2175;p15"/>
            <p:cNvSpPr/>
            <p:nvPr/>
          </p:nvSpPr>
          <p:spPr>
            <a:xfrm>
              <a:off x="2548208" y="2286103"/>
              <a:ext cx="180678" cy="483609"/>
            </a:xfrm>
            <a:custGeom>
              <a:avLst/>
              <a:gdLst/>
              <a:ahLst/>
              <a:cxnLst/>
              <a:rect l="l" t="t" r="r" b="b"/>
              <a:pathLst>
                <a:path w="10060" h="26927" extrusionOk="0">
                  <a:moveTo>
                    <a:pt x="8642" y="1"/>
                  </a:moveTo>
                  <a:cubicBezTo>
                    <a:pt x="8469" y="1003"/>
                    <a:pt x="8193" y="1729"/>
                    <a:pt x="7778" y="2593"/>
                  </a:cubicBezTo>
                  <a:cubicBezTo>
                    <a:pt x="7329" y="3595"/>
                    <a:pt x="6914" y="4632"/>
                    <a:pt x="6603" y="5635"/>
                  </a:cubicBezTo>
                  <a:cubicBezTo>
                    <a:pt x="6188" y="6637"/>
                    <a:pt x="5739" y="7778"/>
                    <a:pt x="5462" y="8953"/>
                  </a:cubicBezTo>
                  <a:cubicBezTo>
                    <a:pt x="4736" y="11234"/>
                    <a:pt x="4149" y="13550"/>
                    <a:pt x="3457" y="15693"/>
                  </a:cubicBezTo>
                  <a:cubicBezTo>
                    <a:pt x="2005" y="20325"/>
                    <a:pt x="1418" y="21742"/>
                    <a:pt x="139" y="26374"/>
                  </a:cubicBezTo>
                  <a:cubicBezTo>
                    <a:pt x="139" y="26512"/>
                    <a:pt x="1" y="26788"/>
                    <a:pt x="1" y="26927"/>
                  </a:cubicBezTo>
                  <a:cubicBezTo>
                    <a:pt x="554" y="26788"/>
                    <a:pt x="1141" y="26650"/>
                    <a:pt x="1556" y="26512"/>
                  </a:cubicBezTo>
                  <a:cubicBezTo>
                    <a:pt x="2593" y="22779"/>
                    <a:pt x="3146" y="21465"/>
                    <a:pt x="4460" y="17594"/>
                  </a:cubicBezTo>
                  <a:cubicBezTo>
                    <a:pt x="5013" y="15417"/>
                    <a:pt x="5739" y="13273"/>
                    <a:pt x="6326" y="11096"/>
                  </a:cubicBezTo>
                  <a:cubicBezTo>
                    <a:pt x="6914" y="8953"/>
                    <a:pt x="7605" y="6914"/>
                    <a:pt x="8331" y="4909"/>
                  </a:cubicBezTo>
                  <a:cubicBezTo>
                    <a:pt x="9057" y="3319"/>
                    <a:pt x="9644" y="2178"/>
                    <a:pt x="10059" y="588"/>
                  </a:cubicBezTo>
                  <a:cubicBezTo>
                    <a:pt x="9644" y="450"/>
                    <a:pt x="9195" y="139"/>
                    <a:pt x="86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6" name="Google Shape;2176;p15"/>
            <p:cNvSpPr/>
            <p:nvPr/>
          </p:nvSpPr>
          <p:spPr>
            <a:xfrm>
              <a:off x="2389909" y="1525641"/>
              <a:ext cx="183767" cy="1254632"/>
            </a:xfrm>
            <a:custGeom>
              <a:avLst/>
              <a:gdLst/>
              <a:ahLst/>
              <a:cxnLst/>
              <a:rect l="l" t="t" r="r" b="b"/>
              <a:pathLst>
                <a:path w="10232" h="69857" extrusionOk="0">
                  <a:moveTo>
                    <a:pt x="4909" y="1729"/>
                  </a:moveTo>
                  <a:cubicBezTo>
                    <a:pt x="5496" y="1867"/>
                    <a:pt x="6050" y="2178"/>
                    <a:pt x="6361" y="2731"/>
                  </a:cubicBezTo>
                  <a:cubicBezTo>
                    <a:pt x="6361" y="3042"/>
                    <a:pt x="6499" y="3180"/>
                    <a:pt x="6499" y="3457"/>
                  </a:cubicBezTo>
                  <a:cubicBezTo>
                    <a:pt x="6499" y="3768"/>
                    <a:pt x="6499" y="3906"/>
                    <a:pt x="6361" y="4044"/>
                  </a:cubicBezTo>
                  <a:cubicBezTo>
                    <a:pt x="6222" y="4459"/>
                    <a:pt x="5911" y="4770"/>
                    <a:pt x="5635" y="4770"/>
                  </a:cubicBezTo>
                  <a:cubicBezTo>
                    <a:pt x="5185" y="4909"/>
                    <a:pt x="4909" y="4909"/>
                    <a:pt x="4494" y="4909"/>
                  </a:cubicBezTo>
                  <a:lnTo>
                    <a:pt x="3630" y="4459"/>
                  </a:lnTo>
                  <a:cubicBezTo>
                    <a:pt x="3319" y="4183"/>
                    <a:pt x="3042" y="3906"/>
                    <a:pt x="3042" y="3457"/>
                  </a:cubicBezTo>
                  <a:cubicBezTo>
                    <a:pt x="3042" y="3180"/>
                    <a:pt x="3181" y="2731"/>
                    <a:pt x="3319" y="2455"/>
                  </a:cubicBezTo>
                  <a:cubicBezTo>
                    <a:pt x="3457" y="2455"/>
                    <a:pt x="3457" y="2316"/>
                    <a:pt x="3630" y="2316"/>
                  </a:cubicBezTo>
                  <a:cubicBezTo>
                    <a:pt x="3630" y="2178"/>
                    <a:pt x="3768" y="2178"/>
                    <a:pt x="3768" y="2178"/>
                  </a:cubicBezTo>
                  <a:cubicBezTo>
                    <a:pt x="3906" y="2040"/>
                    <a:pt x="4045" y="1867"/>
                    <a:pt x="4183" y="1867"/>
                  </a:cubicBezTo>
                  <a:cubicBezTo>
                    <a:pt x="4321" y="1867"/>
                    <a:pt x="4494" y="1729"/>
                    <a:pt x="4771" y="1729"/>
                  </a:cubicBezTo>
                  <a:close/>
                  <a:moveTo>
                    <a:pt x="4321" y="0"/>
                  </a:moveTo>
                  <a:cubicBezTo>
                    <a:pt x="3768" y="0"/>
                    <a:pt x="3181" y="0"/>
                    <a:pt x="2593" y="139"/>
                  </a:cubicBezTo>
                  <a:cubicBezTo>
                    <a:pt x="1729" y="139"/>
                    <a:pt x="865" y="311"/>
                    <a:pt x="1" y="450"/>
                  </a:cubicBezTo>
                  <a:lnTo>
                    <a:pt x="1" y="3180"/>
                  </a:lnTo>
                  <a:cubicBezTo>
                    <a:pt x="1" y="5323"/>
                    <a:pt x="173" y="7501"/>
                    <a:pt x="312" y="9506"/>
                  </a:cubicBezTo>
                  <a:cubicBezTo>
                    <a:pt x="450" y="10819"/>
                    <a:pt x="450" y="12098"/>
                    <a:pt x="588" y="13412"/>
                  </a:cubicBezTo>
                  <a:cubicBezTo>
                    <a:pt x="726" y="14691"/>
                    <a:pt x="865" y="16142"/>
                    <a:pt x="1038" y="17421"/>
                  </a:cubicBezTo>
                  <a:lnTo>
                    <a:pt x="1176" y="20014"/>
                  </a:lnTo>
                  <a:cubicBezTo>
                    <a:pt x="1314" y="22191"/>
                    <a:pt x="1591" y="24196"/>
                    <a:pt x="1729" y="26373"/>
                  </a:cubicBezTo>
                  <a:lnTo>
                    <a:pt x="1729" y="26788"/>
                  </a:lnTo>
                  <a:cubicBezTo>
                    <a:pt x="1902" y="29519"/>
                    <a:pt x="2178" y="32111"/>
                    <a:pt x="2316" y="34704"/>
                  </a:cubicBezTo>
                  <a:cubicBezTo>
                    <a:pt x="2455" y="34704"/>
                    <a:pt x="2593" y="34876"/>
                    <a:pt x="2593" y="35153"/>
                  </a:cubicBezTo>
                  <a:cubicBezTo>
                    <a:pt x="2593" y="35291"/>
                    <a:pt x="2455" y="35430"/>
                    <a:pt x="2455" y="35430"/>
                  </a:cubicBezTo>
                  <a:cubicBezTo>
                    <a:pt x="2455" y="37020"/>
                    <a:pt x="2593" y="38333"/>
                    <a:pt x="2766" y="39612"/>
                  </a:cubicBezTo>
                  <a:lnTo>
                    <a:pt x="2766" y="40476"/>
                  </a:lnTo>
                  <a:lnTo>
                    <a:pt x="2904" y="40925"/>
                  </a:lnTo>
                  <a:cubicBezTo>
                    <a:pt x="3181" y="45246"/>
                    <a:pt x="3630" y="49843"/>
                    <a:pt x="3906" y="54579"/>
                  </a:cubicBezTo>
                  <a:cubicBezTo>
                    <a:pt x="4045" y="55615"/>
                    <a:pt x="4045" y="56618"/>
                    <a:pt x="4183" y="57759"/>
                  </a:cubicBezTo>
                  <a:cubicBezTo>
                    <a:pt x="4183" y="59210"/>
                    <a:pt x="4321" y="60627"/>
                    <a:pt x="4494" y="62217"/>
                  </a:cubicBezTo>
                  <a:lnTo>
                    <a:pt x="4494" y="62528"/>
                  </a:lnTo>
                  <a:lnTo>
                    <a:pt x="4494" y="62667"/>
                  </a:lnTo>
                  <a:lnTo>
                    <a:pt x="4494" y="62805"/>
                  </a:lnTo>
                  <a:lnTo>
                    <a:pt x="4494" y="62943"/>
                  </a:lnTo>
                  <a:cubicBezTo>
                    <a:pt x="4494" y="63946"/>
                    <a:pt x="4632" y="64948"/>
                    <a:pt x="4632" y="65985"/>
                  </a:cubicBezTo>
                  <a:cubicBezTo>
                    <a:pt x="4632" y="66538"/>
                    <a:pt x="4771" y="67126"/>
                    <a:pt x="4771" y="67713"/>
                  </a:cubicBezTo>
                  <a:lnTo>
                    <a:pt x="4771" y="68128"/>
                  </a:lnTo>
                  <a:lnTo>
                    <a:pt x="4771" y="68577"/>
                  </a:lnTo>
                  <a:lnTo>
                    <a:pt x="4909" y="69718"/>
                  </a:lnTo>
                  <a:lnTo>
                    <a:pt x="4909" y="69856"/>
                  </a:lnTo>
                  <a:lnTo>
                    <a:pt x="5911" y="69856"/>
                  </a:lnTo>
                  <a:cubicBezTo>
                    <a:pt x="6775" y="67852"/>
                    <a:pt x="7501" y="65536"/>
                    <a:pt x="8365" y="62943"/>
                  </a:cubicBezTo>
                  <a:cubicBezTo>
                    <a:pt x="8365" y="62805"/>
                    <a:pt x="8365" y="62805"/>
                    <a:pt x="8504" y="62667"/>
                  </a:cubicBezTo>
                  <a:lnTo>
                    <a:pt x="8504" y="62528"/>
                  </a:lnTo>
                  <a:cubicBezTo>
                    <a:pt x="8504" y="62356"/>
                    <a:pt x="8504" y="62217"/>
                    <a:pt x="8642" y="62079"/>
                  </a:cubicBezTo>
                  <a:cubicBezTo>
                    <a:pt x="8815" y="61492"/>
                    <a:pt x="8953" y="61077"/>
                    <a:pt x="9091" y="60489"/>
                  </a:cubicBezTo>
                  <a:cubicBezTo>
                    <a:pt x="9368" y="59763"/>
                    <a:pt x="9506" y="59072"/>
                    <a:pt x="9817" y="58346"/>
                  </a:cubicBezTo>
                  <a:lnTo>
                    <a:pt x="9817" y="58035"/>
                  </a:lnTo>
                  <a:lnTo>
                    <a:pt x="9955" y="57759"/>
                  </a:lnTo>
                  <a:lnTo>
                    <a:pt x="9955" y="57620"/>
                  </a:lnTo>
                  <a:lnTo>
                    <a:pt x="9955" y="57482"/>
                  </a:lnTo>
                  <a:lnTo>
                    <a:pt x="10094" y="57171"/>
                  </a:lnTo>
                  <a:lnTo>
                    <a:pt x="10232" y="56894"/>
                  </a:lnTo>
                  <a:cubicBezTo>
                    <a:pt x="10094" y="56756"/>
                    <a:pt x="10094" y="56756"/>
                    <a:pt x="10094" y="56618"/>
                  </a:cubicBezTo>
                  <a:cubicBezTo>
                    <a:pt x="10232" y="55166"/>
                    <a:pt x="10094" y="53438"/>
                    <a:pt x="10094" y="51710"/>
                  </a:cubicBezTo>
                  <a:cubicBezTo>
                    <a:pt x="10094" y="49843"/>
                    <a:pt x="9955" y="48115"/>
                    <a:pt x="9817" y="46663"/>
                  </a:cubicBezTo>
                  <a:cubicBezTo>
                    <a:pt x="9506" y="43656"/>
                    <a:pt x="9368" y="40614"/>
                    <a:pt x="9091" y="37607"/>
                  </a:cubicBezTo>
                  <a:lnTo>
                    <a:pt x="9091" y="37296"/>
                  </a:lnTo>
                  <a:cubicBezTo>
                    <a:pt x="8642" y="32975"/>
                    <a:pt x="8365" y="28102"/>
                    <a:pt x="8089" y="23470"/>
                  </a:cubicBezTo>
                  <a:cubicBezTo>
                    <a:pt x="7951" y="21189"/>
                    <a:pt x="7778" y="18873"/>
                    <a:pt x="7640" y="16730"/>
                  </a:cubicBezTo>
                  <a:lnTo>
                    <a:pt x="7640" y="16281"/>
                  </a:lnTo>
                  <a:cubicBezTo>
                    <a:pt x="7501" y="14691"/>
                    <a:pt x="7501" y="13273"/>
                    <a:pt x="7363" y="11822"/>
                  </a:cubicBezTo>
                  <a:cubicBezTo>
                    <a:pt x="7225" y="7363"/>
                    <a:pt x="6914" y="3768"/>
                    <a:pt x="6637" y="588"/>
                  </a:cubicBezTo>
                  <a:lnTo>
                    <a:pt x="6637" y="450"/>
                  </a:lnTo>
                  <a:lnTo>
                    <a:pt x="6499" y="311"/>
                  </a:lnTo>
                  <a:lnTo>
                    <a:pt x="6361" y="311"/>
                  </a:lnTo>
                  <a:cubicBezTo>
                    <a:pt x="6222" y="139"/>
                    <a:pt x="6050" y="139"/>
                    <a:pt x="5773"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7" name="Google Shape;2177;p15"/>
            <p:cNvSpPr/>
            <p:nvPr/>
          </p:nvSpPr>
          <p:spPr>
            <a:xfrm>
              <a:off x="2286855" y="1533705"/>
              <a:ext cx="144668" cy="623284"/>
            </a:xfrm>
            <a:custGeom>
              <a:avLst/>
              <a:gdLst/>
              <a:ahLst/>
              <a:cxnLst/>
              <a:rect l="l" t="t" r="r" b="b"/>
              <a:pathLst>
                <a:path w="8055" h="34704" extrusionOk="0">
                  <a:moveTo>
                    <a:pt x="5739" y="1"/>
                  </a:moveTo>
                  <a:cubicBezTo>
                    <a:pt x="5324" y="1"/>
                    <a:pt x="4736" y="139"/>
                    <a:pt x="4321" y="139"/>
                  </a:cubicBezTo>
                  <a:lnTo>
                    <a:pt x="4010" y="277"/>
                  </a:lnTo>
                  <a:cubicBezTo>
                    <a:pt x="3944" y="277"/>
                    <a:pt x="3877" y="285"/>
                    <a:pt x="3813" y="297"/>
                  </a:cubicBezTo>
                  <a:lnTo>
                    <a:pt x="3813" y="297"/>
                  </a:lnTo>
                  <a:cubicBezTo>
                    <a:pt x="3783" y="285"/>
                    <a:pt x="3756" y="277"/>
                    <a:pt x="3734" y="277"/>
                  </a:cubicBezTo>
                  <a:lnTo>
                    <a:pt x="3319" y="416"/>
                  </a:lnTo>
                  <a:cubicBezTo>
                    <a:pt x="3424" y="416"/>
                    <a:pt x="3609" y="336"/>
                    <a:pt x="3813" y="297"/>
                  </a:cubicBezTo>
                  <a:lnTo>
                    <a:pt x="3813" y="297"/>
                  </a:lnTo>
                  <a:cubicBezTo>
                    <a:pt x="3965" y="364"/>
                    <a:pt x="4183" y="582"/>
                    <a:pt x="4183" y="727"/>
                  </a:cubicBezTo>
                  <a:cubicBezTo>
                    <a:pt x="4183" y="1003"/>
                    <a:pt x="4010" y="1280"/>
                    <a:pt x="3734" y="1280"/>
                  </a:cubicBezTo>
                  <a:lnTo>
                    <a:pt x="3319" y="1280"/>
                  </a:lnTo>
                  <a:cubicBezTo>
                    <a:pt x="2455" y="1418"/>
                    <a:pt x="1418" y="1418"/>
                    <a:pt x="554" y="1418"/>
                  </a:cubicBezTo>
                  <a:lnTo>
                    <a:pt x="416" y="1729"/>
                  </a:lnTo>
                  <a:lnTo>
                    <a:pt x="416" y="2144"/>
                  </a:lnTo>
                  <a:lnTo>
                    <a:pt x="1003" y="2144"/>
                  </a:lnTo>
                  <a:cubicBezTo>
                    <a:pt x="1141" y="2144"/>
                    <a:pt x="1418" y="2282"/>
                    <a:pt x="1418" y="2593"/>
                  </a:cubicBezTo>
                  <a:cubicBezTo>
                    <a:pt x="1418" y="2593"/>
                    <a:pt x="1418" y="2731"/>
                    <a:pt x="1280" y="2870"/>
                  </a:cubicBezTo>
                  <a:cubicBezTo>
                    <a:pt x="1141" y="3008"/>
                    <a:pt x="1141" y="3008"/>
                    <a:pt x="1003" y="3008"/>
                  </a:cubicBezTo>
                  <a:lnTo>
                    <a:pt x="277" y="3008"/>
                  </a:lnTo>
                  <a:lnTo>
                    <a:pt x="139" y="3457"/>
                  </a:lnTo>
                  <a:lnTo>
                    <a:pt x="139" y="3734"/>
                  </a:lnTo>
                  <a:lnTo>
                    <a:pt x="416" y="3595"/>
                  </a:lnTo>
                  <a:lnTo>
                    <a:pt x="1141" y="3595"/>
                  </a:lnTo>
                  <a:cubicBezTo>
                    <a:pt x="1280" y="3734"/>
                    <a:pt x="1280" y="3872"/>
                    <a:pt x="1418" y="4010"/>
                  </a:cubicBezTo>
                  <a:cubicBezTo>
                    <a:pt x="1418" y="4010"/>
                    <a:pt x="1280" y="4183"/>
                    <a:pt x="1280" y="4321"/>
                  </a:cubicBezTo>
                  <a:cubicBezTo>
                    <a:pt x="1141" y="4460"/>
                    <a:pt x="1141" y="4460"/>
                    <a:pt x="1003" y="4460"/>
                  </a:cubicBezTo>
                  <a:cubicBezTo>
                    <a:pt x="727" y="4460"/>
                    <a:pt x="416" y="4598"/>
                    <a:pt x="139" y="4598"/>
                  </a:cubicBezTo>
                  <a:lnTo>
                    <a:pt x="1" y="5185"/>
                  </a:lnTo>
                  <a:lnTo>
                    <a:pt x="1418" y="5185"/>
                  </a:lnTo>
                  <a:cubicBezTo>
                    <a:pt x="1591" y="5324"/>
                    <a:pt x="1591" y="5462"/>
                    <a:pt x="1591" y="5600"/>
                  </a:cubicBezTo>
                  <a:cubicBezTo>
                    <a:pt x="1591" y="5600"/>
                    <a:pt x="1591" y="5739"/>
                    <a:pt x="1418" y="5911"/>
                  </a:cubicBezTo>
                  <a:cubicBezTo>
                    <a:pt x="1418" y="6050"/>
                    <a:pt x="1280" y="6050"/>
                    <a:pt x="1141" y="6050"/>
                  </a:cubicBezTo>
                  <a:cubicBezTo>
                    <a:pt x="865" y="6050"/>
                    <a:pt x="416" y="6188"/>
                    <a:pt x="139" y="6188"/>
                  </a:cubicBezTo>
                  <a:lnTo>
                    <a:pt x="1" y="6188"/>
                  </a:lnTo>
                  <a:lnTo>
                    <a:pt x="1" y="6775"/>
                  </a:lnTo>
                  <a:lnTo>
                    <a:pt x="1" y="7190"/>
                  </a:lnTo>
                  <a:cubicBezTo>
                    <a:pt x="277" y="7052"/>
                    <a:pt x="727" y="7052"/>
                    <a:pt x="1003" y="7052"/>
                  </a:cubicBezTo>
                  <a:cubicBezTo>
                    <a:pt x="1280" y="7052"/>
                    <a:pt x="1418" y="7190"/>
                    <a:pt x="1418" y="7329"/>
                  </a:cubicBezTo>
                  <a:cubicBezTo>
                    <a:pt x="1418" y="7467"/>
                    <a:pt x="1418" y="7640"/>
                    <a:pt x="1280" y="7778"/>
                  </a:cubicBezTo>
                  <a:cubicBezTo>
                    <a:pt x="1280" y="7778"/>
                    <a:pt x="1141" y="7916"/>
                    <a:pt x="1003" y="7916"/>
                  </a:cubicBezTo>
                  <a:lnTo>
                    <a:pt x="554" y="7916"/>
                  </a:lnTo>
                  <a:cubicBezTo>
                    <a:pt x="416" y="8054"/>
                    <a:pt x="277" y="8054"/>
                    <a:pt x="139" y="8054"/>
                  </a:cubicBezTo>
                  <a:lnTo>
                    <a:pt x="139" y="9057"/>
                  </a:lnTo>
                  <a:lnTo>
                    <a:pt x="139" y="9506"/>
                  </a:lnTo>
                  <a:cubicBezTo>
                    <a:pt x="727" y="9368"/>
                    <a:pt x="1141" y="9368"/>
                    <a:pt x="1867" y="9195"/>
                  </a:cubicBezTo>
                  <a:lnTo>
                    <a:pt x="2282" y="9195"/>
                  </a:lnTo>
                  <a:cubicBezTo>
                    <a:pt x="2870" y="9057"/>
                    <a:pt x="3457" y="9057"/>
                    <a:pt x="4010" y="8919"/>
                  </a:cubicBezTo>
                  <a:cubicBezTo>
                    <a:pt x="4183" y="8919"/>
                    <a:pt x="4460" y="9195"/>
                    <a:pt x="4460" y="9368"/>
                  </a:cubicBezTo>
                  <a:cubicBezTo>
                    <a:pt x="4460" y="9506"/>
                    <a:pt x="4460" y="9644"/>
                    <a:pt x="4321" y="9783"/>
                  </a:cubicBezTo>
                  <a:cubicBezTo>
                    <a:pt x="4321" y="9783"/>
                    <a:pt x="4183" y="9921"/>
                    <a:pt x="4010" y="9921"/>
                  </a:cubicBezTo>
                  <a:cubicBezTo>
                    <a:pt x="3457" y="9921"/>
                    <a:pt x="3008" y="10059"/>
                    <a:pt x="2455" y="10059"/>
                  </a:cubicBezTo>
                  <a:cubicBezTo>
                    <a:pt x="1867" y="10059"/>
                    <a:pt x="1280" y="10232"/>
                    <a:pt x="554" y="10370"/>
                  </a:cubicBezTo>
                  <a:lnTo>
                    <a:pt x="277" y="10370"/>
                  </a:lnTo>
                  <a:cubicBezTo>
                    <a:pt x="277" y="10923"/>
                    <a:pt x="416" y="11373"/>
                    <a:pt x="416" y="11787"/>
                  </a:cubicBezTo>
                  <a:lnTo>
                    <a:pt x="1003" y="11787"/>
                  </a:lnTo>
                  <a:cubicBezTo>
                    <a:pt x="1141" y="11787"/>
                    <a:pt x="1418" y="11960"/>
                    <a:pt x="1418" y="12237"/>
                  </a:cubicBezTo>
                  <a:cubicBezTo>
                    <a:pt x="1418" y="12237"/>
                    <a:pt x="1418" y="12375"/>
                    <a:pt x="1280" y="12513"/>
                  </a:cubicBezTo>
                  <a:cubicBezTo>
                    <a:pt x="1280" y="12652"/>
                    <a:pt x="1141" y="12652"/>
                    <a:pt x="1003" y="12652"/>
                  </a:cubicBezTo>
                  <a:lnTo>
                    <a:pt x="554" y="12652"/>
                  </a:lnTo>
                  <a:lnTo>
                    <a:pt x="554" y="13101"/>
                  </a:lnTo>
                  <a:lnTo>
                    <a:pt x="554" y="13239"/>
                  </a:lnTo>
                  <a:lnTo>
                    <a:pt x="727" y="13516"/>
                  </a:lnTo>
                  <a:cubicBezTo>
                    <a:pt x="865" y="13516"/>
                    <a:pt x="1141" y="13516"/>
                    <a:pt x="1591" y="13377"/>
                  </a:cubicBezTo>
                  <a:cubicBezTo>
                    <a:pt x="1729" y="13377"/>
                    <a:pt x="1729" y="13516"/>
                    <a:pt x="1867" y="13516"/>
                  </a:cubicBezTo>
                  <a:cubicBezTo>
                    <a:pt x="1867" y="13516"/>
                    <a:pt x="2006" y="13688"/>
                    <a:pt x="2006" y="13827"/>
                  </a:cubicBezTo>
                  <a:cubicBezTo>
                    <a:pt x="2006" y="13965"/>
                    <a:pt x="2006" y="14103"/>
                    <a:pt x="1867" y="14103"/>
                  </a:cubicBezTo>
                  <a:cubicBezTo>
                    <a:pt x="1729" y="14242"/>
                    <a:pt x="1729" y="14242"/>
                    <a:pt x="1591" y="14242"/>
                  </a:cubicBezTo>
                  <a:cubicBezTo>
                    <a:pt x="1280" y="14380"/>
                    <a:pt x="1141" y="14380"/>
                    <a:pt x="865" y="14380"/>
                  </a:cubicBezTo>
                  <a:lnTo>
                    <a:pt x="865" y="14553"/>
                  </a:lnTo>
                  <a:lnTo>
                    <a:pt x="865" y="14691"/>
                  </a:lnTo>
                  <a:lnTo>
                    <a:pt x="865" y="14967"/>
                  </a:lnTo>
                  <a:lnTo>
                    <a:pt x="865" y="15106"/>
                  </a:lnTo>
                  <a:cubicBezTo>
                    <a:pt x="1141" y="14967"/>
                    <a:pt x="1591" y="14829"/>
                    <a:pt x="1867" y="14829"/>
                  </a:cubicBezTo>
                  <a:cubicBezTo>
                    <a:pt x="2006" y="14829"/>
                    <a:pt x="2144" y="14829"/>
                    <a:pt x="2144" y="14967"/>
                  </a:cubicBezTo>
                  <a:cubicBezTo>
                    <a:pt x="2282" y="14967"/>
                    <a:pt x="2282" y="15106"/>
                    <a:pt x="2282" y="15244"/>
                  </a:cubicBezTo>
                  <a:lnTo>
                    <a:pt x="2282" y="15555"/>
                  </a:lnTo>
                  <a:cubicBezTo>
                    <a:pt x="2144" y="15693"/>
                    <a:pt x="2006" y="15693"/>
                    <a:pt x="2006" y="15693"/>
                  </a:cubicBezTo>
                  <a:lnTo>
                    <a:pt x="1867" y="15693"/>
                  </a:lnTo>
                  <a:cubicBezTo>
                    <a:pt x="1591" y="15832"/>
                    <a:pt x="1280" y="15832"/>
                    <a:pt x="1003" y="15970"/>
                  </a:cubicBezTo>
                  <a:lnTo>
                    <a:pt x="1141" y="16108"/>
                  </a:lnTo>
                  <a:cubicBezTo>
                    <a:pt x="1418" y="16108"/>
                    <a:pt x="1867" y="15970"/>
                    <a:pt x="2282" y="15970"/>
                  </a:cubicBezTo>
                  <a:cubicBezTo>
                    <a:pt x="2593" y="15970"/>
                    <a:pt x="2731" y="16108"/>
                    <a:pt x="2731" y="16419"/>
                  </a:cubicBezTo>
                  <a:cubicBezTo>
                    <a:pt x="2731" y="16557"/>
                    <a:pt x="2731" y="16696"/>
                    <a:pt x="2593" y="16696"/>
                  </a:cubicBezTo>
                  <a:cubicBezTo>
                    <a:pt x="2593" y="16834"/>
                    <a:pt x="2455" y="16834"/>
                    <a:pt x="2282" y="16834"/>
                  </a:cubicBezTo>
                  <a:cubicBezTo>
                    <a:pt x="2006" y="16972"/>
                    <a:pt x="1729" y="16972"/>
                    <a:pt x="1280" y="16972"/>
                  </a:cubicBezTo>
                  <a:lnTo>
                    <a:pt x="1280" y="17283"/>
                  </a:lnTo>
                  <a:lnTo>
                    <a:pt x="1280" y="17560"/>
                  </a:lnTo>
                  <a:cubicBezTo>
                    <a:pt x="2006" y="17421"/>
                    <a:pt x="2870" y="17283"/>
                    <a:pt x="3596" y="17283"/>
                  </a:cubicBezTo>
                  <a:cubicBezTo>
                    <a:pt x="4010" y="17283"/>
                    <a:pt x="4460" y="17283"/>
                    <a:pt x="4874" y="17145"/>
                  </a:cubicBezTo>
                  <a:cubicBezTo>
                    <a:pt x="5186" y="17145"/>
                    <a:pt x="5324" y="17421"/>
                    <a:pt x="5324" y="17560"/>
                  </a:cubicBezTo>
                  <a:cubicBezTo>
                    <a:pt x="5462" y="17836"/>
                    <a:pt x="5186" y="18009"/>
                    <a:pt x="5047" y="18147"/>
                  </a:cubicBezTo>
                  <a:lnTo>
                    <a:pt x="3596" y="18147"/>
                  </a:lnTo>
                  <a:cubicBezTo>
                    <a:pt x="3008" y="18286"/>
                    <a:pt x="2144" y="18286"/>
                    <a:pt x="1418" y="18424"/>
                  </a:cubicBezTo>
                  <a:lnTo>
                    <a:pt x="1591" y="18700"/>
                  </a:lnTo>
                  <a:lnTo>
                    <a:pt x="1591" y="19011"/>
                  </a:lnTo>
                  <a:lnTo>
                    <a:pt x="2593" y="19011"/>
                  </a:lnTo>
                  <a:cubicBezTo>
                    <a:pt x="2870" y="19011"/>
                    <a:pt x="3008" y="19150"/>
                    <a:pt x="3008" y="19288"/>
                  </a:cubicBezTo>
                  <a:lnTo>
                    <a:pt x="3008" y="19737"/>
                  </a:lnTo>
                  <a:cubicBezTo>
                    <a:pt x="2870" y="19737"/>
                    <a:pt x="2731" y="19876"/>
                    <a:pt x="2593" y="19876"/>
                  </a:cubicBezTo>
                  <a:lnTo>
                    <a:pt x="1729" y="19876"/>
                  </a:lnTo>
                  <a:cubicBezTo>
                    <a:pt x="1729" y="20014"/>
                    <a:pt x="1867" y="20290"/>
                    <a:pt x="1867" y="20429"/>
                  </a:cubicBezTo>
                  <a:lnTo>
                    <a:pt x="2870" y="20429"/>
                  </a:lnTo>
                  <a:cubicBezTo>
                    <a:pt x="3008" y="20429"/>
                    <a:pt x="3319" y="20601"/>
                    <a:pt x="3319" y="20740"/>
                  </a:cubicBezTo>
                  <a:cubicBezTo>
                    <a:pt x="3319" y="20878"/>
                    <a:pt x="3319" y="21016"/>
                    <a:pt x="3146" y="21155"/>
                  </a:cubicBezTo>
                  <a:cubicBezTo>
                    <a:pt x="3146" y="21155"/>
                    <a:pt x="3008" y="21293"/>
                    <a:pt x="2870" y="21293"/>
                  </a:cubicBezTo>
                  <a:lnTo>
                    <a:pt x="2006" y="21293"/>
                  </a:lnTo>
                  <a:lnTo>
                    <a:pt x="2006" y="21742"/>
                  </a:lnTo>
                  <a:lnTo>
                    <a:pt x="2006" y="22019"/>
                  </a:lnTo>
                  <a:cubicBezTo>
                    <a:pt x="2282" y="22019"/>
                    <a:pt x="2731" y="21880"/>
                    <a:pt x="3008" y="21880"/>
                  </a:cubicBezTo>
                  <a:cubicBezTo>
                    <a:pt x="3146" y="21880"/>
                    <a:pt x="3319" y="21880"/>
                    <a:pt x="3319" y="22019"/>
                  </a:cubicBezTo>
                  <a:cubicBezTo>
                    <a:pt x="3457" y="22019"/>
                    <a:pt x="3457" y="22157"/>
                    <a:pt x="3457" y="22330"/>
                  </a:cubicBezTo>
                  <a:cubicBezTo>
                    <a:pt x="3457" y="22468"/>
                    <a:pt x="3457" y="22606"/>
                    <a:pt x="3319" y="22606"/>
                  </a:cubicBezTo>
                  <a:cubicBezTo>
                    <a:pt x="3319" y="22745"/>
                    <a:pt x="3146" y="22745"/>
                    <a:pt x="3008" y="22745"/>
                  </a:cubicBezTo>
                  <a:cubicBezTo>
                    <a:pt x="2731" y="22883"/>
                    <a:pt x="2455" y="22883"/>
                    <a:pt x="2144" y="22883"/>
                  </a:cubicBezTo>
                  <a:cubicBezTo>
                    <a:pt x="2144" y="23194"/>
                    <a:pt x="2144" y="23470"/>
                    <a:pt x="2282" y="23747"/>
                  </a:cubicBezTo>
                  <a:cubicBezTo>
                    <a:pt x="2593" y="23609"/>
                    <a:pt x="3008" y="23609"/>
                    <a:pt x="3457" y="23609"/>
                  </a:cubicBezTo>
                  <a:cubicBezTo>
                    <a:pt x="3734" y="23609"/>
                    <a:pt x="3872" y="23747"/>
                    <a:pt x="3872" y="24058"/>
                  </a:cubicBezTo>
                  <a:cubicBezTo>
                    <a:pt x="3872" y="24196"/>
                    <a:pt x="3872" y="24334"/>
                    <a:pt x="3734" y="24473"/>
                  </a:cubicBezTo>
                  <a:cubicBezTo>
                    <a:pt x="3734" y="24473"/>
                    <a:pt x="3596" y="24473"/>
                    <a:pt x="3457" y="24611"/>
                  </a:cubicBezTo>
                  <a:lnTo>
                    <a:pt x="2282" y="24611"/>
                  </a:lnTo>
                  <a:cubicBezTo>
                    <a:pt x="2455" y="24922"/>
                    <a:pt x="2455" y="25199"/>
                    <a:pt x="2455" y="25475"/>
                  </a:cubicBezTo>
                  <a:lnTo>
                    <a:pt x="3457" y="25475"/>
                  </a:lnTo>
                  <a:cubicBezTo>
                    <a:pt x="4010" y="25475"/>
                    <a:pt x="4598" y="25337"/>
                    <a:pt x="5324" y="25337"/>
                  </a:cubicBezTo>
                  <a:cubicBezTo>
                    <a:pt x="5462" y="25199"/>
                    <a:pt x="5462" y="25199"/>
                    <a:pt x="5600" y="25199"/>
                  </a:cubicBezTo>
                  <a:lnTo>
                    <a:pt x="5739" y="25199"/>
                  </a:lnTo>
                  <a:cubicBezTo>
                    <a:pt x="6050" y="25199"/>
                    <a:pt x="6188" y="25337"/>
                    <a:pt x="6188" y="25475"/>
                  </a:cubicBezTo>
                  <a:cubicBezTo>
                    <a:pt x="6326" y="25613"/>
                    <a:pt x="6326" y="25786"/>
                    <a:pt x="6188" y="25786"/>
                  </a:cubicBezTo>
                  <a:cubicBezTo>
                    <a:pt x="6188" y="25924"/>
                    <a:pt x="6050" y="26063"/>
                    <a:pt x="5911" y="26063"/>
                  </a:cubicBezTo>
                  <a:cubicBezTo>
                    <a:pt x="5462" y="26201"/>
                    <a:pt x="4736" y="26339"/>
                    <a:pt x="4010" y="26339"/>
                  </a:cubicBezTo>
                  <a:lnTo>
                    <a:pt x="2593" y="26339"/>
                  </a:lnTo>
                  <a:lnTo>
                    <a:pt x="2593" y="27342"/>
                  </a:lnTo>
                  <a:cubicBezTo>
                    <a:pt x="2593" y="27514"/>
                    <a:pt x="2731" y="27653"/>
                    <a:pt x="2731" y="27791"/>
                  </a:cubicBezTo>
                  <a:cubicBezTo>
                    <a:pt x="2870" y="27653"/>
                    <a:pt x="3146" y="27653"/>
                    <a:pt x="3457" y="27653"/>
                  </a:cubicBezTo>
                  <a:cubicBezTo>
                    <a:pt x="3596" y="27653"/>
                    <a:pt x="3872" y="27791"/>
                    <a:pt x="3872" y="28068"/>
                  </a:cubicBezTo>
                  <a:cubicBezTo>
                    <a:pt x="3872" y="28206"/>
                    <a:pt x="3734" y="28517"/>
                    <a:pt x="3457" y="28517"/>
                  </a:cubicBezTo>
                  <a:cubicBezTo>
                    <a:pt x="3146" y="28517"/>
                    <a:pt x="3008" y="28655"/>
                    <a:pt x="2731" y="28655"/>
                  </a:cubicBezTo>
                  <a:lnTo>
                    <a:pt x="2870" y="29519"/>
                  </a:lnTo>
                  <a:cubicBezTo>
                    <a:pt x="3008" y="29381"/>
                    <a:pt x="3319" y="29381"/>
                    <a:pt x="3596" y="29381"/>
                  </a:cubicBezTo>
                  <a:cubicBezTo>
                    <a:pt x="3872" y="29381"/>
                    <a:pt x="4010" y="29519"/>
                    <a:pt x="4010" y="29796"/>
                  </a:cubicBezTo>
                  <a:cubicBezTo>
                    <a:pt x="4183" y="29934"/>
                    <a:pt x="3872" y="30245"/>
                    <a:pt x="3734" y="30245"/>
                  </a:cubicBezTo>
                  <a:lnTo>
                    <a:pt x="3457" y="30245"/>
                  </a:lnTo>
                  <a:cubicBezTo>
                    <a:pt x="3146" y="30383"/>
                    <a:pt x="3008" y="30383"/>
                    <a:pt x="2870" y="30383"/>
                  </a:cubicBezTo>
                  <a:lnTo>
                    <a:pt x="2870" y="30971"/>
                  </a:lnTo>
                  <a:cubicBezTo>
                    <a:pt x="3146" y="30798"/>
                    <a:pt x="3457" y="30798"/>
                    <a:pt x="3872" y="30798"/>
                  </a:cubicBezTo>
                  <a:cubicBezTo>
                    <a:pt x="4010" y="30798"/>
                    <a:pt x="4321" y="30971"/>
                    <a:pt x="4321" y="31248"/>
                  </a:cubicBezTo>
                  <a:cubicBezTo>
                    <a:pt x="4321" y="31386"/>
                    <a:pt x="4183" y="31662"/>
                    <a:pt x="3872" y="31662"/>
                  </a:cubicBezTo>
                  <a:cubicBezTo>
                    <a:pt x="3596" y="31662"/>
                    <a:pt x="3319" y="31835"/>
                    <a:pt x="3008" y="31835"/>
                  </a:cubicBezTo>
                  <a:lnTo>
                    <a:pt x="3008" y="32388"/>
                  </a:lnTo>
                  <a:lnTo>
                    <a:pt x="3008" y="32976"/>
                  </a:lnTo>
                  <a:lnTo>
                    <a:pt x="3596" y="32837"/>
                  </a:lnTo>
                  <a:cubicBezTo>
                    <a:pt x="3734" y="32837"/>
                    <a:pt x="4010" y="32837"/>
                    <a:pt x="4321" y="32699"/>
                  </a:cubicBezTo>
                  <a:cubicBezTo>
                    <a:pt x="4598" y="32699"/>
                    <a:pt x="4736" y="32976"/>
                    <a:pt x="4736" y="33114"/>
                  </a:cubicBezTo>
                  <a:cubicBezTo>
                    <a:pt x="4874" y="33252"/>
                    <a:pt x="4736" y="33391"/>
                    <a:pt x="4736" y="33391"/>
                  </a:cubicBezTo>
                  <a:lnTo>
                    <a:pt x="4460" y="33702"/>
                  </a:lnTo>
                  <a:cubicBezTo>
                    <a:pt x="4183" y="33702"/>
                    <a:pt x="3872" y="33702"/>
                    <a:pt x="3596" y="33840"/>
                  </a:cubicBezTo>
                  <a:lnTo>
                    <a:pt x="3146" y="33840"/>
                  </a:lnTo>
                  <a:lnTo>
                    <a:pt x="3146" y="34255"/>
                  </a:lnTo>
                  <a:lnTo>
                    <a:pt x="3146" y="34704"/>
                  </a:lnTo>
                  <a:cubicBezTo>
                    <a:pt x="4183" y="34566"/>
                    <a:pt x="5186" y="34427"/>
                    <a:pt x="6188" y="34427"/>
                  </a:cubicBezTo>
                  <a:cubicBezTo>
                    <a:pt x="6603" y="34427"/>
                    <a:pt x="7190" y="34255"/>
                    <a:pt x="7916" y="34255"/>
                  </a:cubicBezTo>
                  <a:lnTo>
                    <a:pt x="8054" y="34255"/>
                  </a:lnTo>
                  <a:cubicBezTo>
                    <a:pt x="7916" y="31662"/>
                    <a:pt x="7640" y="29070"/>
                    <a:pt x="7467" y="26339"/>
                  </a:cubicBezTo>
                  <a:lnTo>
                    <a:pt x="7467" y="25924"/>
                  </a:lnTo>
                  <a:cubicBezTo>
                    <a:pt x="7329" y="23747"/>
                    <a:pt x="7052" y="21742"/>
                    <a:pt x="6914" y="19565"/>
                  </a:cubicBezTo>
                  <a:lnTo>
                    <a:pt x="6776" y="16972"/>
                  </a:lnTo>
                  <a:cubicBezTo>
                    <a:pt x="6603" y="15693"/>
                    <a:pt x="6464" y="14242"/>
                    <a:pt x="6326" y="12963"/>
                  </a:cubicBezTo>
                  <a:cubicBezTo>
                    <a:pt x="6188" y="11649"/>
                    <a:pt x="6188" y="10370"/>
                    <a:pt x="6050" y="9057"/>
                  </a:cubicBezTo>
                  <a:cubicBezTo>
                    <a:pt x="5911" y="7052"/>
                    <a:pt x="5739" y="4874"/>
                    <a:pt x="5739" y="2731"/>
                  </a:cubicBezTo>
                  <a:lnTo>
                    <a:pt x="5739" y="1"/>
                  </a:ln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8" name="Google Shape;2178;p15"/>
            <p:cNvSpPr/>
            <p:nvPr/>
          </p:nvSpPr>
          <p:spPr>
            <a:xfrm>
              <a:off x="2312304" y="1978197"/>
              <a:ext cx="10578" cy="116722"/>
            </a:xfrm>
            <a:custGeom>
              <a:avLst/>
              <a:gdLst/>
              <a:ahLst/>
              <a:cxnLst/>
              <a:rect l="l" t="t" r="r" b="b"/>
              <a:pathLst>
                <a:path w="589" h="6499" extrusionOk="0">
                  <a:moveTo>
                    <a:pt x="1" y="0"/>
                  </a:moveTo>
                  <a:lnTo>
                    <a:pt x="1" y="0"/>
                  </a:lnTo>
                  <a:cubicBezTo>
                    <a:pt x="65" y="481"/>
                    <a:pt x="123" y="955"/>
                    <a:pt x="174" y="1423"/>
                  </a:cubicBezTo>
                  <a:lnTo>
                    <a:pt x="174" y="1423"/>
                  </a:lnTo>
                  <a:cubicBezTo>
                    <a:pt x="174" y="1016"/>
                    <a:pt x="170" y="574"/>
                    <a:pt x="1" y="0"/>
                  </a:cubicBezTo>
                  <a:close/>
                  <a:moveTo>
                    <a:pt x="174" y="1423"/>
                  </a:moveTo>
                  <a:cubicBezTo>
                    <a:pt x="174" y="1433"/>
                    <a:pt x="174" y="1442"/>
                    <a:pt x="174" y="1452"/>
                  </a:cubicBezTo>
                  <a:cubicBezTo>
                    <a:pt x="312" y="3042"/>
                    <a:pt x="450" y="4770"/>
                    <a:pt x="589" y="6499"/>
                  </a:cubicBezTo>
                  <a:cubicBezTo>
                    <a:pt x="479" y="4910"/>
                    <a:pt x="369" y="3212"/>
                    <a:pt x="174" y="1423"/>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9" name="Google Shape;2179;p15"/>
            <p:cNvSpPr/>
            <p:nvPr/>
          </p:nvSpPr>
          <p:spPr>
            <a:xfrm>
              <a:off x="2346464" y="2161946"/>
              <a:ext cx="124175" cy="491691"/>
            </a:xfrm>
            <a:custGeom>
              <a:avLst/>
              <a:gdLst/>
              <a:ahLst/>
              <a:cxnLst/>
              <a:rect l="l" t="t" r="r" b="b"/>
              <a:pathLst>
                <a:path w="6914" h="27377" extrusionOk="0">
                  <a:moveTo>
                    <a:pt x="4874" y="1"/>
                  </a:moveTo>
                  <a:cubicBezTo>
                    <a:pt x="4735" y="139"/>
                    <a:pt x="4735" y="139"/>
                    <a:pt x="4597" y="139"/>
                  </a:cubicBezTo>
                  <a:cubicBezTo>
                    <a:pt x="4010" y="139"/>
                    <a:pt x="3457" y="312"/>
                    <a:pt x="2869" y="312"/>
                  </a:cubicBezTo>
                  <a:cubicBezTo>
                    <a:pt x="2005" y="312"/>
                    <a:pt x="1279" y="450"/>
                    <a:pt x="553" y="588"/>
                  </a:cubicBezTo>
                  <a:lnTo>
                    <a:pt x="415" y="588"/>
                  </a:lnTo>
                  <a:cubicBezTo>
                    <a:pt x="277" y="588"/>
                    <a:pt x="138" y="588"/>
                    <a:pt x="0" y="726"/>
                  </a:cubicBezTo>
                  <a:lnTo>
                    <a:pt x="0" y="865"/>
                  </a:lnTo>
                  <a:lnTo>
                    <a:pt x="0" y="1867"/>
                  </a:lnTo>
                  <a:cubicBezTo>
                    <a:pt x="277" y="1867"/>
                    <a:pt x="691" y="1867"/>
                    <a:pt x="1002" y="1729"/>
                  </a:cubicBezTo>
                  <a:cubicBezTo>
                    <a:pt x="1279" y="1729"/>
                    <a:pt x="1417" y="1867"/>
                    <a:pt x="1417" y="2178"/>
                  </a:cubicBezTo>
                  <a:cubicBezTo>
                    <a:pt x="1417" y="2455"/>
                    <a:pt x="1279" y="2593"/>
                    <a:pt x="1002" y="2593"/>
                  </a:cubicBezTo>
                  <a:cubicBezTo>
                    <a:pt x="691" y="2731"/>
                    <a:pt x="415" y="2731"/>
                    <a:pt x="138" y="2731"/>
                  </a:cubicBezTo>
                  <a:lnTo>
                    <a:pt x="138" y="3595"/>
                  </a:lnTo>
                  <a:cubicBezTo>
                    <a:pt x="277" y="3595"/>
                    <a:pt x="415" y="3595"/>
                    <a:pt x="691" y="3457"/>
                  </a:cubicBezTo>
                  <a:lnTo>
                    <a:pt x="1002" y="3457"/>
                  </a:lnTo>
                  <a:cubicBezTo>
                    <a:pt x="1141" y="3595"/>
                    <a:pt x="1141" y="3768"/>
                    <a:pt x="1279" y="3768"/>
                  </a:cubicBezTo>
                  <a:lnTo>
                    <a:pt x="1279" y="4183"/>
                  </a:lnTo>
                  <a:cubicBezTo>
                    <a:pt x="1141" y="4183"/>
                    <a:pt x="1141" y="4321"/>
                    <a:pt x="1002" y="4321"/>
                  </a:cubicBezTo>
                  <a:cubicBezTo>
                    <a:pt x="691" y="4459"/>
                    <a:pt x="415" y="4459"/>
                    <a:pt x="277" y="4459"/>
                  </a:cubicBezTo>
                  <a:lnTo>
                    <a:pt x="277" y="4770"/>
                  </a:lnTo>
                  <a:lnTo>
                    <a:pt x="277" y="5185"/>
                  </a:lnTo>
                  <a:lnTo>
                    <a:pt x="415" y="5185"/>
                  </a:lnTo>
                  <a:cubicBezTo>
                    <a:pt x="691" y="5047"/>
                    <a:pt x="1002" y="5047"/>
                    <a:pt x="1279" y="5047"/>
                  </a:cubicBezTo>
                  <a:cubicBezTo>
                    <a:pt x="1417" y="5047"/>
                    <a:pt x="1555" y="5047"/>
                    <a:pt x="1555" y="5185"/>
                  </a:cubicBezTo>
                  <a:cubicBezTo>
                    <a:pt x="1728" y="5185"/>
                    <a:pt x="1728" y="5324"/>
                    <a:pt x="1728" y="5496"/>
                  </a:cubicBezTo>
                  <a:cubicBezTo>
                    <a:pt x="1728" y="5496"/>
                    <a:pt x="1728" y="5635"/>
                    <a:pt x="1555" y="5773"/>
                  </a:cubicBezTo>
                  <a:cubicBezTo>
                    <a:pt x="1555" y="5911"/>
                    <a:pt x="1417" y="5911"/>
                    <a:pt x="1279" y="5911"/>
                  </a:cubicBezTo>
                  <a:cubicBezTo>
                    <a:pt x="1141" y="5911"/>
                    <a:pt x="864" y="6049"/>
                    <a:pt x="553" y="6049"/>
                  </a:cubicBezTo>
                  <a:lnTo>
                    <a:pt x="277" y="6049"/>
                  </a:lnTo>
                  <a:lnTo>
                    <a:pt x="415" y="6360"/>
                  </a:lnTo>
                  <a:lnTo>
                    <a:pt x="415" y="6637"/>
                  </a:lnTo>
                  <a:cubicBezTo>
                    <a:pt x="864" y="6637"/>
                    <a:pt x="1141" y="6637"/>
                    <a:pt x="1555" y="6499"/>
                  </a:cubicBezTo>
                  <a:cubicBezTo>
                    <a:pt x="1867" y="6499"/>
                    <a:pt x="2005" y="6775"/>
                    <a:pt x="2005" y="6914"/>
                  </a:cubicBezTo>
                  <a:cubicBezTo>
                    <a:pt x="2005" y="7225"/>
                    <a:pt x="1867" y="7363"/>
                    <a:pt x="1555" y="7501"/>
                  </a:cubicBezTo>
                  <a:lnTo>
                    <a:pt x="415" y="7501"/>
                  </a:lnTo>
                  <a:lnTo>
                    <a:pt x="553" y="7916"/>
                  </a:lnTo>
                  <a:lnTo>
                    <a:pt x="553" y="8365"/>
                  </a:lnTo>
                  <a:cubicBezTo>
                    <a:pt x="1417" y="8227"/>
                    <a:pt x="2420" y="8089"/>
                    <a:pt x="3145" y="7916"/>
                  </a:cubicBezTo>
                  <a:lnTo>
                    <a:pt x="3457" y="7916"/>
                  </a:lnTo>
                  <a:cubicBezTo>
                    <a:pt x="3871" y="7916"/>
                    <a:pt x="4459" y="7778"/>
                    <a:pt x="5012" y="7778"/>
                  </a:cubicBezTo>
                  <a:cubicBezTo>
                    <a:pt x="5185" y="7778"/>
                    <a:pt x="5461" y="7916"/>
                    <a:pt x="5461" y="8227"/>
                  </a:cubicBezTo>
                  <a:cubicBezTo>
                    <a:pt x="5461" y="8504"/>
                    <a:pt x="5323" y="8642"/>
                    <a:pt x="5012" y="8642"/>
                  </a:cubicBezTo>
                  <a:cubicBezTo>
                    <a:pt x="4459" y="8780"/>
                    <a:pt x="3871" y="8780"/>
                    <a:pt x="3145" y="8953"/>
                  </a:cubicBezTo>
                  <a:cubicBezTo>
                    <a:pt x="2420" y="8953"/>
                    <a:pt x="1555" y="9091"/>
                    <a:pt x="553" y="9229"/>
                  </a:cubicBezTo>
                  <a:cubicBezTo>
                    <a:pt x="691" y="9506"/>
                    <a:pt x="691" y="9955"/>
                    <a:pt x="691" y="10370"/>
                  </a:cubicBezTo>
                  <a:lnTo>
                    <a:pt x="691" y="10508"/>
                  </a:lnTo>
                  <a:lnTo>
                    <a:pt x="691" y="10681"/>
                  </a:lnTo>
                  <a:cubicBezTo>
                    <a:pt x="1002" y="10508"/>
                    <a:pt x="1141" y="10508"/>
                    <a:pt x="1417" y="10370"/>
                  </a:cubicBezTo>
                  <a:lnTo>
                    <a:pt x="1867" y="10370"/>
                  </a:lnTo>
                  <a:cubicBezTo>
                    <a:pt x="2005" y="10508"/>
                    <a:pt x="2005" y="10508"/>
                    <a:pt x="2005" y="10681"/>
                  </a:cubicBezTo>
                  <a:cubicBezTo>
                    <a:pt x="2143" y="10819"/>
                    <a:pt x="2143" y="10958"/>
                    <a:pt x="2005" y="11096"/>
                  </a:cubicBezTo>
                  <a:lnTo>
                    <a:pt x="1867" y="11234"/>
                  </a:lnTo>
                  <a:cubicBezTo>
                    <a:pt x="1417" y="11372"/>
                    <a:pt x="1141" y="11372"/>
                    <a:pt x="864" y="11545"/>
                  </a:cubicBezTo>
                  <a:lnTo>
                    <a:pt x="1002" y="12237"/>
                  </a:lnTo>
                  <a:cubicBezTo>
                    <a:pt x="1141" y="12237"/>
                    <a:pt x="1279" y="12237"/>
                    <a:pt x="1417" y="12098"/>
                  </a:cubicBezTo>
                  <a:lnTo>
                    <a:pt x="2005" y="12098"/>
                  </a:lnTo>
                  <a:cubicBezTo>
                    <a:pt x="2143" y="12098"/>
                    <a:pt x="2143" y="12237"/>
                    <a:pt x="2281" y="12409"/>
                  </a:cubicBezTo>
                  <a:cubicBezTo>
                    <a:pt x="2281" y="12548"/>
                    <a:pt x="2281" y="12548"/>
                    <a:pt x="2143" y="12686"/>
                  </a:cubicBezTo>
                  <a:cubicBezTo>
                    <a:pt x="2143" y="12824"/>
                    <a:pt x="2005" y="12962"/>
                    <a:pt x="2005" y="12962"/>
                  </a:cubicBezTo>
                  <a:cubicBezTo>
                    <a:pt x="1555" y="12962"/>
                    <a:pt x="1279" y="13101"/>
                    <a:pt x="1002" y="13101"/>
                  </a:cubicBezTo>
                  <a:lnTo>
                    <a:pt x="1141" y="13965"/>
                  </a:lnTo>
                  <a:cubicBezTo>
                    <a:pt x="1279" y="13965"/>
                    <a:pt x="1555" y="13827"/>
                    <a:pt x="1728" y="13827"/>
                  </a:cubicBezTo>
                  <a:cubicBezTo>
                    <a:pt x="1867" y="13827"/>
                    <a:pt x="2005" y="13827"/>
                    <a:pt x="2143" y="13688"/>
                  </a:cubicBezTo>
                  <a:lnTo>
                    <a:pt x="2281" y="13688"/>
                  </a:lnTo>
                  <a:cubicBezTo>
                    <a:pt x="2592" y="13688"/>
                    <a:pt x="2731" y="13827"/>
                    <a:pt x="2731" y="13965"/>
                  </a:cubicBezTo>
                  <a:cubicBezTo>
                    <a:pt x="2869" y="14138"/>
                    <a:pt x="2869" y="14276"/>
                    <a:pt x="2731" y="14414"/>
                  </a:cubicBezTo>
                  <a:cubicBezTo>
                    <a:pt x="2731" y="14414"/>
                    <a:pt x="2592" y="14552"/>
                    <a:pt x="2420" y="14552"/>
                  </a:cubicBezTo>
                  <a:cubicBezTo>
                    <a:pt x="2005" y="14691"/>
                    <a:pt x="1555" y="14829"/>
                    <a:pt x="1279" y="14829"/>
                  </a:cubicBezTo>
                  <a:lnTo>
                    <a:pt x="1279" y="15278"/>
                  </a:lnTo>
                  <a:lnTo>
                    <a:pt x="1279" y="15866"/>
                  </a:lnTo>
                  <a:cubicBezTo>
                    <a:pt x="1555" y="15866"/>
                    <a:pt x="2005" y="15693"/>
                    <a:pt x="2420" y="15693"/>
                  </a:cubicBezTo>
                  <a:cubicBezTo>
                    <a:pt x="2592" y="15693"/>
                    <a:pt x="2869" y="15866"/>
                    <a:pt x="2869" y="16142"/>
                  </a:cubicBezTo>
                  <a:cubicBezTo>
                    <a:pt x="2869" y="16281"/>
                    <a:pt x="2869" y="16419"/>
                    <a:pt x="2731" y="16419"/>
                  </a:cubicBezTo>
                  <a:cubicBezTo>
                    <a:pt x="2592" y="16557"/>
                    <a:pt x="2592" y="16557"/>
                    <a:pt x="2420" y="16557"/>
                  </a:cubicBezTo>
                  <a:cubicBezTo>
                    <a:pt x="2143" y="16730"/>
                    <a:pt x="1867" y="16730"/>
                    <a:pt x="1417" y="16730"/>
                  </a:cubicBezTo>
                  <a:cubicBezTo>
                    <a:pt x="1417" y="17145"/>
                    <a:pt x="1555" y="17594"/>
                    <a:pt x="1555" y="17871"/>
                  </a:cubicBezTo>
                  <a:cubicBezTo>
                    <a:pt x="2005" y="17871"/>
                    <a:pt x="2592" y="17732"/>
                    <a:pt x="3145" y="17732"/>
                  </a:cubicBezTo>
                  <a:lnTo>
                    <a:pt x="3733" y="17732"/>
                  </a:lnTo>
                  <a:cubicBezTo>
                    <a:pt x="4148" y="17594"/>
                    <a:pt x="4735" y="17594"/>
                    <a:pt x="5323" y="17594"/>
                  </a:cubicBezTo>
                  <a:cubicBezTo>
                    <a:pt x="5461" y="17594"/>
                    <a:pt x="5738" y="17732"/>
                    <a:pt x="5738" y="18009"/>
                  </a:cubicBezTo>
                  <a:cubicBezTo>
                    <a:pt x="5738" y="18147"/>
                    <a:pt x="5600" y="18458"/>
                    <a:pt x="5323" y="18458"/>
                  </a:cubicBezTo>
                  <a:cubicBezTo>
                    <a:pt x="4735" y="18596"/>
                    <a:pt x="4321" y="18596"/>
                    <a:pt x="3871" y="18596"/>
                  </a:cubicBezTo>
                  <a:cubicBezTo>
                    <a:pt x="3145" y="18596"/>
                    <a:pt x="2420" y="18596"/>
                    <a:pt x="1728" y="18735"/>
                  </a:cubicBezTo>
                  <a:lnTo>
                    <a:pt x="1555" y="18873"/>
                  </a:lnTo>
                  <a:lnTo>
                    <a:pt x="1728" y="18873"/>
                  </a:lnTo>
                  <a:lnTo>
                    <a:pt x="1728" y="19011"/>
                  </a:lnTo>
                  <a:lnTo>
                    <a:pt x="1728" y="19875"/>
                  </a:lnTo>
                  <a:lnTo>
                    <a:pt x="2592" y="19875"/>
                  </a:lnTo>
                  <a:cubicBezTo>
                    <a:pt x="2869" y="19875"/>
                    <a:pt x="3007" y="20014"/>
                    <a:pt x="3007" y="20325"/>
                  </a:cubicBezTo>
                  <a:cubicBezTo>
                    <a:pt x="3007" y="20463"/>
                    <a:pt x="2869" y="20740"/>
                    <a:pt x="2592" y="20740"/>
                  </a:cubicBezTo>
                  <a:cubicBezTo>
                    <a:pt x="2281" y="20740"/>
                    <a:pt x="2143" y="20740"/>
                    <a:pt x="1867" y="20878"/>
                  </a:cubicBezTo>
                  <a:lnTo>
                    <a:pt x="1867" y="21742"/>
                  </a:lnTo>
                  <a:lnTo>
                    <a:pt x="3007" y="21742"/>
                  </a:lnTo>
                  <a:cubicBezTo>
                    <a:pt x="3145" y="21742"/>
                    <a:pt x="3457" y="21915"/>
                    <a:pt x="3457" y="22191"/>
                  </a:cubicBezTo>
                  <a:cubicBezTo>
                    <a:pt x="3457" y="22330"/>
                    <a:pt x="3457" y="22330"/>
                    <a:pt x="3284" y="22468"/>
                  </a:cubicBezTo>
                  <a:cubicBezTo>
                    <a:pt x="3284" y="22606"/>
                    <a:pt x="3145" y="22606"/>
                    <a:pt x="3007" y="22606"/>
                  </a:cubicBezTo>
                  <a:lnTo>
                    <a:pt x="2869" y="22606"/>
                  </a:lnTo>
                  <a:cubicBezTo>
                    <a:pt x="2592" y="22606"/>
                    <a:pt x="2281" y="22779"/>
                    <a:pt x="2005" y="22779"/>
                  </a:cubicBezTo>
                  <a:lnTo>
                    <a:pt x="2005" y="23055"/>
                  </a:lnTo>
                  <a:lnTo>
                    <a:pt x="2005" y="23194"/>
                  </a:lnTo>
                  <a:cubicBezTo>
                    <a:pt x="2005" y="23332"/>
                    <a:pt x="2143" y="23332"/>
                    <a:pt x="2143" y="23470"/>
                  </a:cubicBezTo>
                  <a:lnTo>
                    <a:pt x="2143" y="23643"/>
                  </a:lnTo>
                  <a:lnTo>
                    <a:pt x="2869" y="23643"/>
                  </a:lnTo>
                  <a:lnTo>
                    <a:pt x="3007" y="23470"/>
                  </a:lnTo>
                  <a:cubicBezTo>
                    <a:pt x="3284" y="23470"/>
                    <a:pt x="3457" y="23781"/>
                    <a:pt x="3457" y="23920"/>
                  </a:cubicBezTo>
                  <a:cubicBezTo>
                    <a:pt x="3595" y="24196"/>
                    <a:pt x="3284" y="24334"/>
                    <a:pt x="3145" y="24507"/>
                  </a:cubicBezTo>
                  <a:lnTo>
                    <a:pt x="2143" y="24507"/>
                  </a:lnTo>
                  <a:cubicBezTo>
                    <a:pt x="2143" y="24922"/>
                    <a:pt x="2281" y="25198"/>
                    <a:pt x="2281" y="25510"/>
                  </a:cubicBezTo>
                  <a:lnTo>
                    <a:pt x="2281" y="25648"/>
                  </a:lnTo>
                  <a:cubicBezTo>
                    <a:pt x="2592" y="25648"/>
                    <a:pt x="2869" y="25510"/>
                    <a:pt x="3284" y="25510"/>
                  </a:cubicBezTo>
                  <a:cubicBezTo>
                    <a:pt x="3457" y="25510"/>
                    <a:pt x="3733" y="25648"/>
                    <a:pt x="3733" y="25924"/>
                  </a:cubicBezTo>
                  <a:cubicBezTo>
                    <a:pt x="3733" y="26235"/>
                    <a:pt x="3595" y="26374"/>
                    <a:pt x="3284" y="26374"/>
                  </a:cubicBezTo>
                  <a:cubicBezTo>
                    <a:pt x="3007" y="26512"/>
                    <a:pt x="2592" y="26512"/>
                    <a:pt x="2281" y="26512"/>
                  </a:cubicBezTo>
                  <a:lnTo>
                    <a:pt x="2281" y="27376"/>
                  </a:lnTo>
                  <a:cubicBezTo>
                    <a:pt x="3595" y="27376"/>
                    <a:pt x="5012" y="27238"/>
                    <a:pt x="6464" y="26927"/>
                  </a:cubicBezTo>
                  <a:cubicBezTo>
                    <a:pt x="6602" y="26927"/>
                    <a:pt x="6740" y="27099"/>
                    <a:pt x="6913" y="27238"/>
                  </a:cubicBezTo>
                  <a:lnTo>
                    <a:pt x="6913" y="27099"/>
                  </a:lnTo>
                  <a:lnTo>
                    <a:pt x="6913" y="26788"/>
                  </a:lnTo>
                  <a:cubicBezTo>
                    <a:pt x="6740" y="25198"/>
                    <a:pt x="6602" y="23781"/>
                    <a:pt x="6464" y="22330"/>
                  </a:cubicBezTo>
                  <a:cubicBezTo>
                    <a:pt x="6464" y="21189"/>
                    <a:pt x="6464" y="20186"/>
                    <a:pt x="6325" y="19150"/>
                  </a:cubicBezTo>
                  <a:cubicBezTo>
                    <a:pt x="6049" y="14414"/>
                    <a:pt x="5600" y="9817"/>
                    <a:pt x="5323" y="5496"/>
                  </a:cubicBezTo>
                  <a:lnTo>
                    <a:pt x="5185" y="5047"/>
                  </a:lnTo>
                  <a:lnTo>
                    <a:pt x="5185" y="4183"/>
                  </a:lnTo>
                  <a:cubicBezTo>
                    <a:pt x="5012" y="2904"/>
                    <a:pt x="4874" y="1591"/>
                    <a:pt x="4874" y="1"/>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0" name="Google Shape;2180;p15"/>
            <p:cNvSpPr/>
            <p:nvPr/>
          </p:nvSpPr>
          <p:spPr>
            <a:xfrm>
              <a:off x="2393016" y="2656097"/>
              <a:ext cx="85059" cy="126654"/>
            </a:xfrm>
            <a:custGeom>
              <a:avLst/>
              <a:gdLst/>
              <a:ahLst/>
              <a:cxnLst/>
              <a:rect l="l" t="t" r="r" b="b"/>
              <a:pathLst>
                <a:path w="4736" h="7052" extrusionOk="0">
                  <a:moveTo>
                    <a:pt x="4321" y="0"/>
                  </a:moveTo>
                  <a:cubicBezTo>
                    <a:pt x="4321" y="0"/>
                    <a:pt x="4321" y="139"/>
                    <a:pt x="4148" y="139"/>
                  </a:cubicBezTo>
                  <a:cubicBezTo>
                    <a:pt x="4148" y="277"/>
                    <a:pt x="4010" y="277"/>
                    <a:pt x="3872" y="277"/>
                  </a:cubicBezTo>
                  <a:cubicBezTo>
                    <a:pt x="2420" y="588"/>
                    <a:pt x="1141" y="726"/>
                    <a:pt x="0" y="726"/>
                  </a:cubicBezTo>
                  <a:cubicBezTo>
                    <a:pt x="0" y="1314"/>
                    <a:pt x="0" y="1729"/>
                    <a:pt x="139" y="2178"/>
                  </a:cubicBezTo>
                  <a:lnTo>
                    <a:pt x="139" y="2454"/>
                  </a:lnTo>
                  <a:lnTo>
                    <a:pt x="139" y="2593"/>
                  </a:lnTo>
                  <a:lnTo>
                    <a:pt x="1418" y="2593"/>
                  </a:lnTo>
                  <a:cubicBezTo>
                    <a:pt x="1729" y="2593"/>
                    <a:pt x="1867" y="2731"/>
                    <a:pt x="1867" y="3042"/>
                  </a:cubicBezTo>
                  <a:cubicBezTo>
                    <a:pt x="2005" y="3180"/>
                    <a:pt x="1729" y="3457"/>
                    <a:pt x="1556" y="3457"/>
                  </a:cubicBezTo>
                  <a:cubicBezTo>
                    <a:pt x="1141" y="3457"/>
                    <a:pt x="692" y="3595"/>
                    <a:pt x="277" y="3595"/>
                  </a:cubicBezTo>
                  <a:lnTo>
                    <a:pt x="415" y="4183"/>
                  </a:lnTo>
                  <a:lnTo>
                    <a:pt x="415" y="4770"/>
                  </a:lnTo>
                  <a:lnTo>
                    <a:pt x="1729" y="4770"/>
                  </a:lnTo>
                  <a:cubicBezTo>
                    <a:pt x="1867" y="4770"/>
                    <a:pt x="1867" y="4770"/>
                    <a:pt x="2005" y="4909"/>
                  </a:cubicBezTo>
                  <a:lnTo>
                    <a:pt x="2005" y="5323"/>
                  </a:lnTo>
                  <a:cubicBezTo>
                    <a:pt x="2005" y="5462"/>
                    <a:pt x="1867" y="5634"/>
                    <a:pt x="1556" y="5634"/>
                  </a:cubicBezTo>
                  <a:lnTo>
                    <a:pt x="553" y="5634"/>
                  </a:lnTo>
                  <a:lnTo>
                    <a:pt x="553" y="5773"/>
                  </a:lnTo>
                  <a:cubicBezTo>
                    <a:pt x="692" y="6049"/>
                    <a:pt x="865" y="6498"/>
                    <a:pt x="1141" y="6775"/>
                  </a:cubicBezTo>
                  <a:lnTo>
                    <a:pt x="1141" y="6913"/>
                  </a:lnTo>
                  <a:cubicBezTo>
                    <a:pt x="2005" y="6913"/>
                    <a:pt x="2731" y="7052"/>
                    <a:pt x="3595" y="7052"/>
                  </a:cubicBezTo>
                  <a:cubicBezTo>
                    <a:pt x="4010" y="7052"/>
                    <a:pt x="4459" y="6913"/>
                    <a:pt x="4736" y="6913"/>
                  </a:cubicBezTo>
                  <a:lnTo>
                    <a:pt x="4736" y="6775"/>
                  </a:lnTo>
                  <a:lnTo>
                    <a:pt x="4598" y="5634"/>
                  </a:lnTo>
                  <a:lnTo>
                    <a:pt x="4598" y="5185"/>
                  </a:lnTo>
                  <a:lnTo>
                    <a:pt x="4598" y="4770"/>
                  </a:lnTo>
                  <a:cubicBezTo>
                    <a:pt x="4598" y="4183"/>
                    <a:pt x="4459" y="3595"/>
                    <a:pt x="4459" y="3042"/>
                  </a:cubicBezTo>
                  <a:cubicBezTo>
                    <a:pt x="4459" y="2005"/>
                    <a:pt x="4321" y="1003"/>
                    <a:pt x="4321" y="0"/>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1" name="Google Shape;2181;p15"/>
            <p:cNvSpPr/>
            <p:nvPr/>
          </p:nvSpPr>
          <p:spPr>
            <a:xfrm>
              <a:off x="2677341" y="2224033"/>
              <a:ext cx="103683" cy="67673"/>
            </a:xfrm>
            <a:custGeom>
              <a:avLst/>
              <a:gdLst/>
              <a:ahLst/>
              <a:cxnLst/>
              <a:rect l="l" t="t" r="r" b="b"/>
              <a:pathLst>
                <a:path w="5773" h="3768" extrusionOk="0">
                  <a:moveTo>
                    <a:pt x="726" y="0"/>
                  </a:moveTo>
                  <a:cubicBezTo>
                    <a:pt x="726" y="138"/>
                    <a:pt x="588" y="449"/>
                    <a:pt x="588" y="588"/>
                  </a:cubicBezTo>
                  <a:lnTo>
                    <a:pt x="415" y="1002"/>
                  </a:lnTo>
                  <a:lnTo>
                    <a:pt x="0" y="2039"/>
                  </a:lnTo>
                  <a:cubicBezTo>
                    <a:pt x="588" y="2178"/>
                    <a:pt x="1003" y="2316"/>
                    <a:pt x="1452" y="2454"/>
                  </a:cubicBezTo>
                  <a:cubicBezTo>
                    <a:pt x="2593" y="3042"/>
                    <a:pt x="3872" y="3457"/>
                    <a:pt x="5047" y="3768"/>
                  </a:cubicBezTo>
                  <a:lnTo>
                    <a:pt x="5185" y="3457"/>
                  </a:lnTo>
                  <a:lnTo>
                    <a:pt x="5185" y="3318"/>
                  </a:lnTo>
                  <a:cubicBezTo>
                    <a:pt x="5323" y="2731"/>
                    <a:pt x="5600" y="2316"/>
                    <a:pt x="5773" y="1728"/>
                  </a:cubicBezTo>
                  <a:lnTo>
                    <a:pt x="5600" y="1728"/>
                  </a:lnTo>
                  <a:lnTo>
                    <a:pt x="4736" y="1313"/>
                  </a:lnTo>
                  <a:cubicBezTo>
                    <a:pt x="4044" y="1175"/>
                    <a:pt x="3319" y="864"/>
                    <a:pt x="2593" y="588"/>
                  </a:cubicBezTo>
                  <a:cubicBezTo>
                    <a:pt x="2005" y="449"/>
                    <a:pt x="1279" y="311"/>
                    <a:pt x="72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2" name="Google Shape;2182;p15"/>
            <p:cNvSpPr/>
            <p:nvPr/>
          </p:nvSpPr>
          <p:spPr>
            <a:xfrm>
              <a:off x="2191253" y="2392265"/>
              <a:ext cx="196195" cy="383033"/>
            </a:xfrm>
            <a:custGeom>
              <a:avLst/>
              <a:gdLst/>
              <a:ahLst/>
              <a:cxnLst/>
              <a:rect l="l" t="t" r="r" b="b"/>
              <a:pathLst>
                <a:path w="10924" h="21327" extrusionOk="0">
                  <a:moveTo>
                    <a:pt x="1141" y="0"/>
                  </a:moveTo>
                  <a:cubicBezTo>
                    <a:pt x="865" y="138"/>
                    <a:pt x="692" y="138"/>
                    <a:pt x="416" y="277"/>
                  </a:cubicBezTo>
                  <a:cubicBezTo>
                    <a:pt x="277" y="449"/>
                    <a:pt x="139" y="449"/>
                    <a:pt x="1" y="588"/>
                  </a:cubicBezTo>
                  <a:cubicBezTo>
                    <a:pt x="277" y="1003"/>
                    <a:pt x="416" y="1314"/>
                    <a:pt x="554" y="1728"/>
                  </a:cubicBezTo>
                  <a:cubicBezTo>
                    <a:pt x="3596" y="8227"/>
                    <a:pt x="6326" y="14829"/>
                    <a:pt x="9644" y="21188"/>
                  </a:cubicBezTo>
                  <a:lnTo>
                    <a:pt x="9921" y="21188"/>
                  </a:lnTo>
                  <a:cubicBezTo>
                    <a:pt x="10197" y="21327"/>
                    <a:pt x="10647" y="21327"/>
                    <a:pt x="10923" y="21327"/>
                  </a:cubicBezTo>
                  <a:lnTo>
                    <a:pt x="10923" y="21188"/>
                  </a:lnTo>
                  <a:lnTo>
                    <a:pt x="10923" y="20739"/>
                  </a:lnTo>
                  <a:cubicBezTo>
                    <a:pt x="10370" y="19599"/>
                    <a:pt x="9783" y="18596"/>
                    <a:pt x="9195" y="17421"/>
                  </a:cubicBezTo>
                  <a:cubicBezTo>
                    <a:pt x="8331" y="15831"/>
                    <a:pt x="7467" y="14103"/>
                    <a:pt x="6603" y="12374"/>
                  </a:cubicBezTo>
                  <a:cubicBezTo>
                    <a:pt x="6188" y="11510"/>
                    <a:pt x="5877" y="10819"/>
                    <a:pt x="5600" y="9955"/>
                  </a:cubicBezTo>
                  <a:cubicBezTo>
                    <a:pt x="5186" y="9229"/>
                    <a:pt x="4874" y="8503"/>
                    <a:pt x="4598" y="7639"/>
                  </a:cubicBezTo>
                  <a:cubicBezTo>
                    <a:pt x="3596" y="5047"/>
                    <a:pt x="2420" y="2454"/>
                    <a:pt x="1141"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3" name="Google Shape;2183;p15"/>
            <p:cNvSpPr/>
            <p:nvPr/>
          </p:nvSpPr>
          <p:spPr>
            <a:xfrm>
              <a:off x="2224785" y="2379226"/>
              <a:ext cx="157689" cy="341456"/>
            </a:xfrm>
            <a:custGeom>
              <a:avLst/>
              <a:gdLst/>
              <a:ahLst/>
              <a:cxnLst/>
              <a:rect l="l" t="t" r="r" b="b"/>
              <a:pathLst>
                <a:path w="8780" h="19012" extrusionOk="0">
                  <a:moveTo>
                    <a:pt x="864" y="0"/>
                  </a:moveTo>
                  <a:lnTo>
                    <a:pt x="415" y="139"/>
                  </a:lnTo>
                  <a:lnTo>
                    <a:pt x="277" y="311"/>
                  </a:lnTo>
                  <a:lnTo>
                    <a:pt x="0" y="311"/>
                  </a:lnTo>
                  <a:cubicBezTo>
                    <a:pt x="415" y="1175"/>
                    <a:pt x="864" y="1867"/>
                    <a:pt x="1279" y="2731"/>
                  </a:cubicBezTo>
                  <a:cubicBezTo>
                    <a:pt x="2731" y="5773"/>
                    <a:pt x="3733" y="8953"/>
                    <a:pt x="5185" y="12098"/>
                  </a:cubicBezTo>
                  <a:cubicBezTo>
                    <a:pt x="6326" y="14414"/>
                    <a:pt x="7466" y="16730"/>
                    <a:pt x="8780" y="19011"/>
                  </a:cubicBezTo>
                  <a:cubicBezTo>
                    <a:pt x="8642" y="18458"/>
                    <a:pt x="8642" y="17870"/>
                    <a:pt x="8503" y="17283"/>
                  </a:cubicBezTo>
                  <a:lnTo>
                    <a:pt x="8503" y="16868"/>
                  </a:lnTo>
                  <a:lnTo>
                    <a:pt x="8503" y="16419"/>
                  </a:lnTo>
                  <a:lnTo>
                    <a:pt x="8330" y="16280"/>
                  </a:lnTo>
                  <a:lnTo>
                    <a:pt x="8330" y="16142"/>
                  </a:lnTo>
                  <a:cubicBezTo>
                    <a:pt x="8330" y="16142"/>
                    <a:pt x="8330" y="16004"/>
                    <a:pt x="8192" y="16004"/>
                  </a:cubicBezTo>
                  <a:cubicBezTo>
                    <a:pt x="8192" y="15866"/>
                    <a:pt x="8192" y="15693"/>
                    <a:pt x="8054" y="15555"/>
                  </a:cubicBezTo>
                  <a:cubicBezTo>
                    <a:pt x="8054" y="15555"/>
                    <a:pt x="7916" y="15416"/>
                    <a:pt x="7916" y="15278"/>
                  </a:cubicBezTo>
                  <a:cubicBezTo>
                    <a:pt x="7328" y="14276"/>
                    <a:pt x="6775" y="13273"/>
                    <a:pt x="6326" y="12409"/>
                  </a:cubicBezTo>
                  <a:lnTo>
                    <a:pt x="6326" y="12236"/>
                  </a:lnTo>
                  <a:cubicBezTo>
                    <a:pt x="6187" y="11822"/>
                    <a:pt x="5911" y="11372"/>
                    <a:pt x="5738" y="11096"/>
                  </a:cubicBezTo>
                  <a:cubicBezTo>
                    <a:pt x="3872" y="7224"/>
                    <a:pt x="2282" y="3595"/>
                    <a:pt x="864"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4" name="Google Shape;2184;p15"/>
            <p:cNvSpPr/>
            <p:nvPr/>
          </p:nvSpPr>
          <p:spPr>
            <a:xfrm>
              <a:off x="2162697" y="2410261"/>
              <a:ext cx="183785" cy="356973"/>
            </a:xfrm>
            <a:custGeom>
              <a:avLst/>
              <a:gdLst/>
              <a:ahLst/>
              <a:cxnLst/>
              <a:rect l="l" t="t" r="r" b="b"/>
              <a:pathLst>
                <a:path w="10233" h="19876" extrusionOk="0">
                  <a:moveTo>
                    <a:pt x="865" y="1"/>
                  </a:moveTo>
                  <a:lnTo>
                    <a:pt x="865" y="139"/>
                  </a:lnTo>
                  <a:lnTo>
                    <a:pt x="727" y="139"/>
                  </a:lnTo>
                  <a:cubicBezTo>
                    <a:pt x="416" y="312"/>
                    <a:pt x="139" y="450"/>
                    <a:pt x="1" y="588"/>
                  </a:cubicBezTo>
                  <a:cubicBezTo>
                    <a:pt x="1591" y="3595"/>
                    <a:pt x="2870" y="6914"/>
                    <a:pt x="4183" y="9817"/>
                  </a:cubicBezTo>
                  <a:lnTo>
                    <a:pt x="4736" y="10958"/>
                  </a:lnTo>
                  <a:lnTo>
                    <a:pt x="4736" y="11096"/>
                  </a:lnTo>
                  <a:cubicBezTo>
                    <a:pt x="4874" y="11545"/>
                    <a:pt x="5047" y="11822"/>
                    <a:pt x="5186" y="12237"/>
                  </a:cubicBezTo>
                  <a:cubicBezTo>
                    <a:pt x="5600" y="12962"/>
                    <a:pt x="5911" y="13827"/>
                    <a:pt x="6326" y="14552"/>
                  </a:cubicBezTo>
                  <a:lnTo>
                    <a:pt x="6464" y="15002"/>
                  </a:lnTo>
                  <a:lnTo>
                    <a:pt x="6603" y="15140"/>
                  </a:lnTo>
                  <a:cubicBezTo>
                    <a:pt x="6776" y="15417"/>
                    <a:pt x="6914" y="15866"/>
                    <a:pt x="7052" y="16142"/>
                  </a:cubicBezTo>
                  <a:cubicBezTo>
                    <a:pt x="7190" y="16557"/>
                    <a:pt x="7467" y="16868"/>
                    <a:pt x="7640" y="17145"/>
                  </a:cubicBezTo>
                  <a:lnTo>
                    <a:pt x="7778" y="17421"/>
                  </a:lnTo>
                  <a:cubicBezTo>
                    <a:pt x="8054" y="18009"/>
                    <a:pt x="8331" y="18597"/>
                    <a:pt x="8642" y="19150"/>
                  </a:cubicBezTo>
                  <a:lnTo>
                    <a:pt x="8642" y="19461"/>
                  </a:lnTo>
                  <a:cubicBezTo>
                    <a:pt x="9057" y="19599"/>
                    <a:pt x="9644" y="19737"/>
                    <a:pt x="10232" y="19875"/>
                  </a:cubicBezTo>
                  <a:cubicBezTo>
                    <a:pt x="10059" y="19599"/>
                    <a:pt x="9921" y="19322"/>
                    <a:pt x="9783" y="19150"/>
                  </a:cubicBezTo>
                  <a:cubicBezTo>
                    <a:pt x="6464" y="12962"/>
                    <a:pt x="3872" y="6360"/>
                    <a:pt x="86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5" name="Google Shape;2185;p15"/>
            <p:cNvSpPr/>
            <p:nvPr/>
          </p:nvSpPr>
          <p:spPr>
            <a:xfrm>
              <a:off x="2395495" y="2700171"/>
              <a:ext cx="18" cy="2496"/>
            </a:xfrm>
            <a:custGeom>
              <a:avLst/>
              <a:gdLst/>
              <a:ahLst/>
              <a:cxnLst/>
              <a:rect l="l" t="t" r="r" b="b"/>
              <a:pathLst>
                <a:path w="1" h="139" extrusionOk="0">
                  <a:moveTo>
                    <a:pt x="1" y="0"/>
                  </a:moveTo>
                  <a:lnTo>
                    <a:pt x="1" y="139"/>
                  </a:lnTo>
                  <a:lnTo>
                    <a:pt x="1" y="139"/>
                  </a:lnTo>
                  <a:close/>
                </a:path>
              </a:pathLst>
            </a:custGeom>
            <a:solidFill>
              <a:srgbClr val="9C9B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6" name="Google Shape;2186;p15"/>
            <p:cNvSpPr/>
            <p:nvPr/>
          </p:nvSpPr>
          <p:spPr>
            <a:xfrm>
              <a:off x="2178215" y="2402807"/>
              <a:ext cx="186263" cy="370012"/>
            </a:xfrm>
            <a:custGeom>
              <a:avLst/>
              <a:gdLst/>
              <a:ahLst/>
              <a:cxnLst/>
              <a:rect l="l" t="t" r="r" b="b"/>
              <a:pathLst>
                <a:path w="10371" h="20602" extrusionOk="0">
                  <a:moveTo>
                    <a:pt x="727" y="1"/>
                  </a:moveTo>
                  <a:cubicBezTo>
                    <a:pt x="416" y="139"/>
                    <a:pt x="277" y="277"/>
                    <a:pt x="1" y="416"/>
                  </a:cubicBezTo>
                  <a:cubicBezTo>
                    <a:pt x="3008" y="6775"/>
                    <a:pt x="5600" y="13377"/>
                    <a:pt x="8919" y="19565"/>
                  </a:cubicBezTo>
                  <a:cubicBezTo>
                    <a:pt x="9057" y="19737"/>
                    <a:pt x="9195" y="20014"/>
                    <a:pt x="9368" y="20290"/>
                  </a:cubicBezTo>
                  <a:cubicBezTo>
                    <a:pt x="9645" y="20429"/>
                    <a:pt x="10059" y="20429"/>
                    <a:pt x="10370" y="20601"/>
                  </a:cubicBezTo>
                  <a:cubicBezTo>
                    <a:pt x="7052" y="14242"/>
                    <a:pt x="4322" y="7640"/>
                    <a:pt x="1280" y="1141"/>
                  </a:cubicBezTo>
                  <a:cubicBezTo>
                    <a:pt x="1142" y="727"/>
                    <a:pt x="1003" y="416"/>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7" name="Google Shape;2187;p15"/>
            <p:cNvSpPr/>
            <p:nvPr/>
          </p:nvSpPr>
          <p:spPr>
            <a:xfrm>
              <a:off x="2402948" y="2759762"/>
              <a:ext cx="10578" cy="20510"/>
            </a:xfrm>
            <a:custGeom>
              <a:avLst/>
              <a:gdLst/>
              <a:ahLst/>
              <a:cxnLst/>
              <a:rect l="l" t="t" r="r" b="b"/>
              <a:pathLst>
                <a:path w="589" h="1142" extrusionOk="0">
                  <a:moveTo>
                    <a:pt x="0" y="1"/>
                  </a:moveTo>
                  <a:lnTo>
                    <a:pt x="0" y="415"/>
                  </a:lnTo>
                  <a:lnTo>
                    <a:pt x="139" y="1003"/>
                  </a:lnTo>
                  <a:cubicBezTo>
                    <a:pt x="312" y="1003"/>
                    <a:pt x="450" y="1141"/>
                    <a:pt x="588" y="1141"/>
                  </a:cubicBezTo>
                  <a:lnTo>
                    <a:pt x="588" y="1003"/>
                  </a:lnTo>
                  <a:cubicBezTo>
                    <a:pt x="312" y="726"/>
                    <a:pt x="139" y="277"/>
                    <a:pt x="0" y="1"/>
                  </a:cubicBezTo>
                  <a:close/>
                </a:path>
              </a:pathLst>
            </a:custGeom>
            <a:solidFill>
              <a:srgbClr val="BEBCA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8" name="Google Shape;2188;p15"/>
            <p:cNvSpPr/>
            <p:nvPr/>
          </p:nvSpPr>
          <p:spPr>
            <a:xfrm>
              <a:off x="2211746" y="2384811"/>
              <a:ext cx="175703" cy="379944"/>
            </a:xfrm>
            <a:custGeom>
              <a:avLst/>
              <a:gdLst/>
              <a:ahLst/>
              <a:cxnLst/>
              <a:rect l="l" t="t" r="r" b="b"/>
              <a:pathLst>
                <a:path w="9783" h="21155" extrusionOk="0">
                  <a:moveTo>
                    <a:pt x="726" y="0"/>
                  </a:moveTo>
                  <a:lnTo>
                    <a:pt x="726" y="139"/>
                  </a:lnTo>
                  <a:cubicBezTo>
                    <a:pt x="415" y="139"/>
                    <a:pt x="139" y="277"/>
                    <a:pt x="0" y="415"/>
                  </a:cubicBezTo>
                  <a:cubicBezTo>
                    <a:pt x="1279" y="2869"/>
                    <a:pt x="2455" y="5462"/>
                    <a:pt x="3457" y="8054"/>
                  </a:cubicBezTo>
                  <a:cubicBezTo>
                    <a:pt x="3733" y="8918"/>
                    <a:pt x="4045" y="9644"/>
                    <a:pt x="4459" y="10370"/>
                  </a:cubicBezTo>
                  <a:cubicBezTo>
                    <a:pt x="4736" y="11234"/>
                    <a:pt x="5047" y="11925"/>
                    <a:pt x="5462" y="12789"/>
                  </a:cubicBezTo>
                  <a:cubicBezTo>
                    <a:pt x="6326" y="14518"/>
                    <a:pt x="7190" y="16246"/>
                    <a:pt x="8054" y="17836"/>
                  </a:cubicBezTo>
                  <a:cubicBezTo>
                    <a:pt x="8642" y="19011"/>
                    <a:pt x="9229" y="20014"/>
                    <a:pt x="9782" y="21154"/>
                  </a:cubicBezTo>
                  <a:cubicBezTo>
                    <a:pt x="9644" y="20290"/>
                    <a:pt x="9506" y="19426"/>
                    <a:pt x="9506" y="18700"/>
                  </a:cubicBezTo>
                  <a:cubicBezTo>
                    <a:pt x="8192" y="16419"/>
                    <a:pt x="7052" y="14103"/>
                    <a:pt x="5911" y="11787"/>
                  </a:cubicBezTo>
                  <a:cubicBezTo>
                    <a:pt x="4459" y="8642"/>
                    <a:pt x="3457" y="5462"/>
                    <a:pt x="2005" y="2420"/>
                  </a:cubicBezTo>
                  <a:cubicBezTo>
                    <a:pt x="1590" y="1556"/>
                    <a:pt x="1141" y="864"/>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9" name="Google Shape;2189;p15"/>
            <p:cNvSpPr/>
            <p:nvPr/>
          </p:nvSpPr>
          <p:spPr>
            <a:xfrm>
              <a:off x="2426529" y="3499121"/>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0" name="Google Shape;2190;p15"/>
            <p:cNvSpPr/>
            <p:nvPr/>
          </p:nvSpPr>
          <p:spPr>
            <a:xfrm>
              <a:off x="2271337" y="3447594"/>
              <a:ext cx="13057" cy="8082"/>
            </a:xfrm>
            <a:custGeom>
              <a:avLst/>
              <a:gdLst/>
              <a:ahLst/>
              <a:cxnLst/>
              <a:rect l="l" t="t" r="r" b="b"/>
              <a:pathLst>
                <a:path w="727" h="450" extrusionOk="0">
                  <a:moveTo>
                    <a:pt x="727" y="450"/>
                  </a:moveTo>
                  <a:cubicBezTo>
                    <a:pt x="415" y="277"/>
                    <a:pt x="277" y="139"/>
                    <a:pt x="1" y="1"/>
                  </a:cubicBezTo>
                  <a:cubicBezTo>
                    <a:pt x="277" y="139"/>
                    <a:pt x="415" y="277"/>
                    <a:pt x="727" y="4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1" name="Google Shape;2191;p15"/>
            <p:cNvSpPr/>
            <p:nvPr/>
          </p:nvSpPr>
          <p:spPr>
            <a:xfrm>
              <a:off x="2258298" y="3437052"/>
              <a:ext cx="13057" cy="10560"/>
            </a:xfrm>
            <a:custGeom>
              <a:avLst/>
              <a:gdLst/>
              <a:ahLst/>
              <a:cxnLst/>
              <a:rect l="l" t="t" r="r" b="b"/>
              <a:pathLst>
                <a:path w="727" h="588" extrusionOk="0">
                  <a:moveTo>
                    <a:pt x="727" y="588"/>
                  </a:moveTo>
                  <a:cubicBezTo>
                    <a:pt x="416" y="449"/>
                    <a:pt x="277" y="173"/>
                    <a:pt x="1" y="0"/>
                  </a:cubicBezTo>
                  <a:cubicBezTo>
                    <a:pt x="277" y="173"/>
                    <a:pt x="416" y="449"/>
                    <a:pt x="727" y="58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2" name="Google Shape;2192;p15"/>
            <p:cNvSpPr/>
            <p:nvPr/>
          </p:nvSpPr>
          <p:spPr>
            <a:xfrm>
              <a:off x="2183189" y="2684653"/>
              <a:ext cx="579210" cy="820072"/>
            </a:xfrm>
            <a:custGeom>
              <a:avLst/>
              <a:gdLst/>
              <a:ahLst/>
              <a:cxnLst/>
              <a:rect l="l" t="t" r="r" b="b"/>
              <a:pathLst>
                <a:path w="32250" h="45661" extrusionOk="0">
                  <a:moveTo>
                    <a:pt x="31386" y="0"/>
                  </a:moveTo>
                  <a:cubicBezTo>
                    <a:pt x="31109" y="277"/>
                    <a:pt x="30833" y="588"/>
                    <a:pt x="30521" y="864"/>
                  </a:cubicBezTo>
                  <a:cubicBezTo>
                    <a:pt x="29657" y="1729"/>
                    <a:pt x="28517" y="2454"/>
                    <a:pt x="27065" y="3180"/>
                  </a:cubicBezTo>
                  <a:cubicBezTo>
                    <a:pt x="25786" y="3872"/>
                    <a:pt x="24473" y="4321"/>
                    <a:pt x="23055" y="4908"/>
                  </a:cubicBezTo>
                  <a:cubicBezTo>
                    <a:pt x="22329" y="5047"/>
                    <a:pt x="21742" y="5323"/>
                    <a:pt x="21189" y="5462"/>
                  </a:cubicBezTo>
                  <a:cubicBezTo>
                    <a:pt x="20601" y="5600"/>
                    <a:pt x="20014" y="5773"/>
                    <a:pt x="19288" y="5911"/>
                  </a:cubicBezTo>
                  <a:cubicBezTo>
                    <a:pt x="18147" y="6187"/>
                    <a:pt x="16868" y="6326"/>
                    <a:pt x="15416" y="6326"/>
                  </a:cubicBezTo>
                  <a:lnTo>
                    <a:pt x="15278" y="6326"/>
                  </a:lnTo>
                  <a:cubicBezTo>
                    <a:pt x="13965" y="6326"/>
                    <a:pt x="12686" y="6187"/>
                    <a:pt x="11372" y="6049"/>
                  </a:cubicBezTo>
                  <a:cubicBezTo>
                    <a:pt x="9955" y="5773"/>
                    <a:pt x="8503" y="5462"/>
                    <a:pt x="7190" y="5047"/>
                  </a:cubicBezTo>
                  <a:cubicBezTo>
                    <a:pt x="4598" y="4183"/>
                    <a:pt x="2593" y="2869"/>
                    <a:pt x="1003" y="1279"/>
                  </a:cubicBezTo>
                  <a:lnTo>
                    <a:pt x="865" y="1452"/>
                  </a:lnTo>
                  <a:cubicBezTo>
                    <a:pt x="726" y="1729"/>
                    <a:pt x="726" y="2005"/>
                    <a:pt x="588" y="2454"/>
                  </a:cubicBezTo>
                  <a:cubicBezTo>
                    <a:pt x="450" y="3733"/>
                    <a:pt x="450" y="5047"/>
                    <a:pt x="588" y="6049"/>
                  </a:cubicBezTo>
                  <a:lnTo>
                    <a:pt x="588" y="7190"/>
                  </a:lnTo>
                  <a:cubicBezTo>
                    <a:pt x="726" y="7916"/>
                    <a:pt x="726" y="8780"/>
                    <a:pt x="726" y="9644"/>
                  </a:cubicBezTo>
                  <a:lnTo>
                    <a:pt x="726" y="10957"/>
                  </a:lnTo>
                  <a:lnTo>
                    <a:pt x="726" y="11234"/>
                  </a:lnTo>
                  <a:lnTo>
                    <a:pt x="726" y="11821"/>
                  </a:lnTo>
                  <a:lnTo>
                    <a:pt x="726" y="12513"/>
                  </a:lnTo>
                  <a:lnTo>
                    <a:pt x="726" y="14103"/>
                  </a:lnTo>
                  <a:cubicBezTo>
                    <a:pt x="726" y="15416"/>
                    <a:pt x="726" y="17145"/>
                    <a:pt x="865" y="18734"/>
                  </a:cubicBezTo>
                  <a:cubicBezTo>
                    <a:pt x="865" y="18873"/>
                    <a:pt x="865" y="19011"/>
                    <a:pt x="726" y="19149"/>
                  </a:cubicBezTo>
                  <a:cubicBezTo>
                    <a:pt x="588" y="19149"/>
                    <a:pt x="588" y="19288"/>
                    <a:pt x="450" y="19288"/>
                  </a:cubicBezTo>
                  <a:cubicBezTo>
                    <a:pt x="277" y="19288"/>
                    <a:pt x="139" y="19149"/>
                    <a:pt x="0" y="19011"/>
                  </a:cubicBezTo>
                  <a:lnTo>
                    <a:pt x="0" y="19011"/>
                  </a:lnTo>
                  <a:cubicBezTo>
                    <a:pt x="0" y="19426"/>
                    <a:pt x="0" y="19737"/>
                    <a:pt x="139" y="20152"/>
                  </a:cubicBezTo>
                  <a:cubicBezTo>
                    <a:pt x="139" y="20013"/>
                    <a:pt x="277" y="19875"/>
                    <a:pt x="450" y="19875"/>
                  </a:cubicBezTo>
                  <a:cubicBezTo>
                    <a:pt x="726" y="19875"/>
                    <a:pt x="865" y="20152"/>
                    <a:pt x="865" y="20290"/>
                  </a:cubicBezTo>
                  <a:cubicBezTo>
                    <a:pt x="865" y="22606"/>
                    <a:pt x="1141" y="24783"/>
                    <a:pt x="1141" y="26926"/>
                  </a:cubicBezTo>
                  <a:cubicBezTo>
                    <a:pt x="1141" y="27203"/>
                    <a:pt x="1003" y="27514"/>
                    <a:pt x="726" y="27514"/>
                  </a:cubicBezTo>
                  <a:cubicBezTo>
                    <a:pt x="588" y="27514"/>
                    <a:pt x="277" y="27203"/>
                    <a:pt x="277" y="27065"/>
                  </a:cubicBezTo>
                  <a:lnTo>
                    <a:pt x="277" y="27065"/>
                  </a:lnTo>
                  <a:cubicBezTo>
                    <a:pt x="277" y="27652"/>
                    <a:pt x="450" y="28378"/>
                    <a:pt x="450" y="28931"/>
                  </a:cubicBezTo>
                  <a:cubicBezTo>
                    <a:pt x="450" y="28793"/>
                    <a:pt x="588" y="28793"/>
                    <a:pt x="726" y="28793"/>
                  </a:cubicBezTo>
                  <a:cubicBezTo>
                    <a:pt x="1003" y="28793"/>
                    <a:pt x="1141" y="28931"/>
                    <a:pt x="1141" y="29242"/>
                  </a:cubicBezTo>
                  <a:cubicBezTo>
                    <a:pt x="1314" y="32111"/>
                    <a:pt x="1141" y="34980"/>
                    <a:pt x="1452" y="37884"/>
                  </a:cubicBezTo>
                  <a:cubicBezTo>
                    <a:pt x="2005" y="38748"/>
                    <a:pt x="2869" y="39612"/>
                    <a:pt x="3733" y="40338"/>
                  </a:cubicBezTo>
                  <a:cubicBezTo>
                    <a:pt x="5047" y="41617"/>
                    <a:pt x="6637" y="42619"/>
                    <a:pt x="8365" y="43483"/>
                  </a:cubicBezTo>
                  <a:lnTo>
                    <a:pt x="8365" y="43621"/>
                  </a:lnTo>
                  <a:cubicBezTo>
                    <a:pt x="9955" y="44347"/>
                    <a:pt x="11683" y="44935"/>
                    <a:pt x="13412" y="45350"/>
                  </a:cubicBezTo>
                  <a:lnTo>
                    <a:pt x="13550" y="45350"/>
                  </a:lnTo>
                  <a:cubicBezTo>
                    <a:pt x="14276" y="45522"/>
                    <a:pt x="15140" y="45661"/>
                    <a:pt x="15831" y="45661"/>
                  </a:cubicBezTo>
                  <a:lnTo>
                    <a:pt x="18285" y="45661"/>
                  </a:lnTo>
                  <a:cubicBezTo>
                    <a:pt x="19011" y="45661"/>
                    <a:pt x="19737" y="45522"/>
                    <a:pt x="20325" y="45350"/>
                  </a:cubicBezTo>
                  <a:cubicBezTo>
                    <a:pt x="20601" y="45350"/>
                    <a:pt x="20878" y="45522"/>
                    <a:pt x="20878" y="45661"/>
                  </a:cubicBezTo>
                  <a:cubicBezTo>
                    <a:pt x="21189" y="45661"/>
                    <a:pt x="21465" y="45661"/>
                    <a:pt x="21604" y="45522"/>
                  </a:cubicBezTo>
                  <a:cubicBezTo>
                    <a:pt x="21604" y="45350"/>
                    <a:pt x="21742" y="45211"/>
                    <a:pt x="21880" y="45211"/>
                  </a:cubicBezTo>
                  <a:cubicBezTo>
                    <a:pt x="22744" y="44797"/>
                    <a:pt x="23470" y="44347"/>
                    <a:pt x="24473" y="43932"/>
                  </a:cubicBezTo>
                  <a:cubicBezTo>
                    <a:pt x="25786" y="43345"/>
                    <a:pt x="27238" y="42757"/>
                    <a:pt x="28517" y="41893"/>
                  </a:cubicBezTo>
                  <a:cubicBezTo>
                    <a:pt x="29381" y="41340"/>
                    <a:pt x="30107" y="40752"/>
                    <a:pt x="30521" y="40165"/>
                  </a:cubicBezTo>
                  <a:cubicBezTo>
                    <a:pt x="30971" y="39750"/>
                    <a:pt x="31386" y="39162"/>
                    <a:pt x="31697" y="38609"/>
                  </a:cubicBezTo>
                  <a:lnTo>
                    <a:pt x="32111" y="37296"/>
                  </a:lnTo>
                  <a:lnTo>
                    <a:pt x="32111" y="37158"/>
                  </a:lnTo>
                  <a:lnTo>
                    <a:pt x="32250" y="37019"/>
                  </a:lnTo>
                  <a:lnTo>
                    <a:pt x="32250" y="36881"/>
                  </a:lnTo>
                  <a:cubicBezTo>
                    <a:pt x="32111" y="35291"/>
                    <a:pt x="32250" y="33701"/>
                    <a:pt x="32250" y="32249"/>
                  </a:cubicBezTo>
                  <a:lnTo>
                    <a:pt x="32250" y="29657"/>
                  </a:lnTo>
                  <a:lnTo>
                    <a:pt x="32250" y="22191"/>
                  </a:lnTo>
                  <a:cubicBezTo>
                    <a:pt x="32111" y="20152"/>
                    <a:pt x="32111" y="18285"/>
                    <a:pt x="31973" y="16419"/>
                  </a:cubicBezTo>
                  <a:cubicBezTo>
                    <a:pt x="31973" y="15969"/>
                    <a:pt x="31835" y="15416"/>
                    <a:pt x="31835" y="14967"/>
                  </a:cubicBezTo>
                  <a:lnTo>
                    <a:pt x="31835" y="13688"/>
                  </a:lnTo>
                  <a:cubicBezTo>
                    <a:pt x="31697" y="12686"/>
                    <a:pt x="31697" y="11821"/>
                    <a:pt x="31697" y="10785"/>
                  </a:cubicBezTo>
                  <a:lnTo>
                    <a:pt x="31697" y="8054"/>
                  </a:lnTo>
                  <a:lnTo>
                    <a:pt x="31697" y="7916"/>
                  </a:lnTo>
                  <a:cubicBezTo>
                    <a:pt x="31697" y="5323"/>
                    <a:pt x="31558" y="2731"/>
                    <a:pt x="313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3" name="Google Shape;2193;p15"/>
            <p:cNvSpPr/>
            <p:nvPr/>
          </p:nvSpPr>
          <p:spPr>
            <a:xfrm>
              <a:off x="2759903" y="2674093"/>
              <a:ext cx="2496" cy="13057"/>
            </a:xfrm>
            <a:custGeom>
              <a:avLst/>
              <a:gdLst/>
              <a:ahLst/>
              <a:cxnLst/>
              <a:rect l="l" t="t" r="r" b="b"/>
              <a:pathLst>
                <a:path w="139" h="727" extrusionOk="0">
                  <a:moveTo>
                    <a:pt x="0" y="1"/>
                  </a:moveTo>
                  <a:cubicBezTo>
                    <a:pt x="0" y="312"/>
                    <a:pt x="139" y="588"/>
                    <a:pt x="139" y="727"/>
                  </a:cubicBezTo>
                  <a:lnTo>
                    <a:pt x="139" y="312"/>
                  </a:lnTo>
                  <a:cubicBezTo>
                    <a:pt x="139" y="312"/>
                    <a:pt x="139" y="13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4" name="Google Shape;2194;p15"/>
            <p:cNvSpPr/>
            <p:nvPr/>
          </p:nvSpPr>
          <p:spPr>
            <a:xfrm>
              <a:off x="2333425" y="346808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5" name="Google Shape;2195;p15"/>
            <p:cNvSpPr/>
            <p:nvPr/>
          </p:nvSpPr>
          <p:spPr>
            <a:xfrm>
              <a:off x="2333425" y="3465608"/>
              <a:ext cx="18" cy="2496"/>
            </a:xfrm>
            <a:custGeom>
              <a:avLst/>
              <a:gdLst/>
              <a:ahLst/>
              <a:cxnLst/>
              <a:rect l="l" t="t" r="r" b="b"/>
              <a:pathLst>
                <a:path w="1" h="139" extrusionOk="0">
                  <a:moveTo>
                    <a:pt x="0" y="138"/>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6" name="Google Shape;2196;p15"/>
            <p:cNvSpPr/>
            <p:nvPr/>
          </p:nvSpPr>
          <p:spPr>
            <a:xfrm>
              <a:off x="2424051" y="3499121"/>
              <a:ext cx="2496" cy="18"/>
            </a:xfrm>
            <a:custGeom>
              <a:avLst/>
              <a:gdLst/>
              <a:ahLst/>
              <a:cxnLst/>
              <a:rect l="l" t="t" r="r" b="b"/>
              <a:pathLst>
                <a:path w="139" h="1" extrusionOk="0">
                  <a:moveTo>
                    <a:pt x="13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7" name="Google Shape;2197;p15"/>
            <p:cNvSpPr/>
            <p:nvPr/>
          </p:nvSpPr>
          <p:spPr>
            <a:xfrm>
              <a:off x="2183189" y="3041608"/>
              <a:ext cx="20510" cy="137214"/>
            </a:xfrm>
            <a:custGeom>
              <a:avLst/>
              <a:gdLst/>
              <a:ahLst/>
              <a:cxnLst/>
              <a:rect l="l" t="t" r="r" b="b"/>
              <a:pathLst>
                <a:path w="1142" h="7640" extrusionOk="0">
                  <a:moveTo>
                    <a:pt x="450" y="0"/>
                  </a:moveTo>
                  <a:cubicBezTo>
                    <a:pt x="277" y="0"/>
                    <a:pt x="139" y="138"/>
                    <a:pt x="139" y="277"/>
                  </a:cubicBezTo>
                  <a:cubicBezTo>
                    <a:pt x="0" y="277"/>
                    <a:pt x="0" y="415"/>
                    <a:pt x="0" y="415"/>
                  </a:cubicBezTo>
                  <a:cubicBezTo>
                    <a:pt x="0" y="2731"/>
                    <a:pt x="277" y="4908"/>
                    <a:pt x="277" y="7051"/>
                  </a:cubicBezTo>
                  <a:lnTo>
                    <a:pt x="277" y="7190"/>
                  </a:lnTo>
                  <a:cubicBezTo>
                    <a:pt x="277" y="7328"/>
                    <a:pt x="588" y="7639"/>
                    <a:pt x="726" y="7639"/>
                  </a:cubicBezTo>
                  <a:cubicBezTo>
                    <a:pt x="1003" y="7639"/>
                    <a:pt x="1141" y="7328"/>
                    <a:pt x="1141" y="7051"/>
                  </a:cubicBezTo>
                  <a:cubicBezTo>
                    <a:pt x="1141" y="4908"/>
                    <a:pt x="865" y="2731"/>
                    <a:pt x="865" y="415"/>
                  </a:cubicBezTo>
                  <a:cubicBezTo>
                    <a:pt x="865" y="277"/>
                    <a:pt x="726" y="0"/>
                    <a:pt x="4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8" name="Google Shape;2198;p15"/>
            <p:cNvSpPr/>
            <p:nvPr/>
          </p:nvSpPr>
          <p:spPr>
            <a:xfrm>
              <a:off x="2188146" y="3201758"/>
              <a:ext cx="21139" cy="168267"/>
            </a:xfrm>
            <a:custGeom>
              <a:avLst/>
              <a:gdLst/>
              <a:ahLst/>
              <a:cxnLst/>
              <a:rect l="l" t="t" r="r" b="b"/>
              <a:pathLst>
                <a:path w="1177" h="9369" extrusionOk="0">
                  <a:moveTo>
                    <a:pt x="450" y="1"/>
                  </a:moveTo>
                  <a:cubicBezTo>
                    <a:pt x="312" y="1"/>
                    <a:pt x="174" y="1"/>
                    <a:pt x="174" y="139"/>
                  </a:cubicBezTo>
                  <a:cubicBezTo>
                    <a:pt x="1" y="139"/>
                    <a:pt x="1" y="312"/>
                    <a:pt x="1" y="450"/>
                  </a:cubicBezTo>
                  <a:cubicBezTo>
                    <a:pt x="174" y="3319"/>
                    <a:pt x="1" y="6188"/>
                    <a:pt x="174" y="9092"/>
                  </a:cubicBezTo>
                  <a:cubicBezTo>
                    <a:pt x="174" y="9230"/>
                    <a:pt x="312" y="9230"/>
                    <a:pt x="312" y="9368"/>
                  </a:cubicBezTo>
                  <a:cubicBezTo>
                    <a:pt x="312" y="9230"/>
                    <a:pt x="450" y="9092"/>
                    <a:pt x="450" y="9092"/>
                  </a:cubicBezTo>
                  <a:cubicBezTo>
                    <a:pt x="589" y="8953"/>
                    <a:pt x="727" y="8953"/>
                    <a:pt x="727" y="8953"/>
                  </a:cubicBezTo>
                  <a:cubicBezTo>
                    <a:pt x="865" y="8953"/>
                    <a:pt x="1038" y="8953"/>
                    <a:pt x="1038" y="9092"/>
                  </a:cubicBezTo>
                  <a:lnTo>
                    <a:pt x="1176" y="9092"/>
                  </a:lnTo>
                  <a:cubicBezTo>
                    <a:pt x="865" y="6188"/>
                    <a:pt x="1038" y="3319"/>
                    <a:pt x="865" y="450"/>
                  </a:cubicBezTo>
                  <a:cubicBezTo>
                    <a:pt x="865" y="139"/>
                    <a:pt x="727" y="1"/>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9" name="Google Shape;2199;p15"/>
            <p:cNvSpPr/>
            <p:nvPr/>
          </p:nvSpPr>
          <p:spPr>
            <a:xfrm>
              <a:off x="2333425" y="3465608"/>
              <a:ext cx="18" cy="2496"/>
            </a:xfrm>
            <a:custGeom>
              <a:avLst/>
              <a:gdLst/>
              <a:ahLst/>
              <a:cxnLst/>
              <a:rect l="l" t="t" r="r" b="b"/>
              <a:pathLst>
                <a:path w="1" h="139" extrusionOk="0">
                  <a:moveTo>
                    <a:pt x="0" y="138"/>
                  </a:moveTo>
                  <a:lnTo>
                    <a:pt x="0" y="0"/>
                  </a:lnTo>
                  <a:lnTo>
                    <a:pt x="0" y="138"/>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0" name="Google Shape;2200;p15"/>
            <p:cNvSpPr/>
            <p:nvPr/>
          </p:nvSpPr>
          <p:spPr>
            <a:xfrm>
              <a:off x="2424051" y="3499121"/>
              <a:ext cx="2496" cy="18"/>
            </a:xfrm>
            <a:custGeom>
              <a:avLst/>
              <a:gdLst/>
              <a:ahLst/>
              <a:cxnLst/>
              <a:rect l="l" t="t" r="r" b="b"/>
              <a:pathLst>
                <a:path w="139" h="1" extrusionOk="0">
                  <a:moveTo>
                    <a:pt x="139" y="1"/>
                  </a:moveTo>
                  <a:lnTo>
                    <a:pt x="1" y="1"/>
                  </a:lnTo>
                  <a:lnTo>
                    <a:pt x="13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1" name="Google Shape;2201;p15"/>
            <p:cNvSpPr/>
            <p:nvPr/>
          </p:nvSpPr>
          <p:spPr>
            <a:xfrm>
              <a:off x="2193750" y="3362554"/>
              <a:ext cx="364408" cy="157689"/>
            </a:xfrm>
            <a:custGeom>
              <a:avLst/>
              <a:gdLst/>
              <a:ahLst/>
              <a:cxnLst/>
              <a:rect l="l" t="t" r="r" b="b"/>
              <a:pathLst>
                <a:path w="20290" h="8780" extrusionOk="0">
                  <a:moveTo>
                    <a:pt x="415" y="0"/>
                  </a:moveTo>
                  <a:cubicBezTo>
                    <a:pt x="415" y="0"/>
                    <a:pt x="277" y="0"/>
                    <a:pt x="138" y="139"/>
                  </a:cubicBezTo>
                  <a:cubicBezTo>
                    <a:pt x="138" y="139"/>
                    <a:pt x="0" y="277"/>
                    <a:pt x="0" y="415"/>
                  </a:cubicBezTo>
                  <a:cubicBezTo>
                    <a:pt x="0" y="553"/>
                    <a:pt x="0" y="692"/>
                    <a:pt x="138" y="692"/>
                  </a:cubicBezTo>
                  <a:cubicBezTo>
                    <a:pt x="1141" y="2005"/>
                    <a:pt x="2281" y="3146"/>
                    <a:pt x="3595" y="4148"/>
                  </a:cubicBezTo>
                  <a:cubicBezTo>
                    <a:pt x="3871" y="4321"/>
                    <a:pt x="4010" y="4597"/>
                    <a:pt x="4321" y="4736"/>
                  </a:cubicBezTo>
                  <a:cubicBezTo>
                    <a:pt x="4597" y="4874"/>
                    <a:pt x="4735" y="5012"/>
                    <a:pt x="5047" y="5185"/>
                  </a:cubicBezTo>
                  <a:cubicBezTo>
                    <a:pt x="5738" y="5738"/>
                    <a:pt x="6464" y="6187"/>
                    <a:pt x="7190" y="6464"/>
                  </a:cubicBezTo>
                  <a:cubicBezTo>
                    <a:pt x="9920" y="7916"/>
                    <a:pt x="12962" y="8780"/>
                    <a:pt x="16107" y="8780"/>
                  </a:cubicBezTo>
                  <a:lnTo>
                    <a:pt x="18008" y="8780"/>
                  </a:lnTo>
                  <a:cubicBezTo>
                    <a:pt x="18562" y="8780"/>
                    <a:pt x="19287" y="8642"/>
                    <a:pt x="20013" y="8469"/>
                  </a:cubicBezTo>
                  <a:cubicBezTo>
                    <a:pt x="20151" y="8469"/>
                    <a:pt x="20290" y="8192"/>
                    <a:pt x="20290" y="7916"/>
                  </a:cubicBezTo>
                  <a:cubicBezTo>
                    <a:pt x="20290" y="7777"/>
                    <a:pt x="20013" y="7605"/>
                    <a:pt x="19737" y="7605"/>
                  </a:cubicBezTo>
                  <a:cubicBezTo>
                    <a:pt x="19149" y="7777"/>
                    <a:pt x="18423" y="7916"/>
                    <a:pt x="17697" y="7916"/>
                  </a:cubicBezTo>
                  <a:lnTo>
                    <a:pt x="15243" y="7916"/>
                  </a:lnTo>
                  <a:cubicBezTo>
                    <a:pt x="14552" y="7916"/>
                    <a:pt x="13688" y="7777"/>
                    <a:pt x="12962" y="7605"/>
                  </a:cubicBezTo>
                  <a:lnTo>
                    <a:pt x="12824" y="7605"/>
                  </a:lnTo>
                  <a:cubicBezTo>
                    <a:pt x="11095" y="7190"/>
                    <a:pt x="9367" y="6602"/>
                    <a:pt x="7777" y="5876"/>
                  </a:cubicBezTo>
                  <a:lnTo>
                    <a:pt x="7777" y="5738"/>
                  </a:lnTo>
                  <a:cubicBezTo>
                    <a:pt x="6049" y="4874"/>
                    <a:pt x="4459" y="3872"/>
                    <a:pt x="3145" y="2593"/>
                  </a:cubicBezTo>
                  <a:cubicBezTo>
                    <a:pt x="2281" y="1867"/>
                    <a:pt x="1417" y="1003"/>
                    <a:pt x="864" y="139"/>
                  </a:cubicBezTo>
                  <a:lnTo>
                    <a:pt x="726" y="139"/>
                  </a:lnTo>
                  <a:cubicBezTo>
                    <a:pt x="726" y="0"/>
                    <a:pt x="553"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2" name="Google Shape;2202;p15"/>
            <p:cNvSpPr/>
            <p:nvPr/>
          </p:nvSpPr>
          <p:spPr>
            <a:xfrm>
              <a:off x="2307347" y="1929148"/>
              <a:ext cx="18" cy="2496"/>
            </a:xfrm>
            <a:custGeom>
              <a:avLst/>
              <a:gdLst/>
              <a:ahLst/>
              <a:cxnLst/>
              <a:rect l="l" t="t" r="r" b="b"/>
              <a:pathLst>
                <a:path w="1" h="139" fill="none" extrusionOk="0">
                  <a:moveTo>
                    <a:pt x="0" y="139"/>
                  </a:moveTo>
                  <a:lnTo>
                    <a:pt x="0" y="1"/>
                  </a:lnTo>
                </a:path>
              </a:pathLst>
            </a:custGeom>
            <a:noFill/>
            <a:ln w="3450" cap="rnd" cmpd="sng">
              <a:solidFill>
                <a:srgbClr val="0C2B3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3" name="Google Shape;2203;p15"/>
            <p:cNvSpPr/>
            <p:nvPr/>
          </p:nvSpPr>
          <p:spPr>
            <a:xfrm>
              <a:off x="2444543" y="1556676"/>
              <a:ext cx="62088" cy="57131"/>
            </a:xfrm>
            <a:custGeom>
              <a:avLst/>
              <a:gdLst/>
              <a:ahLst/>
              <a:cxnLst/>
              <a:rect l="l" t="t" r="r" b="b"/>
              <a:pathLst>
                <a:path w="3457" h="3181" extrusionOk="0">
                  <a:moveTo>
                    <a:pt x="1729" y="865"/>
                  </a:moveTo>
                  <a:cubicBezTo>
                    <a:pt x="1867" y="865"/>
                    <a:pt x="1867" y="1003"/>
                    <a:pt x="2005" y="1003"/>
                  </a:cubicBezTo>
                  <a:cubicBezTo>
                    <a:pt x="2005" y="1003"/>
                    <a:pt x="2143" y="1003"/>
                    <a:pt x="2143" y="1176"/>
                  </a:cubicBezTo>
                  <a:cubicBezTo>
                    <a:pt x="2316" y="1176"/>
                    <a:pt x="2316" y="1176"/>
                    <a:pt x="2316" y="1314"/>
                  </a:cubicBezTo>
                  <a:lnTo>
                    <a:pt x="2454" y="1314"/>
                  </a:lnTo>
                  <a:lnTo>
                    <a:pt x="2454" y="1452"/>
                  </a:lnTo>
                  <a:cubicBezTo>
                    <a:pt x="2593" y="1591"/>
                    <a:pt x="2593" y="1729"/>
                    <a:pt x="2593" y="1867"/>
                  </a:cubicBezTo>
                  <a:lnTo>
                    <a:pt x="2454" y="2040"/>
                  </a:lnTo>
                  <a:lnTo>
                    <a:pt x="2454" y="2178"/>
                  </a:lnTo>
                  <a:cubicBezTo>
                    <a:pt x="2316" y="2178"/>
                    <a:pt x="2316" y="2178"/>
                    <a:pt x="2316" y="2316"/>
                  </a:cubicBezTo>
                  <a:lnTo>
                    <a:pt x="1590" y="2316"/>
                  </a:lnTo>
                  <a:cubicBezTo>
                    <a:pt x="1452" y="2178"/>
                    <a:pt x="1279" y="2178"/>
                    <a:pt x="1141" y="2040"/>
                  </a:cubicBezTo>
                  <a:cubicBezTo>
                    <a:pt x="1141" y="2040"/>
                    <a:pt x="1003" y="2040"/>
                    <a:pt x="1003" y="1867"/>
                  </a:cubicBezTo>
                  <a:lnTo>
                    <a:pt x="864" y="1867"/>
                  </a:lnTo>
                  <a:lnTo>
                    <a:pt x="864" y="1729"/>
                  </a:lnTo>
                  <a:lnTo>
                    <a:pt x="864" y="1591"/>
                  </a:lnTo>
                  <a:lnTo>
                    <a:pt x="864" y="1452"/>
                  </a:lnTo>
                  <a:lnTo>
                    <a:pt x="1003" y="1452"/>
                  </a:lnTo>
                  <a:cubicBezTo>
                    <a:pt x="1003" y="1314"/>
                    <a:pt x="1141" y="1314"/>
                    <a:pt x="1141" y="1176"/>
                  </a:cubicBezTo>
                  <a:lnTo>
                    <a:pt x="1279" y="1176"/>
                  </a:lnTo>
                  <a:lnTo>
                    <a:pt x="1279" y="1003"/>
                  </a:lnTo>
                  <a:lnTo>
                    <a:pt x="1590" y="1003"/>
                  </a:lnTo>
                  <a:cubicBezTo>
                    <a:pt x="1590" y="865"/>
                    <a:pt x="1729" y="865"/>
                    <a:pt x="1729" y="865"/>
                  </a:cubicBezTo>
                  <a:close/>
                  <a:moveTo>
                    <a:pt x="1729" y="1"/>
                  </a:moveTo>
                  <a:cubicBezTo>
                    <a:pt x="1452" y="1"/>
                    <a:pt x="1279" y="139"/>
                    <a:pt x="1141" y="139"/>
                  </a:cubicBezTo>
                  <a:cubicBezTo>
                    <a:pt x="1003" y="139"/>
                    <a:pt x="864" y="312"/>
                    <a:pt x="726" y="450"/>
                  </a:cubicBezTo>
                  <a:cubicBezTo>
                    <a:pt x="726" y="450"/>
                    <a:pt x="588" y="450"/>
                    <a:pt x="588" y="588"/>
                  </a:cubicBezTo>
                  <a:cubicBezTo>
                    <a:pt x="415" y="588"/>
                    <a:pt x="415" y="727"/>
                    <a:pt x="277" y="727"/>
                  </a:cubicBezTo>
                  <a:cubicBezTo>
                    <a:pt x="139" y="1003"/>
                    <a:pt x="0" y="1452"/>
                    <a:pt x="0" y="1729"/>
                  </a:cubicBezTo>
                  <a:cubicBezTo>
                    <a:pt x="0" y="2178"/>
                    <a:pt x="277" y="2455"/>
                    <a:pt x="588" y="2731"/>
                  </a:cubicBezTo>
                  <a:lnTo>
                    <a:pt x="1452" y="3181"/>
                  </a:lnTo>
                  <a:cubicBezTo>
                    <a:pt x="1867" y="3181"/>
                    <a:pt x="2143" y="3181"/>
                    <a:pt x="2593" y="3042"/>
                  </a:cubicBezTo>
                  <a:cubicBezTo>
                    <a:pt x="2869" y="3042"/>
                    <a:pt x="3180" y="2731"/>
                    <a:pt x="3319" y="2316"/>
                  </a:cubicBezTo>
                  <a:cubicBezTo>
                    <a:pt x="3457" y="2178"/>
                    <a:pt x="3457" y="2040"/>
                    <a:pt x="3457" y="1729"/>
                  </a:cubicBezTo>
                  <a:cubicBezTo>
                    <a:pt x="3457" y="1452"/>
                    <a:pt x="3319" y="1314"/>
                    <a:pt x="3319" y="1003"/>
                  </a:cubicBezTo>
                  <a:cubicBezTo>
                    <a:pt x="3008" y="450"/>
                    <a:pt x="2454" y="139"/>
                    <a:pt x="18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4" name="Google Shape;2204;p15"/>
            <p:cNvSpPr/>
            <p:nvPr/>
          </p:nvSpPr>
          <p:spPr>
            <a:xfrm>
              <a:off x="2014958" y="1510123"/>
              <a:ext cx="797101" cy="1999577"/>
            </a:xfrm>
            <a:custGeom>
              <a:avLst/>
              <a:gdLst/>
              <a:ahLst/>
              <a:cxnLst/>
              <a:rect l="l" t="t" r="r" b="b"/>
              <a:pathLst>
                <a:path w="44382" h="111335" extrusionOk="0">
                  <a:moveTo>
                    <a:pt x="41478" y="34012"/>
                  </a:moveTo>
                  <a:cubicBezTo>
                    <a:pt x="41617" y="34012"/>
                    <a:pt x="41790" y="34150"/>
                    <a:pt x="41790" y="34289"/>
                  </a:cubicBezTo>
                  <a:lnTo>
                    <a:pt x="41790" y="34427"/>
                  </a:lnTo>
                  <a:lnTo>
                    <a:pt x="42204" y="34427"/>
                  </a:lnTo>
                  <a:lnTo>
                    <a:pt x="42343" y="34289"/>
                  </a:lnTo>
                  <a:lnTo>
                    <a:pt x="42481" y="34289"/>
                  </a:lnTo>
                  <a:cubicBezTo>
                    <a:pt x="42654" y="34289"/>
                    <a:pt x="42792" y="34427"/>
                    <a:pt x="42792" y="34565"/>
                  </a:cubicBezTo>
                  <a:lnTo>
                    <a:pt x="42792" y="34704"/>
                  </a:lnTo>
                  <a:cubicBezTo>
                    <a:pt x="42792" y="34876"/>
                    <a:pt x="42930" y="34876"/>
                    <a:pt x="42930" y="35015"/>
                  </a:cubicBezTo>
                  <a:lnTo>
                    <a:pt x="43207" y="35291"/>
                  </a:lnTo>
                  <a:cubicBezTo>
                    <a:pt x="43345" y="35568"/>
                    <a:pt x="43345" y="35879"/>
                    <a:pt x="43345" y="36155"/>
                  </a:cubicBezTo>
                  <a:cubicBezTo>
                    <a:pt x="43518" y="37019"/>
                    <a:pt x="43345" y="37745"/>
                    <a:pt x="43345" y="38471"/>
                  </a:cubicBezTo>
                  <a:cubicBezTo>
                    <a:pt x="43207" y="39197"/>
                    <a:pt x="43068" y="39888"/>
                    <a:pt x="42792" y="40752"/>
                  </a:cubicBezTo>
                  <a:cubicBezTo>
                    <a:pt x="42792" y="40614"/>
                    <a:pt x="42654" y="40614"/>
                    <a:pt x="42654" y="40614"/>
                  </a:cubicBezTo>
                  <a:lnTo>
                    <a:pt x="42654" y="40752"/>
                  </a:lnTo>
                  <a:cubicBezTo>
                    <a:pt x="42654" y="40752"/>
                    <a:pt x="42654" y="40925"/>
                    <a:pt x="42481" y="40925"/>
                  </a:cubicBezTo>
                  <a:cubicBezTo>
                    <a:pt x="42481" y="41063"/>
                    <a:pt x="42343" y="41063"/>
                    <a:pt x="42343" y="41063"/>
                  </a:cubicBezTo>
                  <a:cubicBezTo>
                    <a:pt x="42204" y="41063"/>
                    <a:pt x="42066" y="40925"/>
                    <a:pt x="42066" y="40752"/>
                  </a:cubicBezTo>
                  <a:lnTo>
                    <a:pt x="42066" y="40338"/>
                  </a:lnTo>
                  <a:cubicBezTo>
                    <a:pt x="41790" y="40199"/>
                    <a:pt x="41617" y="40199"/>
                    <a:pt x="41478" y="40061"/>
                  </a:cubicBezTo>
                  <a:lnTo>
                    <a:pt x="41478" y="40199"/>
                  </a:lnTo>
                  <a:lnTo>
                    <a:pt x="41478" y="40338"/>
                  </a:lnTo>
                  <a:cubicBezTo>
                    <a:pt x="41340" y="40476"/>
                    <a:pt x="41340" y="40476"/>
                    <a:pt x="41202" y="40476"/>
                  </a:cubicBezTo>
                  <a:cubicBezTo>
                    <a:pt x="41064" y="40476"/>
                    <a:pt x="40925" y="40338"/>
                    <a:pt x="40925" y="40199"/>
                  </a:cubicBezTo>
                  <a:lnTo>
                    <a:pt x="40925" y="39888"/>
                  </a:lnTo>
                  <a:cubicBezTo>
                    <a:pt x="40614" y="39750"/>
                    <a:pt x="40476" y="39750"/>
                    <a:pt x="40200" y="39612"/>
                  </a:cubicBezTo>
                  <a:lnTo>
                    <a:pt x="40200" y="40061"/>
                  </a:lnTo>
                  <a:cubicBezTo>
                    <a:pt x="40200" y="40199"/>
                    <a:pt x="40061" y="40338"/>
                    <a:pt x="39888" y="40338"/>
                  </a:cubicBezTo>
                  <a:cubicBezTo>
                    <a:pt x="39750" y="40338"/>
                    <a:pt x="39612" y="40199"/>
                    <a:pt x="39612" y="40061"/>
                  </a:cubicBezTo>
                  <a:lnTo>
                    <a:pt x="39612" y="39474"/>
                  </a:lnTo>
                  <a:cubicBezTo>
                    <a:pt x="39474" y="39474"/>
                    <a:pt x="39335" y="39335"/>
                    <a:pt x="39197" y="39335"/>
                  </a:cubicBezTo>
                  <a:cubicBezTo>
                    <a:pt x="39197" y="39474"/>
                    <a:pt x="39197" y="39612"/>
                    <a:pt x="38886" y="39612"/>
                  </a:cubicBezTo>
                  <a:cubicBezTo>
                    <a:pt x="38748" y="39612"/>
                    <a:pt x="38610" y="39474"/>
                    <a:pt x="38610" y="39335"/>
                  </a:cubicBezTo>
                  <a:lnTo>
                    <a:pt x="38610" y="39197"/>
                  </a:lnTo>
                  <a:cubicBezTo>
                    <a:pt x="38471" y="39024"/>
                    <a:pt x="38160" y="39024"/>
                    <a:pt x="37884" y="38886"/>
                  </a:cubicBezTo>
                  <a:lnTo>
                    <a:pt x="38022" y="38886"/>
                  </a:lnTo>
                  <a:cubicBezTo>
                    <a:pt x="38160" y="38471"/>
                    <a:pt x="38333" y="37884"/>
                    <a:pt x="38471" y="37469"/>
                  </a:cubicBezTo>
                  <a:cubicBezTo>
                    <a:pt x="38610" y="37296"/>
                    <a:pt x="38610" y="37158"/>
                    <a:pt x="38748" y="37019"/>
                  </a:cubicBezTo>
                  <a:cubicBezTo>
                    <a:pt x="38748" y="36605"/>
                    <a:pt x="38748" y="36294"/>
                    <a:pt x="38886" y="35879"/>
                  </a:cubicBezTo>
                  <a:cubicBezTo>
                    <a:pt x="38886" y="35740"/>
                    <a:pt x="39024" y="35568"/>
                    <a:pt x="39197" y="35568"/>
                  </a:cubicBezTo>
                  <a:cubicBezTo>
                    <a:pt x="39335" y="35740"/>
                    <a:pt x="39335" y="35740"/>
                    <a:pt x="39335" y="35879"/>
                  </a:cubicBezTo>
                  <a:cubicBezTo>
                    <a:pt x="39474" y="35879"/>
                    <a:pt x="39474" y="35740"/>
                    <a:pt x="39474" y="35740"/>
                  </a:cubicBezTo>
                  <a:lnTo>
                    <a:pt x="39888" y="35291"/>
                  </a:lnTo>
                  <a:lnTo>
                    <a:pt x="39888" y="35015"/>
                  </a:lnTo>
                  <a:cubicBezTo>
                    <a:pt x="40061" y="34876"/>
                    <a:pt x="40200" y="34704"/>
                    <a:pt x="40338" y="34704"/>
                  </a:cubicBezTo>
                  <a:cubicBezTo>
                    <a:pt x="40338" y="34704"/>
                    <a:pt x="40476" y="34704"/>
                    <a:pt x="40476" y="34876"/>
                  </a:cubicBezTo>
                  <a:lnTo>
                    <a:pt x="40753" y="34565"/>
                  </a:lnTo>
                  <a:lnTo>
                    <a:pt x="41202" y="34565"/>
                  </a:lnTo>
                  <a:lnTo>
                    <a:pt x="41202" y="34289"/>
                  </a:lnTo>
                  <a:cubicBezTo>
                    <a:pt x="41202" y="34150"/>
                    <a:pt x="41340" y="34012"/>
                    <a:pt x="41478" y="34012"/>
                  </a:cubicBezTo>
                  <a:close/>
                  <a:moveTo>
                    <a:pt x="37607" y="39750"/>
                  </a:moveTo>
                  <a:cubicBezTo>
                    <a:pt x="38160" y="40061"/>
                    <a:pt x="38886" y="40199"/>
                    <a:pt x="39474" y="40338"/>
                  </a:cubicBezTo>
                  <a:cubicBezTo>
                    <a:pt x="40200" y="40614"/>
                    <a:pt x="40925" y="40925"/>
                    <a:pt x="41617" y="41063"/>
                  </a:cubicBezTo>
                  <a:lnTo>
                    <a:pt x="42481" y="41478"/>
                  </a:lnTo>
                  <a:lnTo>
                    <a:pt x="42654" y="41478"/>
                  </a:lnTo>
                  <a:cubicBezTo>
                    <a:pt x="42481" y="42066"/>
                    <a:pt x="42204" y="42481"/>
                    <a:pt x="42066" y="43068"/>
                  </a:cubicBezTo>
                  <a:lnTo>
                    <a:pt x="42066" y="43207"/>
                  </a:lnTo>
                  <a:lnTo>
                    <a:pt x="41928" y="43518"/>
                  </a:lnTo>
                  <a:cubicBezTo>
                    <a:pt x="40753" y="43207"/>
                    <a:pt x="39474" y="42792"/>
                    <a:pt x="38333" y="42204"/>
                  </a:cubicBezTo>
                  <a:cubicBezTo>
                    <a:pt x="37884" y="42066"/>
                    <a:pt x="37469" y="41928"/>
                    <a:pt x="36881" y="41789"/>
                  </a:cubicBezTo>
                  <a:lnTo>
                    <a:pt x="37296" y="40752"/>
                  </a:lnTo>
                  <a:lnTo>
                    <a:pt x="37469" y="40338"/>
                  </a:lnTo>
                  <a:cubicBezTo>
                    <a:pt x="37469" y="40199"/>
                    <a:pt x="37607" y="39888"/>
                    <a:pt x="37607" y="39750"/>
                  </a:cubicBezTo>
                  <a:close/>
                  <a:moveTo>
                    <a:pt x="19599" y="59936"/>
                  </a:moveTo>
                  <a:lnTo>
                    <a:pt x="19737" y="60213"/>
                  </a:lnTo>
                  <a:lnTo>
                    <a:pt x="19737" y="60351"/>
                  </a:lnTo>
                  <a:lnTo>
                    <a:pt x="19737" y="61077"/>
                  </a:lnTo>
                  <a:cubicBezTo>
                    <a:pt x="19737" y="61491"/>
                    <a:pt x="19875" y="61941"/>
                    <a:pt x="19875" y="62356"/>
                  </a:cubicBezTo>
                  <a:cubicBezTo>
                    <a:pt x="19460" y="61664"/>
                    <a:pt x="19149" y="60938"/>
                    <a:pt x="18735" y="60074"/>
                  </a:cubicBezTo>
                  <a:lnTo>
                    <a:pt x="19322" y="60074"/>
                  </a:lnTo>
                  <a:lnTo>
                    <a:pt x="19599" y="59936"/>
                  </a:lnTo>
                  <a:close/>
                  <a:moveTo>
                    <a:pt x="12686" y="62805"/>
                  </a:moveTo>
                  <a:cubicBezTo>
                    <a:pt x="12962" y="63531"/>
                    <a:pt x="13412" y="64257"/>
                    <a:pt x="13688" y="64948"/>
                  </a:cubicBezTo>
                  <a:cubicBezTo>
                    <a:pt x="13826" y="65259"/>
                    <a:pt x="13826" y="65397"/>
                    <a:pt x="13965" y="65674"/>
                  </a:cubicBezTo>
                  <a:cubicBezTo>
                    <a:pt x="13965" y="65674"/>
                    <a:pt x="13826" y="65674"/>
                    <a:pt x="13826" y="65812"/>
                  </a:cubicBezTo>
                  <a:lnTo>
                    <a:pt x="13826" y="65985"/>
                  </a:lnTo>
                  <a:lnTo>
                    <a:pt x="13826" y="66261"/>
                  </a:lnTo>
                  <a:cubicBezTo>
                    <a:pt x="13688" y="66400"/>
                    <a:pt x="13550" y="66400"/>
                    <a:pt x="13412" y="66400"/>
                  </a:cubicBezTo>
                  <a:cubicBezTo>
                    <a:pt x="13412" y="66400"/>
                    <a:pt x="13273" y="66400"/>
                    <a:pt x="13100" y="66261"/>
                  </a:cubicBezTo>
                  <a:cubicBezTo>
                    <a:pt x="12962" y="66400"/>
                    <a:pt x="12686" y="66538"/>
                    <a:pt x="12547" y="66849"/>
                  </a:cubicBezTo>
                  <a:cubicBezTo>
                    <a:pt x="12686" y="66849"/>
                    <a:pt x="12686" y="66849"/>
                    <a:pt x="12686" y="66987"/>
                  </a:cubicBezTo>
                  <a:cubicBezTo>
                    <a:pt x="12824" y="67126"/>
                    <a:pt x="12686" y="67402"/>
                    <a:pt x="12547" y="67540"/>
                  </a:cubicBezTo>
                  <a:cubicBezTo>
                    <a:pt x="12454" y="67592"/>
                    <a:pt x="12364" y="67613"/>
                    <a:pt x="12284" y="67613"/>
                  </a:cubicBezTo>
                  <a:cubicBezTo>
                    <a:pt x="12096" y="67613"/>
                    <a:pt x="11960" y="67499"/>
                    <a:pt x="11960" y="67402"/>
                  </a:cubicBezTo>
                  <a:cubicBezTo>
                    <a:pt x="11822" y="67126"/>
                    <a:pt x="11683" y="66849"/>
                    <a:pt x="11545" y="66538"/>
                  </a:cubicBezTo>
                  <a:cubicBezTo>
                    <a:pt x="11545" y="66538"/>
                    <a:pt x="11372" y="66538"/>
                    <a:pt x="11372" y="66400"/>
                  </a:cubicBezTo>
                  <a:cubicBezTo>
                    <a:pt x="11096" y="66261"/>
                    <a:pt x="10819" y="65985"/>
                    <a:pt x="10681" y="65674"/>
                  </a:cubicBezTo>
                  <a:lnTo>
                    <a:pt x="10508" y="65674"/>
                  </a:lnTo>
                  <a:lnTo>
                    <a:pt x="10681" y="65536"/>
                  </a:lnTo>
                  <a:cubicBezTo>
                    <a:pt x="10681" y="65397"/>
                    <a:pt x="10819" y="65259"/>
                    <a:pt x="10819" y="65259"/>
                  </a:cubicBezTo>
                  <a:cubicBezTo>
                    <a:pt x="10819" y="65121"/>
                    <a:pt x="10681" y="64948"/>
                    <a:pt x="10681" y="64810"/>
                  </a:cubicBezTo>
                  <a:cubicBezTo>
                    <a:pt x="10508" y="64671"/>
                    <a:pt x="10681" y="64395"/>
                    <a:pt x="10819" y="64257"/>
                  </a:cubicBezTo>
                  <a:lnTo>
                    <a:pt x="10957" y="64084"/>
                  </a:lnTo>
                  <a:cubicBezTo>
                    <a:pt x="11096" y="64084"/>
                    <a:pt x="11234" y="64257"/>
                    <a:pt x="11372" y="64395"/>
                  </a:cubicBezTo>
                  <a:cubicBezTo>
                    <a:pt x="11545" y="64257"/>
                    <a:pt x="11683" y="64084"/>
                    <a:pt x="11683" y="63946"/>
                  </a:cubicBezTo>
                  <a:cubicBezTo>
                    <a:pt x="11683" y="63807"/>
                    <a:pt x="11683" y="63669"/>
                    <a:pt x="11545" y="63531"/>
                  </a:cubicBezTo>
                  <a:cubicBezTo>
                    <a:pt x="11545" y="63392"/>
                    <a:pt x="11545" y="63220"/>
                    <a:pt x="11683" y="63220"/>
                  </a:cubicBezTo>
                  <a:cubicBezTo>
                    <a:pt x="11683" y="63081"/>
                    <a:pt x="11822" y="63081"/>
                    <a:pt x="11822" y="62943"/>
                  </a:cubicBezTo>
                  <a:lnTo>
                    <a:pt x="11960" y="62943"/>
                  </a:lnTo>
                  <a:cubicBezTo>
                    <a:pt x="12098" y="62943"/>
                    <a:pt x="12098" y="62943"/>
                    <a:pt x="12236" y="63081"/>
                  </a:cubicBezTo>
                  <a:cubicBezTo>
                    <a:pt x="12236" y="63081"/>
                    <a:pt x="12409" y="63081"/>
                    <a:pt x="12409" y="63220"/>
                  </a:cubicBezTo>
                  <a:cubicBezTo>
                    <a:pt x="12547" y="63081"/>
                    <a:pt x="12686" y="62943"/>
                    <a:pt x="12686" y="62805"/>
                  </a:cubicBezTo>
                  <a:close/>
                  <a:moveTo>
                    <a:pt x="37607" y="60351"/>
                  </a:moveTo>
                  <a:cubicBezTo>
                    <a:pt x="37745" y="60351"/>
                    <a:pt x="37884" y="60351"/>
                    <a:pt x="37884" y="60489"/>
                  </a:cubicBezTo>
                  <a:cubicBezTo>
                    <a:pt x="38022" y="60489"/>
                    <a:pt x="38022" y="60627"/>
                    <a:pt x="38022" y="60800"/>
                  </a:cubicBezTo>
                  <a:cubicBezTo>
                    <a:pt x="38022" y="60800"/>
                    <a:pt x="38022" y="60938"/>
                    <a:pt x="38160" y="61077"/>
                  </a:cubicBezTo>
                  <a:cubicBezTo>
                    <a:pt x="38333" y="61215"/>
                    <a:pt x="38471" y="61215"/>
                    <a:pt x="38610" y="61353"/>
                  </a:cubicBezTo>
                  <a:cubicBezTo>
                    <a:pt x="38610" y="61353"/>
                    <a:pt x="38610" y="61215"/>
                    <a:pt x="38748" y="61215"/>
                  </a:cubicBezTo>
                  <a:cubicBezTo>
                    <a:pt x="38748" y="61215"/>
                    <a:pt x="38886" y="61077"/>
                    <a:pt x="39024" y="61077"/>
                  </a:cubicBezTo>
                  <a:cubicBezTo>
                    <a:pt x="39197" y="61077"/>
                    <a:pt x="39197" y="61215"/>
                    <a:pt x="39335" y="61215"/>
                  </a:cubicBezTo>
                  <a:cubicBezTo>
                    <a:pt x="39474" y="61353"/>
                    <a:pt x="39474" y="61353"/>
                    <a:pt x="39474" y="61491"/>
                  </a:cubicBezTo>
                  <a:lnTo>
                    <a:pt x="39474" y="61664"/>
                  </a:lnTo>
                  <a:cubicBezTo>
                    <a:pt x="39474" y="61941"/>
                    <a:pt x="39612" y="62079"/>
                    <a:pt x="39612" y="62356"/>
                  </a:cubicBezTo>
                  <a:cubicBezTo>
                    <a:pt x="39750" y="62528"/>
                    <a:pt x="39888" y="62805"/>
                    <a:pt x="40061" y="62943"/>
                  </a:cubicBezTo>
                  <a:cubicBezTo>
                    <a:pt x="40200" y="63220"/>
                    <a:pt x="40338" y="63531"/>
                    <a:pt x="40338" y="63669"/>
                  </a:cubicBezTo>
                  <a:cubicBezTo>
                    <a:pt x="40476" y="63946"/>
                    <a:pt x="40476" y="64084"/>
                    <a:pt x="40476" y="64257"/>
                  </a:cubicBezTo>
                  <a:cubicBezTo>
                    <a:pt x="40476" y="64395"/>
                    <a:pt x="40338" y="64395"/>
                    <a:pt x="40338" y="64395"/>
                  </a:cubicBezTo>
                  <a:cubicBezTo>
                    <a:pt x="40338" y="64533"/>
                    <a:pt x="40200" y="64671"/>
                    <a:pt x="40061" y="64810"/>
                  </a:cubicBezTo>
                  <a:cubicBezTo>
                    <a:pt x="40200" y="64810"/>
                    <a:pt x="40200" y="64948"/>
                    <a:pt x="40200" y="65121"/>
                  </a:cubicBezTo>
                  <a:cubicBezTo>
                    <a:pt x="40338" y="65397"/>
                    <a:pt x="40200" y="65674"/>
                    <a:pt x="39888" y="65674"/>
                  </a:cubicBezTo>
                  <a:cubicBezTo>
                    <a:pt x="39848" y="65714"/>
                    <a:pt x="39796" y="65731"/>
                    <a:pt x="39742" y="65731"/>
                  </a:cubicBezTo>
                  <a:cubicBezTo>
                    <a:pt x="39612" y="65731"/>
                    <a:pt x="39474" y="65633"/>
                    <a:pt x="39474" y="65536"/>
                  </a:cubicBezTo>
                  <a:cubicBezTo>
                    <a:pt x="39335" y="65536"/>
                    <a:pt x="39197" y="65674"/>
                    <a:pt x="39024" y="65812"/>
                  </a:cubicBezTo>
                  <a:cubicBezTo>
                    <a:pt x="39024" y="65985"/>
                    <a:pt x="39024" y="65985"/>
                    <a:pt x="39197" y="66123"/>
                  </a:cubicBezTo>
                  <a:cubicBezTo>
                    <a:pt x="39197" y="66400"/>
                    <a:pt x="39024" y="66538"/>
                    <a:pt x="38748" y="66676"/>
                  </a:cubicBezTo>
                  <a:cubicBezTo>
                    <a:pt x="38610" y="66676"/>
                    <a:pt x="38333" y="66538"/>
                    <a:pt x="38333" y="66400"/>
                  </a:cubicBezTo>
                  <a:cubicBezTo>
                    <a:pt x="38160" y="66261"/>
                    <a:pt x="38160" y="66123"/>
                    <a:pt x="38160" y="65985"/>
                  </a:cubicBezTo>
                  <a:cubicBezTo>
                    <a:pt x="38022" y="65812"/>
                    <a:pt x="37884" y="65674"/>
                    <a:pt x="37745" y="65536"/>
                  </a:cubicBezTo>
                  <a:lnTo>
                    <a:pt x="37745" y="65397"/>
                  </a:lnTo>
                  <a:lnTo>
                    <a:pt x="37607" y="65397"/>
                  </a:lnTo>
                  <a:lnTo>
                    <a:pt x="37607" y="65536"/>
                  </a:lnTo>
                  <a:cubicBezTo>
                    <a:pt x="37469" y="65536"/>
                    <a:pt x="37469" y="65674"/>
                    <a:pt x="37296" y="65674"/>
                  </a:cubicBezTo>
                  <a:lnTo>
                    <a:pt x="36881" y="65674"/>
                  </a:lnTo>
                  <a:lnTo>
                    <a:pt x="36881" y="65812"/>
                  </a:lnTo>
                  <a:cubicBezTo>
                    <a:pt x="36881" y="65985"/>
                    <a:pt x="37020" y="65985"/>
                    <a:pt x="37020" y="66123"/>
                  </a:cubicBezTo>
                  <a:cubicBezTo>
                    <a:pt x="37296" y="66261"/>
                    <a:pt x="37469" y="66538"/>
                    <a:pt x="37607" y="66676"/>
                  </a:cubicBezTo>
                  <a:cubicBezTo>
                    <a:pt x="37607" y="66849"/>
                    <a:pt x="37607" y="66849"/>
                    <a:pt x="37745" y="66849"/>
                  </a:cubicBezTo>
                  <a:cubicBezTo>
                    <a:pt x="37158" y="67126"/>
                    <a:pt x="36605" y="67540"/>
                    <a:pt x="35879" y="67851"/>
                  </a:cubicBezTo>
                  <a:cubicBezTo>
                    <a:pt x="35879" y="67990"/>
                    <a:pt x="35741" y="68266"/>
                    <a:pt x="35568" y="68404"/>
                  </a:cubicBezTo>
                  <a:cubicBezTo>
                    <a:pt x="35568" y="68591"/>
                    <a:pt x="35468" y="68666"/>
                    <a:pt x="35329" y="68666"/>
                  </a:cubicBezTo>
                  <a:cubicBezTo>
                    <a:pt x="35236" y="68666"/>
                    <a:pt x="35125" y="68633"/>
                    <a:pt x="35015" y="68577"/>
                  </a:cubicBezTo>
                  <a:cubicBezTo>
                    <a:pt x="34876" y="68577"/>
                    <a:pt x="34876" y="68404"/>
                    <a:pt x="34876" y="68266"/>
                  </a:cubicBezTo>
                  <a:lnTo>
                    <a:pt x="34876" y="67990"/>
                  </a:lnTo>
                  <a:cubicBezTo>
                    <a:pt x="35015" y="67713"/>
                    <a:pt x="35153" y="67264"/>
                    <a:pt x="35291" y="66987"/>
                  </a:cubicBezTo>
                  <a:cubicBezTo>
                    <a:pt x="35430" y="66849"/>
                    <a:pt x="35430" y="66849"/>
                    <a:pt x="35430" y="66676"/>
                  </a:cubicBezTo>
                  <a:lnTo>
                    <a:pt x="35879" y="64948"/>
                  </a:lnTo>
                  <a:cubicBezTo>
                    <a:pt x="36017" y="65121"/>
                    <a:pt x="36155" y="65121"/>
                    <a:pt x="36155" y="65121"/>
                  </a:cubicBezTo>
                  <a:cubicBezTo>
                    <a:pt x="36294" y="64948"/>
                    <a:pt x="36294" y="64948"/>
                    <a:pt x="36432" y="64810"/>
                  </a:cubicBezTo>
                  <a:lnTo>
                    <a:pt x="36605" y="64810"/>
                  </a:lnTo>
                  <a:cubicBezTo>
                    <a:pt x="36432" y="64671"/>
                    <a:pt x="36432" y="64395"/>
                    <a:pt x="36432" y="64257"/>
                  </a:cubicBezTo>
                  <a:cubicBezTo>
                    <a:pt x="36294" y="64257"/>
                    <a:pt x="36155" y="64084"/>
                    <a:pt x="36017" y="64084"/>
                  </a:cubicBezTo>
                  <a:lnTo>
                    <a:pt x="36017" y="63946"/>
                  </a:lnTo>
                  <a:cubicBezTo>
                    <a:pt x="36155" y="63807"/>
                    <a:pt x="36155" y="63531"/>
                    <a:pt x="36155" y="63392"/>
                  </a:cubicBezTo>
                  <a:cubicBezTo>
                    <a:pt x="36155" y="62943"/>
                    <a:pt x="36017" y="62667"/>
                    <a:pt x="36017" y="62356"/>
                  </a:cubicBezTo>
                  <a:lnTo>
                    <a:pt x="36017" y="61941"/>
                  </a:lnTo>
                  <a:cubicBezTo>
                    <a:pt x="36155" y="61941"/>
                    <a:pt x="36155" y="61803"/>
                    <a:pt x="36294" y="61803"/>
                  </a:cubicBezTo>
                  <a:lnTo>
                    <a:pt x="36605" y="61803"/>
                  </a:lnTo>
                  <a:cubicBezTo>
                    <a:pt x="36743" y="61353"/>
                    <a:pt x="36743" y="60938"/>
                    <a:pt x="36881" y="60489"/>
                  </a:cubicBezTo>
                  <a:cubicBezTo>
                    <a:pt x="36881" y="60627"/>
                    <a:pt x="36881" y="60627"/>
                    <a:pt x="37020" y="60627"/>
                  </a:cubicBezTo>
                  <a:lnTo>
                    <a:pt x="37158" y="60627"/>
                  </a:lnTo>
                  <a:cubicBezTo>
                    <a:pt x="37296" y="60489"/>
                    <a:pt x="37469" y="60351"/>
                    <a:pt x="37607" y="60351"/>
                  </a:cubicBezTo>
                  <a:close/>
                  <a:moveTo>
                    <a:pt x="14690" y="65812"/>
                  </a:moveTo>
                  <a:lnTo>
                    <a:pt x="14690" y="65985"/>
                  </a:lnTo>
                  <a:cubicBezTo>
                    <a:pt x="15002" y="65985"/>
                    <a:pt x="15140" y="66261"/>
                    <a:pt x="15140" y="66400"/>
                  </a:cubicBezTo>
                  <a:cubicBezTo>
                    <a:pt x="15002" y="66676"/>
                    <a:pt x="14829" y="67126"/>
                    <a:pt x="14829" y="67402"/>
                  </a:cubicBezTo>
                  <a:cubicBezTo>
                    <a:pt x="15002" y="67540"/>
                    <a:pt x="15002" y="67713"/>
                    <a:pt x="15140" y="67990"/>
                  </a:cubicBezTo>
                  <a:lnTo>
                    <a:pt x="15278" y="68266"/>
                  </a:lnTo>
                  <a:lnTo>
                    <a:pt x="15693" y="69130"/>
                  </a:lnTo>
                  <a:cubicBezTo>
                    <a:pt x="15278" y="68992"/>
                    <a:pt x="15002" y="68716"/>
                    <a:pt x="14552" y="68577"/>
                  </a:cubicBezTo>
                  <a:lnTo>
                    <a:pt x="14552" y="68716"/>
                  </a:lnTo>
                  <a:cubicBezTo>
                    <a:pt x="14552" y="68992"/>
                    <a:pt x="14276" y="69130"/>
                    <a:pt x="13965" y="69130"/>
                  </a:cubicBezTo>
                  <a:cubicBezTo>
                    <a:pt x="13826" y="68992"/>
                    <a:pt x="13688" y="68716"/>
                    <a:pt x="13688" y="68577"/>
                  </a:cubicBezTo>
                  <a:cubicBezTo>
                    <a:pt x="13688" y="68404"/>
                    <a:pt x="13688" y="68266"/>
                    <a:pt x="13826" y="68128"/>
                  </a:cubicBezTo>
                  <a:cubicBezTo>
                    <a:pt x="13550" y="67990"/>
                    <a:pt x="13273" y="67851"/>
                    <a:pt x="12962" y="67713"/>
                  </a:cubicBezTo>
                  <a:cubicBezTo>
                    <a:pt x="13100" y="67540"/>
                    <a:pt x="13273" y="67402"/>
                    <a:pt x="13412" y="67264"/>
                  </a:cubicBezTo>
                  <a:cubicBezTo>
                    <a:pt x="13550" y="67126"/>
                    <a:pt x="13826" y="66849"/>
                    <a:pt x="14137" y="66676"/>
                  </a:cubicBezTo>
                  <a:cubicBezTo>
                    <a:pt x="14137" y="66538"/>
                    <a:pt x="14137" y="66400"/>
                    <a:pt x="14276" y="66261"/>
                  </a:cubicBezTo>
                  <a:cubicBezTo>
                    <a:pt x="14276" y="65985"/>
                    <a:pt x="14414" y="65812"/>
                    <a:pt x="14690" y="65812"/>
                  </a:cubicBezTo>
                  <a:close/>
                  <a:moveTo>
                    <a:pt x="12547" y="48391"/>
                  </a:moveTo>
                  <a:cubicBezTo>
                    <a:pt x="13965" y="51986"/>
                    <a:pt x="15555" y="55615"/>
                    <a:pt x="17421" y="59487"/>
                  </a:cubicBezTo>
                  <a:cubicBezTo>
                    <a:pt x="17594" y="59763"/>
                    <a:pt x="17870" y="60213"/>
                    <a:pt x="18009" y="60627"/>
                  </a:cubicBezTo>
                  <a:lnTo>
                    <a:pt x="18009" y="60800"/>
                  </a:lnTo>
                  <a:cubicBezTo>
                    <a:pt x="18458" y="61664"/>
                    <a:pt x="19011" y="62667"/>
                    <a:pt x="19599" y="63669"/>
                  </a:cubicBezTo>
                  <a:cubicBezTo>
                    <a:pt x="19599" y="63807"/>
                    <a:pt x="19737" y="63946"/>
                    <a:pt x="19737" y="63946"/>
                  </a:cubicBezTo>
                  <a:cubicBezTo>
                    <a:pt x="19875" y="64084"/>
                    <a:pt x="19875" y="64257"/>
                    <a:pt x="19875" y="64395"/>
                  </a:cubicBezTo>
                  <a:cubicBezTo>
                    <a:pt x="20013" y="64395"/>
                    <a:pt x="20013" y="64533"/>
                    <a:pt x="20013" y="64533"/>
                  </a:cubicBezTo>
                  <a:lnTo>
                    <a:pt x="20013" y="64671"/>
                  </a:lnTo>
                  <a:lnTo>
                    <a:pt x="20186" y="64810"/>
                  </a:lnTo>
                  <a:lnTo>
                    <a:pt x="20186" y="65259"/>
                  </a:lnTo>
                  <a:lnTo>
                    <a:pt x="20186" y="65674"/>
                  </a:lnTo>
                  <a:cubicBezTo>
                    <a:pt x="20325" y="66261"/>
                    <a:pt x="20325" y="66849"/>
                    <a:pt x="20463" y="67402"/>
                  </a:cubicBezTo>
                  <a:cubicBezTo>
                    <a:pt x="20463" y="68128"/>
                    <a:pt x="20601" y="68992"/>
                    <a:pt x="20739" y="69856"/>
                  </a:cubicBezTo>
                  <a:lnTo>
                    <a:pt x="20739" y="70305"/>
                  </a:lnTo>
                  <a:cubicBezTo>
                    <a:pt x="20739" y="70444"/>
                    <a:pt x="20878" y="70444"/>
                    <a:pt x="20878" y="70444"/>
                  </a:cubicBezTo>
                  <a:lnTo>
                    <a:pt x="20739" y="70444"/>
                  </a:lnTo>
                  <a:cubicBezTo>
                    <a:pt x="20463" y="70444"/>
                    <a:pt x="20013" y="70444"/>
                    <a:pt x="19737" y="70305"/>
                  </a:cubicBezTo>
                  <a:lnTo>
                    <a:pt x="19460" y="70305"/>
                  </a:lnTo>
                  <a:cubicBezTo>
                    <a:pt x="19149" y="70133"/>
                    <a:pt x="18735" y="70133"/>
                    <a:pt x="18458" y="69994"/>
                  </a:cubicBezTo>
                  <a:cubicBezTo>
                    <a:pt x="17870" y="69856"/>
                    <a:pt x="17283" y="69718"/>
                    <a:pt x="16868" y="69580"/>
                  </a:cubicBezTo>
                  <a:lnTo>
                    <a:pt x="16868" y="69269"/>
                  </a:lnTo>
                  <a:cubicBezTo>
                    <a:pt x="16557" y="68716"/>
                    <a:pt x="16280" y="68128"/>
                    <a:pt x="16004" y="67540"/>
                  </a:cubicBezTo>
                  <a:lnTo>
                    <a:pt x="15866" y="67264"/>
                  </a:lnTo>
                  <a:cubicBezTo>
                    <a:pt x="15693" y="66987"/>
                    <a:pt x="15416" y="66676"/>
                    <a:pt x="15278" y="66261"/>
                  </a:cubicBezTo>
                  <a:cubicBezTo>
                    <a:pt x="15140" y="65985"/>
                    <a:pt x="15002" y="65536"/>
                    <a:pt x="14829" y="65259"/>
                  </a:cubicBezTo>
                  <a:lnTo>
                    <a:pt x="14690" y="65121"/>
                  </a:lnTo>
                  <a:lnTo>
                    <a:pt x="14552" y="64671"/>
                  </a:lnTo>
                  <a:cubicBezTo>
                    <a:pt x="14137" y="63946"/>
                    <a:pt x="13826" y="63081"/>
                    <a:pt x="13412" y="62356"/>
                  </a:cubicBezTo>
                  <a:cubicBezTo>
                    <a:pt x="13273" y="61941"/>
                    <a:pt x="13100" y="61664"/>
                    <a:pt x="12962" y="61215"/>
                  </a:cubicBezTo>
                  <a:lnTo>
                    <a:pt x="12962" y="61077"/>
                  </a:lnTo>
                  <a:lnTo>
                    <a:pt x="12409" y="59936"/>
                  </a:lnTo>
                  <a:cubicBezTo>
                    <a:pt x="11096" y="57033"/>
                    <a:pt x="9817" y="53714"/>
                    <a:pt x="8227" y="50707"/>
                  </a:cubicBezTo>
                  <a:cubicBezTo>
                    <a:pt x="8365" y="50569"/>
                    <a:pt x="8642" y="50431"/>
                    <a:pt x="8953" y="50258"/>
                  </a:cubicBezTo>
                  <a:lnTo>
                    <a:pt x="9091" y="50258"/>
                  </a:lnTo>
                  <a:lnTo>
                    <a:pt x="9091" y="50120"/>
                  </a:lnTo>
                  <a:cubicBezTo>
                    <a:pt x="9367" y="49981"/>
                    <a:pt x="9506" y="49843"/>
                    <a:pt x="9817" y="49705"/>
                  </a:cubicBezTo>
                  <a:cubicBezTo>
                    <a:pt x="9955" y="49566"/>
                    <a:pt x="10093" y="49566"/>
                    <a:pt x="10232" y="49394"/>
                  </a:cubicBezTo>
                  <a:cubicBezTo>
                    <a:pt x="10508" y="49255"/>
                    <a:pt x="10681" y="49255"/>
                    <a:pt x="10957" y="49117"/>
                  </a:cubicBezTo>
                  <a:cubicBezTo>
                    <a:pt x="11096" y="48979"/>
                    <a:pt x="11372" y="48841"/>
                    <a:pt x="11683" y="48841"/>
                  </a:cubicBezTo>
                  <a:lnTo>
                    <a:pt x="11683" y="48702"/>
                  </a:lnTo>
                  <a:lnTo>
                    <a:pt x="11960" y="48702"/>
                  </a:lnTo>
                  <a:lnTo>
                    <a:pt x="12098" y="48530"/>
                  </a:lnTo>
                  <a:lnTo>
                    <a:pt x="12547" y="48391"/>
                  </a:lnTo>
                  <a:close/>
                  <a:moveTo>
                    <a:pt x="36605" y="42481"/>
                  </a:moveTo>
                  <a:cubicBezTo>
                    <a:pt x="37020" y="42653"/>
                    <a:pt x="37296" y="42792"/>
                    <a:pt x="37607" y="42930"/>
                  </a:cubicBezTo>
                  <a:lnTo>
                    <a:pt x="38160" y="43068"/>
                  </a:lnTo>
                  <a:cubicBezTo>
                    <a:pt x="38160" y="43207"/>
                    <a:pt x="38333" y="43207"/>
                    <a:pt x="38333" y="43207"/>
                  </a:cubicBezTo>
                  <a:cubicBezTo>
                    <a:pt x="38886" y="43345"/>
                    <a:pt x="39335" y="43656"/>
                    <a:pt x="39750" y="43794"/>
                  </a:cubicBezTo>
                  <a:cubicBezTo>
                    <a:pt x="40061" y="43794"/>
                    <a:pt x="40200" y="43932"/>
                    <a:pt x="40476" y="43932"/>
                  </a:cubicBezTo>
                  <a:cubicBezTo>
                    <a:pt x="40753" y="44071"/>
                    <a:pt x="41202" y="44209"/>
                    <a:pt x="41617" y="44382"/>
                  </a:cubicBezTo>
                  <a:cubicBezTo>
                    <a:pt x="41340" y="45073"/>
                    <a:pt x="41064" y="45799"/>
                    <a:pt x="40753" y="46525"/>
                  </a:cubicBezTo>
                  <a:lnTo>
                    <a:pt x="40614" y="46801"/>
                  </a:lnTo>
                  <a:lnTo>
                    <a:pt x="40200" y="47665"/>
                  </a:lnTo>
                  <a:cubicBezTo>
                    <a:pt x="39888" y="48253"/>
                    <a:pt x="39612" y="49117"/>
                    <a:pt x="39335" y="49843"/>
                  </a:cubicBezTo>
                  <a:cubicBezTo>
                    <a:pt x="39024" y="50569"/>
                    <a:pt x="38748" y="51433"/>
                    <a:pt x="38471" y="52159"/>
                  </a:cubicBezTo>
                  <a:lnTo>
                    <a:pt x="38471" y="52297"/>
                  </a:lnTo>
                  <a:cubicBezTo>
                    <a:pt x="37884" y="54164"/>
                    <a:pt x="37296" y="56030"/>
                    <a:pt x="36743" y="57758"/>
                  </a:cubicBezTo>
                  <a:cubicBezTo>
                    <a:pt x="36294" y="59487"/>
                    <a:pt x="35741" y="61215"/>
                    <a:pt x="35291" y="62943"/>
                  </a:cubicBezTo>
                  <a:cubicBezTo>
                    <a:pt x="35291" y="63392"/>
                    <a:pt x="35153" y="63807"/>
                    <a:pt x="35015" y="64257"/>
                  </a:cubicBezTo>
                  <a:lnTo>
                    <a:pt x="35015" y="64533"/>
                  </a:lnTo>
                  <a:cubicBezTo>
                    <a:pt x="35015" y="64810"/>
                    <a:pt x="34876" y="65259"/>
                    <a:pt x="34704" y="65536"/>
                  </a:cubicBezTo>
                  <a:cubicBezTo>
                    <a:pt x="34565" y="66538"/>
                    <a:pt x="34289" y="67264"/>
                    <a:pt x="34012" y="67990"/>
                  </a:cubicBezTo>
                  <a:cubicBezTo>
                    <a:pt x="34012" y="68266"/>
                    <a:pt x="33840" y="68404"/>
                    <a:pt x="33701" y="68716"/>
                  </a:cubicBezTo>
                  <a:lnTo>
                    <a:pt x="33701" y="68854"/>
                  </a:lnTo>
                  <a:cubicBezTo>
                    <a:pt x="33286" y="68992"/>
                    <a:pt x="32975" y="69130"/>
                    <a:pt x="32561" y="69269"/>
                  </a:cubicBezTo>
                  <a:cubicBezTo>
                    <a:pt x="32422" y="69269"/>
                    <a:pt x="32284" y="69441"/>
                    <a:pt x="32111" y="69441"/>
                  </a:cubicBezTo>
                  <a:cubicBezTo>
                    <a:pt x="31835" y="69580"/>
                    <a:pt x="31558" y="69580"/>
                    <a:pt x="31247" y="69718"/>
                  </a:cubicBezTo>
                  <a:cubicBezTo>
                    <a:pt x="30832" y="69856"/>
                    <a:pt x="30245" y="69994"/>
                    <a:pt x="29692" y="70133"/>
                  </a:cubicBezTo>
                  <a:cubicBezTo>
                    <a:pt x="29381" y="70133"/>
                    <a:pt x="29242" y="70305"/>
                    <a:pt x="28966" y="70305"/>
                  </a:cubicBezTo>
                  <a:cubicBezTo>
                    <a:pt x="28655" y="70444"/>
                    <a:pt x="28240" y="70444"/>
                    <a:pt x="27791" y="70582"/>
                  </a:cubicBezTo>
                  <a:cubicBezTo>
                    <a:pt x="29104" y="67126"/>
                    <a:pt x="30245" y="63531"/>
                    <a:pt x="31109" y="60627"/>
                  </a:cubicBezTo>
                  <a:cubicBezTo>
                    <a:pt x="31558" y="59487"/>
                    <a:pt x="31835" y="58346"/>
                    <a:pt x="32111" y="57171"/>
                  </a:cubicBezTo>
                  <a:lnTo>
                    <a:pt x="32699" y="55166"/>
                  </a:lnTo>
                  <a:cubicBezTo>
                    <a:pt x="33286" y="53438"/>
                    <a:pt x="33701" y="51710"/>
                    <a:pt x="34289" y="49981"/>
                  </a:cubicBezTo>
                  <a:cubicBezTo>
                    <a:pt x="34876" y="48253"/>
                    <a:pt x="35568" y="45799"/>
                    <a:pt x="36294" y="43518"/>
                  </a:cubicBezTo>
                  <a:cubicBezTo>
                    <a:pt x="36432" y="43207"/>
                    <a:pt x="36605" y="42930"/>
                    <a:pt x="36605" y="42481"/>
                  </a:cubicBezTo>
                  <a:close/>
                  <a:moveTo>
                    <a:pt x="26650" y="864"/>
                  </a:moveTo>
                  <a:cubicBezTo>
                    <a:pt x="26927" y="1003"/>
                    <a:pt x="27099" y="1003"/>
                    <a:pt x="27238" y="1175"/>
                  </a:cubicBezTo>
                  <a:lnTo>
                    <a:pt x="27376" y="1175"/>
                  </a:lnTo>
                  <a:lnTo>
                    <a:pt x="27514" y="1314"/>
                  </a:lnTo>
                  <a:lnTo>
                    <a:pt x="27514" y="1452"/>
                  </a:lnTo>
                  <a:cubicBezTo>
                    <a:pt x="27791" y="4632"/>
                    <a:pt x="28102" y="8227"/>
                    <a:pt x="28240" y="12686"/>
                  </a:cubicBezTo>
                  <a:cubicBezTo>
                    <a:pt x="28378" y="14137"/>
                    <a:pt x="28378" y="15555"/>
                    <a:pt x="28517" y="17145"/>
                  </a:cubicBezTo>
                  <a:lnTo>
                    <a:pt x="28517" y="17594"/>
                  </a:lnTo>
                  <a:cubicBezTo>
                    <a:pt x="28655" y="19737"/>
                    <a:pt x="28828" y="22053"/>
                    <a:pt x="28966" y="24334"/>
                  </a:cubicBezTo>
                  <a:cubicBezTo>
                    <a:pt x="29242" y="28966"/>
                    <a:pt x="29519" y="33839"/>
                    <a:pt x="29968" y="38160"/>
                  </a:cubicBezTo>
                  <a:lnTo>
                    <a:pt x="29968" y="38471"/>
                  </a:lnTo>
                  <a:cubicBezTo>
                    <a:pt x="30245" y="41478"/>
                    <a:pt x="30383" y="44520"/>
                    <a:pt x="30694" y="47527"/>
                  </a:cubicBezTo>
                  <a:cubicBezTo>
                    <a:pt x="30832" y="48979"/>
                    <a:pt x="30971" y="50707"/>
                    <a:pt x="30971" y="52574"/>
                  </a:cubicBezTo>
                  <a:cubicBezTo>
                    <a:pt x="30971" y="54302"/>
                    <a:pt x="31109" y="56030"/>
                    <a:pt x="30971" y="57482"/>
                  </a:cubicBezTo>
                  <a:cubicBezTo>
                    <a:pt x="30971" y="57620"/>
                    <a:pt x="30971" y="57620"/>
                    <a:pt x="31109" y="57758"/>
                  </a:cubicBezTo>
                  <a:lnTo>
                    <a:pt x="30971" y="58035"/>
                  </a:lnTo>
                  <a:lnTo>
                    <a:pt x="30832" y="58346"/>
                  </a:lnTo>
                  <a:lnTo>
                    <a:pt x="30832" y="58484"/>
                  </a:lnTo>
                  <a:lnTo>
                    <a:pt x="30832" y="58623"/>
                  </a:lnTo>
                  <a:lnTo>
                    <a:pt x="30694" y="58899"/>
                  </a:lnTo>
                  <a:lnTo>
                    <a:pt x="30694" y="59210"/>
                  </a:lnTo>
                  <a:cubicBezTo>
                    <a:pt x="30383" y="59936"/>
                    <a:pt x="30245" y="60627"/>
                    <a:pt x="29968" y="61353"/>
                  </a:cubicBezTo>
                  <a:cubicBezTo>
                    <a:pt x="29830" y="61941"/>
                    <a:pt x="29692" y="62356"/>
                    <a:pt x="29519" y="62943"/>
                  </a:cubicBezTo>
                  <a:cubicBezTo>
                    <a:pt x="29381" y="63081"/>
                    <a:pt x="29381" y="63220"/>
                    <a:pt x="29381" y="63392"/>
                  </a:cubicBezTo>
                  <a:lnTo>
                    <a:pt x="29381" y="63531"/>
                  </a:lnTo>
                  <a:cubicBezTo>
                    <a:pt x="29242" y="63669"/>
                    <a:pt x="29242" y="63669"/>
                    <a:pt x="29242" y="63807"/>
                  </a:cubicBezTo>
                  <a:cubicBezTo>
                    <a:pt x="28378" y="66400"/>
                    <a:pt x="27652" y="68716"/>
                    <a:pt x="26788" y="70720"/>
                  </a:cubicBezTo>
                  <a:lnTo>
                    <a:pt x="25786" y="70720"/>
                  </a:lnTo>
                  <a:cubicBezTo>
                    <a:pt x="25509" y="70720"/>
                    <a:pt x="25060" y="70859"/>
                    <a:pt x="24645" y="70859"/>
                  </a:cubicBezTo>
                  <a:cubicBezTo>
                    <a:pt x="23781" y="70859"/>
                    <a:pt x="23055" y="70720"/>
                    <a:pt x="22191" y="70720"/>
                  </a:cubicBezTo>
                  <a:cubicBezTo>
                    <a:pt x="22053" y="70720"/>
                    <a:pt x="21915" y="70582"/>
                    <a:pt x="21742" y="70582"/>
                  </a:cubicBezTo>
                  <a:lnTo>
                    <a:pt x="21603" y="69994"/>
                  </a:lnTo>
                  <a:lnTo>
                    <a:pt x="21603" y="69580"/>
                  </a:lnTo>
                  <a:lnTo>
                    <a:pt x="21603" y="69441"/>
                  </a:lnTo>
                  <a:lnTo>
                    <a:pt x="22606" y="69441"/>
                  </a:lnTo>
                  <a:cubicBezTo>
                    <a:pt x="22917" y="69441"/>
                    <a:pt x="23055" y="69269"/>
                    <a:pt x="23055" y="69130"/>
                  </a:cubicBezTo>
                  <a:lnTo>
                    <a:pt x="23055" y="68716"/>
                  </a:lnTo>
                  <a:cubicBezTo>
                    <a:pt x="22917" y="68577"/>
                    <a:pt x="22917" y="68577"/>
                    <a:pt x="22779" y="68577"/>
                  </a:cubicBezTo>
                  <a:lnTo>
                    <a:pt x="21465" y="68577"/>
                  </a:lnTo>
                  <a:lnTo>
                    <a:pt x="21465" y="67990"/>
                  </a:lnTo>
                  <a:lnTo>
                    <a:pt x="21327" y="67402"/>
                  </a:lnTo>
                  <a:cubicBezTo>
                    <a:pt x="21742" y="67402"/>
                    <a:pt x="22191" y="67264"/>
                    <a:pt x="22606" y="67264"/>
                  </a:cubicBezTo>
                  <a:cubicBezTo>
                    <a:pt x="22779" y="67264"/>
                    <a:pt x="23055" y="66987"/>
                    <a:pt x="22917" y="66849"/>
                  </a:cubicBezTo>
                  <a:cubicBezTo>
                    <a:pt x="22917" y="66538"/>
                    <a:pt x="22779" y="66400"/>
                    <a:pt x="22468" y="66400"/>
                  </a:cubicBezTo>
                  <a:lnTo>
                    <a:pt x="21189" y="66400"/>
                  </a:lnTo>
                  <a:lnTo>
                    <a:pt x="21189" y="66261"/>
                  </a:lnTo>
                  <a:lnTo>
                    <a:pt x="21189" y="65985"/>
                  </a:lnTo>
                  <a:cubicBezTo>
                    <a:pt x="21050" y="65536"/>
                    <a:pt x="21050" y="65121"/>
                    <a:pt x="21050" y="64533"/>
                  </a:cubicBezTo>
                  <a:cubicBezTo>
                    <a:pt x="22191" y="64533"/>
                    <a:pt x="23470" y="64395"/>
                    <a:pt x="24922" y="64084"/>
                  </a:cubicBezTo>
                  <a:cubicBezTo>
                    <a:pt x="25060" y="64084"/>
                    <a:pt x="25198" y="64084"/>
                    <a:pt x="25198" y="63946"/>
                  </a:cubicBezTo>
                  <a:cubicBezTo>
                    <a:pt x="25371" y="63946"/>
                    <a:pt x="25371" y="63807"/>
                    <a:pt x="25371" y="63807"/>
                  </a:cubicBezTo>
                  <a:lnTo>
                    <a:pt x="25371" y="63669"/>
                  </a:lnTo>
                  <a:lnTo>
                    <a:pt x="25371" y="63531"/>
                  </a:lnTo>
                  <a:cubicBezTo>
                    <a:pt x="25198" y="63392"/>
                    <a:pt x="25060" y="63220"/>
                    <a:pt x="24922" y="63220"/>
                  </a:cubicBezTo>
                  <a:cubicBezTo>
                    <a:pt x="23470" y="63531"/>
                    <a:pt x="22053" y="63669"/>
                    <a:pt x="20739" y="63669"/>
                  </a:cubicBezTo>
                  <a:lnTo>
                    <a:pt x="20739" y="62805"/>
                  </a:lnTo>
                  <a:cubicBezTo>
                    <a:pt x="21050" y="62805"/>
                    <a:pt x="21465" y="62805"/>
                    <a:pt x="21742" y="62667"/>
                  </a:cubicBezTo>
                  <a:cubicBezTo>
                    <a:pt x="22053" y="62667"/>
                    <a:pt x="22191" y="62528"/>
                    <a:pt x="22191" y="62217"/>
                  </a:cubicBezTo>
                  <a:cubicBezTo>
                    <a:pt x="22191" y="61941"/>
                    <a:pt x="21915" y="61803"/>
                    <a:pt x="21742" y="61803"/>
                  </a:cubicBezTo>
                  <a:cubicBezTo>
                    <a:pt x="21327" y="61803"/>
                    <a:pt x="21050" y="61941"/>
                    <a:pt x="20739" y="61941"/>
                  </a:cubicBezTo>
                  <a:lnTo>
                    <a:pt x="20739" y="61803"/>
                  </a:lnTo>
                  <a:cubicBezTo>
                    <a:pt x="20739" y="61491"/>
                    <a:pt x="20601" y="61215"/>
                    <a:pt x="20601" y="60800"/>
                  </a:cubicBezTo>
                  <a:lnTo>
                    <a:pt x="21603" y="60800"/>
                  </a:lnTo>
                  <a:cubicBezTo>
                    <a:pt x="21742" y="60627"/>
                    <a:pt x="22053" y="60489"/>
                    <a:pt x="21915" y="60213"/>
                  </a:cubicBezTo>
                  <a:cubicBezTo>
                    <a:pt x="21915" y="60074"/>
                    <a:pt x="21742" y="59763"/>
                    <a:pt x="21465" y="59763"/>
                  </a:cubicBezTo>
                  <a:lnTo>
                    <a:pt x="21327" y="59936"/>
                  </a:lnTo>
                  <a:lnTo>
                    <a:pt x="20601" y="59936"/>
                  </a:lnTo>
                  <a:lnTo>
                    <a:pt x="20601" y="59763"/>
                  </a:lnTo>
                  <a:cubicBezTo>
                    <a:pt x="20601" y="59625"/>
                    <a:pt x="20463" y="59625"/>
                    <a:pt x="20463" y="59487"/>
                  </a:cubicBezTo>
                  <a:lnTo>
                    <a:pt x="20463" y="59348"/>
                  </a:lnTo>
                  <a:lnTo>
                    <a:pt x="20463" y="59072"/>
                  </a:lnTo>
                  <a:cubicBezTo>
                    <a:pt x="20739" y="59072"/>
                    <a:pt x="21050" y="58899"/>
                    <a:pt x="21327" y="58899"/>
                  </a:cubicBezTo>
                  <a:lnTo>
                    <a:pt x="21465" y="58899"/>
                  </a:lnTo>
                  <a:cubicBezTo>
                    <a:pt x="21603" y="58899"/>
                    <a:pt x="21742" y="58899"/>
                    <a:pt x="21742" y="58761"/>
                  </a:cubicBezTo>
                  <a:cubicBezTo>
                    <a:pt x="21915" y="58623"/>
                    <a:pt x="21915" y="58623"/>
                    <a:pt x="21915" y="58484"/>
                  </a:cubicBezTo>
                  <a:cubicBezTo>
                    <a:pt x="21915" y="58208"/>
                    <a:pt x="21603" y="58035"/>
                    <a:pt x="21465" y="58035"/>
                  </a:cubicBezTo>
                  <a:lnTo>
                    <a:pt x="20325" y="58035"/>
                  </a:lnTo>
                  <a:lnTo>
                    <a:pt x="20325" y="57171"/>
                  </a:lnTo>
                  <a:cubicBezTo>
                    <a:pt x="20601" y="57033"/>
                    <a:pt x="20739" y="57033"/>
                    <a:pt x="21050" y="57033"/>
                  </a:cubicBezTo>
                  <a:cubicBezTo>
                    <a:pt x="21327" y="57033"/>
                    <a:pt x="21465" y="56756"/>
                    <a:pt x="21465" y="56618"/>
                  </a:cubicBezTo>
                  <a:cubicBezTo>
                    <a:pt x="21465" y="56307"/>
                    <a:pt x="21327" y="56168"/>
                    <a:pt x="21050" y="56168"/>
                  </a:cubicBezTo>
                  <a:lnTo>
                    <a:pt x="20186" y="56168"/>
                  </a:lnTo>
                  <a:lnTo>
                    <a:pt x="20186" y="55304"/>
                  </a:lnTo>
                  <a:lnTo>
                    <a:pt x="20186" y="55166"/>
                  </a:lnTo>
                  <a:lnTo>
                    <a:pt x="20013" y="55166"/>
                  </a:lnTo>
                  <a:lnTo>
                    <a:pt x="20186" y="55028"/>
                  </a:lnTo>
                  <a:cubicBezTo>
                    <a:pt x="20878" y="54889"/>
                    <a:pt x="21603" y="54889"/>
                    <a:pt x="22329" y="54889"/>
                  </a:cubicBezTo>
                  <a:cubicBezTo>
                    <a:pt x="22779" y="54889"/>
                    <a:pt x="23193" y="54889"/>
                    <a:pt x="23781" y="54751"/>
                  </a:cubicBezTo>
                  <a:cubicBezTo>
                    <a:pt x="24058" y="54751"/>
                    <a:pt x="24196" y="54440"/>
                    <a:pt x="24196" y="54302"/>
                  </a:cubicBezTo>
                  <a:cubicBezTo>
                    <a:pt x="24196" y="54025"/>
                    <a:pt x="23919" y="53887"/>
                    <a:pt x="23781" y="53887"/>
                  </a:cubicBezTo>
                  <a:cubicBezTo>
                    <a:pt x="23193" y="53887"/>
                    <a:pt x="22606" y="53887"/>
                    <a:pt x="22191" y="54025"/>
                  </a:cubicBezTo>
                  <a:lnTo>
                    <a:pt x="21603" y="54025"/>
                  </a:lnTo>
                  <a:cubicBezTo>
                    <a:pt x="21050" y="54025"/>
                    <a:pt x="20463" y="54164"/>
                    <a:pt x="20013" y="54164"/>
                  </a:cubicBezTo>
                  <a:cubicBezTo>
                    <a:pt x="20013" y="53887"/>
                    <a:pt x="19875" y="53438"/>
                    <a:pt x="19875" y="53023"/>
                  </a:cubicBezTo>
                  <a:cubicBezTo>
                    <a:pt x="20325" y="53023"/>
                    <a:pt x="20601" y="53023"/>
                    <a:pt x="20878" y="52850"/>
                  </a:cubicBezTo>
                  <a:cubicBezTo>
                    <a:pt x="21050" y="52850"/>
                    <a:pt x="21050" y="52850"/>
                    <a:pt x="21189" y="52712"/>
                  </a:cubicBezTo>
                  <a:cubicBezTo>
                    <a:pt x="21327" y="52712"/>
                    <a:pt x="21327" y="52574"/>
                    <a:pt x="21327" y="52435"/>
                  </a:cubicBezTo>
                  <a:cubicBezTo>
                    <a:pt x="21327" y="52159"/>
                    <a:pt x="21050" y="51986"/>
                    <a:pt x="20878" y="51986"/>
                  </a:cubicBezTo>
                  <a:cubicBezTo>
                    <a:pt x="20463" y="51986"/>
                    <a:pt x="20013" y="52159"/>
                    <a:pt x="19737" y="52159"/>
                  </a:cubicBezTo>
                  <a:lnTo>
                    <a:pt x="19737" y="51571"/>
                  </a:lnTo>
                  <a:lnTo>
                    <a:pt x="19737" y="51122"/>
                  </a:lnTo>
                  <a:cubicBezTo>
                    <a:pt x="20013" y="51122"/>
                    <a:pt x="20463" y="50984"/>
                    <a:pt x="20878" y="50845"/>
                  </a:cubicBezTo>
                  <a:cubicBezTo>
                    <a:pt x="21050" y="50845"/>
                    <a:pt x="21189" y="50707"/>
                    <a:pt x="21189" y="50707"/>
                  </a:cubicBezTo>
                  <a:cubicBezTo>
                    <a:pt x="21327" y="50569"/>
                    <a:pt x="21327" y="50431"/>
                    <a:pt x="21189" y="50258"/>
                  </a:cubicBezTo>
                  <a:cubicBezTo>
                    <a:pt x="21189" y="50120"/>
                    <a:pt x="21050" y="49981"/>
                    <a:pt x="20739" y="49981"/>
                  </a:cubicBezTo>
                  <a:lnTo>
                    <a:pt x="20601" y="49981"/>
                  </a:lnTo>
                  <a:cubicBezTo>
                    <a:pt x="20463" y="50120"/>
                    <a:pt x="20325" y="50120"/>
                    <a:pt x="20186" y="50120"/>
                  </a:cubicBezTo>
                  <a:cubicBezTo>
                    <a:pt x="20013" y="50120"/>
                    <a:pt x="19737" y="50258"/>
                    <a:pt x="19599" y="50258"/>
                  </a:cubicBezTo>
                  <a:lnTo>
                    <a:pt x="19460" y="49394"/>
                  </a:lnTo>
                  <a:cubicBezTo>
                    <a:pt x="19737" y="49394"/>
                    <a:pt x="20013" y="49255"/>
                    <a:pt x="20463" y="49255"/>
                  </a:cubicBezTo>
                  <a:cubicBezTo>
                    <a:pt x="20463" y="49255"/>
                    <a:pt x="20601" y="49117"/>
                    <a:pt x="20601" y="48979"/>
                  </a:cubicBezTo>
                  <a:cubicBezTo>
                    <a:pt x="20739" y="48841"/>
                    <a:pt x="20739" y="48841"/>
                    <a:pt x="20739" y="48702"/>
                  </a:cubicBezTo>
                  <a:cubicBezTo>
                    <a:pt x="20601" y="48530"/>
                    <a:pt x="20601" y="48391"/>
                    <a:pt x="20463" y="48391"/>
                  </a:cubicBezTo>
                  <a:lnTo>
                    <a:pt x="19875" y="48391"/>
                  </a:lnTo>
                  <a:cubicBezTo>
                    <a:pt x="19737" y="48530"/>
                    <a:pt x="19599" y="48530"/>
                    <a:pt x="19460" y="48530"/>
                  </a:cubicBezTo>
                  <a:lnTo>
                    <a:pt x="19322" y="47838"/>
                  </a:lnTo>
                  <a:cubicBezTo>
                    <a:pt x="19599" y="47665"/>
                    <a:pt x="19875" y="47665"/>
                    <a:pt x="20325" y="47527"/>
                  </a:cubicBezTo>
                  <a:lnTo>
                    <a:pt x="20463" y="47389"/>
                  </a:lnTo>
                  <a:cubicBezTo>
                    <a:pt x="20601" y="47251"/>
                    <a:pt x="20601" y="47112"/>
                    <a:pt x="20463" y="46974"/>
                  </a:cubicBezTo>
                  <a:cubicBezTo>
                    <a:pt x="20463" y="46801"/>
                    <a:pt x="20463" y="46801"/>
                    <a:pt x="20325" y="46663"/>
                  </a:cubicBezTo>
                  <a:lnTo>
                    <a:pt x="19875" y="46663"/>
                  </a:lnTo>
                  <a:cubicBezTo>
                    <a:pt x="19599" y="46801"/>
                    <a:pt x="19460" y="46801"/>
                    <a:pt x="19149" y="46974"/>
                  </a:cubicBezTo>
                  <a:lnTo>
                    <a:pt x="19149" y="46801"/>
                  </a:lnTo>
                  <a:lnTo>
                    <a:pt x="19149" y="46663"/>
                  </a:lnTo>
                  <a:cubicBezTo>
                    <a:pt x="19149" y="46248"/>
                    <a:pt x="19149" y="45799"/>
                    <a:pt x="19011" y="45522"/>
                  </a:cubicBezTo>
                  <a:cubicBezTo>
                    <a:pt x="20013" y="45384"/>
                    <a:pt x="20878" y="45246"/>
                    <a:pt x="21603" y="45246"/>
                  </a:cubicBezTo>
                  <a:cubicBezTo>
                    <a:pt x="22329" y="45073"/>
                    <a:pt x="22917" y="45073"/>
                    <a:pt x="23470" y="44935"/>
                  </a:cubicBezTo>
                  <a:cubicBezTo>
                    <a:pt x="23781" y="44935"/>
                    <a:pt x="23919" y="44797"/>
                    <a:pt x="23919" y="44520"/>
                  </a:cubicBezTo>
                  <a:cubicBezTo>
                    <a:pt x="23919" y="44209"/>
                    <a:pt x="23643" y="44071"/>
                    <a:pt x="23470" y="44071"/>
                  </a:cubicBezTo>
                  <a:cubicBezTo>
                    <a:pt x="22917" y="44071"/>
                    <a:pt x="22329" y="44209"/>
                    <a:pt x="21915" y="44209"/>
                  </a:cubicBezTo>
                  <a:lnTo>
                    <a:pt x="21603" y="44209"/>
                  </a:lnTo>
                  <a:cubicBezTo>
                    <a:pt x="20878" y="44382"/>
                    <a:pt x="19875" y="44520"/>
                    <a:pt x="19011" y="44658"/>
                  </a:cubicBezTo>
                  <a:lnTo>
                    <a:pt x="19011" y="44209"/>
                  </a:lnTo>
                  <a:lnTo>
                    <a:pt x="18873" y="43794"/>
                  </a:lnTo>
                  <a:lnTo>
                    <a:pt x="20013" y="43794"/>
                  </a:lnTo>
                  <a:cubicBezTo>
                    <a:pt x="20325" y="43656"/>
                    <a:pt x="20463" y="43518"/>
                    <a:pt x="20463" y="43207"/>
                  </a:cubicBezTo>
                  <a:cubicBezTo>
                    <a:pt x="20463" y="43068"/>
                    <a:pt x="20325" y="42792"/>
                    <a:pt x="20013" y="42792"/>
                  </a:cubicBezTo>
                  <a:cubicBezTo>
                    <a:pt x="19599" y="42930"/>
                    <a:pt x="19322" y="42930"/>
                    <a:pt x="18873" y="42930"/>
                  </a:cubicBezTo>
                  <a:lnTo>
                    <a:pt x="18873" y="42653"/>
                  </a:lnTo>
                  <a:lnTo>
                    <a:pt x="18735" y="42342"/>
                  </a:lnTo>
                  <a:lnTo>
                    <a:pt x="19011" y="42342"/>
                  </a:lnTo>
                  <a:cubicBezTo>
                    <a:pt x="19322" y="42342"/>
                    <a:pt x="19599" y="42204"/>
                    <a:pt x="19737" y="42204"/>
                  </a:cubicBezTo>
                  <a:cubicBezTo>
                    <a:pt x="19875" y="42204"/>
                    <a:pt x="20013" y="42204"/>
                    <a:pt x="20013" y="42066"/>
                  </a:cubicBezTo>
                  <a:cubicBezTo>
                    <a:pt x="20186" y="41928"/>
                    <a:pt x="20186" y="41789"/>
                    <a:pt x="20186" y="41789"/>
                  </a:cubicBezTo>
                  <a:cubicBezTo>
                    <a:pt x="20186" y="41617"/>
                    <a:pt x="20186" y="41478"/>
                    <a:pt x="20013" y="41478"/>
                  </a:cubicBezTo>
                  <a:cubicBezTo>
                    <a:pt x="20013" y="41340"/>
                    <a:pt x="19875" y="41340"/>
                    <a:pt x="19737" y="41340"/>
                  </a:cubicBezTo>
                  <a:cubicBezTo>
                    <a:pt x="19460" y="41340"/>
                    <a:pt x="19149" y="41340"/>
                    <a:pt x="18873" y="41478"/>
                  </a:cubicBezTo>
                  <a:lnTo>
                    <a:pt x="18735" y="41478"/>
                  </a:lnTo>
                  <a:lnTo>
                    <a:pt x="18735" y="41063"/>
                  </a:lnTo>
                  <a:lnTo>
                    <a:pt x="18735" y="40752"/>
                  </a:lnTo>
                  <a:cubicBezTo>
                    <a:pt x="18873" y="40752"/>
                    <a:pt x="19149" y="40752"/>
                    <a:pt x="19460" y="40614"/>
                  </a:cubicBezTo>
                  <a:cubicBezTo>
                    <a:pt x="19599" y="40614"/>
                    <a:pt x="19599" y="40476"/>
                    <a:pt x="19737" y="40476"/>
                  </a:cubicBezTo>
                  <a:lnTo>
                    <a:pt x="19737" y="40061"/>
                  </a:lnTo>
                  <a:cubicBezTo>
                    <a:pt x="19599" y="40061"/>
                    <a:pt x="19599" y="39888"/>
                    <a:pt x="19460" y="39750"/>
                  </a:cubicBezTo>
                  <a:lnTo>
                    <a:pt x="19149" y="39750"/>
                  </a:lnTo>
                  <a:cubicBezTo>
                    <a:pt x="18873" y="39888"/>
                    <a:pt x="18735" y="39888"/>
                    <a:pt x="18596" y="39888"/>
                  </a:cubicBezTo>
                  <a:lnTo>
                    <a:pt x="18596" y="39024"/>
                  </a:lnTo>
                  <a:cubicBezTo>
                    <a:pt x="18873" y="39024"/>
                    <a:pt x="19149" y="39024"/>
                    <a:pt x="19460" y="38886"/>
                  </a:cubicBezTo>
                  <a:cubicBezTo>
                    <a:pt x="19737" y="38886"/>
                    <a:pt x="19875" y="38748"/>
                    <a:pt x="19875" y="38471"/>
                  </a:cubicBezTo>
                  <a:cubicBezTo>
                    <a:pt x="19875" y="38160"/>
                    <a:pt x="19737" y="38022"/>
                    <a:pt x="19460" y="38022"/>
                  </a:cubicBezTo>
                  <a:cubicBezTo>
                    <a:pt x="19149" y="38160"/>
                    <a:pt x="18735" y="38160"/>
                    <a:pt x="18458" y="38160"/>
                  </a:cubicBezTo>
                  <a:lnTo>
                    <a:pt x="18458" y="37158"/>
                  </a:lnTo>
                  <a:lnTo>
                    <a:pt x="18458" y="37019"/>
                  </a:lnTo>
                  <a:cubicBezTo>
                    <a:pt x="18596" y="36881"/>
                    <a:pt x="18735" y="36881"/>
                    <a:pt x="18873" y="36881"/>
                  </a:cubicBezTo>
                  <a:lnTo>
                    <a:pt x="19011" y="36881"/>
                  </a:lnTo>
                  <a:cubicBezTo>
                    <a:pt x="19737" y="36743"/>
                    <a:pt x="20463" y="36605"/>
                    <a:pt x="21327" y="36605"/>
                  </a:cubicBezTo>
                  <a:cubicBezTo>
                    <a:pt x="21915" y="36605"/>
                    <a:pt x="22468" y="36432"/>
                    <a:pt x="23055" y="36432"/>
                  </a:cubicBezTo>
                  <a:cubicBezTo>
                    <a:pt x="23193" y="36432"/>
                    <a:pt x="23193" y="36432"/>
                    <a:pt x="23332" y="36294"/>
                  </a:cubicBezTo>
                  <a:cubicBezTo>
                    <a:pt x="23332" y="36294"/>
                    <a:pt x="23470" y="36155"/>
                    <a:pt x="23470" y="36017"/>
                  </a:cubicBezTo>
                  <a:cubicBezTo>
                    <a:pt x="23470" y="35740"/>
                    <a:pt x="23332" y="35568"/>
                    <a:pt x="23193" y="35568"/>
                  </a:cubicBezTo>
                  <a:lnTo>
                    <a:pt x="23055" y="35568"/>
                  </a:lnTo>
                  <a:cubicBezTo>
                    <a:pt x="22329" y="35568"/>
                    <a:pt x="21742" y="35740"/>
                    <a:pt x="21327" y="35740"/>
                  </a:cubicBezTo>
                  <a:cubicBezTo>
                    <a:pt x="20325" y="35740"/>
                    <a:pt x="19322" y="35879"/>
                    <a:pt x="18285" y="36017"/>
                  </a:cubicBezTo>
                  <a:lnTo>
                    <a:pt x="18285" y="35568"/>
                  </a:lnTo>
                  <a:lnTo>
                    <a:pt x="18285" y="35153"/>
                  </a:lnTo>
                  <a:lnTo>
                    <a:pt x="18735" y="35153"/>
                  </a:lnTo>
                  <a:cubicBezTo>
                    <a:pt x="19011" y="35015"/>
                    <a:pt x="19322" y="35015"/>
                    <a:pt x="19599" y="35015"/>
                  </a:cubicBezTo>
                  <a:lnTo>
                    <a:pt x="19875" y="34704"/>
                  </a:lnTo>
                  <a:cubicBezTo>
                    <a:pt x="19875" y="34704"/>
                    <a:pt x="20013" y="34565"/>
                    <a:pt x="19875" y="34427"/>
                  </a:cubicBezTo>
                  <a:cubicBezTo>
                    <a:pt x="19875" y="34289"/>
                    <a:pt x="19737" y="34012"/>
                    <a:pt x="19460" y="34012"/>
                  </a:cubicBezTo>
                  <a:cubicBezTo>
                    <a:pt x="19149" y="34150"/>
                    <a:pt x="18873" y="34150"/>
                    <a:pt x="18735" y="34150"/>
                  </a:cubicBezTo>
                  <a:lnTo>
                    <a:pt x="18147" y="34289"/>
                  </a:lnTo>
                  <a:lnTo>
                    <a:pt x="18147" y="33701"/>
                  </a:lnTo>
                  <a:lnTo>
                    <a:pt x="18147" y="33148"/>
                  </a:lnTo>
                  <a:cubicBezTo>
                    <a:pt x="18458" y="33148"/>
                    <a:pt x="18735" y="32975"/>
                    <a:pt x="19011" y="32975"/>
                  </a:cubicBezTo>
                  <a:cubicBezTo>
                    <a:pt x="19322" y="32975"/>
                    <a:pt x="19460" y="32699"/>
                    <a:pt x="19460" y="32561"/>
                  </a:cubicBezTo>
                  <a:cubicBezTo>
                    <a:pt x="19460" y="32284"/>
                    <a:pt x="19149" y="32111"/>
                    <a:pt x="19011" y="32111"/>
                  </a:cubicBezTo>
                  <a:cubicBezTo>
                    <a:pt x="18596" y="32111"/>
                    <a:pt x="18285" y="32111"/>
                    <a:pt x="18009" y="32284"/>
                  </a:cubicBezTo>
                  <a:lnTo>
                    <a:pt x="18009" y="31696"/>
                  </a:lnTo>
                  <a:cubicBezTo>
                    <a:pt x="18147" y="31696"/>
                    <a:pt x="18285" y="31696"/>
                    <a:pt x="18596" y="31558"/>
                  </a:cubicBezTo>
                  <a:lnTo>
                    <a:pt x="18873" y="31558"/>
                  </a:lnTo>
                  <a:cubicBezTo>
                    <a:pt x="19011" y="31558"/>
                    <a:pt x="19322" y="31247"/>
                    <a:pt x="19149" y="31109"/>
                  </a:cubicBezTo>
                  <a:cubicBezTo>
                    <a:pt x="19149" y="30832"/>
                    <a:pt x="19011" y="30694"/>
                    <a:pt x="18735" y="30694"/>
                  </a:cubicBezTo>
                  <a:cubicBezTo>
                    <a:pt x="18458" y="30694"/>
                    <a:pt x="18147" y="30694"/>
                    <a:pt x="18009" y="30832"/>
                  </a:cubicBezTo>
                  <a:lnTo>
                    <a:pt x="17870" y="29968"/>
                  </a:lnTo>
                  <a:cubicBezTo>
                    <a:pt x="18147" y="29968"/>
                    <a:pt x="18285" y="29830"/>
                    <a:pt x="18596" y="29830"/>
                  </a:cubicBezTo>
                  <a:cubicBezTo>
                    <a:pt x="18873" y="29830"/>
                    <a:pt x="19011" y="29519"/>
                    <a:pt x="19011" y="29381"/>
                  </a:cubicBezTo>
                  <a:cubicBezTo>
                    <a:pt x="19011" y="29104"/>
                    <a:pt x="18735" y="28966"/>
                    <a:pt x="18596" y="28966"/>
                  </a:cubicBezTo>
                  <a:cubicBezTo>
                    <a:pt x="18285" y="28966"/>
                    <a:pt x="18009" y="28966"/>
                    <a:pt x="17870" y="29104"/>
                  </a:cubicBezTo>
                  <a:cubicBezTo>
                    <a:pt x="17870" y="28966"/>
                    <a:pt x="17732" y="28827"/>
                    <a:pt x="17732" y="28655"/>
                  </a:cubicBezTo>
                  <a:lnTo>
                    <a:pt x="17732" y="27652"/>
                  </a:lnTo>
                  <a:lnTo>
                    <a:pt x="19149" y="27652"/>
                  </a:lnTo>
                  <a:cubicBezTo>
                    <a:pt x="19875" y="27652"/>
                    <a:pt x="20601" y="27514"/>
                    <a:pt x="21050" y="27376"/>
                  </a:cubicBezTo>
                  <a:cubicBezTo>
                    <a:pt x="21189" y="27376"/>
                    <a:pt x="21327" y="27237"/>
                    <a:pt x="21327" y="27099"/>
                  </a:cubicBezTo>
                  <a:cubicBezTo>
                    <a:pt x="21465" y="27099"/>
                    <a:pt x="21465" y="26926"/>
                    <a:pt x="21327" y="26788"/>
                  </a:cubicBezTo>
                  <a:cubicBezTo>
                    <a:pt x="21327" y="26650"/>
                    <a:pt x="21189" y="26512"/>
                    <a:pt x="20878" y="26512"/>
                  </a:cubicBezTo>
                  <a:lnTo>
                    <a:pt x="20739" y="26512"/>
                  </a:lnTo>
                  <a:cubicBezTo>
                    <a:pt x="20601" y="26512"/>
                    <a:pt x="20601" y="26512"/>
                    <a:pt x="20463" y="26650"/>
                  </a:cubicBezTo>
                  <a:cubicBezTo>
                    <a:pt x="19737" y="26650"/>
                    <a:pt x="19149" y="26788"/>
                    <a:pt x="18596" y="26788"/>
                  </a:cubicBezTo>
                  <a:lnTo>
                    <a:pt x="17594" y="26788"/>
                  </a:lnTo>
                  <a:cubicBezTo>
                    <a:pt x="17594" y="26512"/>
                    <a:pt x="17594" y="26235"/>
                    <a:pt x="17421" y="25924"/>
                  </a:cubicBezTo>
                  <a:lnTo>
                    <a:pt x="18596" y="25924"/>
                  </a:lnTo>
                  <a:cubicBezTo>
                    <a:pt x="18735" y="25786"/>
                    <a:pt x="18873" y="25786"/>
                    <a:pt x="18873" y="25786"/>
                  </a:cubicBezTo>
                  <a:cubicBezTo>
                    <a:pt x="19011" y="25647"/>
                    <a:pt x="19011" y="25509"/>
                    <a:pt x="19011" y="25371"/>
                  </a:cubicBezTo>
                  <a:cubicBezTo>
                    <a:pt x="19011" y="25060"/>
                    <a:pt x="18873" y="24922"/>
                    <a:pt x="18596" y="24922"/>
                  </a:cubicBezTo>
                  <a:cubicBezTo>
                    <a:pt x="18147" y="24922"/>
                    <a:pt x="17732" y="24922"/>
                    <a:pt x="17421" y="25060"/>
                  </a:cubicBezTo>
                  <a:cubicBezTo>
                    <a:pt x="17283" y="24783"/>
                    <a:pt x="17283" y="24507"/>
                    <a:pt x="17283" y="24196"/>
                  </a:cubicBezTo>
                  <a:cubicBezTo>
                    <a:pt x="17594" y="24196"/>
                    <a:pt x="17870" y="24196"/>
                    <a:pt x="18147" y="24058"/>
                  </a:cubicBezTo>
                  <a:cubicBezTo>
                    <a:pt x="18285" y="24058"/>
                    <a:pt x="18458" y="24058"/>
                    <a:pt x="18458" y="23919"/>
                  </a:cubicBezTo>
                  <a:cubicBezTo>
                    <a:pt x="18596" y="23919"/>
                    <a:pt x="18596" y="23781"/>
                    <a:pt x="18596" y="23643"/>
                  </a:cubicBezTo>
                  <a:cubicBezTo>
                    <a:pt x="18596" y="23470"/>
                    <a:pt x="18596" y="23332"/>
                    <a:pt x="18458" y="23332"/>
                  </a:cubicBezTo>
                  <a:cubicBezTo>
                    <a:pt x="18458" y="23193"/>
                    <a:pt x="18285" y="23193"/>
                    <a:pt x="18147" y="23193"/>
                  </a:cubicBezTo>
                  <a:cubicBezTo>
                    <a:pt x="17870" y="23193"/>
                    <a:pt x="17421" y="23332"/>
                    <a:pt x="17145" y="23332"/>
                  </a:cubicBezTo>
                  <a:lnTo>
                    <a:pt x="17145" y="23055"/>
                  </a:lnTo>
                  <a:lnTo>
                    <a:pt x="17145" y="22606"/>
                  </a:lnTo>
                  <a:lnTo>
                    <a:pt x="18009" y="22606"/>
                  </a:lnTo>
                  <a:cubicBezTo>
                    <a:pt x="18147" y="22606"/>
                    <a:pt x="18285" y="22468"/>
                    <a:pt x="18285" y="22468"/>
                  </a:cubicBezTo>
                  <a:cubicBezTo>
                    <a:pt x="18458" y="22329"/>
                    <a:pt x="18458" y="22191"/>
                    <a:pt x="18458" y="22053"/>
                  </a:cubicBezTo>
                  <a:cubicBezTo>
                    <a:pt x="18458" y="21914"/>
                    <a:pt x="18147" y="21742"/>
                    <a:pt x="18009" y="21742"/>
                  </a:cubicBezTo>
                  <a:lnTo>
                    <a:pt x="17006" y="21742"/>
                  </a:lnTo>
                  <a:cubicBezTo>
                    <a:pt x="17006" y="21603"/>
                    <a:pt x="16868" y="21327"/>
                    <a:pt x="16868" y="21189"/>
                  </a:cubicBezTo>
                  <a:lnTo>
                    <a:pt x="17732" y="21189"/>
                  </a:lnTo>
                  <a:cubicBezTo>
                    <a:pt x="17870" y="21189"/>
                    <a:pt x="18009" y="21050"/>
                    <a:pt x="18147" y="21050"/>
                  </a:cubicBezTo>
                  <a:lnTo>
                    <a:pt x="18147" y="20601"/>
                  </a:lnTo>
                  <a:cubicBezTo>
                    <a:pt x="18147" y="20463"/>
                    <a:pt x="18009" y="20324"/>
                    <a:pt x="17732" y="20324"/>
                  </a:cubicBezTo>
                  <a:lnTo>
                    <a:pt x="16730" y="20324"/>
                  </a:lnTo>
                  <a:lnTo>
                    <a:pt x="16730" y="20013"/>
                  </a:lnTo>
                  <a:lnTo>
                    <a:pt x="16557" y="19737"/>
                  </a:lnTo>
                  <a:cubicBezTo>
                    <a:pt x="17283" y="19599"/>
                    <a:pt x="18147" y="19599"/>
                    <a:pt x="18735" y="19460"/>
                  </a:cubicBezTo>
                  <a:lnTo>
                    <a:pt x="20186" y="19460"/>
                  </a:lnTo>
                  <a:cubicBezTo>
                    <a:pt x="20325" y="19322"/>
                    <a:pt x="20601" y="19149"/>
                    <a:pt x="20463" y="18873"/>
                  </a:cubicBezTo>
                  <a:cubicBezTo>
                    <a:pt x="20463" y="18734"/>
                    <a:pt x="20325" y="18458"/>
                    <a:pt x="20013" y="18458"/>
                  </a:cubicBezTo>
                  <a:cubicBezTo>
                    <a:pt x="19599" y="18596"/>
                    <a:pt x="19149" y="18596"/>
                    <a:pt x="18735" y="18596"/>
                  </a:cubicBezTo>
                  <a:cubicBezTo>
                    <a:pt x="18009" y="18596"/>
                    <a:pt x="17145" y="18734"/>
                    <a:pt x="16419" y="18873"/>
                  </a:cubicBezTo>
                  <a:lnTo>
                    <a:pt x="16419" y="18596"/>
                  </a:lnTo>
                  <a:lnTo>
                    <a:pt x="16419" y="18285"/>
                  </a:lnTo>
                  <a:cubicBezTo>
                    <a:pt x="16868" y="18285"/>
                    <a:pt x="17145" y="18285"/>
                    <a:pt x="17421" y="18147"/>
                  </a:cubicBezTo>
                  <a:cubicBezTo>
                    <a:pt x="17594" y="18147"/>
                    <a:pt x="17732" y="18147"/>
                    <a:pt x="17732" y="18009"/>
                  </a:cubicBezTo>
                  <a:cubicBezTo>
                    <a:pt x="17870" y="18009"/>
                    <a:pt x="17870" y="17870"/>
                    <a:pt x="17870" y="17732"/>
                  </a:cubicBezTo>
                  <a:cubicBezTo>
                    <a:pt x="17870" y="17421"/>
                    <a:pt x="17732" y="17283"/>
                    <a:pt x="17421" y="17283"/>
                  </a:cubicBezTo>
                  <a:cubicBezTo>
                    <a:pt x="17006" y="17283"/>
                    <a:pt x="16557" y="17421"/>
                    <a:pt x="16280" y="17421"/>
                  </a:cubicBezTo>
                  <a:lnTo>
                    <a:pt x="16142" y="17283"/>
                  </a:lnTo>
                  <a:cubicBezTo>
                    <a:pt x="16419" y="17145"/>
                    <a:pt x="16730" y="17145"/>
                    <a:pt x="17006" y="17006"/>
                  </a:cubicBezTo>
                  <a:lnTo>
                    <a:pt x="17145" y="17006"/>
                  </a:lnTo>
                  <a:cubicBezTo>
                    <a:pt x="17145" y="17006"/>
                    <a:pt x="17283" y="17006"/>
                    <a:pt x="17421" y="16868"/>
                  </a:cubicBezTo>
                  <a:lnTo>
                    <a:pt x="17421" y="16557"/>
                  </a:lnTo>
                  <a:cubicBezTo>
                    <a:pt x="17421" y="16419"/>
                    <a:pt x="17421" y="16280"/>
                    <a:pt x="17283" y="16280"/>
                  </a:cubicBezTo>
                  <a:cubicBezTo>
                    <a:pt x="17283" y="16142"/>
                    <a:pt x="17145" y="16142"/>
                    <a:pt x="17006" y="16142"/>
                  </a:cubicBezTo>
                  <a:cubicBezTo>
                    <a:pt x="16730" y="16142"/>
                    <a:pt x="16280" y="16280"/>
                    <a:pt x="16004" y="16419"/>
                  </a:cubicBezTo>
                  <a:lnTo>
                    <a:pt x="16004" y="16280"/>
                  </a:lnTo>
                  <a:lnTo>
                    <a:pt x="16004" y="16004"/>
                  </a:lnTo>
                  <a:lnTo>
                    <a:pt x="16004" y="15866"/>
                  </a:lnTo>
                  <a:lnTo>
                    <a:pt x="16004" y="15693"/>
                  </a:lnTo>
                  <a:cubicBezTo>
                    <a:pt x="16280" y="15693"/>
                    <a:pt x="16419" y="15693"/>
                    <a:pt x="16730" y="15555"/>
                  </a:cubicBezTo>
                  <a:cubicBezTo>
                    <a:pt x="16868" y="15555"/>
                    <a:pt x="16868" y="15555"/>
                    <a:pt x="17006" y="15416"/>
                  </a:cubicBezTo>
                  <a:cubicBezTo>
                    <a:pt x="17145" y="15416"/>
                    <a:pt x="17145" y="15278"/>
                    <a:pt x="17145" y="15140"/>
                  </a:cubicBezTo>
                  <a:cubicBezTo>
                    <a:pt x="17145" y="15001"/>
                    <a:pt x="17006" y="14829"/>
                    <a:pt x="17006" y="14829"/>
                  </a:cubicBezTo>
                  <a:cubicBezTo>
                    <a:pt x="16868" y="14829"/>
                    <a:pt x="16868" y="14690"/>
                    <a:pt x="16730" y="14690"/>
                  </a:cubicBezTo>
                  <a:cubicBezTo>
                    <a:pt x="16280" y="14829"/>
                    <a:pt x="16004" y="14829"/>
                    <a:pt x="15866" y="14829"/>
                  </a:cubicBezTo>
                  <a:lnTo>
                    <a:pt x="15693" y="14552"/>
                  </a:lnTo>
                  <a:lnTo>
                    <a:pt x="15693" y="14414"/>
                  </a:lnTo>
                  <a:lnTo>
                    <a:pt x="15693" y="13965"/>
                  </a:lnTo>
                  <a:lnTo>
                    <a:pt x="16142" y="13965"/>
                  </a:lnTo>
                  <a:cubicBezTo>
                    <a:pt x="16280" y="13965"/>
                    <a:pt x="16419" y="13965"/>
                    <a:pt x="16419" y="13826"/>
                  </a:cubicBezTo>
                  <a:cubicBezTo>
                    <a:pt x="16557" y="13688"/>
                    <a:pt x="16557" y="13550"/>
                    <a:pt x="16557" y="13550"/>
                  </a:cubicBezTo>
                  <a:cubicBezTo>
                    <a:pt x="16557" y="13273"/>
                    <a:pt x="16280" y="13100"/>
                    <a:pt x="16142" y="13100"/>
                  </a:cubicBezTo>
                  <a:lnTo>
                    <a:pt x="15555" y="13100"/>
                  </a:lnTo>
                  <a:cubicBezTo>
                    <a:pt x="15555" y="12686"/>
                    <a:pt x="15416" y="12236"/>
                    <a:pt x="15416" y="11683"/>
                  </a:cubicBezTo>
                  <a:lnTo>
                    <a:pt x="15693" y="11683"/>
                  </a:lnTo>
                  <a:cubicBezTo>
                    <a:pt x="16419" y="11545"/>
                    <a:pt x="17006" y="11372"/>
                    <a:pt x="17594" y="11372"/>
                  </a:cubicBezTo>
                  <a:cubicBezTo>
                    <a:pt x="18147" y="11372"/>
                    <a:pt x="18596" y="11234"/>
                    <a:pt x="19149" y="11234"/>
                  </a:cubicBezTo>
                  <a:cubicBezTo>
                    <a:pt x="19322" y="11234"/>
                    <a:pt x="19460" y="11096"/>
                    <a:pt x="19460" y="11096"/>
                  </a:cubicBezTo>
                  <a:cubicBezTo>
                    <a:pt x="19599" y="10957"/>
                    <a:pt x="19599" y="10819"/>
                    <a:pt x="19599" y="10681"/>
                  </a:cubicBezTo>
                  <a:cubicBezTo>
                    <a:pt x="19599" y="10508"/>
                    <a:pt x="19322" y="10232"/>
                    <a:pt x="19149" y="10232"/>
                  </a:cubicBezTo>
                  <a:cubicBezTo>
                    <a:pt x="18596" y="10370"/>
                    <a:pt x="18009" y="10370"/>
                    <a:pt x="17421" y="10508"/>
                  </a:cubicBezTo>
                  <a:lnTo>
                    <a:pt x="17006" y="10508"/>
                  </a:lnTo>
                  <a:cubicBezTo>
                    <a:pt x="16280" y="10681"/>
                    <a:pt x="15866" y="10681"/>
                    <a:pt x="15278" y="10819"/>
                  </a:cubicBezTo>
                  <a:lnTo>
                    <a:pt x="15278" y="10370"/>
                  </a:lnTo>
                  <a:lnTo>
                    <a:pt x="15278" y="9367"/>
                  </a:lnTo>
                  <a:cubicBezTo>
                    <a:pt x="15416" y="9367"/>
                    <a:pt x="15555" y="9367"/>
                    <a:pt x="15693" y="9229"/>
                  </a:cubicBezTo>
                  <a:lnTo>
                    <a:pt x="16142" y="9229"/>
                  </a:lnTo>
                  <a:cubicBezTo>
                    <a:pt x="16280" y="9229"/>
                    <a:pt x="16419" y="9091"/>
                    <a:pt x="16419" y="9091"/>
                  </a:cubicBezTo>
                  <a:cubicBezTo>
                    <a:pt x="16557" y="8953"/>
                    <a:pt x="16557" y="8780"/>
                    <a:pt x="16557" y="8642"/>
                  </a:cubicBezTo>
                  <a:cubicBezTo>
                    <a:pt x="16557" y="8503"/>
                    <a:pt x="16419" y="8365"/>
                    <a:pt x="16142" y="8365"/>
                  </a:cubicBezTo>
                  <a:cubicBezTo>
                    <a:pt x="15866" y="8365"/>
                    <a:pt x="15416" y="8365"/>
                    <a:pt x="15140" y="8503"/>
                  </a:cubicBezTo>
                  <a:lnTo>
                    <a:pt x="15140" y="8088"/>
                  </a:lnTo>
                  <a:lnTo>
                    <a:pt x="15140" y="7501"/>
                  </a:lnTo>
                  <a:lnTo>
                    <a:pt x="15278" y="7501"/>
                  </a:lnTo>
                  <a:cubicBezTo>
                    <a:pt x="15555" y="7501"/>
                    <a:pt x="16004" y="7363"/>
                    <a:pt x="16280" y="7363"/>
                  </a:cubicBezTo>
                  <a:cubicBezTo>
                    <a:pt x="16419" y="7363"/>
                    <a:pt x="16557" y="7363"/>
                    <a:pt x="16557" y="7224"/>
                  </a:cubicBezTo>
                  <a:cubicBezTo>
                    <a:pt x="16730" y="7052"/>
                    <a:pt x="16730" y="6913"/>
                    <a:pt x="16730" y="6913"/>
                  </a:cubicBezTo>
                  <a:cubicBezTo>
                    <a:pt x="16730" y="6775"/>
                    <a:pt x="16730" y="6637"/>
                    <a:pt x="16557" y="6498"/>
                  </a:cubicBezTo>
                  <a:lnTo>
                    <a:pt x="15140" y="6498"/>
                  </a:lnTo>
                  <a:lnTo>
                    <a:pt x="15278" y="5911"/>
                  </a:lnTo>
                  <a:cubicBezTo>
                    <a:pt x="15555" y="5911"/>
                    <a:pt x="15866" y="5773"/>
                    <a:pt x="16142" y="5773"/>
                  </a:cubicBezTo>
                  <a:cubicBezTo>
                    <a:pt x="16280" y="5773"/>
                    <a:pt x="16280" y="5773"/>
                    <a:pt x="16419" y="5634"/>
                  </a:cubicBezTo>
                  <a:cubicBezTo>
                    <a:pt x="16419" y="5496"/>
                    <a:pt x="16557" y="5323"/>
                    <a:pt x="16557" y="5323"/>
                  </a:cubicBezTo>
                  <a:cubicBezTo>
                    <a:pt x="16419" y="5185"/>
                    <a:pt x="16419" y="5047"/>
                    <a:pt x="16280" y="4908"/>
                  </a:cubicBezTo>
                  <a:lnTo>
                    <a:pt x="15555" y="4908"/>
                  </a:lnTo>
                  <a:lnTo>
                    <a:pt x="15278" y="5047"/>
                  </a:lnTo>
                  <a:lnTo>
                    <a:pt x="15278" y="4770"/>
                  </a:lnTo>
                  <a:lnTo>
                    <a:pt x="15416" y="4321"/>
                  </a:lnTo>
                  <a:lnTo>
                    <a:pt x="16142" y="4321"/>
                  </a:lnTo>
                  <a:cubicBezTo>
                    <a:pt x="16280" y="4321"/>
                    <a:pt x="16280" y="4321"/>
                    <a:pt x="16419" y="4183"/>
                  </a:cubicBezTo>
                  <a:cubicBezTo>
                    <a:pt x="16557" y="4044"/>
                    <a:pt x="16557" y="3906"/>
                    <a:pt x="16557" y="3906"/>
                  </a:cubicBezTo>
                  <a:cubicBezTo>
                    <a:pt x="16557" y="3595"/>
                    <a:pt x="16280" y="3457"/>
                    <a:pt x="16142" y="3457"/>
                  </a:cubicBezTo>
                  <a:lnTo>
                    <a:pt x="15555" y="3457"/>
                  </a:lnTo>
                  <a:lnTo>
                    <a:pt x="15555" y="3042"/>
                  </a:lnTo>
                  <a:lnTo>
                    <a:pt x="15693" y="2731"/>
                  </a:lnTo>
                  <a:cubicBezTo>
                    <a:pt x="16557" y="2731"/>
                    <a:pt x="17594" y="2731"/>
                    <a:pt x="18458" y="2593"/>
                  </a:cubicBezTo>
                  <a:lnTo>
                    <a:pt x="18873" y="2593"/>
                  </a:lnTo>
                  <a:cubicBezTo>
                    <a:pt x="19149" y="2593"/>
                    <a:pt x="19322" y="2316"/>
                    <a:pt x="19322" y="2040"/>
                  </a:cubicBezTo>
                  <a:cubicBezTo>
                    <a:pt x="19322" y="1895"/>
                    <a:pt x="19104" y="1677"/>
                    <a:pt x="18952" y="1610"/>
                  </a:cubicBezTo>
                  <a:lnTo>
                    <a:pt x="18952" y="1610"/>
                  </a:lnTo>
                  <a:cubicBezTo>
                    <a:pt x="19016" y="1598"/>
                    <a:pt x="19083" y="1590"/>
                    <a:pt x="19149" y="1590"/>
                  </a:cubicBezTo>
                  <a:lnTo>
                    <a:pt x="19460" y="1452"/>
                  </a:lnTo>
                  <a:cubicBezTo>
                    <a:pt x="19875" y="1452"/>
                    <a:pt x="20463" y="1314"/>
                    <a:pt x="20878" y="1314"/>
                  </a:cubicBezTo>
                  <a:cubicBezTo>
                    <a:pt x="21742" y="1175"/>
                    <a:pt x="22606" y="1003"/>
                    <a:pt x="23470" y="1003"/>
                  </a:cubicBezTo>
                  <a:cubicBezTo>
                    <a:pt x="24058" y="864"/>
                    <a:pt x="24645" y="864"/>
                    <a:pt x="25198" y="864"/>
                  </a:cubicBezTo>
                  <a:close/>
                  <a:moveTo>
                    <a:pt x="24196" y="0"/>
                  </a:moveTo>
                  <a:cubicBezTo>
                    <a:pt x="22468" y="139"/>
                    <a:pt x="20739" y="450"/>
                    <a:pt x="19149" y="726"/>
                  </a:cubicBezTo>
                  <a:lnTo>
                    <a:pt x="18147" y="864"/>
                  </a:lnTo>
                  <a:lnTo>
                    <a:pt x="17421" y="864"/>
                  </a:lnTo>
                  <a:cubicBezTo>
                    <a:pt x="17283" y="1003"/>
                    <a:pt x="17145" y="1003"/>
                    <a:pt x="16868" y="1003"/>
                  </a:cubicBezTo>
                  <a:lnTo>
                    <a:pt x="15866" y="1003"/>
                  </a:lnTo>
                  <a:cubicBezTo>
                    <a:pt x="15555" y="1175"/>
                    <a:pt x="15416" y="1175"/>
                    <a:pt x="15140" y="1452"/>
                  </a:cubicBezTo>
                  <a:cubicBezTo>
                    <a:pt x="15002" y="1590"/>
                    <a:pt x="14829" y="1729"/>
                    <a:pt x="14690" y="2178"/>
                  </a:cubicBezTo>
                  <a:cubicBezTo>
                    <a:pt x="14690" y="2178"/>
                    <a:pt x="14690" y="2316"/>
                    <a:pt x="14829" y="2454"/>
                  </a:cubicBezTo>
                  <a:cubicBezTo>
                    <a:pt x="13965" y="6049"/>
                    <a:pt x="14276" y="9817"/>
                    <a:pt x="14552" y="12686"/>
                  </a:cubicBezTo>
                  <a:cubicBezTo>
                    <a:pt x="14829" y="14137"/>
                    <a:pt x="15002" y="15866"/>
                    <a:pt x="15416" y="17870"/>
                  </a:cubicBezTo>
                  <a:lnTo>
                    <a:pt x="15555" y="18873"/>
                  </a:lnTo>
                  <a:lnTo>
                    <a:pt x="15555" y="19149"/>
                  </a:lnTo>
                  <a:cubicBezTo>
                    <a:pt x="15693" y="19599"/>
                    <a:pt x="15693" y="20013"/>
                    <a:pt x="15866" y="20463"/>
                  </a:cubicBezTo>
                  <a:cubicBezTo>
                    <a:pt x="16004" y="21327"/>
                    <a:pt x="16142" y="22329"/>
                    <a:pt x="16280" y="23332"/>
                  </a:cubicBezTo>
                  <a:lnTo>
                    <a:pt x="16280" y="23470"/>
                  </a:lnTo>
                  <a:cubicBezTo>
                    <a:pt x="16419" y="24334"/>
                    <a:pt x="16557" y="25198"/>
                    <a:pt x="16557" y="26062"/>
                  </a:cubicBezTo>
                  <a:cubicBezTo>
                    <a:pt x="16868" y="28378"/>
                    <a:pt x="17006" y="30556"/>
                    <a:pt x="17145" y="32561"/>
                  </a:cubicBezTo>
                  <a:cubicBezTo>
                    <a:pt x="17283" y="34012"/>
                    <a:pt x="17421" y="35291"/>
                    <a:pt x="17421" y="36605"/>
                  </a:cubicBezTo>
                  <a:cubicBezTo>
                    <a:pt x="17594" y="38333"/>
                    <a:pt x="17732" y="40061"/>
                    <a:pt x="17870" y="41928"/>
                  </a:cubicBezTo>
                  <a:lnTo>
                    <a:pt x="17870" y="42066"/>
                  </a:lnTo>
                  <a:lnTo>
                    <a:pt x="18009" y="43207"/>
                  </a:lnTo>
                  <a:cubicBezTo>
                    <a:pt x="18009" y="44382"/>
                    <a:pt x="18147" y="45522"/>
                    <a:pt x="18285" y="46525"/>
                  </a:cubicBezTo>
                  <a:cubicBezTo>
                    <a:pt x="18285" y="47251"/>
                    <a:pt x="18458" y="48115"/>
                    <a:pt x="18596" y="48841"/>
                  </a:cubicBezTo>
                  <a:lnTo>
                    <a:pt x="18596" y="49843"/>
                  </a:lnTo>
                  <a:cubicBezTo>
                    <a:pt x="19011" y="52574"/>
                    <a:pt x="19149" y="55304"/>
                    <a:pt x="19460" y="58035"/>
                  </a:cubicBezTo>
                  <a:lnTo>
                    <a:pt x="19599" y="59072"/>
                  </a:lnTo>
                  <a:cubicBezTo>
                    <a:pt x="19149" y="59072"/>
                    <a:pt x="18735" y="59210"/>
                    <a:pt x="18285" y="59348"/>
                  </a:cubicBezTo>
                  <a:cubicBezTo>
                    <a:pt x="16557" y="55615"/>
                    <a:pt x="14829" y="51848"/>
                    <a:pt x="13550" y="48391"/>
                  </a:cubicBezTo>
                  <a:lnTo>
                    <a:pt x="13412" y="48253"/>
                  </a:lnTo>
                  <a:lnTo>
                    <a:pt x="13412" y="48115"/>
                  </a:lnTo>
                  <a:cubicBezTo>
                    <a:pt x="13412" y="48115"/>
                    <a:pt x="13412" y="47976"/>
                    <a:pt x="13550" y="47976"/>
                  </a:cubicBezTo>
                  <a:lnTo>
                    <a:pt x="13688" y="47976"/>
                  </a:lnTo>
                  <a:lnTo>
                    <a:pt x="13688" y="47838"/>
                  </a:lnTo>
                  <a:lnTo>
                    <a:pt x="13965" y="47838"/>
                  </a:lnTo>
                  <a:cubicBezTo>
                    <a:pt x="13965" y="47665"/>
                    <a:pt x="14137" y="47665"/>
                    <a:pt x="14137" y="47527"/>
                  </a:cubicBezTo>
                  <a:lnTo>
                    <a:pt x="14276" y="47527"/>
                  </a:lnTo>
                  <a:cubicBezTo>
                    <a:pt x="14276" y="47389"/>
                    <a:pt x="14414" y="47389"/>
                    <a:pt x="14414" y="47251"/>
                  </a:cubicBezTo>
                  <a:lnTo>
                    <a:pt x="14414" y="46974"/>
                  </a:lnTo>
                  <a:cubicBezTo>
                    <a:pt x="14137" y="46248"/>
                    <a:pt x="13826" y="45661"/>
                    <a:pt x="13550" y="45073"/>
                  </a:cubicBezTo>
                  <a:cubicBezTo>
                    <a:pt x="13273" y="44520"/>
                    <a:pt x="12962" y="43932"/>
                    <a:pt x="12686" y="43207"/>
                  </a:cubicBezTo>
                  <a:cubicBezTo>
                    <a:pt x="11960" y="42066"/>
                    <a:pt x="11234" y="40925"/>
                    <a:pt x="10508" y="39888"/>
                  </a:cubicBezTo>
                  <a:cubicBezTo>
                    <a:pt x="8780" y="37469"/>
                    <a:pt x="6913" y="35568"/>
                    <a:pt x="5047" y="34012"/>
                  </a:cubicBezTo>
                  <a:lnTo>
                    <a:pt x="4459" y="34012"/>
                  </a:lnTo>
                  <a:cubicBezTo>
                    <a:pt x="3906" y="34150"/>
                    <a:pt x="3457" y="34289"/>
                    <a:pt x="3042" y="34565"/>
                  </a:cubicBezTo>
                  <a:lnTo>
                    <a:pt x="2731" y="34565"/>
                  </a:lnTo>
                  <a:cubicBezTo>
                    <a:pt x="2731" y="34704"/>
                    <a:pt x="2593" y="34876"/>
                    <a:pt x="2593" y="34876"/>
                  </a:cubicBezTo>
                  <a:cubicBezTo>
                    <a:pt x="2316" y="36432"/>
                    <a:pt x="2178" y="37884"/>
                    <a:pt x="2316" y="39335"/>
                  </a:cubicBezTo>
                  <a:cubicBezTo>
                    <a:pt x="2316" y="39888"/>
                    <a:pt x="2316" y="40614"/>
                    <a:pt x="2454" y="41202"/>
                  </a:cubicBezTo>
                  <a:cubicBezTo>
                    <a:pt x="1867" y="41617"/>
                    <a:pt x="1452" y="42066"/>
                    <a:pt x="1003" y="42342"/>
                  </a:cubicBezTo>
                  <a:cubicBezTo>
                    <a:pt x="726" y="42792"/>
                    <a:pt x="450" y="43345"/>
                    <a:pt x="139" y="43932"/>
                  </a:cubicBezTo>
                  <a:cubicBezTo>
                    <a:pt x="0" y="44382"/>
                    <a:pt x="0" y="44935"/>
                    <a:pt x="0" y="45522"/>
                  </a:cubicBezTo>
                  <a:cubicBezTo>
                    <a:pt x="0" y="46110"/>
                    <a:pt x="139" y="46663"/>
                    <a:pt x="450" y="47389"/>
                  </a:cubicBezTo>
                  <a:cubicBezTo>
                    <a:pt x="588" y="48253"/>
                    <a:pt x="1003" y="49255"/>
                    <a:pt x="1314" y="49843"/>
                  </a:cubicBezTo>
                  <a:cubicBezTo>
                    <a:pt x="1590" y="50707"/>
                    <a:pt x="1867" y="51571"/>
                    <a:pt x="2316" y="52435"/>
                  </a:cubicBezTo>
                  <a:cubicBezTo>
                    <a:pt x="3042" y="54025"/>
                    <a:pt x="3906" y="55615"/>
                    <a:pt x="4770" y="57033"/>
                  </a:cubicBezTo>
                  <a:lnTo>
                    <a:pt x="4909" y="57482"/>
                  </a:lnTo>
                  <a:cubicBezTo>
                    <a:pt x="5185" y="57758"/>
                    <a:pt x="5323" y="58208"/>
                    <a:pt x="5634" y="58484"/>
                  </a:cubicBezTo>
                  <a:cubicBezTo>
                    <a:pt x="5911" y="58899"/>
                    <a:pt x="6360" y="59348"/>
                    <a:pt x="6913" y="59487"/>
                  </a:cubicBezTo>
                  <a:lnTo>
                    <a:pt x="7052" y="59487"/>
                  </a:lnTo>
                  <a:cubicBezTo>
                    <a:pt x="7224" y="59487"/>
                    <a:pt x="7501" y="59348"/>
                    <a:pt x="7639" y="59210"/>
                  </a:cubicBezTo>
                  <a:cubicBezTo>
                    <a:pt x="7777" y="59072"/>
                    <a:pt x="7916" y="58899"/>
                    <a:pt x="7916" y="58623"/>
                  </a:cubicBezTo>
                  <a:lnTo>
                    <a:pt x="7916" y="58346"/>
                  </a:lnTo>
                  <a:cubicBezTo>
                    <a:pt x="7777" y="58208"/>
                    <a:pt x="7777" y="58208"/>
                    <a:pt x="7777" y="58035"/>
                  </a:cubicBezTo>
                  <a:cubicBezTo>
                    <a:pt x="7639" y="57758"/>
                    <a:pt x="7639" y="57482"/>
                    <a:pt x="7501" y="57344"/>
                  </a:cubicBezTo>
                  <a:cubicBezTo>
                    <a:pt x="7224" y="56894"/>
                    <a:pt x="6913" y="56479"/>
                    <a:pt x="6775" y="56030"/>
                  </a:cubicBezTo>
                  <a:cubicBezTo>
                    <a:pt x="6499" y="55754"/>
                    <a:pt x="6360" y="55304"/>
                    <a:pt x="6049" y="55028"/>
                  </a:cubicBezTo>
                  <a:lnTo>
                    <a:pt x="6049" y="54889"/>
                  </a:lnTo>
                  <a:lnTo>
                    <a:pt x="5911" y="54751"/>
                  </a:lnTo>
                  <a:cubicBezTo>
                    <a:pt x="5185" y="53438"/>
                    <a:pt x="4321" y="51986"/>
                    <a:pt x="3595" y="50569"/>
                  </a:cubicBezTo>
                  <a:cubicBezTo>
                    <a:pt x="3319" y="50120"/>
                    <a:pt x="3180" y="49566"/>
                    <a:pt x="2904" y="49117"/>
                  </a:cubicBezTo>
                  <a:cubicBezTo>
                    <a:pt x="2593" y="48391"/>
                    <a:pt x="2316" y="47527"/>
                    <a:pt x="2178" y="46525"/>
                  </a:cubicBezTo>
                  <a:lnTo>
                    <a:pt x="2178" y="45522"/>
                  </a:lnTo>
                  <a:cubicBezTo>
                    <a:pt x="2316" y="45246"/>
                    <a:pt x="2316" y="44935"/>
                    <a:pt x="2454" y="44658"/>
                  </a:cubicBezTo>
                  <a:cubicBezTo>
                    <a:pt x="2454" y="44520"/>
                    <a:pt x="2593" y="44382"/>
                    <a:pt x="2731" y="44209"/>
                  </a:cubicBezTo>
                  <a:lnTo>
                    <a:pt x="2904" y="44071"/>
                  </a:lnTo>
                  <a:lnTo>
                    <a:pt x="3042" y="43932"/>
                  </a:lnTo>
                  <a:cubicBezTo>
                    <a:pt x="3595" y="46663"/>
                    <a:pt x="4632" y="49394"/>
                    <a:pt x="5634" y="51571"/>
                  </a:cubicBezTo>
                  <a:cubicBezTo>
                    <a:pt x="5634" y="51710"/>
                    <a:pt x="5773" y="51848"/>
                    <a:pt x="5911" y="51848"/>
                  </a:cubicBezTo>
                  <a:lnTo>
                    <a:pt x="6360" y="51848"/>
                  </a:lnTo>
                  <a:cubicBezTo>
                    <a:pt x="6637" y="51710"/>
                    <a:pt x="7052" y="51433"/>
                    <a:pt x="7363" y="51295"/>
                  </a:cubicBezTo>
                  <a:cubicBezTo>
                    <a:pt x="8953" y="54025"/>
                    <a:pt x="10093" y="56894"/>
                    <a:pt x="11545" y="60213"/>
                  </a:cubicBezTo>
                  <a:cubicBezTo>
                    <a:pt x="11822" y="60800"/>
                    <a:pt x="12098" y="61353"/>
                    <a:pt x="12236" y="61941"/>
                  </a:cubicBezTo>
                  <a:cubicBezTo>
                    <a:pt x="12409" y="61941"/>
                    <a:pt x="12409" y="61941"/>
                    <a:pt x="12409" y="62079"/>
                  </a:cubicBezTo>
                  <a:cubicBezTo>
                    <a:pt x="12236" y="62079"/>
                    <a:pt x="12236" y="62079"/>
                    <a:pt x="12098" y="62217"/>
                  </a:cubicBezTo>
                  <a:cubicBezTo>
                    <a:pt x="11683" y="62667"/>
                    <a:pt x="11096" y="63081"/>
                    <a:pt x="10681" y="63669"/>
                  </a:cubicBezTo>
                  <a:cubicBezTo>
                    <a:pt x="10370" y="64257"/>
                    <a:pt x="10093" y="64810"/>
                    <a:pt x="9817" y="65397"/>
                  </a:cubicBezTo>
                  <a:cubicBezTo>
                    <a:pt x="9644" y="65536"/>
                    <a:pt x="9644" y="65536"/>
                    <a:pt x="9644" y="65674"/>
                  </a:cubicBezTo>
                  <a:lnTo>
                    <a:pt x="9644" y="65812"/>
                  </a:lnTo>
                  <a:cubicBezTo>
                    <a:pt x="9506" y="66123"/>
                    <a:pt x="9367" y="66400"/>
                    <a:pt x="9367" y="66538"/>
                  </a:cubicBezTo>
                  <a:cubicBezTo>
                    <a:pt x="9229" y="66849"/>
                    <a:pt x="9229" y="67126"/>
                    <a:pt x="9091" y="67540"/>
                  </a:cubicBezTo>
                  <a:cubicBezTo>
                    <a:pt x="8953" y="68266"/>
                    <a:pt x="8953" y="68854"/>
                    <a:pt x="8953" y="69718"/>
                  </a:cubicBezTo>
                  <a:cubicBezTo>
                    <a:pt x="8953" y="70720"/>
                    <a:pt x="9091" y="71723"/>
                    <a:pt x="9091" y="72725"/>
                  </a:cubicBezTo>
                  <a:cubicBezTo>
                    <a:pt x="9091" y="73036"/>
                    <a:pt x="9229" y="73451"/>
                    <a:pt x="9229" y="73900"/>
                  </a:cubicBezTo>
                  <a:lnTo>
                    <a:pt x="9229" y="76043"/>
                  </a:lnTo>
                  <a:lnTo>
                    <a:pt x="9229" y="77357"/>
                  </a:lnTo>
                  <a:lnTo>
                    <a:pt x="9229" y="78636"/>
                  </a:lnTo>
                  <a:cubicBezTo>
                    <a:pt x="9229" y="80226"/>
                    <a:pt x="9229" y="82092"/>
                    <a:pt x="9367" y="84131"/>
                  </a:cubicBezTo>
                  <a:lnTo>
                    <a:pt x="9367" y="84408"/>
                  </a:lnTo>
                  <a:cubicBezTo>
                    <a:pt x="9506" y="84546"/>
                    <a:pt x="9644" y="84685"/>
                    <a:pt x="9817" y="84685"/>
                  </a:cubicBezTo>
                  <a:cubicBezTo>
                    <a:pt x="9955" y="84685"/>
                    <a:pt x="9955" y="84546"/>
                    <a:pt x="10093" y="84546"/>
                  </a:cubicBezTo>
                  <a:cubicBezTo>
                    <a:pt x="10232" y="84408"/>
                    <a:pt x="10232" y="84270"/>
                    <a:pt x="10232" y="84131"/>
                  </a:cubicBezTo>
                  <a:cubicBezTo>
                    <a:pt x="10093" y="82542"/>
                    <a:pt x="10093" y="80813"/>
                    <a:pt x="10093" y="79500"/>
                  </a:cubicBezTo>
                  <a:lnTo>
                    <a:pt x="10093" y="77910"/>
                  </a:lnTo>
                  <a:lnTo>
                    <a:pt x="10093" y="77218"/>
                  </a:lnTo>
                  <a:lnTo>
                    <a:pt x="10093" y="76631"/>
                  </a:lnTo>
                  <a:lnTo>
                    <a:pt x="10093" y="76354"/>
                  </a:lnTo>
                  <a:lnTo>
                    <a:pt x="10093" y="75041"/>
                  </a:lnTo>
                  <a:cubicBezTo>
                    <a:pt x="10093" y="74177"/>
                    <a:pt x="10093" y="73313"/>
                    <a:pt x="9955" y="72587"/>
                  </a:cubicBezTo>
                  <a:lnTo>
                    <a:pt x="9955" y="71446"/>
                  </a:lnTo>
                  <a:cubicBezTo>
                    <a:pt x="9817" y="70444"/>
                    <a:pt x="9817" y="69130"/>
                    <a:pt x="9955" y="67851"/>
                  </a:cubicBezTo>
                  <a:cubicBezTo>
                    <a:pt x="10093" y="67402"/>
                    <a:pt x="10093" y="67126"/>
                    <a:pt x="10232" y="66849"/>
                  </a:cubicBezTo>
                  <a:lnTo>
                    <a:pt x="10232" y="66538"/>
                  </a:lnTo>
                  <a:cubicBezTo>
                    <a:pt x="10232" y="66676"/>
                    <a:pt x="10370" y="66676"/>
                    <a:pt x="10370" y="66676"/>
                  </a:cubicBezTo>
                  <a:cubicBezTo>
                    <a:pt x="11960" y="68266"/>
                    <a:pt x="13965" y="69580"/>
                    <a:pt x="16557" y="70444"/>
                  </a:cubicBezTo>
                  <a:cubicBezTo>
                    <a:pt x="17870" y="70859"/>
                    <a:pt x="19322" y="71170"/>
                    <a:pt x="20739" y="71446"/>
                  </a:cubicBezTo>
                  <a:cubicBezTo>
                    <a:pt x="22053" y="71584"/>
                    <a:pt x="23332" y="71723"/>
                    <a:pt x="24645" y="71723"/>
                  </a:cubicBezTo>
                  <a:lnTo>
                    <a:pt x="24783" y="71723"/>
                  </a:lnTo>
                  <a:cubicBezTo>
                    <a:pt x="26235" y="71723"/>
                    <a:pt x="27514" y="71584"/>
                    <a:pt x="28655" y="71308"/>
                  </a:cubicBezTo>
                  <a:cubicBezTo>
                    <a:pt x="29381" y="71170"/>
                    <a:pt x="29968" y="70997"/>
                    <a:pt x="30556" y="70859"/>
                  </a:cubicBezTo>
                  <a:cubicBezTo>
                    <a:pt x="31109" y="70720"/>
                    <a:pt x="31696" y="70444"/>
                    <a:pt x="32422" y="70305"/>
                  </a:cubicBezTo>
                  <a:cubicBezTo>
                    <a:pt x="33840" y="69718"/>
                    <a:pt x="35153" y="69269"/>
                    <a:pt x="36432" y="68577"/>
                  </a:cubicBezTo>
                  <a:cubicBezTo>
                    <a:pt x="37884" y="67851"/>
                    <a:pt x="39024" y="67126"/>
                    <a:pt x="39888" y="66261"/>
                  </a:cubicBezTo>
                  <a:cubicBezTo>
                    <a:pt x="40200" y="65985"/>
                    <a:pt x="40476" y="65674"/>
                    <a:pt x="40753" y="65397"/>
                  </a:cubicBezTo>
                  <a:cubicBezTo>
                    <a:pt x="40925" y="68128"/>
                    <a:pt x="41064" y="70720"/>
                    <a:pt x="41064" y="73313"/>
                  </a:cubicBezTo>
                  <a:lnTo>
                    <a:pt x="41064" y="73451"/>
                  </a:lnTo>
                  <a:lnTo>
                    <a:pt x="41064" y="76182"/>
                  </a:lnTo>
                  <a:cubicBezTo>
                    <a:pt x="41064" y="77218"/>
                    <a:pt x="41064" y="78083"/>
                    <a:pt x="41202" y="79085"/>
                  </a:cubicBezTo>
                  <a:lnTo>
                    <a:pt x="41202" y="80364"/>
                  </a:lnTo>
                  <a:cubicBezTo>
                    <a:pt x="41202" y="80813"/>
                    <a:pt x="41340" y="81366"/>
                    <a:pt x="41340" y="81816"/>
                  </a:cubicBezTo>
                  <a:cubicBezTo>
                    <a:pt x="41478" y="83682"/>
                    <a:pt x="41478" y="85549"/>
                    <a:pt x="41617" y="87588"/>
                  </a:cubicBezTo>
                  <a:lnTo>
                    <a:pt x="41617" y="95054"/>
                  </a:lnTo>
                  <a:lnTo>
                    <a:pt x="41617" y="97646"/>
                  </a:lnTo>
                  <a:cubicBezTo>
                    <a:pt x="41617" y="99098"/>
                    <a:pt x="41478" y="100688"/>
                    <a:pt x="41617" y="102278"/>
                  </a:cubicBezTo>
                  <a:lnTo>
                    <a:pt x="41617" y="102416"/>
                  </a:lnTo>
                  <a:lnTo>
                    <a:pt x="41478" y="102555"/>
                  </a:lnTo>
                  <a:lnTo>
                    <a:pt x="41478" y="102693"/>
                  </a:lnTo>
                  <a:lnTo>
                    <a:pt x="41064" y="104006"/>
                  </a:lnTo>
                  <a:cubicBezTo>
                    <a:pt x="40753" y="104559"/>
                    <a:pt x="40338" y="105147"/>
                    <a:pt x="39888" y="105562"/>
                  </a:cubicBezTo>
                  <a:cubicBezTo>
                    <a:pt x="39474" y="106149"/>
                    <a:pt x="38748" y="106737"/>
                    <a:pt x="37884" y="107290"/>
                  </a:cubicBezTo>
                  <a:cubicBezTo>
                    <a:pt x="36605" y="108154"/>
                    <a:pt x="35153" y="108742"/>
                    <a:pt x="33840" y="109329"/>
                  </a:cubicBezTo>
                  <a:cubicBezTo>
                    <a:pt x="32837" y="109744"/>
                    <a:pt x="32111" y="110194"/>
                    <a:pt x="31247" y="110608"/>
                  </a:cubicBezTo>
                  <a:cubicBezTo>
                    <a:pt x="31109" y="110608"/>
                    <a:pt x="30971" y="110747"/>
                    <a:pt x="30971" y="110919"/>
                  </a:cubicBezTo>
                  <a:cubicBezTo>
                    <a:pt x="30971" y="111058"/>
                    <a:pt x="30971" y="111058"/>
                    <a:pt x="31109" y="111196"/>
                  </a:cubicBezTo>
                  <a:cubicBezTo>
                    <a:pt x="31109" y="111334"/>
                    <a:pt x="31247" y="111334"/>
                    <a:pt x="31420" y="111334"/>
                  </a:cubicBezTo>
                  <a:lnTo>
                    <a:pt x="31696" y="111334"/>
                  </a:lnTo>
                  <a:cubicBezTo>
                    <a:pt x="32561" y="110919"/>
                    <a:pt x="33286" y="110608"/>
                    <a:pt x="34151" y="110194"/>
                  </a:cubicBezTo>
                  <a:cubicBezTo>
                    <a:pt x="35430" y="109606"/>
                    <a:pt x="36743" y="109018"/>
                    <a:pt x="37884" y="108327"/>
                  </a:cubicBezTo>
                  <a:cubicBezTo>
                    <a:pt x="38471" y="108016"/>
                    <a:pt x="39024" y="107601"/>
                    <a:pt x="39474" y="107290"/>
                  </a:cubicBezTo>
                  <a:cubicBezTo>
                    <a:pt x="39888" y="107014"/>
                    <a:pt x="40338" y="106599"/>
                    <a:pt x="40753" y="106149"/>
                  </a:cubicBezTo>
                  <a:cubicBezTo>
                    <a:pt x="41064" y="105735"/>
                    <a:pt x="41478" y="105147"/>
                    <a:pt x="41617" y="104698"/>
                  </a:cubicBezTo>
                  <a:cubicBezTo>
                    <a:pt x="41928" y="104421"/>
                    <a:pt x="42066" y="104145"/>
                    <a:pt x="42066" y="103834"/>
                  </a:cubicBezTo>
                  <a:cubicBezTo>
                    <a:pt x="42204" y="103419"/>
                    <a:pt x="42343" y="103142"/>
                    <a:pt x="42481" y="102693"/>
                  </a:cubicBezTo>
                  <a:lnTo>
                    <a:pt x="42481" y="102555"/>
                  </a:lnTo>
                  <a:lnTo>
                    <a:pt x="42481" y="102278"/>
                  </a:lnTo>
                  <a:lnTo>
                    <a:pt x="42481" y="97785"/>
                  </a:lnTo>
                  <a:lnTo>
                    <a:pt x="42481" y="96644"/>
                  </a:lnTo>
                  <a:lnTo>
                    <a:pt x="42481" y="94052"/>
                  </a:lnTo>
                  <a:lnTo>
                    <a:pt x="42481" y="93775"/>
                  </a:lnTo>
                  <a:lnTo>
                    <a:pt x="42481" y="90872"/>
                  </a:lnTo>
                  <a:cubicBezTo>
                    <a:pt x="42481" y="88867"/>
                    <a:pt x="42481" y="86862"/>
                    <a:pt x="42343" y="85134"/>
                  </a:cubicBezTo>
                  <a:cubicBezTo>
                    <a:pt x="42343" y="83406"/>
                    <a:pt x="42204" y="81539"/>
                    <a:pt x="42066" y="79362"/>
                  </a:cubicBezTo>
                  <a:cubicBezTo>
                    <a:pt x="41928" y="77357"/>
                    <a:pt x="41928" y="75317"/>
                    <a:pt x="41928" y="73313"/>
                  </a:cubicBezTo>
                  <a:cubicBezTo>
                    <a:pt x="41928" y="70859"/>
                    <a:pt x="41928" y="68128"/>
                    <a:pt x="41617" y="65536"/>
                  </a:cubicBezTo>
                  <a:cubicBezTo>
                    <a:pt x="41617" y="65397"/>
                    <a:pt x="41478" y="65121"/>
                    <a:pt x="41478" y="64810"/>
                  </a:cubicBezTo>
                  <a:cubicBezTo>
                    <a:pt x="41478" y="64671"/>
                    <a:pt x="41478" y="64533"/>
                    <a:pt x="41340" y="64395"/>
                  </a:cubicBezTo>
                  <a:cubicBezTo>
                    <a:pt x="41340" y="63946"/>
                    <a:pt x="41340" y="63531"/>
                    <a:pt x="41064" y="62943"/>
                  </a:cubicBezTo>
                  <a:cubicBezTo>
                    <a:pt x="40753" y="62356"/>
                    <a:pt x="40476" y="61941"/>
                    <a:pt x="39888" y="61353"/>
                  </a:cubicBezTo>
                  <a:cubicBezTo>
                    <a:pt x="39474" y="60938"/>
                    <a:pt x="39024" y="60627"/>
                    <a:pt x="38610" y="60213"/>
                  </a:cubicBezTo>
                  <a:cubicBezTo>
                    <a:pt x="38022" y="59936"/>
                    <a:pt x="37607" y="59763"/>
                    <a:pt x="37158" y="59625"/>
                  </a:cubicBezTo>
                  <a:lnTo>
                    <a:pt x="37296" y="59072"/>
                  </a:lnTo>
                  <a:lnTo>
                    <a:pt x="37469" y="58484"/>
                  </a:lnTo>
                  <a:cubicBezTo>
                    <a:pt x="38022" y="56756"/>
                    <a:pt x="38471" y="55028"/>
                    <a:pt x="39197" y="53161"/>
                  </a:cubicBezTo>
                  <a:cubicBezTo>
                    <a:pt x="39474" y="52297"/>
                    <a:pt x="39750" y="51295"/>
                    <a:pt x="40061" y="50431"/>
                  </a:cubicBezTo>
                  <a:cubicBezTo>
                    <a:pt x="40338" y="49705"/>
                    <a:pt x="40614" y="48979"/>
                    <a:pt x="40925" y="48391"/>
                  </a:cubicBezTo>
                  <a:cubicBezTo>
                    <a:pt x="41064" y="47838"/>
                    <a:pt x="41340" y="47389"/>
                    <a:pt x="41478" y="46974"/>
                  </a:cubicBezTo>
                  <a:cubicBezTo>
                    <a:pt x="41928" y="45937"/>
                    <a:pt x="42343" y="44797"/>
                    <a:pt x="42792" y="43794"/>
                  </a:cubicBezTo>
                  <a:cubicBezTo>
                    <a:pt x="43518" y="41928"/>
                    <a:pt x="43933" y="40476"/>
                    <a:pt x="44071" y="39024"/>
                  </a:cubicBezTo>
                  <a:cubicBezTo>
                    <a:pt x="44209" y="38333"/>
                    <a:pt x="44382" y="37469"/>
                    <a:pt x="44382" y="36743"/>
                  </a:cubicBezTo>
                  <a:cubicBezTo>
                    <a:pt x="44382" y="36017"/>
                    <a:pt x="44209" y="35429"/>
                    <a:pt x="43933" y="35015"/>
                  </a:cubicBezTo>
                  <a:cubicBezTo>
                    <a:pt x="43794" y="34427"/>
                    <a:pt x="43345" y="34012"/>
                    <a:pt x="42930" y="33839"/>
                  </a:cubicBezTo>
                  <a:cubicBezTo>
                    <a:pt x="42654" y="33563"/>
                    <a:pt x="42204" y="33563"/>
                    <a:pt x="41790" y="33563"/>
                  </a:cubicBezTo>
                  <a:lnTo>
                    <a:pt x="41064" y="33563"/>
                  </a:lnTo>
                  <a:cubicBezTo>
                    <a:pt x="40753" y="33701"/>
                    <a:pt x="40476" y="33839"/>
                    <a:pt x="40061" y="34012"/>
                  </a:cubicBezTo>
                  <a:cubicBezTo>
                    <a:pt x="39888" y="34150"/>
                    <a:pt x="39612" y="34289"/>
                    <a:pt x="39335" y="34565"/>
                  </a:cubicBezTo>
                  <a:cubicBezTo>
                    <a:pt x="39024" y="34876"/>
                    <a:pt x="38748" y="35153"/>
                    <a:pt x="38610" y="35429"/>
                  </a:cubicBezTo>
                  <a:cubicBezTo>
                    <a:pt x="38471" y="35568"/>
                    <a:pt x="38333" y="35879"/>
                    <a:pt x="38022" y="36294"/>
                  </a:cubicBezTo>
                  <a:cubicBezTo>
                    <a:pt x="37745" y="36881"/>
                    <a:pt x="37469" y="37469"/>
                    <a:pt x="37296" y="38022"/>
                  </a:cubicBezTo>
                  <a:lnTo>
                    <a:pt x="37158" y="38471"/>
                  </a:lnTo>
                  <a:cubicBezTo>
                    <a:pt x="36881" y="39197"/>
                    <a:pt x="36605" y="40061"/>
                    <a:pt x="36294" y="41063"/>
                  </a:cubicBezTo>
                  <a:cubicBezTo>
                    <a:pt x="35015" y="44658"/>
                    <a:pt x="33840" y="48253"/>
                    <a:pt x="32837" y="51571"/>
                  </a:cubicBezTo>
                  <a:cubicBezTo>
                    <a:pt x="32561" y="52712"/>
                    <a:pt x="32284" y="53714"/>
                    <a:pt x="31835" y="54889"/>
                  </a:cubicBezTo>
                  <a:cubicBezTo>
                    <a:pt x="31973" y="53887"/>
                    <a:pt x="31835" y="52850"/>
                    <a:pt x="31835" y="51710"/>
                  </a:cubicBezTo>
                  <a:cubicBezTo>
                    <a:pt x="31696" y="49843"/>
                    <a:pt x="31558" y="47838"/>
                    <a:pt x="31420" y="45937"/>
                  </a:cubicBezTo>
                  <a:cubicBezTo>
                    <a:pt x="31247" y="43656"/>
                    <a:pt x="31109" y="41202"/>
                    <a:pt x="30971" y="38886"/>
                  </a:cubicBezTo>
                  <a:lnTo>
                    <a:pt x="30832" y="37884"/>
                  </a:lnTo>
                  <a:lnTo>
                    <a:pt x="30556" y="34289"/>
                  </a:lnTo>
                  <a:cubicBezTo>
                    <a:pt x="30245" y="30832"/>
                    <a:pt x="29968" y="26788"/>
                    <a:pt x="29692" y="22606"/>
                  </a:cubicBezTo>
                  <a:cubicBezTo>
                    <a:pt x="29692" y="21327"/>
                    <a:pt x="29519" y="19875"/>
                    <a:pt x="29519" y="18596"/>
                  </a:cubicBezTo>
                  <a:lnTo>
                    <a:pt x="29381" y="16868"/>
                  </a:lnTo>
                  <a:cubicBezTo>
                    <a:pt x="29381" y="14829"/>
                    <a:pt x="29242" y="12962"/>
                    <a:pt x="29104" y="10957"/>
                  </a:cubicBezTo>
                  <a:cubicBezTo>
                    <a:pt x="28966" y="7052"/>
                    <a:pt x="28655" y="3906"/>
                    <a:pt x="28378" y="1003"/>
                  </a:cubicBezTo>
                  <a:cubicBezTo>
                    <a:pt x="28378" y="864"/>
                    <a:pt x="28378" y="864"/>
                    <a:pt x="28240" y="726"/>
                  </a:cubicBezTo>
                  <a:cubicBezTo>
                    <a:pt x="28240" y="726"/>
                    <a:pt x="28240" y="588"/>
                    <a:pt x="28102" y="588"/>
                  </a:cubicBezTo>
                  <a:cubicBezTo>
                    <a:pt x="27791" y="311"/>
                    <a:pt x="27514" y="139"/>
                    <a:pt x="269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5" name="Google Shape;2205;p15"/>
            <p:cNvSpPr/>
            <p:nvPr/>
          </p:nvSpPr>
          <p:spPr>
            <a:xfrm>
              <a:off x="2203682" y="2661054"/>
              <a:ext cx="41595" cy="63399"/>
            </a:xfrm>
            <a:custGeom>
              <a:avLst/>
              <a:gdLst/>
              <a:ahLst/>
              <a:cxnLst/>
              <a:rect l="l" t="t" r="r" b="b"/>
              <a:pathLst>
                <a:path w="2316" h="3530" extrusionOk="0">
                  <a:moveTo>
                    <a:pt x="449" y="1"/>
                  </a:moveTo>
                  <a:lnTo>
                    <a:pt x="311" y="174"/>
                  </a:lnTo>
                  <a:cubicBezTo>
                    <a:pt x="173" y="312"/>
                    <a:pt x="0" y="588"/>
                    <a:pt x="173" y="727"/>
                  </a:cubicBezTo>
                  <a:cubicBezTo>
                    <a:pt x="173" y="865"/>
                    <a:pt x="311" y="1038"/>
                    <a:pt x="311" y="1176"/>
                  </a:cubicBezTo>
                  <a:cubicBezTo>
                    <a:pt x="588" y="1591"/>
                    <a:pt x="726" y="2040"/>
                    <a:pt x="1037" y="2455"/>
                  </a:cubicBezTo>
                  <a:cubicBezTo>
                    <a:pt x="1175" y="2766"/>
                    <a:pt x="1314" y="3043"/>
                    <a:pt x="1452" y="3319"/>
                  </a:cubicBezTo>
                  <a:cubicBezTo>
                    <a:pt x="1452" y="3416"/>
                    <a:pt x="1588" y="3530"/>
                    <a:pt x="1776" y="3530"/>
                  </a:cubicBezTo>
                  <a:cubicBezTo>
                    <a:pt x="1856" y="3530"/>
                    <a:pt x="1946" y="3509"/>
                    <a:pt x="2039" y="3457"/>
                  </a:cubicBezTo>
                  <a:cubicBezTo>
                    <a:pt x="2178" y="3319"/>
                    <a:pt x="2316" y="3043"/>
                    <a:pt x="2178" y="2904"/>
                  </a:cubicBezTo>
                  <a:cubicBezTo>
                    <a:pt x="2178" y="2766"/>
                    <a:pt x="2178" y="2766"/>
                    <a:pt x="2039" y="2766"/>
                  </a:cubicBezTo>
                  <a:cubicBezTo>
                    <a:pt x="1728" y="1902"/>
                    <a:pt x="1452" y="1038"/>
                    <a:pt x="864" y="312"/>
                  </a:cubicBezTo>
                  <a:cubicBezTo>
                    <a:pt x="726" y="174"/>
                    <a:pt x="588" y="1"/>
                    <a:pt x="4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6" name="Google Shape;2206;p15"/>
            <p:cNvSpPr/>
            <p:nvPr/>
          </p:nvSpPr>
          <p:spPr>
            <a:xfrm>
              <a:off x="2222306" y="2640580"/>
              <a:ext cx="40985" cy="62088"/>
            </a:xfrm>
            <a:custGeom>
              <a:avLst/>
              <a:gdLst/>
              <a:ahLst/>
              <a:cxnLst/>
              <a:rect l="l" t="t" r="r" b="b"/>
              <a:pathLst>
                <a:path w="2282" h="3457" extrusionOk="0">
                  <a:moveTo>
                    <a:pt x="277" y="0"/>
                  </a:moveTo>
                  <a:cubicBezTo>
                    <a:pt x="277" y="138"/>
                    <a:pt x="138" y="138"/>
                    <a:pt x="138" y="277"/>
                  </a:cubicBezTo>
                  <a:cubicBezTo>
                    <a:pt x="0" y="277"/>
                    <a:pt x="0" y="449"/>
                    <a:pt x="0" y="588"/>
                  </a:cubicBezTo>
                  <a:cubicBezTo>
                    <a:pt x="138" y="726"/>
                    <a:pt x="138" y="864"/>
                    <a:pt x="138" y="1003"/>
                  </a:cubicBezTo>
                  <a:cubicBezTo>
                    <a:pt x="277" y="1314"/>
                    <a:pt x="553" y="1728"/>
                    <a:pt x="691" y="2005"/>
                  </a:cubicBezTo>
                  <a:lnTo>
                    <a:pt x="1555" y="3318"/>
                  </a:lnTo>
                  <a:cubicBezTo>
                    <a:pt x="1728" y="3457"/>
                    <a:pt x="1867" y="3457"/>
                    <a:pt x="1867" y="3457"/>
                  </a:cubicBezTo>
                  <a:cubicBezTo>
                    <a:pt x="2005" y="3457"/>
                    <a:pt x="2143" y="3457"/>
                    <a:pt x="2281" y="3318"/>
                  </a:cubicBezTo>
                  <a:lnTo>
                    <a:pt x="2281" y="3042"/>
                  </a:lnTo>
                  <a:lnTo>
                    <a:pt x="2281" y="2869"/>
                  </a:lnTo>
                  <a:lnTo>
                    <a:pt x="2281" y="2731"/>
                  </a:lnTo>
                  <a:cubicBezTo>
                    <a:pt x="2143" y="2731"/>
                    <a:pt x="2143" y="2593"/>
                    <a:pt x="2143" y="2593"/>
                  </a:cubicBezTo>
                  <a:cubicBezTo>
                    <a:pt x="1728" y="2005"/>
                    <a:pt x="1279" y="1314"/>
                    <a:pt x="1002" y="588"/>
                  </a:cubicBezTo>
                  <a:lnTo>
                    <a:pt x="864" y="449"/>
                  </a:lnTo>
                  <a:lnTo>
                    <a:pt x="864" y="277"/>
                  </a:lnTo>
                  <a:cubicBezTo>
                    <a:pt x="864" y="138"/>
                    <a:pt x="691" y="138"/>
                    <a:pt x="691" y="138"/>
                  </a:cubicBezTo>
                  <a:cubicBezTo>
                    <a:pt x="553" y="0"/>
                    <a:pt x="553"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7" name="Google Shape;2207;p15"/>
            <p:cNvSpPr/>
            <p:nvPr/>
          </p:nvSpPr>
          <p:spPr>
            <a:xfrm>
              <a:off x="2661823" y="2620087"/>
              <a:ext cx="28574" cy="69541"/>
            </a:xfrm>
            <a:custGeom>
              <a:avLst/>
              <a:gdLst/>
              <a:ahLst/>
              <a:cxnLst/>
              <a:rect l="l" t="t" r="r" b="b"/>
              <a:pathLst>
                <a:path w="1591" h="3872" extrusionOk="0">
                  <a:moveTo>
                    <a:pt x="277" y="1"/>
                  </a:moveTo>
                  <a:cubicBezTo>
                    <a:pt x="138" y="1"/>
                    <a:pt x="138" y="139"/>
                    <a:pt x="0" y="139"/>
                  </a:cubicBezTo>
                  <a:lnTo>
                    <a:pt x="0" y="554"/>
                  </a:lnTo>
                  <a:cubicBezTo>
                    <a:pt x="0" y="865"/>
                    <a:pt x="138" y="1141"/>
                    <a:pt x="138" y="1590"/>
                  </a:cubicBezTo>
                  <a:cubicBezTo>
                    <a:pt x="277" y="1867"/>
                    <a:pt x="277" y="2144"/>
                    <a:pt x="415" y="2455"/>
                  </a:cubicBezTo>
                  <a:cubicBezTo>
                    <a:pt x="415" y="2593"/>
                    <a:pt x="415" y="2869"/>
                    <a:pt x="588" y="3008"/>
                  </a:cubicBezTo>
                  <a:lnTo>
                    <a:pt x="726" y="3008"/>
                  </a:lnTo>
                  <a:cubicBezTo>
                    <a:pt x="864" y="3008"/>
                    <a:pt x="864" y="3146"/>
                    <a:pt x="1003" y="3146"/>
                  </a:cubicBezTo>
                  <a:lnTo>
                    <a:pt x="1003" y="3595"/>
                  </a:lnTo>
                  <a:cubicBezTo>
                    <a:pt x="1003" y="3595"/>
                    <a:pt x="1003" y="3734"/>
                    <a:pt x="864" y="3872"/>
                  </a:cubicBezTo>
                  <a:lnTo>
                    <a:pt x="1279" y="3872"/>
                  </a:lnTo>
                  <a:cubicBezTo>
                    <a:pt x="1452" y="3872"/>
                    <a:pt x="1452" y="3734"/>
                    <a:pt x="1590" y="3734"/>
                  </a:cubicBezTo>
                  <a:lnTo>
                    <a:pt x="1590" y="3595"/>
                  </a:lnTo>
                  <a:lnTo>
                    <a:pt x="1590" y="3319"/>
                  </a:lnTo>
                  <a:cubicBezTo>
                    <a:pt x="1141" y="2455"/>
                    <a:pt x="1003" y="1279"/>
                    <a:pt x="864" y="277"/>
                  </a:cubicBezTo>
                  <a:cubicBezTo>
                    <a:pt x="864" y="139"/>
                    <a:pt x="726"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8" name="Google Shape;2208;p15"/>
            <p:cNvSpPr/>
            <p:nvPr/>
          </p:nvSpPr>
          <p:spPr>
            <a:xfrm>
              <a:off x="2700312" y="2622566"/>
              <a:ext cx="18" cy="18"/>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9" name="Google Shape;2209;p15"/>
            <p:cNvSpPr/>
            <p:nvPr/>
          </p:nvSpPr>
          <p:spPr>
            <a:xfrm>
              <a:off x="2682298" y="2594009"/>
              <a:ext cx="36656" cy="113633"/>
            </a:xfrm>
            <a:custGeom>
              <a:avLst/>
              <a:gdLst/>
              <a:ahLst/>
              <a:cxnLst/>
              <a:rect l="l" t="t" r="r" b="b"/>
              <a:pathLst>
                <a:path w="2041" h="6327" extrusionOk="0">
                  <a:moveTo>
                    <a:pt x="450" y="1"/>
                  </a:moveTo>
                  <a:cubicBezTo>
                    <a:pt x="312" y="1"/>
                    <a:pt x="139" y="139"/>
                    <a:pt x="1" y="277"/>
                  </a:cubicBezTo>
                  <a:lnTo>
                    <a:pt x="1" y="450"/>
                  </a:lnTo>
                  <a:cubicBezTo>
                    <a:pt x="139" y="2178"/>
                    <a:pt x="588" y="3907"/>
                    <a:pt x="1003" y="5635"/>
                  </a:cubicBezTo>
                  <a:cubicBezTo>
                    <a:pt x="1003" y="5773"/>
                    <a:pt x="1003" y="5911"/>
                    <a:pt x="1176" y="6050"/>
                  </a:cubicBezTo>
                  <a:cubicBezTo>
                    <a:pt x="1176" y="6188"/>
                    <a:pt x="1453" y="6326"/>
                    <a:pt x="1591" y="6326"/>
                  </a:cubicBezTo>
                  <a:cubicBezTo>
                    <a:pt x="1867" y="6188"/>
                    <a:pt x="2040" y="6050"/>
                    <a:pt x="2040" y="5773"/>
                  </a:cubicBezTo>
                  <a:cubicBezTo>
                    <a:pt x="1867" y="5635"/>
                    <a:pt x="1867" y="5635"/>
                    <a:pt x="1867" y="5462"/>
                  </a:cubicBezTo>
                  <a:cubicBezTo>
                    <a:pt x="1453" y="4183"/>
                    <a:pt x="1176" y="2870"/>
                    <a:pt x="1003" y="1591"/>
                  </a:cubicBezTo>
                  <a:lnTo>
                    <a:pt x="1003" y="727"/>
                  </a:lnTo>
                  <a:cubicBezTo>
                    <a:pt x="865" y="588"/>
                    <a:pt x="865" y="450"/>
                    <a:pt x="865" y="450"/>
                  </a:cubicBezTo>
                  <a:cubicBezTo>
                    <a:pt x="865" y="277"/>
                    <a:pt x="865" y="139"/>
                    <a:pt x="727" y="139"/>
                  </a:cubicBezTo>
                  <a:cubicBezTo>
                    <a:pt x="727" y="1"/>
                    <a:pt x="588" y="1"/>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0" name="Google Shape;2210;p15"/>
            <p:cNvSpPr/>
            <p:nvPr/>
          </p:nvSpPr>
          <p:spPr>
            <a:xfrm>
              <a:off x="2708376" y="2607048"/>
              <a:ext cx="31053" cy="83622"/>
            </a:xfrm>
            <a:custGeom>
              <a:avLst/>
              <a:gdLst/>
              <a:ahLst/>
              <a:cxnLst/>
              <a:rect l="l" t="t" r="r" b="b"/>
              <a:pathLst>
                <a:path w="1729" h="4656" extrusionOk="0">
                  <a:moveTo>
                    <a:pt x="415" y="1"/>
                  </a:moveTo>
                  <a:cubicBezTo>
                    <a:pt x="277" y="1"/>
                    <a:pt x="139" y="139"/>
                    <a:pt x="139" y="139"/>
                  </a:cubicBezTo>
                  <a:cubicBezTo>
                    <a:pt x="1" y="139"/>
                    <a:pt x="1" y="277"/>
                    <a:pt x="1" y="277"/>
                  </a:cubicBezTo>
                  <a:lnTo>
                    <a:pt x="1" y="415"/>
                  </a:lnTo>
                  <a:cubicBezTo>
                    <a:pt x="139" y="1729"/>
                    <a:pt x="415" y="3008"/>
                    <a:pt x="726" y="4321"/>
                  </a:cubicBezTo>
                  <a:lnTo>
                    <a:pt x="865" y="4460"/>
                  </a:lnTo>
                  <a:cubicBezTo>
                    <a:pt x="865" y="4557"/>
                    <a:pt x="1003" y="4655"/>
                    <a:pt x="1133" y="4655"/>
                  </a:cubicBezTo>
                  <a:cubicBezTo>
                    <a:pt x="1187" y="4655"/>
                    <a:pt x="1239" y="4638"/>
                    <a:pt x="1279" y="4598"/>
                  </a:cubicBezTo>
                  <a:cubicBezTo>
                    <a:pt x="1591" y="4598"/>
                    <a:pt x="1729" y="4321"/>
                    <a:pt x="1591" y="4045"/>
                  </a:cubicBezTo>
                  <a:cubicBezTo>
                    <a:pt x="1591" y="3872"/>
                    <a:pt x="1591" y="3734"/>
                    <a:pt x="1452" y="3734"/>
                  </a:cubicBezTo>
                  <a:cubicBezTo>
                    <a:pt x="1279" y="2870"/>
                    <a:pt x="1141" y="2144"/>
                    <a:pt x="1003" y="1280"/>
                  </a:cubicBezTo>
                  <a:cubicBezTo>
                    <a:pt x="1003" y="1003"/>
                    <a:pt x="865" y="865"/>
                    <a:pt x="865" y="588"/>
                  </a:cubicBezTo>
                  <a:lnTo>
                    <a:pt x="865" y="415"/>
                  </a:lnTo>
                  <a:cubicBezTo>
                    <a:pt x="865" y="277"/>
                    <a:pt x="865" y="277"/>
                    <a:pt x="726" y="139"/>
                  </a:cubicBezTo>
                  <a:cubicBezTo>
                    <a:pt x="588" y="139"/>
                    <a:pt x="588" y="1"/>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1" name="Google Shape;2211;p15"/>
            <p:cNvSpPr/>
            <p:nvPr/>
          </p:nvSpPr>
          <p:spPr>
            <a:xfrm>
              <a:off x="2260795" y="2692107"/>
              <a:ext cx="26078" cy="59609"/>
            </a:xfrm>
            <a:custGeom>
              <a:avLst/>
              <a:gdLst/>
              <a:ahLst/>
              <a:cxnLst/>
              <a:rect l="l" t="t" r="r" b="b"/>
              <a:pathLst>
                <a:path w="1452" h="3319" extrusionOk="0">
                  <a:moveTo>
                    <a:pt x="1002" y="0"/>
                  </a:moveTo>
                  <a:cubicBezTo>
                    <a:pt x="726" y="0"/>
                    <a:pt x="588" y="173"/>
                    <a:pt x="588" y="449"/>
                  </a:cubicBezTo>
                  <a:cubicBezTo>
                    <a:pt x="449" y="588"/>
                    <a:pt x="449" y="726"/>
                    <a:pt x="449" y="864"/>
                  </a:cubicBezTo>
                  <a:cubicBezTo>
                    <a:pt x="277" y="1314"/>
                    <a:pt x="138" y="1901"/>
                    <a:pt x="138" y="2316"/>
                  </a:cubicBezTo>
                  <a:cubicBezTo>
                    <a:pt x="0" y="2454"/>
                    <a:pt x="0" y="2592"/>
                    <a:pt x="0" y="2765"/>
                  </a:cubicBezTo>
                  <a:cubicBezTo>
                    <a:pt x="0" y="2904"/>
                    <a:pt x="138" y="3180"/>
                    <a:pt x="277" y="3318"/>
                  </a:cubicBezTo>
                  <a:cubicBezTo>
                    <a:pt x="588" y="3318"/>
                    <a:pt x="864" y="3180"/>
                    <a:pt x="864" y="2904"/>
                  </a:cubicBezTo>
                  <a:lnTo>
                    <a:pt x="864" y="2765"/>
                  </a:lnTo>
                  <a:cubicBezTo>
                    <a:pt x="1002" y="2316"/>
                    <a:pt x="1002" y="2039"/>
                    <a:pt x="1141" y="1590"/>
                  </a:cubicBezTo>
                  <a:cubicBezTo>
                    <a:pt x="1141" y="1314"/>
                    <a:pt x="1314" y="864"/>
                    <a:pt x="1452" y="588"/>
                  </a:cubicBezTo>
                  <a:cubicBezTo>
                    <a:pt x="1452" y="449"/>
                    <a:pt x="1314" y="173"/>
                    <a:pt x="1002" y="173"/>
                  </a:cubicBezTo>
                  <a:lnTo>
                    <a:pt x="10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2" name="Google Shape;2212;p15"/>
            <p:cNvSpPr/>
            <p:nvPr/>
          </p:nvSpPr>
          <p:spPr>
            <a:xfrm>
              <a:off x="2641331" y="2674093"/>
              <a:ext cx="38506" cy="69272"/>
            </a:xfrm>
            <a:custGeom>
              <a:avLst/>
              <a:gdLst/>
              <a:ahLst/>
              <a:cxnLst/>
              <a:rect l="l" t="t" r="r" b="b"/>
              <a:pathLst>
                <a:path w="2144" h="3857" extrusionOk="0">
                  <a:moveTo>
                    <a:pt x="1556" y="1"/>
                  </a:moveTo>
                  <a:cubicBezTo>
                    <a:pt x="1418" y="139"/>
                    <a:pt x="1418" y="139"/>
                    <a:pt x="1279" y="312"/>
                  </a:cubicBezTo>
                  <a:lnTo>
                    <a:pt x="1279" y="450"/>
                  </a:lnTo>
                  <a:cubicBezTo>
                    <a:pt x="1003" y="1003"/>
                    <a:pt x="692" y="1591"/>
                    <a:pt x="415" y="2178"/>
                  </a:cubicBezTo>
                  <a:cubicBezTo>
                    <a:pt x="277" y="2455"/>
                    <a:pt x="139" y="2904"/>
                    <a:pt x="0" y="3181"/>
                  </a:cubicBezTo>
                  <a:lnTo>
                    <a:pt x="0" y="3457"/>
                  </a:lnTo>
                  <a:cubicBezTo>
                    <a:pt x="0" y="3595"/>
                    <a:pt x="0" y="3768"/>
                    <a:pt x="139" y="3768"/>
                  </a:cubicBezTo>
                  <a:cubicBezTo>
                    <a:pt x="249" y="3824"/>
                    <a:pt x="360" y="3857"/>
                    <a:pt x="453" y="3857"/>
                  </a:cubicBezTo>
                  <a:cubicBezTo>
                    <a:pt x="592" y="3857"/>
                    <a:pt x="692" y="3782"/>
                    <a:pt x="692" y="3595"/>
                  </a:cubicBezTo>
                  <a:cubicBezTo>
                    <a:pt x="865" y="3457"/>
                    <a:pt x="1003" y="3181"/>
                    <a:pt x="1003" y="3042"/>
                  </a:cubicBezTo>
                  <a:cubicBezTo>
                    <a:pt x="1418" y="2317"/>
                    <a:pt x="1729" y="1729"/>
                    <a:pt x="2005" y="1003"/>
                  </a:cubicBezTo>
                  <a:lnTo>
                    <a:pt x="2005" y="865"/>
                  </a:lnTo>
                  <a:cubicBezTo>
                    <a:pt x="2144" y="727"/>
                    <a:pt x="2144" y="588"/>
                    <a:pt x="2144" y="588"/>
                  </a:cubicBezTo>
                  <a:lnTo>
                    <a:pt x="2144" y="139"/>
                  </a:lnTo>
                  <a:cubicBezTo>
                    <a:pt x="2005" y="139"/>
                    <a:pt x="2005" y="1"/>
                    <a:pt x="18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3" name="Google Shape;2213;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4" name="Google Shape;2214;p15"/>
            <p:cNvSpPr/>
            <p:nvPr/>
          </p:nvSpPr>
          <p:spPr>
            <a:xfrm>
              <a:off x="2708376" y="2148907"/>
              <a:ext cx="15535" cy="72648"/>
            </a:xfrm>
            <a:custGeom>
              <a:avLst/>
              <a:gdLst/>
              <a:ahLst/>
              <a:cxnLst/>
              <a:rect l="l" t="t" r="r" b="b"/>
              <a:pathLst>
                <a:path w="865" h="4045" extrusionOk="0">
                  <a:moveTo>
                    <a:pt x="588" y="1"/>
                  </a:moveTo>
                  <a:cubicBezTo>
                    <a:pt x="415" y="1"/>
                    <a:pt x="277" y="173"/>
                    <a:pt x="277" y="312"/>
                  </a:cubicBezTo>
                  <a:cubicBezTo>
                    <a:pt x="139" y="727"/>
                    <a:pt x="139" y="1038"/>
                    <a:pt x="139" y="1452"/>
                  </a:cubicBezTo>
                  <a:cubicBezTo>
                    <a:pt x="1" y="2178"/>
                    <a:pt x="1" y="2904"/>
                    <a:pt x="1" y="3630"/>
                  </a:cubicBezTo>
                  <a:lnTo>
                    <a:pt x="1" y="3768"/>
                  </a:lnTo>
                  <a:cubicBezTo>
                    <a:pt x="1" y="3907"/>
                    <a:pt x="139" y="4045"/>
                    <a:pt x="277" y="4045"/>
                  </a:cubicBezTo>
                  <a:cubicBezTo>
                    <a:pt x="588" y="4045"/>
                    <a:pt x="588" y="3907"/>
                    <a:pt x="588" y="3768"/>
                  </a:cubicBezTo>
                  <a:cubicBezTo>
                    <a:pt x="588" y="3042"/>
                    <a:pt x="588" y="2317"/>
                    <a:pt x="726" y="1591"/>
                  </a:cubicBezTo>
                  <a:cubicBezTo>
                    <a:pt x="726" y="1176"/>
                    <a:pt x="726" y="865"/>
                    <a:pt x="865" y="450"/>
                  </a:cubicBezTo>
                  <a:cubicBezTo>
                    <a:pt x="865" y="312"/>
                    <a:pt x="865" y="312"/>
                    <a:pt x="726" y="312"/>
                  </a:cubicBezTo>
                  <a:cubicBezTo>
                    <a:pt x="726" y="173"/>
                    <a:pt x="726" y="173"/>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5" name="Google Shape;2215;p15"/>
            <p:cNvSpPr/>
            <p:nvPr/>
          </p:nvSpPr>
          <p:spPr>
            <a:xfrm>
              <a:off x="2726372" y="2133389"/>
              <a:ext cx="18032" cy="101205"/>
            </a:xfrm>
            <a:custGeom>
              <a:avLst/>
              <a:gdLst/>
              <a:ahLst/>
              <a:cxnLst/>
              <a:rect l="l" t="t" r="r" b="b"/>
              <a:pathLst>
                <a:path w="1004" h="5635" extrusionOk="0">
                  <a:moveTo>
                    <a:pt x="727" y="1"/>
                  </a:moveTo>
                  <a:cubicBezTo>
                    <a:pt x="589" y="1"/>
                    <a:pt x="450" y="173"/>
                    <a:pt x="277" y="312"/>
                  </a:cubicBezTo>
                  <a:lnTo>
                    <a:pt x="277" y="588"/>
                  </a:lnTo>
                  <a:cubicBezTo>
                    <a:pt x="139" y="1902"/>
                    <a:pt x="1" y="3319"/>
                    <a:pt x="1" y="4771"/>
                  </a:cubicBezTo>
                  <a:lnTo>
                    <a:pt x="1" y="5358"/>
                  </a:lnTo>
                  <a:cubicBezTo>
                    <a:pt x="1" y="5496"/>
                    <a:pt x="139" y="5635"/>
                    <a:pt x="277" y="5635"/>
                  </a:cubicBezTo>
                  <a:cubicBezTo>
                    <a:pt x="450" y="5635"/>
                    <a:pt x="589" y="5496"/>
                    <a:pt x="589" y="5358"/>
                  </a:cubicBezTo>
                  <a:lnTo>
                    <a:pt x="589" y="4909"/>
                  </a:lnTo>
                  <a:lnTo>
                    <a:pt x="589" y="3768"/>
                  </a:lnTo>
                  <a:cubicBezTo>
                    <a:pt x="727" y="2593"/>
                    <a:pt x="865" y="1452"/>
                    <a:pt x="865" y="450"/>
                  </a:cubicBezTo>
                  <a:cubicBezTo>
                    <a:pt x="1003" y="312"/>
                    <a:pt x="1003" y="173"/>
                    <a:pt x="865" y="173"/>
                  </a:cubicBezTo>
                  <a:cubicBezTo>
                    <a:pt x="865" y="1"/>
                    <a:pt x="727" y="1"/>
                    <a:pt x="7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6" name="Google Shape;2216;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7" name="Google Shape;2217;p15"/>
            <p:cNvSpPr/>
            <p:nvPr/>
          </p:nvSpPr>
          <p:spPr>
            <a:xfrm>
              <a:off x="2749971" y="2120979"/>
              <a:ext cx="15535" cy="116093"/>
            </a:xfrm>
            <a:custGeom>
              <a:avLst/>
              <a:gdLst/>
              <a:ahLst/>
              <a:cxnLst/>
              <a:rect l="l" t="t" r="r" b="b"/>
              <a:pathLst>
                <a:path w="865" h="6464" extrusionOk="0">
                  <a:moveTo>
                    <a:pt x="553" y="0"/>
                  </a:moveTo>
                  <a:cubicBezTo>
                    <a:pt x="415" y="0"/>
                    <a:pt x="277" y="138"/>
                    <a:pt x="277" y="277"/>
                  </a:cubicBezTo>
                  <a:lnTo>
                    <a:pt x="277" y="553"/>
                  </a:lnTo>
                  <a:lnTo>
                    <a:pt x="277" y="2282"/>
                  </a:lnTo>
                  <a:lnTo>
                    <a:pt x="277" y="2420"/>
                  </a:lnTo>
                  <a:cubicBezTo>
                    <a:pt x="139" y="3595"/>
                    <a:pt x="0" y="4736"/>
                    <a:pt x="0" y="5876"/>
                  </a:cubicBezTo>
                  <a:lnTo>
                    <a:pt x="0" y="6187"/>
                  </a:lnTo>
                  <a:cubicBezTo>
                    <a:pt x="0" y="6326"/>
                    <a:pt x="139" y="6464"/>
                    <a:pt x="277" y="6464"/>
                  </a:cubicBezTo>
                  <a:cubicBezTo>
                    <a:pt x="415" y="6464"/>
                    <a:pt x="415" y="6464"/>
                    <a:pt x="553" y="6326"/>
                  </a:cubicBezTo>
                  <a:lnTo>
                    <a:pt x="553" y="6187"/>
                  </a:lnTo>
                  <a:lnTo>
                    <a:pt x="553" y="6049"/>
                  </a:lnTo>
                  <a:lnTo>
                    <a:pt x="553" y="4736"/>
                  </a:lnTo>
                  <a:cubicBezTo>
                    <a:pt x="692" y="3284"/>
                    <a:pt x="865" y="1867"/>
                    <a:pt x="865" y="415"/>
                  </a:cubicBezTo>
                  <a:lnTo>
                    <a:pt x="865" y="277"/>
                  </a:lnTo>
                  <a:cubicBezTo>
                    <a:pt x="865" y="138"/>
                    <a:pt x="692" y="0"/>
                    <a:pt x="5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8" name="Google Shape;2218;p15"/>
            <p:cNvSpPr/>
            <p:nvPr/>
          </p:nvSpPr>
          <p:spPr>
            <a:xfrm>
              <a:off x="2754928" y="2161946"/>
              <a:ext cx="18" cy="2496"/>
            </a:xfrm>
            <a:custGeom>
              <a:avLst/>
              <a:gdLst/>
              <a:ahLst/>
              <a:cxnLst/>
              <a:rect l="l" t="t" r="r" b="b"/>
              <a:pathLst>
                <a:path w="1" h="139" extrusionOk="0">
                  <a:moveTo>
                    <a:pt x="1" y="1"/>
                  </a:moveTo>
                  <a:lnTo>
                    <a:pt x="1" y="139"/>
                  </a:lnTo>
                  <a:lnTo>
                    <a:pt x="1" y="13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9" name="Google Shape;2219;p15"/>
            <p:cNvSpPr/>
            <p:nvPr/>
          </p:nvSpPr>
          <p:spPr>
            <a:xfrm>
              <a:off x="2770463" y="2125936"/>
              <a:ext cx="13039" cy="121697"/>
            </a:xfrm>
            <a:custGeom>
              <a:avLst/>
              <a:gdLst/>
              <a:ahLst/>
              <a:cxnLst/>
              <a:rect l="l" t="t" r="r" b="b"/>
              <a:pathLst>
                <a:path w="726" h="6776" extrusionOk="0">
                  <a:moveTo>
                    <a:pt x="277" y="1"/>
                  </a:moveTo>
                  <a:lnTo>
                    <a:pt x="138" y="139"/>
                  </a:lnTo>
                  <a:lnTo>
                    <a:pt x="138" y="416"/>
                  </a:lnTo>
                  <a:cubicBezTo>
                    <a:pt x="138" y="2317"/>
                    <a:pt x="0" y="4183"/>
                    <a:pt x="0" y="6050"/>
                  </a:cubicBezTo>
                  <a:lnTo>
                    <a:pt x="0" y="6464"/>
                  </a:lnTo>
                  <a:cubicBezTo>
                    <a:pt x="0" y="6637"/>
                    <a:pt x="138" y="6775"/>
                    <a:pt x="277" y="6775"/>
                  </a:cubicBezTo>
                  <a:cubicBezTo>
                    <a:pt x="277" y="6775"/>
                    <a:pt x="415" y="6775"/>
                    <a:pt x="415" y="6637"/>
                  </a:cubicBezTo>
                  <a:cubicBezTo>
                    <a:pt x="588" y="6637"/>
                    <a:pt x="588" y="6464"/>
                    <a:pt x="588" y="6464"/>
                  </a:cubicBezTo>
                  <a:lnTo>
                    <a:pt x="588" y="6326"/>
                  </a:lnTo>
                  <a:cubicBezTo>
                    <a:pt x="588" y="4321"/>
                    <a:pt x="726" y="2455"/>
                    <a:pt x="726" y="416"/>
                  </a:cubicBezTo>
                  <a:lnTo>
                    <a:pt x="726" y="277"/>
                  </a:lnTo>
                  <a:cubicBezTo>
                    <a:pt x="726" y="139"/>
                    <a:pt x="588" y="1"/>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220" name="Google Shape;2220;p15"/>
          <p:cNvSpPr/>
          <p:nvPr/>
        </p:nvSpPr>
        <p:spPr>
          <a:xfrm rot="7742116">
            <a:off x="-1424917" y="-1078790"/>
            <a:ext cx="5314289" cy="284557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1" name="Google Shape;2221;p15"/>
          <p:cNvSpPr/>
          <p:nvPr/>
        </p:nvSpPr>
        <p:spPr>
          <a:xfrm rot="5400000">
            <a:off x="5419995" y="2079008"/>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2" name="Google Shape;2222;p15"/>
          <p:cNvSpPr/>
          <p:nvPr/>
        </p:nvSpPr>
        <p:spPr>
          <a:xfrm rot="5400000">
            <a:off x="5070105" y="2261978"/>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3" name="Google Shape;2223;p15"/>
          <p:cNvSpPr/>
          <p:nvPr/>
        </p:nvSpPr>
        <p:spPr>
          <a:xfrm rot="5400000">
            <a:off x="4452633" y="560547"/>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4" name="Google Shape;2224;p15"/>
          <p:cNvSpPr/>
          <p:nvPr/>
        </p:nvSpPr>
        <p:spPr>
          <a:xfrm rot="5400000" flipH="1">
            <a:off x="3078772" y="130281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5" name="Google Shape;2225;p15"/>
          <p:cNvSpPr/>
          <p:nvPr/>
        </p:nvSpPr>
        <p:spPr>
          <a:xfrm rot="5400000">
            <a:off x="3463295" y="1759908"/>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26" name="Google Shape;2226;p15"/>
          <p:cNvGrpSpPr/>
          <p:nvPr/>
        </p:nvGrpSpPr>
        <p:grpSpPr>
          <a:xfrm>
            <a:off x="2110669" y="265431"/>
            <a:ext cx="595072" cy="641528"/>
            <a:chOff x="7769968" y="3326773"/>
            <a:chExt cx="1079332" cy="1163594"/>
          </a:xfrm>
        </p:grpSpPr>
        <p:sp>
          <p:nvSpPr>
            <p:cNvPr id="2227" name="Google Shape;2227;p15"/>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8" name="Google Shape;2228;p15"/>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9" name="Google Shape;2229;p15"/>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0" name="Google Shape;2230;p15"/>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1" name="Google Shape;2231;p15"/>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15"/>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15"/>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15"/>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15"/>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15"/>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237" name="Google Shape;2237;p15"/>
          <p:cNvSpPr/>
          <p:nvPr/>
        </p:nvSpPr>
        <p:spPr>
          <a:xfrm>
            <a:off x="1814324" y="1641017"/>
            <a:ext cx="336939"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8" name="Google Shape;2238;p15"/>
          <p:cNvSpPr/>
          <p:nvPr/>
        </p:nvSpPr>
        <p:spPr>
          <a:xfrm>
            <a:off x="6097051" y="650400"/>
            <a:ext cx="5557200" cy="5557200"/>
          </a:xfrm>
          <a:prstGeom prst="ellipse">
            <a:avLst/>
          </a:pr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2478659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39"/>
        <p:cNvGrpSpPr/>
        <p:nvPr/>
      </p:nvGrpSpPr>
      <p:grpSpPr>
        <a:xfrm>
          <a:off x="0" y="0"/>
          <a:ext cx="0" cy="0"/>
          <a:chOff x="0" y="0"/>
          <a:chExt cx="0" cy="0"/>
        </a:xfrm>
      </p:grpSpPr>
      <p:sp>
        <p:nvSpPr>
          <p:cNvPr id="2240" name="Google Shape;2240;p16"/>
          <p:cNvSpPr/>
          <p:nvPr/>
        </p:nvSpPr>
        <p:spPr>
          <a:xfrm>
            <a:off x="1342834" y="2286434"/>
            <a:ext cx="9311599" cy="3254253"/>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1" name="Google Shape;2241;p16"/>
          <p:cNvSpPr/>
          <p:nvPr/>
        </p:nvSpPr>
        <p:spPr>
          <a:xfrm>
            <a:off x="1342834" y="2440234"/>
            <a:ext cx="9506463" cy="3184287"/>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2" name="Google Shape;2242;p16"/>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3" name="Google Shape;2243;p16"/>
          <p:cNvSpPr/>
          <p:nvPr/>
        </p:nvSpPr>
        <p:spPr>
          <a:xfrm rot="-2077004">
            <a:off x="10377257" y="-657065"/>
            <a:ext cx="2350484" cy="2165901"/>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4" name="Google Shape;2244;p16"/>
          <p:cNvSpPr/>
          <p:nvPr/>
        </p:nvSpPr>
        <p:spPr>
          <a:xfrm>
            <a:off x="263270" y="1984767"/>
            <a:ext cx="503737" cy="464212"/>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5" name="Google Shape;2245;p16"/>
          <p:cNvSpPr/>
          <p:nvPr/>
        </p:nvSpPr>
        <p:spPr>
          <a:xfrm>
            <a:off x="11212533" y="2044309"/>
            <a:ext cx="679931" cy="672625"/>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16"/>
          <p:cNvSpPr/>
          <p:nvPr/>
        </p:nvSpPr>
        <p:spPr>
          <a:xfrm>
            <a:off x="-658390" y="5917685"/>
            <a:ext cx="2201268" cy="117869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1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248" name="Google Shape;2248;p16"/>
          <p:cNvSpPr txBox="1">
            <a:spLocks noGrp="1"/>
          </p:cNvSpPr>
          <p:nvPr>
            <p:ph type="subTitle" idx="1"/>
          </p:nvPr>
        </p:nvSpPr>
        <p:spPr>
          <a:xfrm>
            <a:off x="1603233" y="3889531"/>
            <a:ext cx="2582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49" name="Google Shape;2249;p16"/>
          <p:cNvSpPr txBox="1">
            <a:spLocks noGrp="1"/>
          </p:cNvSpPr>
          <p:nvPr>
            <p:ph type="title" idx="2"/>
          </p:nvPr>
        </p:nvSpPr>
        <p:spPr>
          <a:xfrm>
            <a:off x="1603233"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0" name="Google Shape;2250;p16"/>
          <p:cNvSpPr txBox="1">
            <a:spLocks noGrp="1"/>
          </p:cNvSpPr>
          <p:nvPr>
            <p:ph type="subTitle" idx="3"/>
          </p:nvPr>
        </p:nvSpPr>
        <p:spPr>
          <a:xfrm>
            <a:off x="4805072" y="3889531"/>
            <a:ext cx="2582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51" name="Google Shape;2251;p16"/>
          <p:cNvSpPr txBox="1">
            <a:spLocks noGrp="1"/>
          </p:cNvSpPr>
          <p:nvPr>
            <p:ph type="title" idx="4"/>
          </p:nvPr>
        </p:nvSpPr>
        <p:spPr>
          <a:xfrm>
            <a:off x="4805076"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2" name="Google Shape;2252;p16"/>
          <p:cNvSpPr txBox="1">
            <a:spLocks noGrp="1"/>
          </p:cNvSpPr>
          <p:nvPr>
            <p:ph type="subTitle" idx="5"/>
          </p:nvPr>
        </p:nvSpPr>
        <p:spPr>
          <a:xfrm>
            <a:off x="8006912" y="3889531"/>
            <a:ext cx="2582000" cy="931600"/>
          </a:xfrm>
          <a:prstGeom prst="rect">
            <a:avLst/>
          </a:prstGeom>
        </p:spPr>
        <p:txBody>
          <a:bodyPr spcFirstLastPara="1" wrap="square" lIns="91425" tIns="91425" rIns="91425" bIns="91425" anchor="t" anchorCtr="0">
            <a:noAutofit/>
          </a:bodyPr>
          <a:lstStyle>
            <a:lvl1pPr marR="164037" lvl="0" algn="ctr" rtl="0">
              <a:lnSpc>
                <a:spcPct val="100000"/>
              </a:lnSpc>
              <a:spcBef>
                <a:spcPts val="0"/>
              </a:spcBef>
              <a:spcAft>
                <a:spcPts val="0"/>
              </a:spcAft>
              <a:buSzPts val="1400"/>
              <a:buNone/>
              <a:defRPr/>
            </a:lvl1pPr>
            <a:lvl2pPr lvl="1" algn="ctr" rtl="0">
              <a:lnSpc>
                <a:spcPct val="100000"/>
              </a:lnSpc>
              <a:spcBef>
                <a:spcPts val="2133"/>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53" name="Google Shape;2253;p16"/>
          <p:cNvSpPr txBox="1">
            <a:spLocks noGrp="1"/>
          </p:cNvSpPr>
          <p:nvPr>
            <p:ph type="title" idx="6"/>
          </p:nvPr>
        </p:nvSpPr>
        <p:spPr>
          <a:xfrm>
            <a:off x="8006919"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254" name="Google Shape;2254;p16"/>
          <p:cNvGrpSpPr/>
          <p:nvPr/>
        </p:nvGrpSpPr>
        <p:grpSpPr>
          <a:xfrm>
            <a:off x="263267" y="865601"/>
            <a:ext cx="12987596" cy="7393935"/>
            <a:chOff x="197450" y="649200"/>
            <a:chExt cx="9740697" cy="5545451"/>
          </a:xfrm>
        </p:grpSpPr>
        <p:sp>
          <p:nvSpPr>
            <p:cNvPr id="2255" name="Google Shape;2255;p16"/>
            <p:cNvSpPr/>
            <p:nvPr/>
          </p:nvSpPr>
          <p:spPr>
            <a:xfrm>
              <a:off x="457200" y="1041257"/>
              <a:ext cx="134999" cy="101788"/>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16"/>
            <p:cNvSpPr/>
            <p:nvPr/>
          </p:nvSpPr>
          <p:spPr>
            <a:xfrm>
              <a:off x="591486" y="1248133"/>
              <a:ext cx="148481" cy="11884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7" name="Google Shape;2257;p16"/>
            <p:cNvSpPr/>
            <p:nvPr/>
          </p:nvSpPr>
          <p:spPr>
            <a:xfrm>
              <a:off x="768629" y="1391349"/>
              <a:ext cx="165267" cy="141878"/>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8" name="Google Shape;2258;p16"/>
            <p:cNvSpPr/>
            <p:nvPr/>
          </p:nvSpPr>
          <p:spPr>
            <a:xfrm>
              <a:off x="982557" y="1082686"/>
              <a:ext cx="183570" cy="13544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9" name="Google Shape;2259;p16"/>
            <p:cNvSpPr/>
            <p:nvPr/>
          </p:nvSpPr>
          <p:spPr>
            <a:xfrm>
              <a:off x="765325" y="995899"/>
              <a:ext cx="170177" cy="151878"/>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0" name="Google Shape;2260;p16"/>
            <p:cNvSpPr/>
            <p:nvPr/>
          </p:nvSpPr>
          <p:spPr>
            <a:xfrm>
              <a:off x="1110593" y="1322598"/>
              <a:ext cx="166606" cy="158128"/>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16"/>
            <p:cNvSpPr/>
            <p:nvPr/>
          </p:nvSpPr>
          <p:spPr>
            <a:xfrm>
              <a:off x="629254" y="811880"/>
              <a:ext cx="99017" cy="8437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16"/>
            <p:cNvSpPr/>
            <p:nvPr/>
          </p:nvSpPr>
          <p:spPr>
            <a:xfrm>
              <a:off x="775504" y="649200"/>
              <a:ext cx="201963" cy="1476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16"/>
            <p:cNvSpPr/>
            <p:nvPr/>
          </p:nvSpPr>
          <p:spPr>
            <a:xfrm>
              <a:off x="957200" y="1334206"/>
              <a:ext cx="74017" cy="6071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16"/>
            <p:cNvSpPr/>
            <p:nvPr/>
          </p:nvSpPr>
          <p:spPr>
            <a:xfrm>
              <a:off x="1039611" y="820987"/>
              <a:ext cx="116428" cy="7964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16"/>
            <p:cNvSpPr/>
            <p:nvPr/>
          </p:nvSpPr>
          <p:spPr>
            <a:xfrm rot="-7617272">
              <a:off x="7951637" y="4352681"/>
              <a:ext cx="1775213" cy="141479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6" name="Google Shape;2266;p16"/>
            <p:cNvSpPr/>
            <p:nvPr/>
          </p:nvSpPr>
          <p:spPr>
            <a:xfrm rot="-7617272">
              <a:off x="8569907" y="4596201"/>
              <a:ext cx="212219" cy="57442"/>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7" name="Google Shape;2267;p16"/>
            <p:cNvSpPr/>
            <p:nvPr/>
          </p:nvSpPr>
          <p:spPr>
            <a:xfrm rot="-7617272">
              <a:off x="8424767" y="4455423"/>
              <a:ext cx="175753" cy="5470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8" name="Google Shape;2268;p16"/>
            <p:cNvSpPr/>
            <p:nvPr/>
          </p:nvSpPr>
          <p:spPr>
            <a:xfrm rot="-7617272">
              <a:off x="8582980" y="4366644"/>
              <a:ext cx="160261" cy="5168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9" name="Google Shape;2269;p16"/>
            <p:cNvSpPr/>
            <p:nvPr/>
          </p:nvSpPr>
          <p:spPr>
            <a:xfrm rot="-7617272">
              <a:off x="8440250" y="4279987"/>
              <a:ext cx="160261" cy="5168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16"/>
            <p:cNvSpPr/>
            <p:nvPr/>
          </p:nvSpPr>
          <p:spPr>
            <a:xfrm rot="-7617272">
              <a:off x="8283637" y="4424819"/>
              <a:ext cx="199196" cy="6854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16"/>
            <p:cNvSpPr/>
            <p:nvPr/>
          </p:nvSpPr>
          <p:spPr>
            <a:xfrm rot="-7617272">
              <a:off x="8210866" y="4101533"/>
              <a:ext cx="144633" cy="6621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16"/>
            <p:cNvSpPr/>
            <p:nvPr/>
          </p:nvSpPr>
          <p:spPr>
            <a:xfrm rot="-7617272">
              <a:off x="8485610" y="4058069"/>
              <a:ext cx="134762" cy="5154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16"/>
            <p:cNvSpPr/>
            <p:nvPr/>
          </p:nvSpPr>
          <p:spPr>
            <a:xfrm rot="-7617272">
              <a:off x="8255710" y="3944564"/>
              <a:ext cx="126674" cy="5840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16"/>
            <p:cNvSpPr/>
            <p:nvPr/>
          </p:nvSpPr>
          <p:spPr>
            <a:xfrm rot="-7617272">
              <a:off x="8808025" y="4301835"/>
              <a:ext cx="152721" cy="57853"/>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5" name="Google Shape;2275;p16"/>
            <p:cNvSpPr/>
            <p:nvPr/>
          </p:nvSpPr>
          <p:spPr>
            <a:xfrm rot="-7617272">
              <a:off x="8854309" y="4586749"/>
              <a:ext cx="165060" cy="596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6" name="Google Shape;2276;p16"/>
            <p:cNvSpPr/>
            <p:nvPr/>
          </p:nvSpPr>
          <p:spPr>
            <a:xfrm rot="-7617272">
              <a:off x="8656569" y="4127802"/>
              <a:ext cx="162592" cy="7087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7" name="Google Shape;2277;p16"/>
            <p:cNvSpPr/>
            <p:nvPr/>
          </p:nvSpPr>
          <p:spPr>
            <a:xfrm rot="-7617272">
              <a:off x="8478683" y="3853648"/>
              <a:ext cx="131609" cy="56482"/>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8" name="Google Shape;2278;p16"/>
            <p:cNvSpPr/>
            <p:nvPr/>
          </p:nvSpPr>
          <p:spPr>
            <a:xfrm rot="-7617272">
              <a:off x="8477290" y="4743107"/>
              <a:ext cx="173148" cy="7115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9" name="Google Shape;2279;p16"/>
            <p:cNvSpPr/>
            <p:nvPr/>
          </p:nvSpPr>
          <p:spPr>
            <a:xfrm rot="-7617272">
              <a:off x="8705790" y="3887816"/>
              <a:ext cx="127222" cy="6320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16"/>
            <p:cNvSpPr/>
            <p:nvPr/>
          </p:nvSpPr>
          <p:spPr>
            <a:xfrm rot="-7617272">
              <a:off x="8812929" y="4769773"/>
              <a:ext cx="165197" cy="66079"/>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16"/>
            <p:cNvSpPr/>
            <p:nvPr/>
          </p:nvSpPr>
          <p:spPr>
            <a:xfrm rot="-7617272">
              <a:off x="8935557" y="4155571"/>
              <a:ext cx="144633" cy="5840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16"/>
            <p:cNvSpPr/>
            <p:nvPr/>
          </p:nvSpPr>
          <p:spPr>
            <a:xfrm rot="-7617272">
              <a:off x="8982770" y="4496769"/>
              <a:ext cx="162592" cy="57442"/>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16"/>
            <p:cNvSpPr/>
            <p:nvPr/>
          </p:nvSpPr>
          <p:spPr>
            <a:xfrm>
              <a:off x="406238" y="43083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16"/>
            <p:cNvSpPr/>
            <p:nvPr/>
          </p:nvSpPr>
          <p:spPr>
            <a:xfrm>
              <a:off x="484546" y="41521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16"/>
            <p:cNvSpPr/>
            <p:nvPr/>
          </p:nvSpPr>
          <p:spPr>
            <a:xfrm>
              <a:off x="701839" y="42181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16"/>
            <p:cNvSpPr/>
            <p:nvPr/>
          </p:nvSpPr>
          <p:spPr>
            <a:xfrm>
              <a:off x="740734" y="40348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16"/>
            <p:cNvSpPr/>
            <p:nvPr/>
          </p:nvSpPr>
          <p:spPr>
            <a:xfrm>
              <a:off x="586399" y="44050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16"/>
            <p:cNvSpPr/>
            <p:nvPr/>
          </p:nvSpPr>
          <p:spPr>
            <a:xfrm>
              <a:off x="623427" y="41774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9" name="Google Shape;2289;p16"/>
            <p:cNvSpPr/>
            <p:nvPr/>
          </p:nvSpPr>
          <p:spPr>
            <a:xfrm>
              <a:off x="363505" y="41051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0" name="Google Shape;2290;p16"/>
            <p:cNvSpPr/>
            <p:nvPr/>
          </p:nvSpPr>
          <p:spPr>
            <a:xfrm>
              <a:off x="197450" y="42750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16"/>
            <p:cNvSpPr/>
            <p:nvPr/>
          </p:nvSpPr>
          <p:spPr>
            <a:xfrm>
              <a:off x="433931" y="40014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16"/>
            <p:cNvSpPr/>
            <p:nvPr/>
          </p:nvSpPr>
          <p:spPr>
            <a:xfrm>
              <a:off x="844454" y="42377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16"/>
            <p:cNvSpPr/>
            <p:nvPr/>
          </p:nvSpPr>
          <p:spPr>
            <a:xfrm>
              <a:off x="791453" y="44256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16"/>
            <p:cNvSpPr/>
            <p:nvPr/>
          </p:nvSpPr>
          <p:spPr>
            <a:xfrm>
              <a:off x="969228" y="41928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16"/>
            <p:cNvSpPr/>
            <p:nvPr/>
          </p:nvSpPr>
          <p:spPr>
            <a:xfrm>
              <a:off x="980949" y="43453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16"/>
            <p:cNvSpPr/>
            <p:nvPr/>
          </p:nvSpPr>
          <p:spPr>
            <a:xfrm>
              <a:off x="427811" y="45274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16"/>
            <p:cNvSpPr/>
            <p:nvPr/>
          </p:nvSpPr>
          <p:spPr>
            <a:xfrm>
              <a:off x="646867" y="45724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16"/>
            <p:cNvSpPr/>
            <p:nvPr/>
          </p:nvSpPr>
          <p:spPr>
            <a:xfrm>
              <a:off x="924629" y="44669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16"/>
            <p:cNvSpPr/>
            <p:nvPr/>
          </p:nvSpPr>
          <p:spPr>
            <a:xfrm>
              <a:off x="238212" y="44176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16"/>
            <p:cNvSpPr/>
            <p:nvPr/>
          </p:nvSpPr>
          <p:spPr>
            <a:xfrm>
              <a:off x="572812" y="39428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16"/>
            <p:cNvSpPr/>
            <p:nvPr/>
          </p:nvSpPr>
          <p:spPr>
            <a:xfrm>
              <a:off x="914775" y="40539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16"/>
            <p:cNvSpPr/>
            <p:nvPr/>
          </p:nvSpPr>
          <p:spPr>
            <a:xfrm>
              <a:off x="1086535" y="42614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16"/>
            <p:cNvSpPr/>
            <p:nvPr/>
          </p:nvSpPr>
          <p:spPr>
            <a:xfrm>
              <a:off x="543251" y="42928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8914324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04"/>
        <p:cNvGrpSpPr/>
        <p:nvPr/>
      </p:nvGrpSpPr>
      <p:grpSpPr>
        <a:xfrm>
          <a:off x="0" y="0"/>
          <a:ext cx="0" cy="0"/>
          <a:chOff x="0" y="0"/>
          <a:chExt cx="0" cy="0"/>
        </a:xfrm>
      </p:grpSpPr>
      <p:sp>
        <p:nvSpPr>
          <p:cNvPr id="2305" name="Google Shape;2305;p17"/>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306" name="Google Shape;2306;p17"/>
          <p:cNvGrpSpPr/>
          <p:nvPr/>
        </p:nvGrpSpPr>
        <p:grpSpPr>
          <a:xfrm>
            <a:off x="190634" y="158334"/>
            <a:ext cx="1171367" cy="837300"/>
            <a:chOff x="142975" y="118750"/>
            <a:chExt cx="878525" cy="627975"/>
          </a:xfrm>
        </p:grpSpPr>
        <p:sp>
          <p:nvSpPr>
            <p:cNvPr id="2307" name="Google Shape;2307;p17"/>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17"/>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17"/>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17"/>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17"/>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17"/>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17"/>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17"/>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17"/>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17"/>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17"/>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17"/>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17"/>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17"/>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17"/>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17"/>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17"/>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17"/>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17"/>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17"/>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17"/>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28" name="Google Shape;2328;p17"/>
          <p:cNvGrpSpPr/>
          <p:nvPr/>
        </p:nvGrpSpPr>
        <p:grpSpPr>
          <a:xfrm>
            <a:off x="10724091" y="88421"/>
            <a:ext cx="1341699" cy="1168913"/>
            <a:chOff x="8043068" y="66315"/>
            <a:chExt cx="1006274" cy="876685"/>
          </a:xfrm>
        </p:grpSpPr>
        <p:sp>
          <p:nvSpPr>
            <p:cNvPr id="2329" name="Google Shape;2329;p17"/>
            <p:cNvSpPr/>
            <p:nvPr/>
          </p:nvSpPr>
          <p:spPr>
            <a:xfrm rot="-3439216">
              <a:off x="8199825" y="438753"/>
              <a:ext cx="186964" cy="111391"/>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17"/>
            <p:cNvSpPr/>
            <p:nvPr/>
          </p:nvSpPr>
          <p:spPr>
            <a:xfrm rot="-3439216">
              <a:off x="8350564" y="297962"/>
              <a:ext cx="155846"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17"/>
            <p:cNvSpPr/>
            <p:nvPr/>
          </p:nvSpPr>
          <p:spPr>
            <a:xfrm rot="-3439216">
              <a:off x="8438759" y="443508"/>
              <a:ext cx="140858" cy="85353"/>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17"/>
            <p:cNvSpPr/>
            <p:nvPr/>
          </p:nvSpPr>
          <p:spPr>
            <a:xfrm rot="-3439216">
              <a:off x="8522236" y="315416"/>
              <a:ext cx="141493" cy="85226"/>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17"/>
            <p:cNvSpPr/>
            <p:nvPr/>
          </p:nvSpPr>
          <p:spPr>
            <a:xfrm rot="-3439216">
              <a:off x="8369635" y="170263"/>
              <a:ext cx="167404" cy="113677"/>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17"/>
            <p:cNvSpPr/>
            <p:nvPr/>
          </p:nvSpPr>
          <p:spPr>
            <a:xfrm rot="-3439216">
              <a:off x="8695895" y="94902"/>
              <a:ext cx="119647" cy="94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17"/>
            <p:cNvSpPr/>
            <p:nvPr/>
          </p:nvSpPr>
          <p:spPr>
            <a:xfrm rot="-3439216">
              <a:off x="8738948" y="353955"/>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17"/>
            <p:cNvSpPr/>
            <p:nvPr/>
          </p:nvSpPr>
          <p:spPr>
            <a:xfrm rot="-3439216">
              <a:off x="8852924" y="138209"/>
              <a:ext cx="105294" cy="80908"/>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17"/>
            <p:cNvSpPr/>
            <p:nvPr/>
          </p:nvSpPr>
          <p:spPr>
            <a:xfrm rot="-3439216">
              <a:off x="8496075" y="648999"/>
              <a:ext cx="129427" cy="90053"/>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17"/>
            <p:cNvSpPr/>
            <p:nvPr/>
          </p:nvSpPr>
          <p:spPr>
            <a:xfrm rot="-3439216">
              <a:off x="8225122" y="689079"/>
              <a:ext cx="139207" cy="95133"/>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17"/>
            <p:cNvSpPr/>
            <p:nvPr/>
          </p:nvSpPr>
          <p:spPr>
            <a:xfrm rot="-3439216">
              <a:off x="8653687" y="509329"/>
              <a:ext cx="132221" cy="104405"/>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17"/>
            <p:cNvSpPr/>
            <p:nvPr/>
          </p:nvSpPr>
          <p:spPr>
            <a:xfrm rot="-3439216">
              <a:off x="8930200" y="348632"/>
              <a:ext cx="110375" cy="81162"/>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17"/>
            <p:cNvSpPr/>
            <p:nvPr/>
          </p:nvSpPr>
          <p:spPr>
            <a:xfrm rot="-3439216">
              <a:off x="8892801" y="554689"/>
              <a:ext cx="105294" cy="84083"/>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17"/>
            <p:cNvSpPr/>
            <p:nvPr/>
          </p:nvSpPr>
          <p:spPr>
            <a:xfrm rot="-3439216">
              <a:off x="8053999" y="644117"/>
              <a:ext cx="139080" cy="101992"/>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17"/>
            <p:cNvSpPr/>
            <p:nvPr/>
          </p:nvSpPr>
          <p:spPr>
            <a:xfrm rot="-3439216">
              <a:off x="8632796" y="768265"/>
              <a:ext cx="122568"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17"/>
            <p:cNvSpPr/>
            <p:nvPr/>
          </p:nvSpPr>
          <p:spPr>
            <a:xfrm rot="-3439216">
              <a:off x="8304129" y="810219"/>
              <a:ext cx="143779" cy="9386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5" name="Google Shape;2345;p17"/>
          <p:cNvGrpSpPr/>
          <p:nvPr/>
        </p:nvGrpSpPr>
        <p:grpSpPr>
          <a:xfrm>
            <a:off x="89373" y="5584685"/>
            <a:ext cx="1026500" cy="1106633"/>
            <a:chOff x="67029" y="4188513"/>
            <a:chExt cx="769875" cy="829975"/>
          </a:xfrm>
        </p:grpSpPr>
        <p:sp>
          <p:nvSpPr>
            <p:cNvPr id="2346" name="Google Shape;2346;p17"/>
            <p:cNvSpPr/>
            <p:nvPr/>
          </p:nvSpPr>
          <p:spPr>
            <a:xfrm>
              <a:off x="67029" y="4556599"/>
              <a:ext cx="126747" cy="9556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17"/>
            <p:cNvSpPr/>
            <p:nvPr/>
          </p:nvSpPr>
          <p:spPr>
            <a:xfrm>
              <a:off x="193106" y="4750827"/>
              <a:ext cx="139405" cy="11157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17"/>
            <p:cNvSpPr/>
            <p:nvPr/>
          </p:nvSpPr>
          <p:spPr>
            <a:xfrm>
              <a:off x="359421" y="4885286"/>
              <a:ext cx="155165" cy="133202"/>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17"/>
            <p:cNvSpPr/>
            <p:nvPr/>
          </p:nvSpPr>
          <p:spPr>
            <a:xfrm>
              <a:off x="560272" y="4595494"/>
              <a:ext cx="172349" cy="127166"/>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17"/>
            <p:cNvSpPr/>
            <p:nvPr/>
          </p:nvSpPr>
          <p:spPr>
            <a:xfrm>
              <a:off x="356319" y="4514014"/>
              <a:ext cx="159775" cy="142591"/>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17"/>
            <p:cNvSpPr/>
            <p:nvPr/>
          </p:nvSpPr>
          <p:spPr>
            <a:xfrm>
              <a:off x="680482" y="4820739"/>
              <a:ext cx="156422" cy="14845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17"/>
            <p:cNvSpPr/>
            <p:nvPr/>
          </p:nvSpPr>
          <p:spPr>
            <a:xfrm>
              <a:off x="228565" y="4341246"/>
              <a:ext cx="92965" cy="7921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17"/>
            <p:cNvSpPr/>
            <p:nvPr/>
          </p:nvSpPr>
          <p:spPr>
            <a:xfrm>
              <a:off x="365875" y="4188513"/>
              <a:ext cx="189618" cy="13865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17"/>
            <p:cNvSpPr/>
            <p:nvPr/>
          </p:nvSpPr>
          <p:spPr>
            <a:xfrm>
              <a:off x="536465" y="4831636"/>
              <a:ext cx="69493" cy="57003"/>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17"/>
            <p:cNvSpPr/>
            <p:nvPr/>
          </p:nvSpPr>
          <p:spPr>
            <a:xfrm>
              <a:off x="613838" y="4349796"/>
              <a:ext cx="109311" cy="7477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59352970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56"/>
        <p:cNvGrpSpPr/>
        <p:nvPr/>
      </p:nvGrpSpPr>
      <p:grpSpPr>
        <a:xfrm>
          <a:off x="0" y="0"/>
          <a:ext cx="0" cy="0"/>
          <a:chOff x="0" y="0"/>
          <a:chExt cx="0" cy="0"/>
        </a:xfrm>
      </p:grpSpPr>
      <p:sp>
        <p:nvSpPr>
          <p:cNvPr id="2357" name="Google Shape;2357;p18"/>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358" name="Google Shape;2358;p18"/>
          <p:cNvSpPr/>
          <p:nvPr/>
        </p:nvSpPr>
        <p:spPr>
          <a:xfrm rot="-3607199" flipH="1">
            <a:off x="9619055" y="5836979"/>
            <a:ext cx="4095567" cy="168587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18"/>
          <p:cNvSpPr/>
          <p:nvPr/>
        </p:nvSpPr>
        <p:spPr>
          <a:xfrm rot="900074" flipH="1">
            <a:off x="-1832896" y="5497263"/>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18"/>
          <p:cNvSpPr/>
          <p:nvPr/>
        </p:nvSpPr>
        <p:spPr>
          <a:xfrm rot="10800000" flipH="1">
            <a:off x="1273617" y="6198233"/>
            <a:ext cx="50927" cy="51339"/>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18"/>
          <p:cNvSpPr/>
          <p:nvPr/>
        </p:nvSpPr>
        <p:spPr>
          <a:xfrm rot="10800000" flipH="1">
            <a:off x="1631617" y="6078809"/>
            <a:ext cx="140289" cy="134799"/>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2" name="Google Shape;2362;p18"/>
          <p:cNvSpPr/>
          <p:nvPr/>
        </p:nvSpPr>
        <p:spPr>
          <a:xfrm rot="10800000" flipH="1">
            <a:off x="996605" y="5950460"/>
            <a:ext cx="89363" cy="86755"/>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18"/>
          <p:cNvSpPr/>
          <p:nvPr/>
        </p:nvSpPr>
        <p:spPr>
          <a:xfrm rot="10800000" flipH="1">
            <a:off x="1379315" y="5902966"/>
            <a:ext cx="58340" cy="54221"/>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18"/>
          <p:cNvSpPr/>
          <p:nvPr/>
        </p:nvSpPr>
        <p:spPr>
          <a:xfrm rot="10800000" flipH="1">
            <a:off x="1864428" y="5984917"/>
            <a:ext cx="156625" cy="1566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18"/>
          <p:cNvSpPr/>
          <p:nvPr/>
        </p:nvSpPr>
        <p:spPr>
          <a:xfrm rot="10800000" flipH="1">
            <a:off x="665509" y="6131521"/>
            <a:ext cx="95952" cy="96089"/>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366" name="Google Shape;2366;p18"/>
          <p:cNvGrpSpPr/>
          <p:nvPr/>
        </p:nvGrpSpPr>
        <p:grpSpPr>
          <a:xfrm>
            <a:off x="11103376" y="5855657"/>
            <a:ext cx="1255376" cy="1197696"/>
            <a:chOff x="8327532" y="4391743"/>
            <a:chExt cx="941532" cy="898272"/>
          </a:xfrm>
        </p:grpSpPr>
        <p:sp>
          <p:nvSpPr>
            <p:cNvPr id="2367" name="Google Shape;2367;p18"/>
            <p:cNvSpPr/>
            <p:nvPr/>
          </p:nvSpPr>
          <p:spPr>
            <a:xfrm rot="1096618">
              <a:off x="8647763" y="4520801"/>
              <a:ext cx="186963" cy="111390"/>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18"/>
            <p:cNvSpPr/>
            <p:nvPr/>
          </p:nvSpPr>
          <p:spPr>
            <a:xfrm rot="1096618">
              <a:off x="8840446" y="4622250"/>
              <a:ext cx="155844"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18"/>
            <p:cNvSpPr/>
            <p:nvPr/>
          </p:nvSpPr>
          <p:spPr>
            <a:xfrm rot="1096618">
              <a:off x="8732515" y="4740862"/>
              <a:ext cx="140857" cy="85352"/>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18"/>
            <p:cNvSpPr/>
            <p:nvPr/>
          </p:nvSpPr>
          <p:spPr>
            <a:xfrm rot="1096618">
              <a:off x="8877167" y="4790211"/>
              <a:ext cx="141492" cy="8522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18"/>
            <p:cNvSpPr/>
            <p:nvPr/>
          </p:nvSpPr>
          <p:spPr>
            <a:xfrm rot="1096618">
              <a:off x="8956291" y="4608164"/>
              <a:ext cx="167403" cy="113676"/>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18"/>
            <p:cNvSpPr/>
            <p:nvPr/>
          </p:nvSpPr>
          <p:spPr>
            <a:xfrm rot="1096618">
              <a:off x="9137599" y="4889456"/>
              <a:ext cx="119646" cy="94624"/>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18"/>
            <p:cNvSpPr/>
            <p:nvPr/>
          </p:nvSpPr>
          <p:spPr>
            <a:xfrm rot="1096618">
              <a:off x="8906975" y="5001147"/>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18"/>
            <p:cNvSpPr/>
            <p:nvPr/>
          </p:nvSpPr>
          <p:spPr>
            <a:xfrm rot="1096618">
              <a:off x="9146744" y="5050523"/>
              <a:ext cx="105293" cy="8090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18"/>
            <p:cNvSpPr/>
            <p:nvPr/>
          </p:nvSpPr>
          <p:spPr>
            <a:xfrm rot="1096618">
              <a:off x="8549755" y="4840186"/>
              <a:ext cx="129426" cy="90052"/>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18"/>
            <p:cNvSpPr/>
            <p:nvPr/>
          </p:nvSpPr>
          <p:spPr>
            <a:xfrm rot="1096618">
              <a:off x="8437409" y="4590545"/>
              <a:ext cx="139206" cy="9513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7" name="Google Shape;2377;p18"/>
            <p:cNvSpPr/>
            <p:nvPr/>
          </p:nvSpPr>
          <p:spPr>
            <a:xfrm rot="1096618">
              <a:off x="8716238" y="4954068"/>
              <a:ext cx="132220" cy="104404"/>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18"/>
            <p:cNvSpPr/>
            <p:nvPr/>
          </p:nvSpPr>
          <p:spPr>
            <a:xfrm rot="1096618">
              <a:off x="8960123" y="5180073"/>
              <a:ext cx="110374" cy="81161"/>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18"/>
            <p:cNvSpPr/>
            <p:nvPr/>
          </p:nvSpPr>
          <p:spPr>
            <a:xfrm rot="1096618">
              <a:off x="8751733" y="5191543"/>
              <a:ext cx="105293" cy="84082"/>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18"/>
            <p:cNvSpPr/>
            <p:nvPr/>
          </p:nvSpPr>
          <p:spPr>
            <a:xfrm rot="1096618">
              <a:off x="8435121" y="4410978"/>
              <a:ext cx="139079" cy="101991"/>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18"/>
            <p:cNvSpPr/>
            <p:nvPr/>
          </p:nvSpPr>
          <p:spPr>
            <a:xfrm rot="1096618">
              <a:off x="8471804" y="4999717"/>
              <a:ext cx="122567"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2" name="Google Shape;2382;p18"/>
            <p:cNvSpPr/>
            <p:nvPr/>
          </p:nvSpPr>
          <p:spPr>
            <a:xfrm rot="1096618">
              <a:off x="8338624" y="4699891"/>
              <a:ext cx="143778" cy="93862"/>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383" name="Google Shape;2383;p18"/>
          <p:cNvSpPr/>
          <p:nvPr/>
        </p:nvSpPr>
        <p:spPr>
          <a:xfrm rot="-7192801">
            <a:off x="9619055" y="-685288"/>
            <a:ext cx="4095567" cy="168587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18"/>
          <p:cNvSpPr/>
          <p:nvPr/>
        </p:nvSpPr>
        <p:spPr>
          <a:xfrm rot="9899926">
            <a:off x="-1832896" y="-756107"/>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9983163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385"/>
        <p:cNvGrpSpPr/>
        <p:nvPr/>
      </p:nvGrpSpPr>
      <p:grpSpPr>
        <a:xfrm>
          <a:off x="0" y="0"/>
          <a:ext cx="0" cy="0"/>
          <a:chOff x="0" y="0"/>
          <a:chExt cx="0" cy="0"/>
        </a:xfrm>
      </p:grpSpPr>
      <p:sp>
        <p:nvSpPr>
          <p:cNvPr id="2386" name="Google Shape;2386;p19"/>
          <p:cNvSpPr/>
          <p:nvPr/>
        </p:nvSpPr>
        <p:spPr>
          <a:xfrm rot="3785861">
            <a:off x="10856563" y="-1197142"/>
            <a:ext cx="3577780" cy="285139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19"/>
          <p:cNvSpPr/>
          <p:nvPr/>
        </p:nvSpPr>
        <p:spPr>
          <a:xfrm rot="-4452864">
            <a:off x="10520875" y="5587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19"/>
          <p:cNvSpPr/>
          <p:nvPr/>
        </p:nvSpPr>
        <p:spPr>
          <a:xfrm rot="-4452864">
            <a:off x="-2438759" y="5911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19"/>
          <p:cNvSpPr/>
          <p:nvPr/>
        </p:nvSpPr>
        <p:spPr>
          <a:xfrm rot="5595821">
            <a:off x="-1815287" y="-1197153"/>
            <a:ext cx="3577784" cy="285139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19"/>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1" name="Google Shape;2391;p19"/>
          <p:cNvSpPr txBox="1">
            <a:spLocks noGrp="1"/>
          </p:cNvSpPr>
          <p:nvPr>
            <p:ph type="subTitle" idx="1"/>
          </p:nvPr>
        </p:nvSpPr>
        <p:spPr>
          <a:xfrm>
            <a:off x="965500"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2" name="Google Shape;2392;p19"/>
          <p:cNvSpPr txBox="1">
            <a:spLocks noGrp="1"/>
          </p:cNvSpPr>
          <p:nvPr>
            <p:ph type="title" idx="2"/>
          </p:nvPr>
        </p:nvSpPr>
        <p:spPr>
          <a:xfrm>
            <a:off x="965500"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3" name="Google Shape;2393;p19"/>
          <p:cNvSpPr txBox="1">
            <a:spLocks noGrp="1"/>
          </p:cNvSpPr>
          <p:nvPr>
            <p:ph type="title" idx="3" hasCustomPrompt="1"/>
          </p:nvPr>
        </p:nvSpPr>
        <p:spPr>
          <a:xfrm>
            <a:off x="965516"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94" name="Google Shape;2394;p19"/>
          <p:cNvSpPr txBox="1">
            <a:spLocks noGrp="1"/>
          </p:cNvSpPr>
          <p:nvPr>
            <p:ph type="subTitle" idx="4"/>
          </p:nvPr>
        </p:nvSpPr>
        <p:spPr>
          <a:xfrm>
            <a:off x="4551995"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5" name="Google Shape;2395;p19"/>
          <p:cNvSpPr txBox="1">
            <a:spLocks noGrp="1"/>
          </p:cNvSpPr>
          <p:nvPr>
            <p:ph type="title" idx="5"/>
          </p:nvPr>
        </p:nvSpPr>
        <p:spPr>
          <a:xfrm>
            <a:off x="4551999"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6" name="Google Shape;2396;p19"/>
          <p:cNvSpPr txBox="1">
            <a:spLocks noGrp="1"/>
          </p:cNvSpPr>
          <p:nvPr>
            <p:ph type="title" idx="6" hasCustomPrompt="1"/>
          </p:nvPr>
        </p:nvSpPr>
        <p:spPr>
          <a:xfrm>
            <a:off x="4552011"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l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97" name="Google Shape;2397;p19"/>
          <p:cNvSpPr txBox="1">
            <a:spLocks noGrp="1"/>
          </p:cNvSpPr>
          <p:nvPr>
            <p:ph type="subTitle" idx="7"/>
          </p:nvPr>
        </p:nvSpPr>
        <p:spPr>
          <a:xfrm>
            <a:off x="8138488"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8" name="Google Shape;2398;p19"/>
          <p:cNvSpPr txBox="1">
            <a:spLocks noGrp="1"/>
          </p:cNvSpPr>
          <p:nvPr>
            <p:ph type="title" idx="8"/>
          </p:nvPr>
        </p:nvSpPr>
        <p:spPr>
          <a:xfrm>
            <a:off x="8138496"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9" name="Google Shape;2399;p19"/>
          <p:cNvSpPr txBox="1">
            <a:spLocks noGrp="1"/>
          </p:cNvSpPr>
          <p:nvPr>
            <p:ph type="title" idx="9" hasCustomPrompt="1"/>
          </p:nvPr>
        </p:nvSpPr>
        <p:spPr>
          <a:xfrm>
            <a:off x="8138505"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3"/>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0" name="Google Shape;2400;p19"/>
          <p:cNvSpPr txBox="1">
            <a:spLocks noGrp="1"/>
          </p:cNvSpPr>
          <p:nvPr>
            <p:ph type="subTitle" idx="13"/>
          </p:nvPr>
        </p:nvSpPr>
        <p:spPr>
          <a:xfrm>
            <a:off x="965500"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1" name="Google Shape;2401;p19"/>
          <p:cNvSpPr txBox="1">
            <a:spLocks noGrp="1"/>
          </p:cNvSpPr>
          <p:nvPr>
            <p:ph type="title" idx="14"/>
          </p:nvPr>
        </p:nvSpPr>
        <p:spPr>
          <a:xfrm>
            <a:off x="965500"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2" name="Google Shape;2402;p19"/>
          <p:cNvSpPr txBox="1">
            <a:spLocks noGrp="1"/>
          </p:cNvSpPr>
          <p:nvPr>
            <p:ph type="title" idx="15" hasCustomPrompt="1"/>
          </p:nvPr>
        </p:nvSpPr>
        <p:spPr>
          <a:xfrm>
            <a:off x="965516"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3" name="Google Shape;2403;p19"/>
          <p:cNvSpPr txBox="1">
            <a:spLocks noGrp="1"/>
          </p:cNvSpPr>
          <p:nvPr>
            <p:ph type="subTitle" idx="16"/>
          </p:nvPr>
        </p:nvSpPr>
        <p:spPr>
          <a:xfrm>
            <a:off x="4551995"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4" name="Google Shape;2404;p19"/>
          <p:cNvSpPr txBox="1">
            <a:spLocks noGrp="1"/>
          </p:cNvSpPr>
          <p:nvPr>
            <p:ph type="title" idx="17"/>
          </p:nvPr>
        </p:nvSpPr>
        <p:spPr>
          <a:xfrm>
            <a:off x="4551999"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5" name="Google Shape;2405;p19"/>
          <p:cNvSpPr txBox="1">
            <a:spLocks noGrp="1"/>
          </p:cNvSpPr>
          <p:nvPr>
            <p:ph type="title" idx="18" hasCustomPrompt="1"/>
          </p:nvPr>
        </p:nvSpPr>
        <p:spPr>
          <a:xfrm>
            <a:off x="4552011"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4"/>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6" name="Google Shape;2406;p19"/>
          <p:cNvSpPr txBox="1">
            <a:spLocks noGrp="1"/>
          </p:cNvSpPr>
          <p:nvPr>
            <p:ph type="subTitle" idx="19"/>
          </p:nvPr>
        </p:nvSpPr>
        <p:spPr>
          <a:xfrm>
            <a:off x="8138488"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7" name="Google Shape;2407;p19"/>
          <p:cNvSpPr txBox="1">
            <a:spLocks noGrp="1"/>
          </p:cNvSpPr>
          <p:nvPr>
            <p:ph type="title" idx="20"/>
          </p:nvPr>
        </p:nvSpPr>
        <p:spPr>
          <a:xfrm>
            <a:off x="8138496"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8" name="Google Shape;2408;p19"/>
          <p:cNvSpPr txBox="1">
            <a:spLocks noGrp="1"/>
          </p:cNvSpPr>
          <p:nvPr>
            <p:ph type="title" idx="21" hasCustomPrompt="1"/>
          </p:nvPr>
        </p:nvSpPr>
        <p:spPr>
          <a:xfrm>
            <a:off x="8138505"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2409" name="Google Shape;2409;p19"/>
          <p:cNvGrpSpPr/>
          <p:nvPr/>
        </p:nvGrpSpPr>
        <p:grpSpPr>
          <a:xfrm rot="9401011">
            <a:off x="164995" y="121901"/>
            <a:ext cx="1298641" cy="1005131"/>
            <a:chOff x="1642400" y="1129775"/>
            <a:chExt cx="193200" cy="144025"/>
          </a:xfrm>
        </p:grpSpPr>
        <p:sp>
          <p:nvSpPr>
            <p:cNvPr id="2410" name="Google Shape;2410;p19"/>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1" name="Google Shape;2411;p19"/>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2" name="Google Shape;2412;p19"/>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3" name="Google Shape;2413;p19"/>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4" name="Google Shape;2414;p19"/>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5" name="Google Shape;2415;p19"/>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6" name="Google Shape;2416;p19"/>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7" name="Google Shape;2417;p19"/>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8" name="Google Shape;2418;p19"/>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9" name="Google Shape;2419;p19"/>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0" name="Google Shape;2420;p19"/>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1" name="Google Shape;2421;p19"/>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2" name="Google Shape;2422;p19"/>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3" name="Google Shape;2423;p19"/>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4" name="Google Shape;2424;p19"/>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5" name="Google Shape;2425;p19"/>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6" name="Google Shape;2426;p19"/>
          <p:cNvGrpSpPr/>
          <p:nvPr/>
        </p:nvGrpSpPr>
        <p:grpSpPr>
          <a:xfrm rot="1024943">
            <a:off x="10580247" y="68313"/>
            <a:ext cx="1556092" cy="1112243"/>
            <a:chOff x="3287500" y="1126625"/>
            <a:chExt cx="222800" cy="159250"/>
          </a:xfrm>
        </p:grpSpPr>
        <p:sp>
          <p:nvSpPr>
            <p:cNvPr id="2427" name="Google Shape;2427;p19"/>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8" name="Google Shape;2428;p19"/>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9" name="Google Shape;2429;p19"/>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0" name="Google Shape;2430;p19"/>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1" name="Google Shape;2431;p19"/>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2" name="Google Shape;2432;p19"/>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3" name="Google Shape;2433;p19"/>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4" name="Google Shape;2434;p19"/>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5" name="Google Shape;2435;p19"/>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6" name="Google Shape;2436;p19"/>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7" name="Google Shape;2437;p19"/>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8" name="Google Shape;2438;p19"/>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9" name="Google Shape;2439;p19"/>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2440;p19"/>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1" name="Google Shape;2441;p19"/>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2" name="Google Shape;2442;p19"/>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2443;p19"/>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4" name="Google Shape;2444;p19"/>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5" name="Google Shape;2445;p19"/>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2446;p19"/>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2447;p19"/>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48" name="Google Shape;2448;p19"/>
          <p:cNvGrpSpPr/>
          <p:nvPr/>
        </p:nvGrpSpPr>
        <p:grpSpPr>
          <a:xfrm>
            <a:off x="10914025" y="5503794"/>
            <a:ext cx="1176593" cy="1268417"/>
            <a:chOff x="301225" y="1363100"/>
            <a:chExt cx="229600" cy="247525"/>
          </a:xfrm>
        </p:grpSpPr>
        <p:sp>
          <p:nvSpPr>
            <p:cNvPr id="2449" name="Google Shape;2449;p19"/>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2450;p19"/>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451;p19"/>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452;p19"/>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3" name="Google Shape;2453;p19"/>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4" name="Google Shape;2454;p19"/>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2455;p19"/>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2456;p19"/>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2457;p19"/>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2458;p19"/>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459" name="Google Shape;2459;p19"/>
          <p:cNvSpPr/>
          <p:nvPr/>
        </p:nvSpPr>
        <p:spPr>
          <a:xfrm>
            <a:off x="-597900" y="5390166"/>
            <a:ext cx="1342440" cy="1588421"/>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1240133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460"/>
        <p:cNvGrpSpPr/>
        <p:nvPr/>
      </p:nvGrpSpPr>
      <p:grpSpPr>
        <a:xfrm>
          <a:off x="0" y="0"/>
          <a:ext cx="0" cy="0"/>
          <a:chOff x="0" y="0"/>
          <a:chExt cx="0" cy="0"/>
        </a:xfrm>
      </p:grpSpPr>
      <p:sp>
        <p:nvSpPr>
          <p:cNvPr id="2461" name="Google Shape;2461;p20"/>
          <p:cNvSpPr/>
          <p:nvPr/>
        </p:nvSpPr>
        <p:spPr>
          <a:xfrm rot="9899926">
            <a:off x="-2139829" y="-451338"/>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462;p2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63" name="Google Shape;2463;p20"/>
          <p:cNvGrpSpPr/>
          <p:nvPr/>
        </p:nvGrpSpPr>
        <p:grpSpPr>
          <a:xfrm>
            <a:off x="10761261" y="-507831"/>
            <a:ext cx="2142640" cy="3029052"/>
            <a:chOff x="581498" y="-176424"/>
            <a:chExt cx="494516" cy="699098"/>
          </a:xfrm>
        </p:grpSpPr>
        <p:sp>
          <p:nvSpPr>
            <p:cNvPr id="2464" name="Google Shape;2464;p20"/>
            <p:cNvSpPr/>
            <p:nvPr/>
          </p:nvSpPr>
          <p:spPr>
            <a:xfrm rot="10800000" flipH="1">
              <a:off x="581498" y="-176424"/>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465;p20"/>
            <p:cNvSpPr/>
            <p:nvPr/>
          </p:nvSpPr>
          <p:spPr>
            <a:xfrm rot="10800000" flipH="1">
              <a:off x="614525" y="340224"/>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466;p20"/>
            <p:cNvSpPr/>
            <p:nvPr/>
          </p:nvSpPr>
          <p:spPr>
            <a:xfrm rot="10800000" flipH="1">
              <a:off x="664125" y="257449"/>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467;p20"/>
            <p:cNvSpPr/>
            <p:nvPr/>
          </p:nvSpPr>
          <p:spPr>
            <a:xfrm rot="10800000" flipH="1">
              <a:off x="729600" y="19602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468;p20"/>
            <p:cNvSpPr/>
            <p:nvPr/>
          </p:nvSpPr>
          <p:spPr>
            <a:xfrm rot="10800000" flipH="1">
              <a:off x="808625" y="31244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469;p20"/>
            <p:cNvSpPr/>
            <p:nvPr/>
          </p:nvSpPr>
          <p:spPr>
            <a:xfrm rot="10800000" flipH="1">
              <a:off x="728400" y="338449"/>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470;p20"/>
            <p:cNvSpPr/>
            <p:nvPr/>
          </p:nvSpPr>
          <p:spPr>
            <a:xfrm rot="10800000" flipH="1">
              <a:off x="855950" y="21542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471;p20"/>
            <p:cNvSpPr/>
            <p:nvPr/>
          </p:nvSpPr>
          <p:spPr>
            <a:xfrm rot="10800000" flipH="1">
              <a:off x="678100" y="43139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472;p20"/>
            <p:cNvSpPr/>
            <p:nvPr/>
          </p:nvSpPr>
          <p:spPr>
            <a:xfrm rot="10800000" flipH="1">
              <a:off x="732125" y="46812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473;p20"/>
            <p:cNvSpPr/>
            <p:nvPr/>
          </p:nvSpPr>
          <p:spPr>
            <a:xfrm rot="10800000" flipH="1">
              <a:off x="799275" y="24714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474;p20"/>
            <p:cNvSpPr/>
            <p:nvPr/>
          </p:nvSpPr>
          <p:spPr>
            <a:xfrm rot="10800000" flipH="1">
              <a:off x="829725" y="429774"/>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5" name="Google Shape;2475;p20"/>
          <p:cNvGrpSpPr/>
          <p:nvPr/>
        </p:nvGrpSpPr>
        <p:grpSpPr>
          <a:xfrm>
            <a:off x="-210735" y="-507849"/>
            <a:ext cx="1999552" cy="2595356"/>
            <a:chOff x="6458086" y="2333245"/>
            <a:chExt cx="290250" cy="376750"/>
          </a:xfrm>
        </p:grpSpPr>
        <p:sp>
          <p:nvSpPr>
            <p:cNvPr id="2476" name="Google Shape;2476;p20"/>
            <p:cNvSpPr/>
            <p:nvPr/>
          </p:nvSpPr>
          <p:spPr>
            <a:xfrm rot="10800000" flipH="1">
              <a:off x="6462936" y="2346820"/>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2477;p20"/>
            <p:cNvSpPr/>
            <p:nvPr/>
          </p:nvSpPr>
          <p:spPr>
            <a:xfrm rot="10800000" flipH="1">
              <a:off x="6458086" y="233324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2478;p20"/>
            <p:cNvSpPr/>
            <p:nvPr/>
          </p:nvSpPr>
          <p:spPr>
            <a:xfrm rot="10800000" flipH="1">
              <a:off x="6587861" y="2552645"/>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2479;p20"/>
            <p:cNvSpPr/>
            <p:nvPr/>
          </p:nvSpPr>
          <p:spPr>
            <a:xfrm rot="10800000" flipH="1">
              <a:off x="6510111" y="2454270"/>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0" name="Google Shape;2480;p20"/>
            <p:cNvSpPr/>
            <p:nvPr/>
          </p:nvSpPr>
          <p:spPr>
            <a:xfrm rot="10800000" flipH="1">
              <a:off x="6582936" y="26341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1" name="Google Shape;2481;p20"/>
            <p:cNvSpPr/>
            <p:nvPr/>
          </p:nvSpPr>
          <p:spPr>
            <a:xfrm rot="10800000" flipH="1">
              <a:off x="6592786" y="264279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2" name="Google Shape;2482;p20"/>
            <p:cNvSpPr/>
            <p:nvPr/>
          </p:nvSpPr>
          <p:spPr>
            <a:xfrm rot="10800000" flipH="1">
              <a:off x="6594711" y="263039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3" name="Google Shape;2483;p20"/>
            <p:cNvSpPr/>
            <p:nvPr/>
          </p:nvSpPr>
          <p:spPr>
            <a:xfrm rot="10800000" flipH="1">
              <a:off x="6669336" y="257697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4" name="Google Shape;2484;p20"/>
            <p:cNvSpPr/>
            <p:nvPr/>
          </p:nvSpPr>
          <p:spPr>
            <a:xfrm rot="10800000" flipH="1">
              <a:off x="6678611" y="2588770"/>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5" name="Google Shape;2485;p20"/>
            <p:cNvSpPr/>
            <p:nvPr/>
          </p:nvSpPr>
          <p:spPr>
            <a:xfrm rot="10800000" flipH="1">
              <a:off x="6683086" y="25750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6" name="Google Shape;2486;p20"/>
            <p:cNvSpPr/>
            <p:nvPr/>
          </p:nvSpPr>
          <p:spPr>
            <a:xfrm rot="10800000" flipH="1">
              <a:off x="6539961" y="2524745"/>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7" name="Google Shape;2487;p20"/>
            <p:cNvSpPr/>
            <p:nvPr/>
          </p:nvSpPr>
          <p:spPr>
            <a:xfrm rot="10800000" flipH="1">
              <a:off x="6547411" y="253592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8" name="Google Shape;2488;p20"/>
            <p:cNvSpPr/>
            <p:nvPr/>
          </p:nvSpPr>
          <p:spPr>
            <a:xfrm rot="10800000" flipH="1">
              <a:off x="6599061" y="250099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9" name="Google Shape;2489;p20"/>
            <p:cNvSpPr/>
            <p:nvPr/>
          </p:nvSpPr>
          <p:spPr>
            <a:xfrm rot="10800000" flipH="1">
              <a:off x="6603986" y="248862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0" name="Google Shape;2490;p20"/>
            <p:cNvSpPr/>
            <p:nvPr/>
          </p:nvSpPr>
          <p:spPr>
            <a:xfrm rot="10800000" flipH="1">
              <a:off x="6612786" y="249922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1" name="Google Shape;2491;p20"/>
            <p:cNvSpPr/>
            <p:nvPr/>
          </p:nvSpPr>
          <p:spPr>
            <a:xfrm rot="10800000" flipH="1">
              <a:off x="6487111" y="2474895"/>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2" name="Google Shape;2492;p20"/>
            <p:cNvSpPr/>
            <p:nvPr/>
          </p:nvSpPr>
          <p:spPr>
            <a:xfrm rot="10800000" flipH="1">
              <a:off x="6489661" y="246309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3" name="Google Shape;2493;p20"/>
            <p:cNvSpPr/>
            <p:nvPr/>
          </p:nvSpPr>
          <p:spPr>
            <a:xfrm rot="10800000" flipH="1">
              <a:off x="6696661" y="269382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4" name="Google Shape;2494;p20"/>
            <p:cNvSpPr/>
            <p:nvPr/>
          </p:nvSpPr>
          <p:spPr>
            <a:xfrm rot="10800000" flipH="1">
              <a:off x="6705461" y="268577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95" name="Google Shape;2495;p20"/>
          <p:cNvGrpSpPr/>
          <p:nvPr/>
        </p:nvGrpSpPr>
        <p:grpSpPr>
          <a:xfrm>
            <a:off x="10808452" y="-643760"/>
            <a:ext cx="1614453" cy="2091095"/>
            <a:chOff x="5879975" y="2355513"/>
            <a:chExt cx="234350" cy="303550"/>
          </a:xfrm>
        </p:grpSpPr>
        <p:sp>
          <p:nvSpPr>
            <p:cNvPr id="2496" name="Google Shape;2496;p20"/>
            <p:cNvSpPr/>
            <p:nvPr/>
          </p:nvSpPr>
          <p:spPr>
            <a:xfrm rot="10800000" flipH="1">
              <a:off x="5879975" y="2360538"/>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7" name="Google Shape;2497;p20"/>
            <p:cNvSpPr/>
            <p:nvPr/>
          </p:nvSpPr>
          <p:spPr>
            <a:xfrm rot="10800000" flipH="1">
              <a:off x="5909075" y="235551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8" name="Google Shape;2498;p20"/>
            <p:cNvSpPr/>
            <p:nvPr/>
          </p:nvSpPr>
          <p:spPr>
            <a:xfrm rot="10800000" flipH="1">
              <a:off x="5914450" y="2552738"/>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9" name="Google Shape;2499;p20"/>
            <p:cNvSpPr/>
            <p:nvPr/>
          </p:nvSpPr>
          <p:spPr>
            <a:xfrm rot="10800000" flipH="1">
              <a:off x="5942675" y="250276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0" name="Google Shape;2500;p20"/>
            <p:cNvSpPr/>
            <p:nvPr/>
          </p:nvSpPr>
          <p:spPr>
            <a:xfrm rot="10800000" flipH="1">
              <a:off x="5999550" y="2459188"/>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1" name="Google Shape;2501;p20"/>
            <p:cNvSpPr/>
            <p:nvPr/>
          </p:nvSpPr>
          <p:spPr>
            <a:xfrm rot="10800000" flipH="1">
              <a:off x="5999375" y="2555763"/>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2" name="Google Shape;2502;p20"/>
            <p:cNvSpPr/>
            <p:nvPr/>
          </p:nvSpPr>
          <p:spPr>
            <a:xfrm rot="10800000" flipH="1">
              <a:off x="6003700" y="257441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3" name="Google Shape;2503;p20"/>
            <p:cNvSpPr/>
            <p:nvPr/>
          </p:nvSpPr>
          <p:spPr>
            <a:xfrm rot="10800000" flipH="1">
              <a:off x="5907300" y="2586213"/>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4" name="Google Shape;2504;p20"/>
            <p:cNvSpPr/>
            <p:nvPr/>
          </p:nvSpPr>
          <p:spPr>
            <a:xfrm rot="10800000" flipH="1">
              <a:off x="5942675" y="254023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5" name="Google Shape;2505;p20"/>
            <p:cNvSpPr/>
            <p:nvPr/>
          </p:nvSpPr>
          <p:spPr>
            <a:xfrm rot="10800000" flipH="1">
              <a:off x="5957000" y="253456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6" name="Google Shape;2506;p20"/>
            <p:cNvSpPr/>
            <p:nvPr/>
          </p:nvSpPr>
          <p:spPr>
            <a:xfrm rot="10800000" flipH="1">
              <a:off x="6069525" y="2461888"/>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7" name="Google Shape;2507;p20"/>
            <p:cNvSpPr/>
            <p:nvPr/>
          </p:nvSpPr>
          <p:spPr>
            <a:xfrm rot="10800000" flipH="1">
              <a:off x="6040425" y="244501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08" name="Google Shape;2508;p20"/>
          <p:cNvGrpSpPr/>
          <p:nvPr/>
        </p:nvGrpSpPr>
        <p:grpSpPr>
          <a:xfrm>
            <a:off x="1555521" y="93225"/>
            <a:ext cx="1679648" cy="1129385"/>
            <a:chOff x="1229612" y="-123520"/>
            <a:chExt cx="1417663" cy="953229"/>
          </a:xfrm>
        </p:grpSpPr>
        <p:sp>
          <p:nvSpPr>
            <p:cNvPr id="2509" name="Google Shape;2509;p20"/>
            <p:cNvSpPr/>
            <p:nvPr/>
          </p:nvSpPr>
          <p:spPr>
            <a:xfrm rot="10800000" flipH="1">
              <a:off x="1537196" y="52735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0" name="Google Shape;2510;p20"/>
            <p:cNvSpPr/>
            <p:nvPr/>
          </p:nvSpPr>
          <p:spPr>
            <a:xfrm rot="10800000" flipH="1">
              <a:off x="1819657" y="584483"/>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1" name="Google Shape;2511;p20"/>
            <p:cNvSpPr/>
            <p:nvPr/>
          </p:nvSpPr>
          <p:spPr>
            <a:xfrm rot="10800000" flipH="1">
              <a:off x="1806650" y="372031"/>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2" name="Google Shape;2512;p20"/>
            <p:cNvSpPr/>
            <p:nvPr/>
          </p:nvSpPr>
          <p:spPr>
            <a:xfrm rot="10800000" flipH="1">
              <a:off x="1997040" y="448162"/>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3" name="Google Shape;2513;p20"/>
            <p:cNvSpPr/>
            <p:nvPr/>
          </p:nvSpPr>
          <p:spPr>
            <a:xfrm rot="10800000" flipH="1">
              <a:off x="1923970" y="685481"/>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4" name="Google Shape;2514;p20"/>
            <p:cNvSpPr/>
            <p:nvPr/>
          </p:nvSpPr>
          <p:spPr>
            <a:xfrm rot="10800000" flipH="1">
              <a:off x="2349511" y="545589"/>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5" name="Google Shape;2515;p20"/>
            <p:cNvSpPr/>
            <p:nvPr/>
          </p:nvSpPr>
          <p:spPr>
            <a:xfrm rot="10800000" flipH="1">
              <a:off x="2206431" y="252288"/>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6" name="Google Shape;2516;p20"/>
            <p:cNvSpPr/>
            <p:nvPr/>
          </p:nvSpPr>
          <p:spPr>
            <a:xfrm rot="10800000" flipH="1">
              <a:off x="2491826" y="396388"/>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7" name="Google Shape;2517;p20"/>
            <p:cNvSpPr/>
            <p:nvPr/>
          </p:nvSpPr>
          <p:spPr>
            <a:xfrm rot="10800000" flipH="1">
              <a:off x="1708458" y="10563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8" name="Google Shape;2518;p20"/>
            <p:cNvSpPr/>
            <p:nvPr/>
          </p:nvSpPr>
          <p:spPr>
            <a:xfrm rot="10800000" flipH="1">
              <a:off x="1381874" y="263892"/>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9" name="Google Shape;2519;p20"/>
            <p:cNvSpPr/>
            <p:nvPr/>
          </p:nvSpPr>
          <p:spPr>
            <a:xfrm rot="10800000" flipH="1">
              <a:off x="1974979" y="117752"/>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0" name="Google Shape;2520;p20"/>
            <p:cNvSpPr/>
            <p:nvPr/>
          </p:nvSpPr>
          <p:spPr>
            <a:xfrm rot="10800000" flipH="1">
              <a:off x="2412634" y="108570"/>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1" name="Google Shape;2521;p20"/>
            <p:cNvSpPr/>
            <p:nvPr/>
          </p:nvSpPr>
          <p:spPr>
            <a:xfrm rot="10800000" flipH="1">
              <a:off x="1493073" y="742483"/>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2" name="Google Shape;2522;p20"/>
            <p:cNvSpPr/>
            <p:nvPr/>
          </p:nvSpPr>
          <p:spPr>
            <a:xfrm rot="10800000" flipH="1">
              <a:off x="2212425" y="-8832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3" name="Google Shape;2523;p20"/>
            <p:cNvSpPr/>
            <p:nvPr/>
          </p:nvSpPr>
          <p:spPr>
            <a:xfrm rot="10800000" flipH="1">
              <a:off x="1229612" y="437960"/>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4" name="Google Shape;2524;p20"/>
            <p:cNvSpPr/>
            <p:nvPr/>
          </p:nvSpPr>
          <p:spPr>
            <a:xfrm rot="10800000" flipH="1">
              <a:off x="1765588" y="-123520"/>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5" name="Google Shape;2525;p20"/>
            <p:cNvSpPr/>
            <p:nvPr/>
          </p:nvSpPr>
          <p:spPr>
            <a:xfrm rot="10800000" flipH="1">
              <a:off x="1378813" y="73246"/>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26" name="Google Shape;2526;p20"/>
          <p:cNvSpPr/>
          <p:nvPr/>
        </p:nvSpPr>
        <p:spPr>
          <a:xfrm>
            <a:off x="-658390" y="5917685"/>
            <a:ext cx="2201268" cy="117869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7" name="Google Shape;2527;p20"/>
          <p:cNvSpPr/>
          <p:nvPr/>
        </p:nvSpPr>
        <p:spPr>
          <a:xfrm rot="1416211">
            <a:off x="10741723" y="5519936"/>
            <a:ext cx="2350496" cy="216591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0412560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528"/>
        <p:cNvGrpSpPr/>
        <p:nvPr/>
      </p:nvGrpSpPr>
      <p:grpSpPr>
        <a:xfrm>
          <a:off x="0" y="0"/>
          <a:ext cx="0" cy="0"/>
          <a:chOff x="0" y="0"/>
          <a:chExt cx="0" cy="0"/>
        </a:xfrm>
      </p:grpSpPr>
      <p:sp>
        <p:nvSpPr>
          <p:cNvPr id="2529" name="Google Shape;2529;p21"/>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30" name="Google Shape;2530;p21"/>
          <p:cNvSpPr/>
          <p:nvPr/>
        </p:nvSpPr>
        <p:spPr>
          <a:xfrm rot="10800000">
            <a:off x="11860491" y="6365647"/>
            <a:ext cx="95508" cy="7201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1" name="Google Shape;2531;p21"/>
          <p:cNvSpPr/>
          <p:nvPr/>
        </p:nvSpPr>
        <p:spPr>
          <a:xfrm rot="10800000">
            <a:off x="11755949" y="6207221"/>
            <a:ext cx="105047" cy="84079"/>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2" name="Google Shape;2532;p21"/>
          <p:cNvSpPr/>
          <p:nvPr/>
        </p:nvSpPr>
        <p:spPr>
          <a:xfrm rot="10800000">
            <a:off x="11618748" y="6089601"/>
            <a:ext cx="116921" cy="100377"/>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3" name="Google Shape;2533;p21"/>
          <p:cNvSpPr/>
          <p:nvPr/>
        </p:nvSpPr>
        <p:spPr>
          <a:xfrm rot="10800000">
            <a:off x="11454449" y="6312522"/>
            <a:ext cx="129871" cy="9582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4" name="Google Shape;2534;p21"/>
          <p:cNvSpPr/>
          <p:nvPr/>
        </p:nvSpPr>
        <p:spPr>
          <a:xfrm rot="10800000">
            <a:off x="11617610" y="6362298"/>
            <a:ext cx="120396" cy="107452"/>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5" name="Google Shape;2535;p21"/>
          <p:cNvSpPr/>
          <p:nvPr/>
        </p:nvSpPr>
        <p:spPr>
          <a:xfrm rot="10800000">
            <a:off x="11375867" y="6126743"/>
            <a:ext cx="117869" cy="1118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6" name="Google Shape;2536;p21"/>
          <p:cNvSpPr/>
          <p:nvPr/>
        </p:nvSpPr>
        <p:spPr>
          <a:xfrm rot="10800000">
            <a:off x="11764222" y="6540244"/>
            <a:ext cx="70052" cy="59696"/>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7" name="Google Shape;2537;p21"/>
          <p:cNvSpPr/>
          <p:nvPr/>
        </p:nvSpPr>
        <p:spPr>
          <a:xfrm rot="10800000">
            <a:off x="11587921" y="6610548"/>
            <a:ext cx="142883" cy="104483"/>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8" name="Google Shape;2538;p21"/>
          <p:cNvSpPr/>
          <p:nvPr/>
        </p:nvSpPr>
        <p:spPr>
          <a:xfrm rot="10800000">
            <a:off x="11549892" y="6187450"/>
            <a:ext cx="52365" cy="4295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9" name="Google Shape;2539;p21"/>
          <p:cNvSpPr/>
          <p:nvPr/>
        </p:nvSpPr>
        <p:spPr>
          <a:xfrm rot="10800000">
            <a:off x="11461585" y="6537149"/>
            <a:ext cx="82369" cy="56348"/>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0" name="Google Shape;2540;p21"/>
          <p:cNvSpPr/>
          <p:nvPr/>
        </p:nvSpPr>
        <p:spPr>
          <a:xfrm rot="3182689">
            <a:off x="474843" y="377607"/>
            <a:ext cx="210085" cy="56864"/>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1" name="Google Shape;2541;p21"/>
          <p:cNvSpPr/>
          <p:nvPr/>
        </p:nvSpPr>
        <p:spPr>
          <a:xfrm rot="3182689">
            <a:off x="654624" y="519684"/>
            <a:ext cx="173985" cy="5414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2" name="Google Shape;2542;p21"/>
          <p:cNvSpPr/>
          <p:nvPr/>
        </p:nvSpPr>
        <p:spPr>
          <a:xfrm rot="3182689">
            <a:off x="513337" y="610558"/>
            <a:ext cx="158649" cy="5116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3" name="Google Shape;2543;p21"/>
          <p:cNvSpPr/>
          <p:nvPr/>
        </p:nvSpPr>
        <p:spPr>
          <a:xfrm rot="3182689">
            <a:off x="654632" y="696342"/>
            <a:ext cx="158649" cy="5116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4" name="Google Shape;2544;p21"/>
          <p:cNvSpPr/>
          <p:nvPr/>
        </p:nvSpPr>
        <p:spPr>
          <a:xfrm rot="3182689">
            <a:off x="771128" y="536274"/>
            <a:ext cx="197192" cy="67857"/>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5" name="Google Shape;2545;p21"/>
          <p:cNvSpPr/>
          <p:nvPr/>
        </p:nvSpPr>
        <p:spPr>
          <a:xfrm rot="3182689">
            <a:off x="897181" y="858618"/>
            <a:ext cx="143179" cy="6554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6" name="Google Shape;2546;p21"/>
          <p:cNvSpPr/>
          <p:nvPr/>
        </p:nvSpPr>
        <p:spPr>
          <a:xfrm rot="3182689">
            <a:off x="634971" y="916166"/>
            <a:ext cx="133407" cy="51028"/>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7" name="Google Shape;2547;p21"/>
          <p:cNvSpPr/>
          <p:nvPr/>
        </p:nvSpPr>
        <p:spPr>
          <a:xfrm rot="3182689">
            <a:off x="870567" y="1021743"/>
            <a:ext cx="125400" cy="5781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8" name="Google Shape;2548;p21"/>
          <p:cNvSpPr/>
          <p:nvPr/>
        </p:nvSpPr>
        <p:spPr>
          <a:xfrm rot="3182689">
            <a:off x="298018" y="668607"/>
            <a:ext cx="151185" cy="57272"/>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9" name="Google Shape;2549;p21"/>
          <p:cNvSpPr/>
          <p:nvPr/>
        </p:nvSpPr>
        <p:spPr>
          <a:xfrm rot="3182689">
            <a:off x="239985" y="384794"/>
            <a:ext cx="163400" cy="5903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0" name="Google Shape;2550;p21"/>
          <p:cNvSpPr/>
          <p:nvPr/>
        </p:nvSpPr>
        <p:spPr>
          <a:xfrm rot="3182689">
            <a:off x="438180" y="827998"/>
            <a:ext cx="160957" cy="70164"/>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1" name="Google Shape;2551;p21"/>
          <p:cNvSpPr/>
          <p:nvPr/>
        </p:nvSpPr>
        <p:spPr>
          <a:xfrm rot="3182689">
            <a:off x="644950" y="1113645"/>
            <a:ext cx="130285" cy="55915"/>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2" name="Google Shape;2552;p21"/>
          <p:cNvSpPr/>
          <p:nvPr/>
        </p:nvSpPr>
        <p:spPr>
          <a:xfrm rot="3182689">
            <a:off x="605207" y="218607"/>
            <a:ext cx="171407" cy="704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3" name="Google Shape;2553;p21"/>
          <p:cNvSpPr/>
          <p:nvPr/>
        </p:nvSpPr>
        <p:spPr>
          <a:xfrm rot="3182689">
            <a:off x="424467" y="1073171"/>
            <a:ext cx="125943" cy="62564"/>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4" name="Google Shape;2554;p21"/>
          <p:cNvSpPr/>
          <p:nvPr/>
        </p:nvSpPr>
        <p:spPr>
          <a:xfrm rot="3182689">
            <a:off x="280813" y="197231"/>
            <a:ext cx="163536" cy="6541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5" name="Google Shape;2555;p21"/>
          <p:cNvSpPr/>
          <p:nvPr/>
        </p:nvSpPr>
        <p:spPr>
          <a:xfrm rot="3182689">
            <a:off x="179775" y="812858"/>
            <a:ext cx="143179" cy="5781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6" name="Google Shape;2556;p21"/>
          <p:cNvSpPr/>
          <p:nvPr/>
        </p:nvSpPr>
        <p:spPr>
          <a:xfrm rot="3182689">
            <a:off x="115258" y="476040"/>
            <a:ext cx="160957" cy="56864"/>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557" name="Google Shape;2557;p21"/>
          <p:cNvGrpSpPr/>
          <p:nvPr/>
        </p:nvGrpSpPr>
        <p:grpSpPr>
          <a:xfrm>
            <a:off x="10836263" y="144919"/>
            <a:ext cx="1232467" cy="880933"/>
            <a:chOff x="8127197" y="108689"/>
            <a:chExt cx="924350" cy="660700"/>
          </a:xfrm>
        </p:grpSpPr>
        <p:sp>
          <p:nvSpPr>
            <p:cNvPr id="2558" name="Google Shape;2558;p21"/>
            <p:cNvSpPr/>
            <p:nvPr/>
          </p:nvSpPr>
          <p:spPr>
            <a:xfrm rot="10800000">
              <a:off x="8777934" y="339052"/>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9" name="Google Shape;2559;p21"/>
            <p:cNvSpPr/>
            <p:nvPr/>
          </p:nvSpPr>
          <p:spPr>
            <a:xfrm rot="10800000">
              <a:off x="8707508" y="503242"/>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0" name="Google Shape;2560;p21"/>
            <p:cNvSpPr/>
            <p:nvPr/>
          </p:nvSpPr>
          <p:spPr>
            <a:xfrm rot="10800000">
              <a:off x="8496439" y="44277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1" name="Google Shape;2561;p21"/>
            <p:cNvSpPr/>
            <p:nvPr/>
          </p:nvSpPr>
          <p:spPr>
            <a:xfrm rot="10800000">
              <a:off x="8467293" y="636523"/>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2" name="Google Shape;2562;p21"/>
            <p:cNvSpPr/>
            <p:nvPr/>
          </p:nvSpPr>
          <p:spPr>
            <a:xfrm rot="10800000">
              <a:off x="8633452" y="27775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3" name="Google Shape;2563;p21"/>
            <p:cNvSpPr/>
            <p:nvPr/>
          </p:nvSpPr>
          <p:spPr>
            <a:xfrm rot="10800000">
              <a:off x="8586467" y="494944"/>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4" name="Google Shape;2564;p21"/>
            <p:cNvSpPr/>
            <p:nvPr/>
          </p:nvSpPr>
          <p:spPr>
            <a:xfrm rot="10800000">
              <a:off x="8844522" y="5647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5" name="Google Shape;2565;p21"/>
            <p:cNvSpPr/>
            <p:nvPr/>
          </p:nvSpPr>
          <p:spPr>
            <a:xfrm rot="10800000">
              <a:off x="9020534" y="407508"/>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6" name="Google Shape;2566;p21"/>
            <p:cNvSpPr/>
            <p:nvPr/>
          </p:nvSpPr>
          <p:spPr>
            <a:xfrm rot="10800000">
              <a:off x="8748892" y="643991"/>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7" name="Google Shape;2567;p21"/>
            <p:cNvSpPr/>
            <p:nvPr/>
          </p:nvSpPr>
          <p:spPr>
            <a:xfrm rot="10800000">
              <a:off x="8363678" y="43769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8" name="Google Shape;2568;p21"/>
            <p:cNvSpPr/>
            <p:nvPr/>
          </p:nvSpPr>
          <p:spPr>
            <a:xfrm rot="10800000">
              <a:off x="8377265" y="209402"/>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9" name="Google Shape;2569;p21"/>
            <p:cNvSpPr/>
            <p:nvPr/>
          </p:nvSpPr>
          <p:spPr>
            <a:xfrm rot="10800000">
              <a:off x="8244504" y="479801"/>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0" name="Google Shape;2570;p21"/>
            <p:cNvSpPr/>
            <p:nvPr/>
          </p:nvSpPr>
          <p:spPr>
            <a:xfrm rot="10800000">
              <a:off x="8206957" y="31976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1" name="Google Shape;2571;p21"/>
            <p:cNvSpPr/>
            <p:nvPr/>
          </p:nvSpPr>
          <p:spPr>
            <a:xfrm rot="10800000">
              <a:off x="8769948" y="135864"/>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2" name="Google Shape;2572;p21"/>
            <p:cNvSpPr/>
            <p:nvPr/>
          </p:nvSpPr>
          <p:spPr>
            <a:xfrm rot="10800000">
              <a:off x="8568628" y="108689"/>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3" name="Google Shape;2573;p21"/>
            <p:cNvSpPr/>
            <p:nvPr/>
          </p:nvSpPr>
          <p:spPr>
            <a:xfrm rot="10800000">
              <a:off x="8234650" y="155571"/>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2574;p21"/>
            <p:cNvSpPr/>
            <p:nvPr/>
          </p:nvSpPr>
          <p:spPr>
            <a:xfrm rot="10800000">
              <a:off x="8955813" y="239584"/>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5" name="Google Shape;2575;p21"/>
            <p:cNvSpPr/>
            <p:nvPr/>
          </p:nvSpPr>
          <p:spPr>
            <a:xfrm rot="10800000">
              <a:off x="8625466" y="71867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6" name="Google Shape;2576;p21"/>
            <p:cNvSpPr/>
            <p:nvPr/>
          </p:nvSpPr>
          <p:spPr>
            <a:xfrm rot="10800000">
              <a:off x="8269811" y="59150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2577;p21"/>
            <p:cNvSpPr/>
            <p:nvPr/>
          </p:nvSpPr>
          <p:spPr>
            <a:xfrm rot="10800000">
              <a:off x="8127197" y="419228"/>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2578;p21"/>
            <p:cNvSpPr/>
            <p:nvPr/>
          </p:nvSpPr>
          <p:spPr>
            <a:xfrm rot="10800000">
              <a:off x="8668613" y="382200"/>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79" name="Google Shape;2579;p21"/>
          <p:cNvGrpSpPr/>
          <p:nvPr/>
        </p:nvGrpSpPr>
        <p:grpSpPr>
          <a:xfrm>
            <a:off x="144271" y="5673577"/>
            <a:ext cx="1093269" cy="1070681"/>
            <a:chOff x="108203" y="1706482"/>
            <a:chExt cx="819952" cy="803011"/>
          </a:xfrm>
        </p:grpSpPr>
        <p:sp>
          <p:nvSpPr>
            <p:cNvPr id="2580" name="Google Shape;2580;p21"/>
            <p:cNvSpPr/>
            <p:nvPr/>
          </p:nvSpPr>
          <p:spPr>
            <a:xfrm rot="2700000">
              <a:off x="310775" y="1917343"/>
              <a:ext cx="64824" cy="64824"/>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2581;p21"/>
            <p:cNvSpPr/>
            <p:nvPr/>
          </p:nvSpPr>
          <p:spPr>
            <a:xfrm rot="2700000">
              <a:off x="480578" y="1860646"/>
              <a:ext cx="56941" cy="56838"/>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2582;p21"/>
            <p:cNvSpPr/>
            <p:nvPr/>
          </p:nvSpPr>
          <p:spPr>
            <a:xfrm rot="2700000">
              <a:off x="590400" y="2059633"/>
              <a:ext cx="50718" cy="5123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2583;p21"/>
            <p:cNvSpPr/>
            <p:nvPr/>
          </p:nvSpPr>
          <p:spPr>
            <a:xfrm rot="2700000">
              <a:off x="752665" y="1955540"/>
              <a:ext cx="40969" cy="40865"/>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4" name="Google Shape;2584;p21"/>
            <p:cNvSpPr/>
            <p:nvPr/>
          </p:nvSpPr>
          <p:spPr>
            <a:xfrm rot="2700000">
              <a:off x="387507" y="2105744"/>
              <a:ext cx="29145" cy="29352"/>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5" name="Google Shape;2585;p21"/>
            <p:cNvSpPr/>
            <p:nvPr/>
          </p:nvSpPr>
          <p:spPr>
            <a:xfrm rot="2700000">
              <a:off x="569512" y="1972928"/>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6" name="Google Shape;2586;p21"/>
            <p:cNvSpPr/>
            <p:nvPr/>
          </p:nvSpPr>
          <p:spPr>
            <a:xfrm rot="2700000">
              <a:off x="435685" y="1738312"/>
              <a:ext cx="40969" cy="42317"/>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7" name="Google Shape;2587;p21"/>
            <p:cNvSpPr/>
            <p:nvPr/>
          </p:nvSpPr>
          <p:spPr>
            <a:xfrm rot="2700000">
              <a:off x="204065" y="1739360"/>
              <a:ext cx="31012" cy="29663"/>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8" name="Google Shape;2588;p21"/>
            <p:cNvSpPr/>
            <p:nvPr/>
          </p:nvSpPr>
          <p:spPr>
            <a:xfrm rot="2700000">
              <a:off x="546480" y="1720095"/>
              <a:ext cx="66172" cy="66795"/>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9" name="Google Shape;2589;p21"/>
            <p:cNvSpPr/>
            <p:nvPr/>
          </p:nvSpPr>
          <p:spPr>
            <a:xfrm rot="2700000">
              <a:off x="683959" y="2172981"/>
              <a:ext cx="40865" cy="3671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0" name="Google Shape;2590;p21"/>
            <p:cNvSpPr/>
            <p:nvPr/>
          </p:nvSpPr>
          <p:spPr>
            <a:xfrm rot="2700000">
              <a:off x="493587" y="2276336"/>
              <a:ext cx="80278" cy="77167"/>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1" name="Google Shape;2591;p21"/>
            <p:cNvSpPr/>
            <p:nvPr/>
          </p:nvSpPr>
          <p:spPr>
            <a:xfrm rot="2700000">
              <a:off x="803775" y="2227063"/>
              <a:ext cx="35264"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2" name="Google Shape;2592;p21"/>
            <p:cNvSpPr/>
            <p:nvPr/>
          </p:nvSpPr>
          <p:spPr>
            <a:xfrm rot="2700000">
              <a:off x="697791" y="2351185"/>
              <a:ext cx="61090" cy="47088"/>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3" name="Google Shape;2593;p21"/>
            <p:cNvSpPr/>
            <p:nvPr/>
          </p:nvSpPr>
          <p:spPr>
            <a:xfrm rot="2700000">
              <a:off x="178696" y="2085104"/>
              <a:ext cx="51237" cy="48851"/>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2594;p21"/>
            <p:cNvSpPr/>
            <p:nvPr/>
          </p:nvSpPr>
          <p:spPr>
            <a:xfrm rot="2700000">
              <a:off x="310667" y="2268172"/>
              <a:ext cx="33501"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2595;p21"/>
            <p:cNvSpPr/>
            <p:nvPr/>
          </p:nvSpPr>
          <p:spPr>
            <a:xfrm rot="2700000">
              <a:off x="552747" y="2401195"/>
              <a:ext cx="89716" cy="89716"/>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6" name="Google Shape;2596;p21"/>
            <p:cNvSpPr/>
            <p:nvPr/>
          </p:nvSpPr>
          <p:spPr>
            <a:xfrm rot="2700000">
              <a:off x="119587" y="1873792"/>
              <a:ext cx="54971" cy="54971"/>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7" name="Google Shape;2597;p21"/>
            <p:cNvSpPr/>
            <p:nvPr/>
          </p:nvSpPr>
          <p:spPr>
            <a:xfrm rot="2700000">
              <a:off x="694069" y="1773751"/>
              <a:ext cx="50718" cy="50718"/>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2598;p21"/>
            <p:cNvSpPr/>
            <p:nvPr/>
          </p:nvSpPr>
          <p:spPr>
            <a:xfrm rot="2700000">
              <a:off x="849599" y="2096680"/>
              <a:ext cx="64409" cy="66691"/>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2599;p21"/>
            <p:cNvSpPr/>
            <p:nvPr/>
          </p:nvSpPr>
          <p:spPr>
            <a:xfrm rot="2700000">
              <a:off x="841068" y="2359660"/>
              <a:ext cx="35264" cy="3153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2600;p21"/>
            <p:cNvSpPr/>
            <p:nvPr/>
          </p:nvSpPr>
          <p:spPr>
            <a:xfrm rot="2700000">
              <a:off x="432433" y="1997563"/>
              <a:ext cx="37131" cy="3713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2397993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601"/>
        <p:cNvGrpSpPr/>
        <p:nvPr/>
      </p:nvGrpSpPr>
      <p:grpSpPr>
        <a:xfrm>
          <a:off x="0" y="0"/>
          <a:ext cx="0" cy="0"/>
          <a:chOff x="0" y="0"/>
          <a:chExt cx="0" cy="0"/>
        </a:xfrm>
      </p:grpSpPr>
      <p:sp>
        <p:nvSpPr>
          <p:cNvPr id="2602" name="Google Shape;2602;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603" name="Google Shape;2603;p22"/>
          <p:cNvSpPr txBox="1">
            <a:spLocks noGrp="1"/>
          </p:cNvSpPr>
          <p:nvPr>
            <p:ph type="subTitle" idx="1"/>
          </p:nvPr>
        </p:nvSpPr>
        <p:spPr>
          <a:xfrm>
            <a:off x="2344267" y="3777200"/>
            <a:ext cx="3088000" cy="1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604" name="Google Shape;2604;p22"/>
          <p:cNvSpPr txBox="1">
            <a:spLocks noGrp="1"/>
          </p:cNvSpPr>
          <p:nvPr>
            <p:ph type="title" idx="2"/>
          </p:nvPr>
        </p:nvSpPr>
        <p:spPr>
          <a:xfrm>
            <a:off x="2344267" y="34747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5" name="Google Shape;2605;p22"/>
          <p:cNvSpPr txBox="1">
            <a:spLocks noGrp="1"/>
          </p:cNvSpPr>
          <p:nvPr>
            <p:ph type="title" idx="3" hasCustomPrompt="1"/>
          </p:nvPr>
        </p:nvSpPr>
        <p:spPr>
          <a:xfrm>
            <a:off x="2344283" y="27653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606" name="Google Shape;2606;p22"/>
          <p:cNvSpPr txBox="1">
            <a:spLocks noGrp="1"/>
          </p:cNvSpPr>
          <p:nvPr>
            <p:ph type="subTitle" idx="4"/>
          </p:nvPr>
        </p:nvSpPr>
        <p:spPr>
          <a:xfrm>
            <a:off x="6759233" y="3777200"/>
            <a:ext cx="3088000" cy="1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607" name="Google Shape;2607;p22"/>
          <p:cNvSpPr txBox="1">
            <a:spLocks noGrp="1"/>
          </p:cNvSpPr>
          <p:nvPr>
            <p:ph type="title" idx="5"/>
          </p:nvPr>
        </p:nvSpPr>
        <p:spPr>
          <a:xfrm>
            <a:off x="6759229" y="34747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8" name="Google Shape;2608;p22"/>
          <p:cNvSpPr txBox="1">
            <a:spLocks noGrp="1"/>
          </p:cNvSpPr>
          <p:nvPr>
            <p:ph type="title" idx="6" hasCustomPrompt="1"/>
          </p:nvPr>
        </p:nvSpPr>
        <p:spPr>
          <a:xfrm>
            <a:off x="6759239" y="27653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2609" name="Google Shape;2609;p22"/>
          <p:cNvGrpSpPr/>
          <p:nvPr/>
        </p:nvGrpSpPr>
        <p:grpSpPr>
          <a:xfrm>
            <a:off x="-617067" y="4196674"/>
            <a:ext cx="2142640" cy="3029052"/>
            <a:chOff x="-2044593" y="909364"/>
            <a:chExt cx="494516" cy="699098"/>
          </a:xfrm>
        </p:grpSpPr>
        <p:sp>
          <p:nvSpPr>
            <p:cNvPr id="2610" name="Google Shape;2610;p22"/>
            <p:cNvSpPr/>
            <p:nvPr/>
          </p:nvSpPr>
          <p:spPr>
            <a:xfrm flipH="1">
              <a:off x="-2044593" y="1152817"/>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2611;p22"/>
            <p:cNvSpPr/>
            <p:nvPr/>
          </p:nvSpPr>
          <p:spPr>
            <a:xfrm flipH="1">
              <a:off x="-1632979" y="1054239"/>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2612;p22"/>
            <p:cNvSpPr/>
            <p:nvPr/>
          </p:nvSpPr>
          <p:spPr>
            <a:xfrm flipH="1">
              <a:off x="-1687604" y="1130664"/>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2613;p22"/>
            <p:cNvSpPr/>
            <p:nvPr/>
          </p:nvSpPr>
          <p:spPr>
            <a:xfrm flipH="1">
              <a:off x="-1759229" y="118361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2614;p22"/>
            <p:cNvSpPr/>
            <p:nvPr/>
          </p:nvSpPr>
          <p:spPr>
            <a:xfrm flipH="1">
              <a:off x="-1845054" y="106953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2615;p22"/>
            <p:cNvSpPr/>
            <p:nvPr/>
          </p:nvSpPr>
          <p:spPr>
            <a:xfrm flipH="1">
              <a:off x="-1759829" y="1037464"/>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6" name="Google Shape;2616;p22"/>
            <p:cNvSpPr/>
            <p:nvPr/>
          </p:nvSpPr>
          <p:spPr>
            <a:xfrm flipH="1">
              <a:off x="-1886104" y="115816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2617;p22"/>
            <p:cNvSpPr/>
            <p:nvPr/>
          </p:nvSpPr>
          <p:spPr>
            <a:xfrm flipH="1">
              <a:off x="-1683279" y="96948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2618;p22"/>
            <p:cNvSpPr/>
            <p:nvPr/>
          </p:nvSpPr>
          <p:spPr>
            <a:xfrm flipH="1">
              <a:off x="-1775354" y="90936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2619;p22"/>
            <p:cNvSpPr/>
            <p:nvPr/>
          </p:nvSpPr>
          <p:spPr>
            <a:xfrm flipH="1">
              <a:off x="-1795204" y="116248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0" name="Google Shape;2620;p22"/>
            <p:cNvSpPr/>
            <p:nvPr/>
          </p:nvSpPr>
          <p:spPr>
            <a:xfrm flipH="1">
              <a:off x="-1841329" y="972839"/>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21" name="Google Shape;2621;p22"/>
          <p:cNvGrpSpPr/>
          <p:nvPr/>
        </p:nvGrpSpPr>
        <p:grpSpPr>
          <a:xfrm>
            <a:off x="-136068" y="5466326"/>
            <a:ext cx="1614453" cy="2091095"/>
            <a:chOff x="4291295" y="3242473"/>
            <a:chExt cx="234350" cy="303550"/>
          </a:xfrm>
        </p:grpSpPr>
        <p:sp>
          <p:nvSpPr>
            <p:cNvPr id="2622" name="Google Shape;2622;p22"/>
            <p:cNvSpPr/>
            <p:nvPr/>
          </p:nvSpPr>
          <p:spPr>
            <a:xfrm flipH="1">
              <a:off x="4291295" y="3242473"/>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3" name="Google Shape;2623;p22"/>
            <p:cNvSpPr/>
            <p:nvPr/>
          </p:nvSpPr>
          <p:spPr>
            <a:xfrm flipH="1">
              <a:off x="4292245" y="328027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624;p22"/>
            <p:cNvSpPr/>
            <p:nvPr/>
          </p:nvSpPr>
          <p:spPr>
            <a:xfrm flipH="1">
              <a:off x="4427995" y="3297573"/>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625;p22"/>
            <p:cNvSpPr/>
            <p:nvPr/>
          </p:nvSpPr>
          <p:spPr>
            <a:xfrm flipH="1">
              <a:off x="4378320" y="334157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626;p22"/>
            <p:cNvSpPr/>
            <p:nvPr/>
          </p:nvSpPr>
          <p:spPr>
            <a:xfrm flipH="1">
              <a:off x="4343770" y="3390273"/>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627;p22"/>
            <p:cNvSpPr/>
            <p:nvPr/>
          </p:nvSpPr>
          <p:spPr>
            <a:xfrm flipH="1">
              <a:off x="4397570" y="3338898"/>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628;p22"/>
            <p:cNvSpPr/>
            <p:nvPr/>
          </p:nvSpPr>
          <p:spPr>
            <a:xfrm flipH="1">
              <a:off x="4393820" y="332082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629;p22"/>
            <p:cNvSpPr/>
            <p:nvPr/>
          </p:nvSpPr>
          <p:spPr>
            <a:xfrm flipH="1">
              <a:off x="4490245" y="3308448"/>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630;p22"/>
            <p:cNvSpPr/>
            <p:nvPr/>
          </p:nvSpPr>
          <p:spPr>
            <a:xfrm flipH="1">
              <a:off x="4454120" y="335499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631;p22"/>
            <p:cNvSpPr/>
            <p:nvPr/>
          </p:nvSpPr>
          <p:spPr>
            <a:xfrm flipH="1">
              <a:off x="4439795" y="336007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632;p22"/>
            <p:cNvSpPr/>
            <p:nvPr/>
          </p:nvSpPr>
          <p:spPr>
            <a:xfrm flipH="1">
              <a:off x="4327270" y="3432773"/>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633;p22"/>
            <p:cNvSpPr/>
            <p:nvPr/>
          </p:nvSpPr>
          <p:spPr>
            <a:xfrm flipH="1">
              <a:off x="4356520" y="345022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34" name="Google Shape;2634;p22"/>
          <p:cNvGrpSpPr/>
          <p:nvPr/>
        </p:nvGrpSpPr>
        <p:grpSpPr>
          <a:xfrm>
            <a:off x="10485705" y="5517034"/>
            <a:ext cx="2418199" cy="1604863"/>
            <a:chOff x="7864278" y="4137775"/>
            <a:chExt cx="1813649" cy="1203647"/>
          </a:xfrm>
        </p:grpSpPr>
        <p:sp>
          <p:nvSpPr>
            <p:cNvPr id="2635" name="Google Shape;2635;p22"/>
            <p:cNvSpPr/>
            <p:nvPr/>
          </p:nvSpPr>
          <p:spPr>
            <a:xfrm flipH="1">
              <a:off x="8167653" y="4137775"/>
              <a:ext cx="1510274" cy="120364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636;p22"/>
            <p:cNvSpPr/>
            <p:nvPr/>
          </p:nvSpPr>
          <p:spPr>
            <a:xfrm flipH="1">
              <a:off x="8453161" y="4826725"/>
              <a:ext cx="180547" cy="4886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637;p22"/>
            <p:cNvSpPr/>
            <p:nvPr/>
          </p:nvSpPr>
          <p:spPr>
            <a:xfrm flipH="1">
              <a:off x="8288474" y="4789519"/>
              <a:ext cx="149523" cy="4653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8" name="Google Shape;2638;p22"/>
            <p:cNvSpPr/>
            <p:nvPr/>
          </p:nvSpPr>
          <p:spPr>
            <a:xfrm flipH="1">
              <a:off x="8310634" y="4939275"/>
              <a:ext cx="136343" cy="43970"/>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9" name="Google Shape;2639;p22"/>
            <p:cNvSpPr/>
            <p:nvPr/>
          </p:nvSpPr>
          <p:spPr>
            <a:xfrm flipH="1">
              <a:off x="8178722" y="4886557"/>
              <a:ext cx="136343" cy="43970"/>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0" name="Google Shape;2640;p22"/>
            <p:cNvSpPr/>
            <p:nvPr/>
          </p:nvSpPr>
          <p:spPr>
            <a:xfrm flipH="1">
              <a:off x="8196217" y="4707759"/>
              <a:ext cx="169467" cy="5831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1" name="Google Shape;2641;p22"/>
            <p:cNvSpPr/>
            <p:nvPr/>
          </p:nvSpPr>
          <p:spPr>
            <a:xfrm flipH="1">
              <a:off x="7947671" y="4806664"/>
              <a:ext cx="123047" cy="5633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2" name="Google Shape;2642;p22"/>
            <p:cNvSpPr/>
            <p:nvPr/>
          </p:nvSpPr>
          <p:spPr>
            <a:xfrm flipH="1">
              <a:off x="8055323" y="5022318"/>
              <a:ext cx="114650" cy="4385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3" name="Google Shape;2643;p22"/>
            <p:cNvSpPr/>
            <p:nvPr/>
          </p:nvSpPr>
          <p:spPr>
            <a:xfrm flipH="1">
              <a:off x="7864278" y="4916649"/>
              <a:ext cx="107768" cy="496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4" name="Google Shape;2644;p22"/>
            <p:cNvSpPr/>
            <p:nvPr/>
          </p:nvSpPr>
          <p:spPr>
            <a:xfrm flipH="1">
              <a:off x="8385046" y="5118656"/>
              <a:ext cx="129929" cy="49219"/>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2645;p22"/>
            <p:cNvSpPr/>
            <p:nvPr/>
          </p:nvSpPr>
          <p:spPr>
            <a:xfrm flipH="1">
              <a:off x="8600935" y="5007389"/>
              <a:ext cx="140426" cy="507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2646;p22"/>
            <p:cNvSpPr/>
            <p:nvPr/>
          </p:nvSpPr>
          <p:spPr>
            <a:xfrm flipH="1">
              <a:off x="8192018" y="5099179"/>
              <a:ext cx="138326" cy="6029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7" name="Google Shape;2647;p22"/>
            <p:cNvSpPr/>
            <p:nvPr/>
          </p:nvSpPr>
          <p:spPr>
            <a:xfrm flipH="1">
              <a:off x="7915013" y="5117723"/>
              <a:ext cx="111967" cy="48053"/>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8" name="Google Shape;2648;p22"/>
            <p:cNvSpPr/>
            <p:nvPr/>
          </p:nvSpPr>
          <p:spPr>
            <a:xfrm flipH="1">
              <a:off x="8516959" y="4666005"/>
              <a:ext cx="147307" cy="6053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9" name="Google Shape;2649;p22"/>
            <p:cNvSpPr/>
            <p:nvPr/>
          </p:nvSpPr>
          <p:spPr>
            <a:xfrm flipH="1">
              <a:off x="8057423" y="5248585"/>
              <a:ext cx="108235" cy="5376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0" name="Google Shape;2650;p22"/>
            <p:cNvSpPr/>
            <p:nvPr/>
          </p:nvSpPr>
          <p:spPr>
            <a:xfrm flipH="1">
              <a:off x="8706371" y="4881309"/>
              <a:ext cx="140542" cy="56217"/>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2651;p22"/>
            <p:cNvSpPr/>
            <p:nvPr/>
          </p:nvSpPr>
          <p:spPr>
            <a:xfrm flipH="1">
              <a:off x="8352389" y="5277044"/>
              <a:ext cx="123047" cy="496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2652;p22"/>
            <p:cNvSpPr/>
            <p:nvPr/>
          </p:nvSpPr>
          <p:spPr>
            <a:xfrm flipH="1">
              <a:off x="8605134" y="5141400"/>
              <a:ext cx="138326" cy="4886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53" name="Google Shape;2653;p22"/>
          <p:cNvGrpSpPr/>
          <p:nvPr/>
        </p:nvGrpSpPr>
        <p:grpSpPr>
          <a:xfrm>
            <a:off x="10756985" y="4703121"/>
            <a:ext cx="1999552" cy="2595356"/>
            <a:chOff x="8050134" y="3089685"/>
            <a:chExt cx="290250" cy="376750"/>
          </a:xfrm>
        </p:grpSpPr>
        <p:sp>
          <p:nvSpPr>
            <p:cNvPr id="2654" name="Google Shape;2654;p22"/>
            <p:cNvSpPr/>
            <p:nvPr/>
          </p:nvSpPr>
          <p:spPr>
            <a:xfrm flipH="1">
              <a:off x="8050134"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2655;p22"/>
            <p:cNvSpPr/>
            <p:nvPr/>
          </p:nvSpPr>
          <p:spPr>
            <a:xfrm flipH="1">
              <a:off x="8102209"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6" name="Google Shape;2656;p22"/>
            <p:cNvSpPr/>
            <p:nvPr/>
          </p:nvSpPr>
          <p:spPr>
            <a:xfrm flipH="1">
              <a:off x="8135359"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7" name="Google Shape;2657;p22"/>
            <p:cNvSpPr/>
            <p:nvPr/>
          </p:nvSpPr>
          <p:spPr>
            <a:xfrm flipH="1">
              <a:off x="8200759"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8" name="Google Shape;2658;p22"/>
            <p:cNvSpPr/>
            <p:nvPr/>
          </p:nvSpPr>
          <p:spPr>
            <a:xfrm flipH="1">
              <a:off x="8207459"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9" name="Google Shape;2659;p22"/>
            <p:cNvSpPr/>
            <p:nvPr/>
          </p:nvSpPr>
          <p:spPr>
            <a:xfrm flipH="1">
              <a:off x="8197459"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2660;p22"/>
            <p:cNvSpPr/>
            <p:nvPr/>
          </p:nvSpPr>
          <p:spPr>
            <a:xfrm flipH="1">
              <a:off x="8195059"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2661;p22"/>
            <p:cNvSpPr/>
            <p:nvPr/>
          </p:nvSpPr>
          <p:spPr>
            <a:xfrm flipH="1">
              <a:off x="8120434"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2662;p22"/>
            <p:cNvSpPr/>
            <p:nvPr/>
          </p:nvSpPr>
          <p:spPr>
            <a:xfrm flipH="1">
              <a:off x="8111634"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2663;p22"/>
            <p:cNvSpPr/>
            <p:nvPr/>
          </p:nvSpPr>
          <p:spPr>
            <a:xfrm flipH="1">
              <a:off x="8107309"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2664;p22"/>
            <p:cNvSpPr/>
            <p:nvPr/>
          </p:nvSpPr>
          <p:spPr>
            <a:xfrm flipH="1">
              <a:off x="8249684"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2665;p22"/>
            <p:cNvSpPr/>
            <p:nvPr/>
          </p:nvSpPr>
          <p:spPr>
            <a:xfrm flipH="1">
              <a:off x="8242984"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2666;p22"/>
            <p:cNvSpPr/>
            <p:nvPr/>
          </p:nvSpPr>
          <p:spPr>
            <a:xfrm flipH="1">
              <a:off x="8190734"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2667;p22"/>
            <p:cNvSpPr/>
            <p:nvPr/>
          </p:nvSpPr>
          <p:spPr>
            <a:xfrm flipH="1">
              <a:off x="8185659"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8" name="Google Shape;2668;p22"/>
            <p:cNvSpPr/>
            <p:nvPr/>
          </p:nvSpPr>
          <p:spPr>
            <a:xfrm flipH="1">
              <a:off x="8177609"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2669;p22"/>
            <p:cNvSpPr/>
            <p:nvPr/>
          </p:nvSpPr>
          <p:spPr>
            <a:xfrm flipH="1">
              <a:off x="8303259"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2670;p22"/>
            <p:cNvSpPr/>
            <p:nvPr/>
          </p:nvSpPr>
          <p:spPr>
            <a:xfrm flipH="1">
              <a:off x="8300134"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2671;p22"/>
            <p:cNvSpPr/>
            <p:nvPr/>
          </p:nvSpPr>
          <p:spPr>
            <a:xfrm flipH="1">
              <a:off x="8093734"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2672;p22"/>
            <p:cNvSpPr/>
            <p:nvPr/>
          </p:nvSpPr>
          <p:spPr>
            <a:xfrm flipH="1">
              <a:off x="8084909"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73" name="Google Shape;2673;p22"/>
          <p:cNvGrpSpPr/>
          <p:nvPr/>
        </p:nvGrpSpPr>
        <p:grpSpPr>
          <a:xfrm>
            <a:off x="-136051" y="-271495"/>
            <a:ext cx="2497300" cy="2438687"/>
            <a:chOff x="3081970" y="3217891"/>
            <a:chExt cx="525187" cy="512861"/>
          </a:xfrm>
        </p:grpSpPr>
        <p:sp>
          <p:nvSpPr>
            <p:cNvPr id="2674" name="Google Shape;2674;p22"/>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5" name="Google Shape;2675;p22"/>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2676;p22"/>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2677;p22"/>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2678;p22"/>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2679;p22"/>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0" name="Google Shape;2680;p22"/>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1" name="Google Shape;2681;p22"/>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2" name="Google Shape;2682;p22"/>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3" name="Google Shape;2683;p22"/>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2684;p22"/>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2685;p22"/>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2686;p22"/>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2687;p22"/>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2688;p22"/>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9" name="Google Shape;2689;p22"/>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2690;p22"/>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2691;p22"/>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2" name="Google Shape;2692;p22"/>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3" name="Google Shape;2693;p22"/>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2694;p22"/>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5" name="Google Shape;2695;p22"/>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2696;p22"/>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2697;p22"/>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2698;p22"/>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2699;p22"/>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2700;p22"/>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2701;p22"/>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2702;p22"/>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2703;p22"/>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04" name="Google Shape;2704;p22"/>
          <p:cNvGrpSpPr/>
          <p:nvPr/>
        </p:nvGrpSpPr>
        <p:grpSpPr>
          <a:xfrm>
            <a:off x="9800849" y="-271495"/>
            <a:ext cx="2497300" cy="2438687"/>
            <a:chOff x="3814193" y="3217891"/>
            <a:chExt cx="525187" cy="512861"/>
          </a:xfrm>
        </p:grpSpPr>
        <p:sp>
          <p:nvSpPr>
            <p:cNvPr id="2705" name="Google Shape;2705;p22"/>
            <p:cNvSpPr/>
            <p:nvPr/>
          </p:nvSpPr>
          <p:spPr>
            <a:xfrm flipH="1">
              <a:off x="383758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2706;p22"/>
            <p:cNvSpPr/>
            <p:nvPr/>
          </p:nvSpPr>
          <p:spPr>
            <a:xfrm flipH="1">
              <a:off x="385523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2707;p22"/>
            <p:cNvSpPr/>
            <p:nvPr/>
          </p:nvSpPr>
          <p:spPr>
            <a:xfrm flipH="1">
              <a:off x="382403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2708;p22"/>
            <p:cNvSpPr/>
            <p:nvPr/>
          </p:nvSpPr>
          <p:spPr>
            <a:xfrm flipH="1">
              <a:off x="3845321"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2709;p22"/>
            <p:cNvSpPr/>
            <p:nvPr/>
          </p:nvSpPr>
          <p:spPr>
            <a:xfrm flipH="1">
              <a:off x="381419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2710;p22"/>
            <p:cNvSpPr/>
            <p:nvPr/>
          </p:nvSpPr>
          <p:spPr>
            <a:xfrm flipH="1">
              <a:off x="382464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2711;p22"/>
            <p:cNvSpPr/>
            <p:nvPr/>
          </p:nvSpPr>
          <p:spPr>
            <a:xfrm flipH="1">
              <a:off x="388491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2712;p22"/>
            <p:cNvSpPr/>
            <p:nvPr/>
          </p:nvSpPr>
          <p:spPr>
            <a:xfrm flipH="1">
              <a:off x="413592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2713;p22"/>
            <p:cNvSpPr/>
            <p:nvPr/>
          </p:nvSpPr>
          <p:spPr>
            <a:xfrm flipH="1">
              <a:off x="416861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2714;p22"/>
            <p:cNvSpPr/>
            <p:nvPr/>
          </p:nvSpPr>
          <p:spPr>
            <a:xfrm flipH="1">
              <a:off x="415391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2715;p22"/>
            <p:cNvSpPr/>
            <p:nvPr/>
          </p:nvSpPr>
          <p:spPr>
            <a:xfrm flipH="1">
              <a:off x="416456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2716;p22"/>
            <p:cNvSpPr/>
            <p:nvPr/>
          </p:nvSpPr>
          <p:spPr>
            <a:xfrm flipH="1">
              <a:off x="419848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2717;p22"/>
            <p:cNvSpPr/>
            <p:nvPr/>
          </p:nvSpPr>
          <p:spPr>
            <a:xfrm flipH="1">
              <a:off x="393870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2718;p22"/>
            <p:cNvSpPr/>
            <p:nvPr/>
          </p:nvSpPr>
          <p:spPr>
            <a:xfrm flipH="1">
              <a:off x="401523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2719;p22"/>
            <p:cNvSpPr/>
            <p:nvPr/>
          </p:nvSpPr>
          <p:spPr>
            <a:xfrm flipH="1">
              <a:off x="398583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2720;p22"/>
            <p:cNvSpPr/>
            <p:nvPr/>
          </p:nvSpPr>
          <p:spPr>
            <a:xfrm flipH="1">
              <a:off x="402737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2721;p22"/>
            <p:cNvSpPr/>
            <p:nvPr/>
          </p:nvSpPr>
          <p:spPr>
            <a:xfrm flipH="1">
              <a:off x="412768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722;p22"/>
            <p:cNvSpPr/>
            <p:nvPr/>
          </p:nvSpPr>
          <p:spPr>
            <a:xfrm flipH="1">
              <a:off x="406022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723;p22"/>
            <p:cNvSpPr/>
            <p:nvPr/>
          </p:nvSpPr>
          <p:spPr>
            <a:xfrm flipH="1">
              <a:off x="407466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724;p22"/>
            <p:cNvSpPr/>
            <p:nvPr/>
          </p:nvSpPr>
          <p:spPr>
            <a:xfrm flipH="1">
              <a:off x="408312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725;p22"/>
            <p:cNvSpPr/>
            <p:nvPr/>
          </p:nvSpPr>
          <p:spPr>
            <a:xfrm flipH="1">
              <a:off x="421161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6" name="Google Shape;2726;p22"/>
            <p:cNvSpPr/>
            <p:nvPr/>
          </p:nvSpPr>
          <p:spPr>
            <a:xfrm flipH="1">
              <a:off x="421586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7" name="Google Shape;2727;p22"/>
            <p:cNvSpPr/>
            <p:nvPr/>
          </p:nvSpPr>
          <p:spPr>
            <a:xfrm flipH="1">
              <a:off x="423252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8" name="Google Shape;2728;p22"/>
            <p:cNvSpPr/>
            <p:nvPr/>
          </p:nvSpPr>
          <p:spPr>
            <a:xfrm flipH="1">
              <a:off x="412669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9" name="Google Shape;2729;p22"/>
            <p:cNvSpPr/>
            <p:nvPr/>
          </p:nvSpPr>
          <p:spPr>
            <a:xfrm flipH="1">
              <a:off x="413691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730;p22"/>
            <p:cNvSpPr/>
            <p:nvPr/>
          </p:nvSpPr>
          <p:spPr>
            <a:xfrm flipH="1">
              <a:off x="406221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731;p22"/>
            <p:cNvSpPr/>
            <p:nvPr/>
          </p:nvSpPr>
          <p:spPr>
            <a:xfrm flipH="1">
              <a:off x="398752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732;p22"/>
            <p:cNvSpPr/>
            <p:nvPr/>
          </p:nvSpPr>
          <p:spPr>
            <a:xfrm flipH="1">
              <a:off x="418894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733;p22"/>
            <p:cNvSpPr/>
            <p:nvPr/>
          </p:nvSpPr>
          <p:spPr>
            <a:xfrm flipH="1">
              <a:off x="414537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734;p22"/>
            <p:cNvSpPr/>
            <p:nvPr/>
          </p:nvSpPr>
          <p:spPr>
            <a:xfrm flipH="1">
              <a:off x="424274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4913129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4AD796D-7B5D-429E-962B-1E48C90D3004}" type="datetimeFigureOut">
              <a:rPr lang="en-US" smtClean="0"/>
              <a:t>8/9/2023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389034912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35"/>
        <p:cNvGrpSpPr/>
        <p:nvPr/>
      </p:nvGrpSpPr>
      <p:grpSpPr>
        <a:xfrm>
          <a:off x="0" y="0"/>
          <a:ext cx="0" cy="0"/>
          <a:chOff x="0" y="0"/>
          <a:chExt cx="0" cy="0"/>
        </a:xfrm>
      </p:grpSpPr>
      <p:sp>
        <p:nvSpPr>
          <p:cNvPr id="2736" name="Google Shape;2736;p23"/>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737" name="Google Shape;2737;p23"/>
          <p:cNvSpPr txBox="1">
            <a:spLocks noGrp="1"/>
          </p:cNvSpPr>
          <p:nvPr>
            <p:ph type="subTitle" idx="1"/>
          </p:nvPr>
        </p:nvSpPr>
        <p:spPr>
          <a:xfrm>
            <a:off x="3113500" y="4903800"/>
            <a:ext cx="2561200" cy="106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738" name="Google Shape;2738;p23"/>
          <p:cNvSpPr txBox="1">
            <a:spLocks noGrp="1"/>
          </p:cNvSpPr>
          <p:nvPr>
            <p:ph type="title" idx="2"/>
          </p:nvPr>
        </p:nvSpPr>
        <p:spPr>
          <a:xfrm>
            <a:off x="3295500" y="4601333"/>
            <a:ext cx="2197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39" name="Google Shape;2739;p23"/>
          <p:cNvSpPr txBox="1">
            <a:spLocks noGrp="1"/>
          </p:cNvSpPr>
          <p:nvPr>
            <p:ph type="subTitle" idx="3"/>
          </p:nvPr>
        </p:nvSpPr>
        <p:spPr>
          <a:xfrm>
            <a:off x="6313168" y="4903800"/>
            <a:ext cx="2561200" cy="106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740" name="Google Shape;2740;p23"/>
          <p:cNvSpPr txBox="1">
            <a:spLocks noGrp="1"/>
          </p:cNvSpPr>
          <p:nvPr>
            <p:ph type="title" idx="4"/>
          </p:nvPr>
        </p:nvSpPr>
        <p:spPr>
          <a:xfrm>
            <a:off x="6495168" y="4601333"/>
            <a:ext cx="2197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41" name="Google Shape;2741;p23"/>
          <p:cNvSpPr/>
          <p:nvPr/>
        </p:nvSpPr>
        <p:spPr>
          <a:xfrm rot="9234458">
            <a:off x="-489893" y="-419058"/>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42" name="Google Shape;2742;p23"/>
          <p:cNvGrpSpPr/>
          <p:nvPr/>
        </p:nvGrpSpPr>
        <p:grpSpPr>
          <a:xfrm rot="10800000" flipH="1">
            <a:off x="-12" y="-449291"/>
            <a:ext cx="1515987" cy="1968008"/>
            <a:chOff x="4468500" y="3085500"/>
            <a:chExt cx="219925" cy="285500"/>
          </a:xfrm>
        </p:grpSpPr>
        <p:sp>
          <p:nvSpPr>
            <p:cNvPr id="2743" name="Google Shape;2743;p23"/>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2744;p23"/>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2745;p23"/>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746;p23"/>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747;p23"/>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748;p23"/>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749;p23"/>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750;p23"/>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51;p23"/>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2752;p23"/>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23"/>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23"/>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5" name="Google Shape;2755;p23"/>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6" name="Google Shape;2756;p23"/>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23"/>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2758;p23"/>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2759;p23"/>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60" name="Google Shape;2760;p23"/>
          <p:cNvGrpSpPr/>
          <p:nvPr/>
        </p:nvGrpSpPr>
        <p:grpSpPr>
          <a:xfrm rot="10800000" flipH="1">
            <a:off x="9623549" y="-2340507"/>
            <a:ext cx="4262611" cy="4379161"/>
            <a:chOff x="7217662" y="3775244"/>
            <a:chExt cx="3196958" cy="3284371"/>
          </a:xfrm>
        </p:grpSpPr>
        <p:sp>
          <p:nvSpPr>
            <p:cNvPr id="2761" name="Google Shape;2761;p23"/>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62" name="Google Shape;2762;p23"/>
            <p:cNvGrpSpPr/>
            <p:nvPr/>
          </p:nvGrpSpPr>
          <p:grpSpPr>
            <a:xfrm rot="10800000" flipH="1">
              <a:off x="7967975" y="3899233"/>
              <a:ext cx="1404941" cy="1004250"/>
              <a:chOff x="8090250" y="1355275"/>
              <a:chExt cx="1404941" cy="1004250"/>
            </a:xfrm>
          </p:grpSpPr>
          <p:sp>
            <p:nvSpPr>
              <p:cNvPr id="2763" name="Google Shape;2763;p2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2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2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2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2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2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2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2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2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2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2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2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2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2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2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2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2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2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2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2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2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84" name="Google Shape;2784;p23"/>
          <p:cNvGrpSpPr/>
          <p:nvPr/>
        </p:nvGrpSpPr>
        <p:grpSpPr>
          <a:xfrm rot="10800000" flipH="1">
            <a:off x="10742185" y="-320033"/>
            <a:ext cx="1821087" cy="2358676"/>
            <a:chOff x="4291200" y="3137775"/>
            <a:chExt cx="177600" cy="230025"/>
          </a:xfrm>
        </p:grpSpPr>
        <p:sp>
          <p:nvSpPr>
            <p:cNvPr id="2785" name="Google Shape;2785;p23"/>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23"/>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23"/>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23"/>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23"/>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23"/>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23"/>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23"/>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23"/>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23"/>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23"/>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23"/>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797" name="Google Shape;2797;p23"/>
          <p:cNvSpPr/>
          <p:nvPr/>
        </p:nvSpPr>
        <p:spPr>
          <a:xfrm rot="-4452864">
            <a:off x="10520875" y="5587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23"/>
          <p:cNvSpPr/>
          <p:nvPr/>
        </p:nvSpPr>
        <p:spPr>
          <a:xfrm rot="-4452864">
            <a:off x="-2438759" y="5911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1265306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2799"/>
        <p:cNvGrpSpPr/>
        <p:nvPr/>
      </p:nvGrpSpPr>
      <p:grpSpPr>
        <a:xfrm>
          <a:off x="0" y="0"/>
          <a:ext cx="0" cy="0"/>
          <a:chOff x="0" y="0"/>
          <a:chExt cx="0" cy="0"/>
        </a:xfrm>
      </p:grpSpPr>
      <p:sp>
        <p:nvSpPr>
          <p:cNvPr id="2800" name="Google Shape;2800;p24"/>
          <p:cNvSpPr txBox="1">
            <a:spLocks noGrp="1"/>
          </p:cNvSpPr>
          <p:nvPr>
            <p:ph type="title" hasCustomPrompt="1"/>
          </p:nvPr>
        </p:nvSpPr>
        <p:spPr>
          <a:xfrm>
            <a:off x="2725067" y="4529833"/>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1" name="Google Shape;2801;p24"/>
          <p:cNvSpPr txBox="1">
            <a:spLocks noGrp="1"/>
          </p:cNvSpPr>
          <p:nvPr>
            <p:ph type="subTitle" idx="1"/>
          </p:nvPr>
        </p:nvSpPr>
        <p:spPr>
          <a:xfrm>
            <a:off x="2725067" y="5638633"/>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2" name="Google Shape;2802;p24"/>
          <p:cNvSpPr txBox="1">
            <a:spLocks noGrp="1"/>
          </p:cNvSpPr>
          <p:nvPr>
            <p:ph type="title" idx="2" hasCustomPrompt="1"/>
          </p:nvPr>
        </p:nvSpPr>
        <p:spPr>
          <a:xfrm>
            <a:off x="2725067" y="2686700"/>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3" name="Google Shape;2803;p24"/>
          <p:cNvSpPr txBox="1">
            <a:spLocks noGrp="1"/>
          </p:cNvSpPr>
          <p:nvPr>
            <p:ph type="subTitle" idx="3"/>
          </p:nvPr>
        </p:nvSpPr>
        <p:spPr>
          <a:xfrm>
            <a:off x="2725067" y="3816600"/>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4" name="Google Shape;2804;p24"/>
          <p:cNvSpPr txBox="1">
            <a:spLocks noGrp="1"/>
          </p:cNvSpPr>
          <p:nvPr>
            <p:ph type="title" idx="4" hasCustomPrompt="1"/>
          </p:nvPr>
        </p:nvSpPr>
        <p:spPr>
          <a:xfrm>
            <a:off x="2725067" y="843567"/>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5" name="Google Shape;2805;p24"/>
          <p:cNvSpPr txBox="1">
            <a:spLocks noGrp="1"/>
          </p:cNvSpPr>
          <p:nvPr>
            <p:ph type="subTitle" idx="5"/>
          </p:nvPr>
        </p:nvSpPr>
        <p:spPr>
          <a:xfrm>
            <a:off x="2725067" y="1994567"/>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6" name="Google Shape;2806;p24"/>
          <p:cNvSpPr/>
          <p:nvPr/>
        </p:nvSpPr>
        <p:spPr>
          <a:xfrm rot="2700000">
            <a:off x="-2030059" y="4600713"/>
            <a:ext cx="4383681" cy="2347289"/>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07" name="Google Shape;2807;p24"/>
          <p:cNvGrpSpPr/>
          <p:nvPr/>
        </p:nvGrpSpPr>
        <p:grpSpPr>
          <a:xfrm>
            <a:off x="9845345" y="-1681298"/>
            <a:ext cx="3503216" cy="3752972"/>
            <a:chOff x="7135951" y="-1661517"/>
            <a:chExt cx="3753445" cy="4021041"/>
          </a:xfrm>
        </p:grpSpPr>
        <p:sp>
          <p:nvSpPr>
            <p:cNvPr id="2808" name="Google Shape;2808;p24"/>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09" name="Google Shape;2809;p24"/>
            <p:cNvGrpSpPr/>
            <p:nvPr/>
          </p:nvGrpSpPr>
          <p:grpSpPr>
            <a:xfrm>
              <a:off x="8090250" y="1355275"/>
              <a:ext cx="1404941" cy="1004250"/>
              <a:chOff x="8090250" y="1355275"/>
              <a:chExt cx="1404941" cy="1004250"/>
            </a:xfrm>
          </p:grpSpPr>
          <p:sp>
            <p:nvSpPr>
              <p:cNvPr id="2810" name="Google Shape;2810;p2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2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2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2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2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2815;p2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6" name="Google Shape;2816;p2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7" name="Google Shape;2817;p2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2818;p2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2819;p2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2820;p2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2821;p2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2822;p2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2823;p2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2824;p2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5" name="Google Shape;2825;p2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6" name="Google Shape;2826;p2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7" name="Google Shape;2827;p2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8" name="Google Shape;2828;p2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9" name="Google Shape;2829;p2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0" name="Google Shape;2830;p2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831" name="Google Shape;2831;p24"/>
          <p:cNvGrpSpPr/>
          <p:nvPr/>
        </p:nvGrpSpPr>
        <p:grpSpPr>
          <a:xfrm>
            <a:off x="545606" y="5323488"/>
            <a:ext cx="935191" cy="697157"/>
            <a:chOff x="2634075" y="475000"/>
            <a:chExt cx="193200" cy="144025"/>
          </a:xfrm>
        </p:grpSpPr>
        <p:sp>
          <p:nvSpPr>
            <p:cNvPr id="2832" name="Google Shape;2832;p24"/>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2833;p24"/>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24"/>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5" name="Google Shape;2835;p24"/>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2836;p24"/>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7" name="Google Shape;2837;p24"/>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2838;p24"/>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2839;p24"/>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2840;p24"/>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2841;p24"/>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2842;p24"/>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3" name="Google Shape;2843;p24"/>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24"/>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24"/>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24"/>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2847;p24"/>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48" name="Google Shape;2848;p24"/>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9" name="Google Shape;2849;p24"/>
          <p:cNvSpPr/>
          <p:nvPr/>
        </p:nvSpPr>
        <p:spPr>
          <a:xfrm>
            <a:off x="609601" y="1388343"/>
            <a:ext cx="179999" cy="135717"/>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2850;p24"/>
          <p:cNvSpPr/>
          <p:nvPr/>
        </p:nvSpPr>
        <p:spPr>
          <a:xfrm>
            <a:off x="788649" y="1664177"/>
            <a:ext cx="197975" cy="158456"/>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2851;p24"/>
          <p:cNvSpPr/>
          <p:nvPr/>
        </p:nvSpPr>
        <p:spPr>
          <a:xfrm>
            <a:off x="1024839" y="1855132"/>
            <a:ext cx="220356" cy="189171"/>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2852;p24"/>
          <p:cNvSpPr/>
          <p:nvPr/>
        </p:nvSpPr>
        <p:spPr>
          <a:xfrm>
            <a:off x="1310076" y="1443582"/>
            <a:ext cx="244760" cy="18059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2853;p24"/>
          <p:cNvSpPr/>
          <p:nvPr/>
        </p:nvSpPr>
        <p:spPr>
          <a:xfrm>
            <a:off x="1020434" y="1327865"/>
            <a:ext cx="226903" cy="202504"/>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2854;p24"/>
          <p:cNvSpPr/>
          <p:nvPr/>
        </p:nvSpPr>
        <p:spPr>
          <a:xfrm>
            <a:off x="1480791" y="1763464"/>
            <a:ext cx="222141" cy="210837"/>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5" name="Google Shape;2855;p24"/>
          <p:cNvSpPr/>
          <p:nvPr/>
        </p:nvSpPr>
        <p:spPr>
          <a:xfrm>
            <a:off x="839006" y="1082507"/>
            <a:ext cx="132023" cy="112503"/>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6" name="Google Shape;2856;p24"/>
          <p:cNvSpPr/>
          <p:nvPr/>
        </p:nvSpPr>
        <p:spPr>
          <a:xfrm>
            <a:off x="1034006" y="865600"/>
            <a:ext cx="269284" cy="196909"/>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7" name="Google Shape;2857;p24"/>
          <p:cNvSpPr/>
          <p:nvPr/>
        </p:nvSpPr>
        <p:spPr>
          <a:xfrm>
            <a:off x="1276268" y="1778941"/>
            <a:ext cx="98689" cy="8095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8" name="Google Shape;2858;p24"/>
          <p:cNvSpPr/>
          <p:nvPr/>
        </p:nvSpPr>
        <p:spPr>
          <a:xfrm>
            <a:off x="1386148" y="1094649"/>
            <a:ext cx="155237" cy="106192"/>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9" name="Google Shape;2859;p24"/>
          <p:cNvSpPr/>
          <p:nvPr/>
        </p:nvSpPr>
        <p:spPr>
          <a:xfrm rot="-7617272">
            <a:off x="10602183" y="5803575"/>
            <a:ext cx="2366951" cy="188639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0" name="Google Shape;2860;p24"/>
          <p:cNvSpPr/>
          <p:nvPr/>
        </p:nvSpPr>
        <p:spPr>
          <a:xfrm rot="-7617272">
            <a:off x="11426543" y="6128268"/>
            <a:ext cx="282959" cy="7658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1" name="Google Shape;2861;p24"/>
          <p:cNvSpPr/>
          <p:nvPr/>
        </p:nvSpPr>
        <p:spPr>
          <a:xfrm rot="-7617272">
            <a:off x="11233024" y="5940564"/>
            <a:ext cx="234337" cy="72933"/>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2862;p24"/>
          <p:cNvSpPr/>
          <p:nvPr/>
        </p:nvSpPr>
        <p:spPr>
          <a:xfrm rot="-7617272">
            <a:off x="11443974" y="5822192"/>
            <a:ext cx="213681" cy="6891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2863;p24"/>
          <p:cNvSpPr/>
          <p:nvPr/>
        </p:nvSpPr>
        <p:spPr>
          <a:xfrm rot="-7617272">
            <a:off x="11253668" y="5706649"/>
            <a:ext cx="213681" cy="6891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2864;p24"/>
          <p:cNvSpPr/>
          <p:nvPr/>
        </p:nvSpPr>
        <p:spPr>
          <a:xfrm rot="-7617272">
            <a:off x="11044849" y="5899759"/>
            <a:ext cx="265595" cy="91395"/>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5" name="Google Shape;2865;p24"/>
          <p:cNvSpPr/>
          <p:nvPr/>
        </p:nvSpPr>
        <p:spPr>
          <a:xfrm rot="-7617272">
            <a:off x="10947822" y="5468711"/>
            <a:ext cx="192844" cy="88288"/>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2866;p24"/>
          <p:cNvSpPr/>
          <p:nvPr/>
        </p:nvSpPr>
        <p:spPr>
          <a:xfrm rot="-7617272">
            <a:off x="11314147" y="5410760"/>
            <a:ext cx="179683" cy="68729"/>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7" name="Google Shape;2867;p24"/>
          <p:cNvSpPr/>
          <p:nvPr/>
        </p:nvSpPr>
        <p:spPr>
          <a:xfrm rot="-7617272">
            <a:off x="11007613" y="5259419"/>
            <a:ext cx="168899" cy="77868"/>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2868;p24"/>
          <p:cNvSpPr/>
          <p:nvPr/>
        </p:nvSpPr>
        <p:spPr>
          <a:xfrm rot="-7617272">
            <a:off x="11744034" y="5735781"/>
            <a:ext cx="203628" cy="77137"/>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2869;p24"/>
          <p:cNvSpPr/>
          <p:nvPr/>
        </p:nvSpPr>
        <p:spPr>
          <a:xfrm rot="-7617272">
            <a:off x="11805745" y="6115666"/>
            <a:ext cx="220080" cy="7951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2870;p24"/>
          <p:cNvSpPr/>
          <p:nvPr/>
        </p:nvSpPr>
        <p:spPr>
          <a:xfrm rot="-7617272">
            <a:off x="11542092" y="5503737"/>
            <a:ext cx="216789" cy="94503"/>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1" name="Google Shape;2871;p24"/>
          <p:cNvSpPr/>
          <p:nvPr/>
        </p:nvSpPr>
        <p:spPr>
          <a:xfrm rot="-7617272">
            <a:off x="11304911" y="5138198"/>
            <a:ext cx="175479" cy="75309"/>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2872;p24"/>
          <p:cNvSpPr/>
          <p:nvPr/>
        </p:nvSpPr>
        <p:spPr>
          <a:xfrm rot="-7617272">
            <a:off x="11303053" y="6324143"/>
            <a:ext cx="230864" cy="94868"/>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3" name="Google Shape;2873;p24"/>
          <p:cNvSpPr/>
          <p:nvPr/>
        </p:nvSpPr>
        <p:spPr>
          <a:xfrm rot="-7617272">
            <a:off x="11607720" y="5183755"/>
            <a:ext cx="169629" cy="8426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4" name="Google Shape;2874;p24"/>
          <p:cNvSpPr/>
          <p:nvPr/>
        </p:nvSpPr>
        <p:spPr>
          <a:xfrm rot="-7617272">
            <a:off x="11750573" y="6359698"/>
            <a:ext cx="220263" cy="8810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5" name="Google Shape;2875;p24"/>
          <p:cNvSpPr/>
          <p:nvPr/>
        </p:nvSpPr>
        <p:spPr>
          <a:xfrm rot="-7617272">
            <a:off x="11914077" y="5540762"/>
            <a:ext cx="192844" cy="77868"/>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6" name="Google Shape;2876;p24"/>
          <p:cNvSpPr/>
          <p:nvPr/>
        </p:nvSpPr>
        <p:spPr>
          <a:xfrm rot="-7617272">
            <a:off x="11977027" y="5995692"/>
            <a:ext cx="216789" cy="7658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0561851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877"/>
        <p:cNvGrpSpPr/>
        <p:nvPr/>
      </p:nvGrpSpPr>
      <p:grpSpPr>
        <a:xfrm>
          <a:off x="0" y="0"/>
          <a:ext cx="0" cy="0"/>
          <a:chOff x="0" y="0"/>
          <a:chExt cx="0" cy="0"/>
        </a:xfrm>
      </p:grpSpPr>
      <p:sp>
        <p:nvSpPr>
          <p:cNvPr id="2878" name="Google Shape;2878;p25"/>
          <p:cNvSpPr txBox="1">
            <a:spLocks noGrp="1"/>
          </p:cNvSpPr>
          <p:nvPr>
            <p:ph type="subTitle" idx="1"/>
          </p:nvPr>
        </p:nvSpPr>
        <p:spPr>
          <a:xfrm>
            <a:off x="1307967" y="5061556"/>
            <a:ext cx="2289200" cy="9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79" name="Google Shape;2879;p25"/>
          <p:cNvSpPr txBox="1">
            <a:spLocks noGrp="1"/>
          </p:cNvSpPr>
          <p:nvPr>
            <p:ph type="title"/>
          </p:nvPr>
        </p:nvSpPr>
        <p:spPr>
          <a:xfrm>
            <a:off x="1307967" y="4759099"/>
            <a:ext cx="2289200" cy="32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sz="2400">
                <a:solidFill>
                  <a:schemeClr val="l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0" name="Google Shape;2880;p25"/>
          <p:cNvSpPr txBox="1">
            <a:spLocks noGrp="1"/>
          </p:cNvSpPr>
          <p:nvPr>
            <p:ph type="title" idx="2" hasCustomPrompt="1"/>
          </p:nvPr>
        </p:nvSpPr>
        <p:spPr>
          <a:xfrm>
            <a:off x="1307979" y="4173084"/>
            <a:ext cx="2289200" cy="58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1" name="Google Shape;2881;p25"/>
          <p:cNvSpPr txBox="1">
            <a:spLocks noGrp="1"/>
          </p:cNvSpPr>
          <p:nvPr>
            <p:ph type="subTitle" idx="3"/>
          </p:nvPr>
        </p:nvSpPr>
        <p:spPr>
          <a:xfrm>
            <a:off x="1307967" y="2843423"/>
            <a:ext cx="2289200" cy="9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2" name="Google Shape;2882;p25"/>
          <p:cNvSpPr txBox="1">
            <a:spLocks noGrp="1"/>
          </p:cNvSpPr>
          <p:nvPr>
            <p:ph type="title" idx="4"/>
          </p:nvPr>
        </p:nvSpPr>
        <p:spPr>
          <a:xfrm>
            <a:off x="1307969" y="2540965"/>
            <a:ext cx="2289200" cy="32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sz="24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3" name="Google Shape;2883;p25"/>
          <p:cNvSpPr txBox="1">
            <a:spLocks noGrp="1"/>
          </p:cNvSpPr>
          <p:nvPr>
            <p:ph type="title" idx="5" hasCustomPrompt="1"/>
          </p:nvPr>
        </p:nvSpPr>
        <p:spPr>
          <a:xfrm>
            <a:off x="1307979" y="1954951"/>
            <a:ext cx="2289200" cy="58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4" name="Google Shape;2884;p25"/>
          <p:cNvSpPr txBox="1">
            <a:spLocks noGrp="1"/>
          </p:cNvSpPr>
          <p:nvPr>
            <p:ph type="subTitle" idx="6"/>
          </p:nvPr>
        </p:nvSpPr>
        <p:spPr>
          <a:xfrm>
            <a:off x="8600500" y="2843423"/>
            <a:ext cx="2289200" cy="931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5" name="Google Shape;2885;p25"/>
          <p:cNvSpPr txBox="1">
            <a:spLocks noGrp="1"/>
          </p:cNvSpPr>
          <p:nvPr>
            <p:ph type="title" idx="7"/>
          </p:nvPr>
        </p:nvSpPr>
        <p:spPr>
          <a:xfrm>
            <a:off x="8600507" y="2540965"/>
            <a:ext cx="2289200" cy="324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2400">
                <a:solidFill>
                  <a:schemeClr val="accent5"/>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6" name="Google Shape;2886;p25"/>
          <p:cNvSpPr txBox="1">
            <a:spLocks noGrp="1"/>
          </p:cNvSpPr>
          <p:nvPr>
            <p:ph type="title" idx="8" hasCustomPrompt="1"/>
          </p:nvPr>
        </p:nvSpPr>
        <p:spPr>
          <a:xfrm>
            <a:off x="8600513" y="1954951"/>
            <a:ext cx="2289200" cy="58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7" name="Google Shape;2887;p25"/>
          <p:cNvSpPr txBox="1">
            <a:spLocks noGrp="1"/>
          </p:cNvSpPr>
          <p:nvPr>
            <p:ph type="subTitle" idx="9"/>
          </p:nvPr>
        </p:nvSpPr>
        <p:spPr>
          <a:xfrm>
            <a:off x="8600479" y="5061556"/>
            <a:ext cx="2289200" cy="931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rgbClr val="42424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8" name="Google Shape;2888;p25"/>
          <p:cNvSpPr txBox="1">
            <a:spLocks noGrp="1"/>
          </p:cNvSpPr>
          <p:nvPr>
            <p:ph type="title" idx="13"/>
          </p:nvPr>
        </p:nvSpPr>
        <p:spPr>
          <a:xfrm>
            <a:off x="8600485" y="4759099"/>
            <a:ext cx="2289200" cy="324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2400">
                <a:solidFill>
                  <a:schemeClr val="accen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9" name="Google Shape;2889;p25"/>
          <p:cNvSpPr txBox="1">
            <a:spLocks noGrp="1"/>
          </p:cNvSpPr>
          <p:nvPr>
            <p:ph type="title" idx="14" hasCustomPrompt="1"/>
          </p:nvPr>
        </p:nvSpPr>
        <p:spPr>
          <a:xfrm>
            <a:off x="8600492" y="4173084"/>
            <a:ext cx="2289200" cy="58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90" name="Google Shape;2890;p25"/>
          <p:cNvSpPr txBox="1">
            <a:spLocks noGrp="1"/>
          </p:cNvSpPr>
          <p:nvPr>
            <p:ph type="title" idx="15"/>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891" name="Google Shape;2891;p25"/>
          <p:cNvSpPr/>
          <p:nvPr/>
        </p:nvSpPr>
        <p:spPr>
          <a:xfrm>
            <a:off x="932461" y="3828805"/>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2892;p25"/>
          <p:cNvSpPr/>
          <p:nvPr/>
        </p:nvSpPr>
        <p:spPr>
          <a:xfrm>
            <a:off x="918428" y="54324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2893;p25"/>
          <p:cNvSpPr/>
          <p:nvPr/>
        </p:nvSpPr>
        <p:spPr>
          <a:xfrm>
            <a:off x="497802" y="57687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2894;p25"/>
          <p:cNvSpPr/>
          <p:nvPr/>
        </p:nvSpPr>
        <p:spPr>
          <a:xfrm>
            <a:off x="561868" y="56538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5" name="Google Shape;2895;p25"/>
          <p:cNvSpPr/>
          <p:nvPr/>
        </p:nvSpPr>
        <p:spPr>
          <a:xfrm>
            <a:off x="642342" y="57687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2896;p25"/>
          <p:cNvSpPr/>
          <p:nvPr/>
        </p:nvSpPr>
        <p:spPr>
          <a:xfrm>
            <a:off x="1109578"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2897;p25"/>
          <p:cNvSpPr/>
          <p:nvPr/>
        </p:nvSpPr>
        <p:spPr>
          <a:xfrm>
            <a:off x="642344" y="202873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2898;p25"/>
          <p:cNvSpPr/>
          <p:nvPr/>
        </p:nvSpPr>
        <p:spPr>
          <a:xfrm>
            <a:off x="744665" y="53800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2899;p25"/>
          <p:cNvSpPr/>
          <p:nvPr/>
        </p:nvSpPr>
        <p:spPr>
          <a:xfrm>
            <a:off x="361340"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2900;p25"/>
          <p:cNvSpPr/>
          <p:nvPr/>
        </p:nvSpPr>
        <p:spPr>
          <a:xfrm>
            <a:off x="38269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1" name="Google Shape;2901;p25"/>
          <p:cNvSpPr/>
          <p:nvPr/>
        </p:nvSpPr>
        <p:spPr>
          <a:xfrm flipH="1">
            <a:off x="11728756" y="3700207"/>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2902;p25"/>
          <p:cNvSpPr/>
          <p:nvPr/>
        </p:nvSpPr>
        <p:spPr>
          <a:xfrm flipH="1">
            <a:off x="11468280" y="4257438"/>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2903;p25"/>
          <p:cNvSpPr/>
          <p:nvPr/>
        </p:nvSpPr>
        <p:spPr>
          <a:xfrm flipH="1">
            <a:off x="11667922" y="62770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2904;p25"/>
          <p:cNvSpPr/>
          <p:nvPr/>
        </p:nvSpPr>
        <p:spPr>
          <a:xfrm flipH="1">
            <a:off x="11603857" y="61622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5" name="Google Shape;2905;p25"/>
          <p:cNvSpPr/>
          <p:nvPr/>
        </p:nvSpPr>
        <p:spPr>
          <a:xfrm flipH="1">
            <a:off x="11523382" y="62770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2906;p25"/>
          <p:cNvSpPr/>
          <p:nvPr/>
        </p:nvSpPr>
        <p:spPr>
          <a:xfrm flipH="1">
            <a:off x="11491727" y="3249871"/>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7" name="Google Shape;2907;p25"/>
          <p:cNvSpPr/>
          <p:nvPr/>
        </p:nvSpPr>
        <p:spPr>
          <a:xfrm flipH="1">
            <a:off x="11709502" y="4913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8" name="Google Shape;2908;p25"/>
          <p:cNvSpPr/>
          <p:nvPr/>
        </p:nvSpPr>
        <p:spPr>
          <a:xfrm flipH="1">
            <a:off x="1152335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2909;p25"/>
          <p:cNvSpPr/>
          <p:nvPr/>
        </p:nvSpPr>
        <p:spPr>
          <a:xfrm flipH="1">
            <a:off x="11752217" y="52306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2910;p25"/>
          <p:cNvSpPr/>
          <p:nvPr/>
        </p:nvSpPr>
        <p:spPr>
          <a:xfrm flipH="1">
            <a:off x="11734910" y="54808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1" name="Google Shape;2911;p25"/>
          <p:cNvSpPr/>
          <p:nvPr/>
        </p:nvSpPr>
        <p:spPr>
          <a:xfrm>
            <a:off x="987547" y="6160174"/>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2912;p25"/>
          <p:cNvSpPr/>
          <p:nvPr/>
        </p:nvSpPr>
        <p:spPr>
          <a:xfrm>
            <a:off x="921045" y="5306205"/>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3" name="Google Shape;2913;p25"/>
          <p:cNvSpPr/>
          <p:nvPr/>
        </p:nvSpPr>
        <p:spPr>
          <a:xfrm>
            <a:off x="697411" y="4257437"/>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2914;p25"/>
          <p:cNvSpPr/>
          <p:nvPr/>
        </p:nvSpPr>
        <p:spPr>
          <a:xfrm flipH="1">
            <a:off x="11871361" y="5886856"/>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2915;p25"/>
          <p:cNvSpPr/>
          <p:nvPr/>
        </p:nvSpPr>
        <p:spPr>
          <a:xfrm flipH="1">
            <a:off x="11476569" y="5791638"/>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2916;p25"/>
          <p:cNvSpPr/>
          <p:nvPr/>
        </p:nvSpPr>
        <p:spPr>
          <a:xfrm flipH="1">
            <a:off x="11640182" y="4742871"/>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7" name="Google Shape;2917;p25"/>
          <p:cNvSpPr/>
          <p:nvPr/>
        </p:nvSpPr>
        <p:spPr>
          <a:xfrm>
            <a:off x="10241461" y="279207"/>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8" name="Google Shape;2918;p25"/>
          <p:cNvSpPr/>
          <p:nvPr/>
        </p:nvSpPr>
        <p:spPr>
          <a:xfrm>
            <a:off x="1773469" y="6730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9" name="Google Shape;2919;p25"/>
          <p:cNvSpPr/>
          <p:nvPr/>
        </p:nvSpPr>
        <p:spPr>
          <a:xfrm>
            <a:off x="1837534" y="5581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2920;p25"/>
          <p:cNvSpPr/>
          <p:nvPr/>
        </p:nvSpPr>
        <p:spPr>
          <a:xfrm>
            <a:off x="3001842" y="4444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2921;p25"/>
          <p:cNvSpPr/>
          <p:nvPr/>
        </p:nvSpPr>
        <p:spPr>
          <a:xfrm>
            <a:off x="9054712" y="634887"/>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74074026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922"/>
        <p:cNvGrpSpPr/>
        <p:nvPr/>
      </p:nvGrpSpPr>
      <p:grpSpPr>
        <a:xfrm>
          <a:off x="0" y="0"/>
          <a:ext cx="0" cy="0"/>
          <a:chOff x="0" y="0"/>
          <a:chExt cx="0" cy="0"/>
        </a:xfrm>
      </p:grpSpPr>
      <p:sp>
        <p:nvSpPr>
          <p:cNvPr id="2923" name="Google Shape;2923;p2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24" name="Google Shape;2924;p26"/>
          <p:cNvGrpSpPr/>
          <p:nvPr/>
        </p:nvGrpSpPr>
        <p:grpSpPr>
          <a:xfrm>
            <a:off x="11065865" y="267424"/>
            <a:ext cx="839601" cy="905153"/>
            <a:chOff x="8299398" y="200567"/>
            <a:chExt cx="629701" cy="678865"/>
          </a:xfrm>
        </p:grpSpPr>
        <p:sp>
          <p:nvSpPr>
            <p:cNvPr id="2925" name="Google Shape;2925;p26"/>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6" name="Google Shape;2926;p26"/>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7" name="Google Shape;2927;p26"/>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8" name="Google Shape;2928;p26"/>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9" name="Google Shape;2929;p26"/>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0" name="Google Shape;2930;p26"/>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1" name="Google Shape;2931;p26"/>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2932;p26"/>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2933;p26"/>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2934;p26"/>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35" name="Google Shape;2935;p26"/>
          <p:cNvSpPr/>
          <p:nvPr/>
        </p:nvSpPr>
        <p:spPr>
          <a:xfrm rot="2741762" flipH="1">
            <a:off x="880847" y="6232653"/>
            <a:ext cx="223764" cy="6056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2936;p26"/>
          <p:cNvSpPr/>
          <p:nvPr/>
        </p:nvSpPr>
        <p:spPr>
          <a:xfrm rot="2741762" flipH="1">
            <a:off x="778111" y="6041062"/>
            <a:ext cx="185313" cy="5767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7" name="Google Shape;2937;p26"/>
          <p:cNvSpPr/>
          <p:nvPr/>
        </p:nvSpPr>
        <p:spPr>
          <a:xfrm rot="2741762" flipH="1">
            <a:off x="668075" y="6184993"/>
            <a:ext cx="168980" cy="5449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2938;p26"/>
          <p:cNvSpPr/>
          <p:nvPr/>
        </p:nvSpPr>
        <p:spPr>
          <a:xfrm rot="2741762" flipH="1">
            <a:off x="600637" y="6022361"/>
            <a:ext cx="168980" cy="5449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2939;p26"/>
          <p:cNvSpPr/>
          <p:nvPr/>
        </p:nvSpPr>
        <p:spPr>
          <a:xfrm rot="2741762" flipH="1">
            <a:off x="761808" y="5895103"/>
            <a:ext cx="210032" cy="72275"/>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2940;p26"/>
          <p:cNvSpPr/>
          <p:nvPr/>
        </p:nvSpPr>
        <p:spPr>
          <a:xfrm rot="2741762" flipH="1">
            <a:off x="468481" y="5740074"/>
            <a:ext cx="152500" cy="69817"/>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2941;p26"/>
          <p:cNvSpPr/>
          <p:nvPr/>
        </p:nvSpPr>
        <p:spPr>
          <a:xfrm rot="2741762" flipH="1">
            <a:off x="377511" y="6020849"/>
            <a:ext cx="142093" cy="54351"/>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2942;p26"/>
          <p:cNvSpPr/>
          <p:nvPr/>
        </p:nvSpPr>
        <p:spPr>
          <a:xfrm rot="2741762" flipH="1">
            <a:off x="304546" y="5755791"/>
            <a:ext cx="133564" cy="61579"/>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3" name="Google Shape;2943;p26"/>
          <p:cNvSpPr/>
          <p:nvPr/>
        </p:nvSpPr>
        <p:spPr>
          <a:xfrm rot="2741762" flipH="1">
            <a:off x="572268" y="6402453"/>
            <a:ext cx="161029" cy="6100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26"/>
          <p:cNvSpPr/>
          <p:nvPr/>
        </p:nvSpPr>
        <p:spPr>
          <a:xfrm rot="2741762" flipH="1">
            <a:off x="855209" y="6501973"/>
            <a:ext cx="174039" cy="6288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26"/>
          <p:cNvSpPr/>
          <p:nvPr/>
        </p:nvSpPr>
        <p:spPr>
          <a:xfrm rot="2741762" flipH="1">
            <a:off x="415960" y="6216049"/>
            <a:ext cx="171437" cy="74732"/>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2946;p26"/>
          <p:cNvSpPr/>
          <p:nvPr/>
        </p:nvSpPr>
        <p:spPr>
          <a:xfrm rot="2741762" flipH="1">
            <a:off x="170072" y="5977024"/>
            <a:ext cx="138768" cy="59555"/>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2947;p26"/>
          <p:cNvSpPr/>
          <p:nvPr/>
        </p:nvSpPr>
        <p:spPr>
          <a:xfrm rot="2741762" flipH="1">
            <a:off x="1079658" y="6133183"/>
            <a:ext cx="182567" cy="7502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2948;p26"/>
          <p:cNvSpPr/>
          <p:nvPr/>
        </p:nvSpPr>
        <p:spPr>
          <a:xfrm rot="2741762" flipH="1">
            <a:off x="175454" y="6213892"/>
            <a:ext cx="134143" cy="6663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9" name="Google Shape;2949;p26"/>
          <p:cNvSpPr/>
          <p:nvPr/>
        </p:nvSpPr>
        <p:spPr>
          <a:xfrm rot="2741762" flipH="1">
            <a:off x="1055851" y="6485368"/>
            <a:ext cx="174183" cy="69673"/>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26"/>
          <p:cNvSpPr/>
          <p:nvPr/>
        </p:nvSpPr>
        <p:spPr>
          <a:xfrm rot="2741762" flipH="1">
            <a:off x="404602" y="6507465"/>
            <a:ext cx="152500" cy="61579"/>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26"/>
          <p:cNvSpPr/>
          <p:nvPr/>
        </p:nvSpPr>
        <p:spPr>
          <a:xfrm rot="2741762" flipH="1">
            <a:off x="741208" y="6621129"/>
            <a:ext cx="171437" cy="6056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26"/>
          <p:cNvSpPr/>
          <p:nvPr/>
        </p:nvSpPr>
        <p:spPr>
          <a:xfrm flipH="1">
            <a:off x="11692913" y="6385349"/>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26"/>
          <p:cNvSpPr/>
          <p:nvPr/>
        </p:nvSpPr>
        <p:spPr>
          <a:xfrm flipH="1">
            <a:off x="11599011" y="6177078"/>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26"/>
          <p:cNvSpPr/>
          <p:nvPr/>
        </p:nvSpPr>
        <p:spPr>
          <a:xfrm flipH="1">
            <a:off x="11317586" y="6265171"/>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26"/>
          <p:cNvSpPr/>
          <p:nvPr/>
        </p:nvSpPr>
        <p:spPr>
          <a:xfrm flipH="1">
            <a:off x="11278725" y="6020667"/>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26"/>
          <p:cNvSpPr/>
          <p:nvPr/>
        </p:nvSpPr>
        <p:spPr>
          <a:xfrm flipH="1">
            <a:off x="11500270" y="6514378"/>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2957;p26"/>
          <p:cNvSpPr/>
          <p:nvPr/>
        </p:nvSpPr>
        <p:spPr>
          <a:xfrm flipH="1">
            <a:off x="11437623" y="6210821"/>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2958;p26"/>
          <p:cNvSpPr/>
          <p:nvPr/>
        </p:nvSpPr>
        <p:spPr>
          <a:xfrm flipH="1">
            <a:off x="11781697" y="6114431"/>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26"/>
          <p:cNvSpPr/>
          <p:nvPr/>
        </p:nvSpPr>
        <p:spPr>
          <a:xfrm flipH="1">
            <a:off x="12016379" y="6340956"/>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26"/>
          <p:cNvSpPr/>
          <p:nvPr/>
        </p:nvSpPr>
        <p:spPr>
          <a:xfrm flipH="1">
            <a:off x="11654190" y="5976136"/>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26"/>
          <p:cNvSpPr/>
          <p:nvPr/>
        </p:nvSpPr>
        <p:spPr>
          <a:xfrm flipH="1">
            <a:off x="11140571" y="6291309"/>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26"/>
          <p:cNvSpPr/>
          <p:nvPr/>
        </p:nvSpPr>
        <p:spPr>
          <a:xfrm flipH="1">
            <a:off x="11158687" y="6541759"/>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26"/>
          <p:cNvSpPr/>
          <p:nvPr/>
        </p:nvSpPr>
        <p:spPr>
          <a:xfrm flipH="1">
            <a:off x="10981673" y="6231428"/>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26"/>
          <p:cNvSpPr/>
          <p:nvPr/>
        </p:nvSpPr>
        <p:spPr>
          <a:xfrm flipH="1">
            <a:off x="10931610" y="6434721"/>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26"/>
          <p:cNvSpPr/>
          <p:nvPr/>
        </p:nvSpPr>
        <p:spPr>
          <a:xfrm flipH="1">
            <a:off x="11682264" y="6677564"/>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2966;p26"/>
          <p:cNvSpPr/>
          <p:nvPr/>
        </p:nvSpPr>
        <p:spPr>
          <a:xfrm flipH="1">
            <a:off x="11413838" y="6737584"/>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7" name="Google Shape;2967;p26"/>
          <p:cNvSpPr/>
          <p:nvPr/>
        </p:nvSpPr>
        <p:spPr>
          <a:xfrm flipH="1">
            <a:off x="10968533" y="6596800"/>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26"/>
          <p:cNvSpPr/>
          <p:nvPr/>
        </p:nvSpPr>
        <p:spPr>
          <a:xfrm flipH="1">
            <a:off x="11930084" y="6531111"/>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26"/>
          <p:cNvSpPr/>
          <p:nvPr/>
        </p:nvSpPr>
        <p:spPr>
          <a:xfrm flipH="1">
            <a:off x="11489622" y="5898001"/>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26"/>
          <p:cNvSpPr/>
          <p:nvPr/>
        </p:nvSpPr>
        <p:spPr>
          <a:xfrm flipH="1">
            <a:off x="11015415" y="6046251"/>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26"/>
          <p:cNvSpPr/>
          <p:nvPr/>
        </p:nvSpPr>
        <p:spPr>
          <a:xfrm flipH="1">
            <a:off x="10825263" y="6322841"/>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26"/>
          <p:cNvSpPr/>
          <p:nvPr/>
        </p:nvSpPr>
        <p:spPr>
          <a:xfrm flipH="1">
            <a:off x="11547151" y="6364743"/>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26"/>
          <p:cNvSpPr/>
          <p:nvPr/>
        </p:nvSpPr>
        <p:spPr>
          <a:xfrm rot="938682">
            <a:off x="784687" y="2685473"/>
            <a:ext cx="3577803" cy="285141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26"/>
          <p:cNvSpPr/>
          <p:nvPr/>
        </p:nvSpPr>
        <p:spPr>
          <a:xfrm rot="887491" flipH="1">
            <a:off x="4901665" y="3335931"/>
            <a:ext cx="3577803" cy="285141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26"/>
          <p:cNvSpPr/>
          <p:nvPr/>
        </p:nvSpPr>
        <p:spPr>
          <a:xfrm rot="4457575" flipH="1">
            <a:off x="8029265" y="1815486"/>
            <a:ext cx="3577820" cy="285142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26"/>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81038007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977"/>
        <p:cNvGrpSpPr/>
        <p:nvPr/>
      </p:nvGrpSpPr>
      <p:grpSpPr>
        <a:xfrm>
          <a:off x="0" y="0"/>
          <a:ext cx="0" cy="0"/>
          <a:chOff x="0" y="0"/>
          <a:chExt cx="0" cy="0"/>
        </a:xfrm>
      </p:grpSpPr>
      <p:sp>
        <p:nvSpPr>
          <p:cNvPr id="2978" name="Google Shape;2978;p27"/>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79" name="Google Shape;2979;p27"/>
          <p:cNvGrpSpPr/>
          <p:nvPr/>
        </p:nvGrpSpPr>
        <p:grpSpPr>
          <a:xfrm>
            <a:off x="136849" y="5887106"/>
            <a:ext cx="839601" cy="905153"/>
            <a:chOff x="8299398" y="200567"/>
            <a:chExt cx="629701" cy="678865"/>
          </a:xfrm>
        </p:grpSpPr>
        <p:sp>
          <p:nvSpPr>
            <p:cNvPr id="2980" name="Google Shape;2980;p27"/>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27"/>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27"/>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27"/>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27"/>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27"/>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27"/>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27"/>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27"/>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27"/>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90" name="Google Shape;2990;p27"/>
          <p:cNvGrpSpPr/>
          <p:nvPr/>
        </p:nvGrpSpPr>
        <p:grpSpPr>
          <a:xfrm rot="5400000">
            <a:off x="11127117" y="97480"/>
            <a:ext cx="1091859" cy="1037877"/>
            <a:chOff x="127263" y="4272023"/>
            <a:chExt cx="818894" cy="778408"/>
          </a:xfrm>
        </p:grpSpPr>
        <p:sp>
          <p:nvSpPr>
            <p:cNvPr id="2991" name="Google Shape;2991;p27"/>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27"/>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27"/>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27"/>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27"/>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27"/>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27"/>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27"/>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27"/>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27"/>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27"/>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27"/>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27"/>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27"/>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27"/>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27"/>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27"/>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008" name="Google Shape;3008;p27"/>
          <p:cNvSpPr/>
          <p:nvPr/>
        </p:nvSpPr>
        <p:spPr>
          <a:xfrm flipH="1">
            <a:off x="1037346" y="657916"/>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27"/>
          <p:cNvSpPr/>
          <p:nvPr/>
        </p:nvSpPr>
        <p:spPr>
          <a:xfrm flipH="1">
            <a:off x="943444" y="449645"/>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27"/>
          <p:cNvSpPr/>
          <p:nvPr/>
        </p:nvSpPr>
        <p:spPr>
          <a:xfrm flipH="1">
            <a:off x="662020" y="537738"/>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27"/>
          <p:cNvSpPr/>
          <p:nvPr/>
        </p:nvSpPr>
        <p:spPr>
          <a:xfrm flipH="1">
            <a:off x="623158" y="293233"/>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27"/>
          <p:cNvSpPr/>
          <p:nvPr/>
        </p:nvSpPr>
        <p:spPr>
          <a:xfrm flipH="1">
            <a:off x="844703" y="786945"/>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27"/>
          <p:cNvSpPr/>
          <p:nvPr/>
        </p:nvSpPr>
        <p:spPr>
          <a:xfrm flipH="1">
            <a:off x="782056" y="483388"/>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27"/>
          <p:cNvSpPr/>
          <p:nvPr/>
        </p:nvSpPr>
        <p:spPr>
          <a:xfrm flipH="1">
            <a:off x="1126130" y="386997"/>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27"/>
          <p:cNvSpPr/>
          <p:nvPr/>
        </p:nvSpPr>
        <p:spPr>
          <a:xfrm flipH="1">
            <a:off x="1360812" y="613523"/>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27"/>
          <p:cNvSpPr/>
          <p:nvPr/>
        </p:nvSpPr>
        <p:spPr>
          <a:xfrm flipH="1">
            <a:off x="998623" y="248703"/>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27"/>
          <p:cNvSpPr/>
          <p:nvPr/>
        </p:nvSpPr>
        <p:spPr>
          <a:xfrm flipH="1">
            <a:off x="485003" y="563875"/>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27"/>
          <p:cNvSpPr/>
          <p:nvPr/>
        </p:nvSpPr>
        <p:spPr>
          <a:xfrm flipH="1">
            <a:off x="503121" y="814325"/>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27"/>
          <p:cNvSpPr/>
          <p:nvPr/>
        </p:nvSpPr>
        <p:spPr>
          <a:xfrm flipH="1">
            <a:off x="326106" y="503994"/>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27"/>
          <p:cNvSpPr/>
          <p:nvPr/>
        </p:nvSpPr>
        <p:spPr>
          <a:xfrm flipH="1">
            <a:off x="276043" y="707288"/>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27"/>
          <p:cNvSpPr/>
          <p:nvPr/>
        </p:nvSpPr>
        <p:spPr>
          <a:xfrm flipH="1">
            <a:off x="1026698" y="950131"/>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27"/>
          <p:cNvSpPr/>
          <p:nvPr/>
        </p:nvSpPr>
        <p:spPr>
          <a:xfrm flipH="1">
            <a:off x="758271" y="1010151"/>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27"/>
          <p:cNvSpPr/>
          <p:nvPr/>
        </p:nvSpPr>
        <p:spPr>
          <a:xfrm flipH="1">
            <a:off x="312967" y="869367"/>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27"/>
          <p:cNvSpPr/>
          <p:nvPr/>
        </p:nvSpPr>
        <p:spPr>
          <a:xfrm flipH="1">
            <a:off x="1274517" y="803677"/>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27"/>
          <p:cNvSpPr/>
          <p:nvPr/>
        </p:nvSpPr>
        <p:spPr>
          <a:xfrm flipH="1">
            <a:off x="834056" y="170568"/>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27"/>
          <p:cNvSpPr/>
          <p:nvPr/>
        </p:nvSpPr>
        <p:spPr>
          <a:xfrm flipH="1">
            <a:off x="359848" y="318817"/>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27"/>
          <p:cNvSpPr/>
          <p:nvPr/>
        </p:nvSpPr>
        <p:spPr>
          <a:xfrm flipH="1">
            <a:off x="169697" y="595408"/>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27"/>
          <p:cNvSpPr/>
          <p:nvPr/>
        </p:nvSpPr>
        <p:spPr>
          <a:xfrm flipH="1">
            <a:off x="891584" y="637310"/>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27"/>
          <p:cNvSpPr/>
          <p:nvPr/>
        </p:nvSpPr>
        <p:spPr>
          <a:xfrm rot="138851">
            <a:off x="4901772" y="2736748"/>
            <a:ext cx="3577792" cy="285140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27"/>
          <p:cNvSpPr/>
          <p:nvPr/>
        </p:nvSpPr>
        <p:spPr>
          <a:xfrm rot="-5400000" flipH="1">
            <a:off x="8080733" y="2443065"/>
            <a:ext cx="3577809" cy="285141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27"/>
          <p:cNvSpPr/>
          <p:nvPr/>
        </p:nvSpPr>
        <p:spPr>
          <a:xfrm rot="10578088" flipH="1">
            <a:off x="698395" y="2736735"/>
            <a:ext cx="3577836" cy="285143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27"/>
          <p:cNvSpPr/>
          <p:nvPr/>
        </p:nvSpPr>
        <p:spPr>
          <a:xfrm rot="-2700000">
            <a:off x="9653921" y="5268903"/>
            <a:ext cx="4177287" cy="1719479"/>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6071895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033"/>
        <p:cNvGrpSpPr/>
        <p:nvPr/>
      </p:nvGrpSpPr>
      <p:grpSpPr>
        <a:xfrm>
          <a:off x="0" y="0"/>
          <a:ext cx="0" cy="0"/>
          <a:chOff x="0" y="0"/>
          <a:chExt cx="0" cy="0"/>
        </a:xfrm>
      </p:grpSpPr>
      <p:sp>
        <p:nvSpPr>
          <p:cNvPr id="3034" name="Google Shape;3034;p28"/>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3035" name="Google Shape;3035;p28"/>
          <p:cNvGrpSpPr/>
          <p:nvPr/>
        </p:nvGrpSpPr>
        <p:grpSpPr>
          <a:xfrm flipH="1">
            <a:off x="302060" y="267424"/>
            <a:ext cx="839601" cy="905153"/>
            <a:chOff x="8299398" y="200567"/>
            <a:chExt cx="629701" cy="678865"/>
          </a:xfrm>
        </p:grpSpPr>
        <p:sp>
          <p:nvSpPr>
            <p:cNvPr id="3036" name="Google Shape;3036;p28"/>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28"/>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28"/>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28"/>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28"/>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28"/>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28"/>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28"/>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28"/>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28"/>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46" name="Google Shape;3046;p28"/>
          <p:cNvGrpSpPr/>
          <p:nvPr/>
        </p:nvGrpSpPr>
        <p:grpSpPr>
          <a:xfrm flipH="1">
            <a:off x="10982753" y="5696031"/>
            <a:ext cx="1091859" cy="1037877"/>
            <a:chOff x="127263" y="4272023"/>
            <a:chExt cx="818894" cy="778408"/>
          </a:xfrm>
        </p:grpSpPr>
        <p:sp>
          <p:nvSpPr>
            <p:cNvPr id="3047" name="Google Shape;3047;p28"/>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28"/>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28"/>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28"/>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28"/>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28"/>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3053;p28"/>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3054;p28"/>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28"/>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28"/>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28"/>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28"/>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28"/>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28"/>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28"/>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28"/>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28"/>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064" name="Google Shape;3064;p28"/>
          <p:cNvSpPr/>
          <p:nvPr/>
        </p:nvSpPr>
        <p:spPr>
          <a:xfrm>
            <a:off x="428180" y="6385349"/>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28"/>
          <p:cNvSpPr/>
          <p:nvPr/>
        </p:nvSpPr>
        <p:spPr>
          <a:xfrm>
            <a:off x="532591" y="6177078"/>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28"/>
          <p:cNvSpPr/>
          <p:nvPr/>
        </p:nvSpPr>
        <p:spPr>
          <a:xfrm>
            <a:off x="822316" y="6265171"/>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28"/>
          <p:cNvSpPr/>
          <p:nvPr/>
        </p:nvSpPr>
        <p:spPr>
          <a:xfrm>
            <a:off x="874174" y="6020667"/>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28"/>
          <p:cNvSpPr/>
          <p:nvPr/>
        </p:nvSpPr>
        <p:spPr>
          <a:xfrm>
            <a:off x="668394" y="6514378"/>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28"/>
          <p:cNvSpPr/>
          <p:nvPr/>
        </p:nvSpPr>
        <p:spPr>
          <a:xfrm>
            <a:off x="717764" y="6210821"/>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28"/>
          <p:cNvSpPr/>
          <p:nvPr/>
        </p:nvSpPr>
        <p:spPr>
          <a:xfrm>
            <a:off x="371204" y="6114431"/>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1" name="Google Shape;3071;p28"/>
          <p:cNvSpPr/>
          <p:nvPr/>
        </p:nvSpPr>
        <p:spPr>
          <a:xfrm>
            <a:off x="149796" y="6340956"/>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3072;p28"/>
          <p:cNvSpPr/>
          <p:nvPr/>
        </p:nvSpPr>
        <p:spPr>
          <a:xfrm>
            <a:off x="465105" y="5976136"/>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3" name="Google Shape;3073;p28"/>
          <p:cNvSpPr/>
          <p:nvPr/>
        </p:nvSpPr>
        <p:spPr>
          <a:xfrm>
            <a:off x="1012467" y="6291309"/>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4" name="Google Shape;3074;p28"/>
          <p:cNvSpPr/>
          <p:nvPr/>
        </p:nvSpPr>
        <p:spPr>
          <a:xfrm>
            <a:off x="941799" y="6541759"/>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5" name="Google Shape;3075;p28"/>
          <p:cNvSpPr/>
          <p:nvPr/>
        </p:nvSpPr>
        <p:spPr>
          <a:xfrm>
            <a:off x="1178834" y="6231428"/>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6" name="Google Shape;3076;p28"/>
          <p:cNvSpPr/>
          <p:nvPr/>
        </p:nvSpPr>
        <p:spPr>
          <a:xfrm>
            <a:off x="1194461" y="6434721"/>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7" name="Google Shape;3077;p28"/>
          <p:cNvSpPr/>
          <p:nvPr/>
        </p:nvSpPr>
        <p:spPr>
          <a:xfrm>
            <a:off x="456944" y="6677564"/>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8" name="Google Shape;3078;p28"/>
          <p:cNvSpPr/>
          <p:nvPr/>
        </p:nvSpPr>
        <p:spPr>
          <a:xfrm>
            <a:off x="749019" y="6737584"/>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9" name="Google Shape;3079;p28"/>
          <p:cNvSpPr/>
          <p:nvPr/>
        </p:nvSpPr>
        <p:spPr>
          <a:xfrm>
            <a:off x="1119367" y="6596800"/>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0" name="Google Shape;3080;p28"/>
          <p:cNvSpPr/>
          <p:nvPr/>
        </p:nvSpPr>
        <p:spPr>
          <a:xfrm>
            <a:off x="204144" y="6531111"/>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1" name="Google Shape;3081;p28"/>
          <p:cNvSpPr/>
          <p:nvPr/>
        </p:nvSpPr>
        <p:spPr>
          <a:xfrm>
            <a:off x="650278" y="5898001"/>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2" name="Google Shape;3082;p28"/>
          <p:cNvSpPr/>
          <p:nvPr/>
        </p:nvSpPr>
        <p:spPr>
          <a:xfrm>
            <a:off x="1106229" y="6046251"/>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3" name="Google Shape;3083;p28"/>
          <p:cNvSpPr/>
          <p:nvPr/>
        </p:nvSpPr>
        <p:spPr>
          <a:xfrm>
            <a:off x="1335243" y="6322841"/>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3084;p28"/>
          <p:cNvSpPr/>
          <p:nvPr/>
        </p:nvSpPr>
        <p:spPr>
          <a:xfrm>
            <a:off x="610864" y="6364743"/>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3085;p28"/>
          <p:cNvSpPr/>
          <p:nvPr/>
        </p:nvSpPr>
        <p:spPr>
          <a:xfrm rot="-35">
            <a:off x="149784" y="2473235"/>
            <a:ext cx="4212741" cy="335740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3086;p28"/>
          <p:cNvSpPr/>
          <p:nvPr/>
        </p:nvSpPr>
        <p:spPr>
          <a:xfrm rot="-4313996" flipH="1">
            <a:off x="4765554" y="2945363"/>
            <a:ext cx="3577799" cy="285140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7" name="Google Shape;3087;p28"/>
          <p:cNvSpPr/>
          <p:nvPr/>
        </p:nvSpPr>
        <p:spPr>
          <a:xfrm rot="-427696" flipH="1">
            <a:off x="8333686" y="2605991"/>
            <a:ext cx="3577837" cy="285143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8" name="Google Shape;3088;p28"/>
          <p:cNvSpPr/>
          <p:nvPr/>
        </p:nvSpPr>
        <p:spPr>
          <a:xfrm rot="-8999984" flipH="1">
            <a:off x="9557987"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490058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Four columns  2">
  <p:cSld name="Four columns  2">
    <p:spTree>
      <p:nvGrpSpPr>
        <p:cNvPr id="1" name="Shape 3089"/>
        <p:cNvGrpSpPr/>
        <p:nvPr/>
      </p:nvGrpSpPr>
      <p:grpSpPr>
        <a:xfrm>
          <a:off x="0" y="0"/>
          <a:ext cx="0" cy="0"/>
          <a:chOff x="0" y="0"/>
          <a:chExt cx="0" cy="0"/>
        </a:xfrm>
      </p:grpSpPr>
      <p:sp>
        <p:nvSpPr>
          <p:cNvPr id="3090" name="Google Shape;3090;p29"/>
          <p:cNvSpPr/>
          <p:nvPr/>
        </p:nvSpPr>
        <p:spPr>
          <a:xfrm rot="4608433">
            <a:off x="10699717" y="5318271"/>
            <a:ext cx="3577839" cy="285144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1" name="Google Shape;3091;p29"/>
          <p:cNvSpPr/>
          <p:nvPr/>
        </p:nvSpPr>
        <p:spPr>
          <a:xfrm rot="5737514">
            <a:off x="-1796368" y="-1302001"/>
            <a:ext cx="3577816" cy="285142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2" name="Google Shape;3092;p29"/>
          <p:cNvSpPr txBox="1">
            <a:spLocks noGrp="1"/>
          </p:cNvSpPr>
          <p:nvPr>
            <p:ph type="subTitle" idx="1"/>
          </p:nvPr>
        </p:nvSpPr>
        <p:spPr>
          <a:xfrm>
            <a:off x="1267633"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3" name="Google Shape;3093;p29"/>
          <p:cNvSpPr txBox="1">
            <a:spLocks noGrp="1"/>
          </p:cNvSpPr>
          <p:nvPr>
            <p:ph type="title"/>
          </p:nvPr>
        </p:nvSpPr>
        <p:spPr>
          <a:xfrm>
            <a:off x="1267633"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4" name="Google Shape;3094;p29"/>
          <p:cNvSpPr txBox="1">
            <a:spLocks noGrp="1"/>
          </p:cNvSpPr>
          <p:nvPr>
            <p:ph type="subTitle" idx="2"/>
          </p:nvPr>
        </p:nvSpPr>
        <p:spPr>
          <a:xfrm>
            <a:off x="3723467"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5" name="Google Shape;3095;p29"/>
          <p:cNvSpPr txBox="1">
            <a:spLocks noGrp="1"/>
          </p:cNvSpPr>
          <p:nvPr>
            <p:ph type="title" idx="3"/>
          </p:nvPr>
        </p:nvSpPr>
        <p:spPr>
          <a:xfrm>
            <a:off x="3723469"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6" name="Google Shape;3096;p29"/>
          <p:cNvSpPr txBox="1">
            <a:spLocks noGrp="1"/>
          </p:cNvSpPr>
          <p:nvPr>
            <p:ph type="subTitle" idx="4"/>
          </p:nvPr>
        </p:nvSpPr>
        <p:spPr>
          <a:xfrm>
            <a:off x="6179300"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7" name="Google Shape;3097;p29"/>
          <p:cNvSpPr txBox="1">
            <a:spLocks noGrp="1"/>
          </p:cNvSpPr>
          <p:nvPr>
            <p:ph type="title" idx="5"/>
          </p:nvPr>
        </p:nvSpPr>
        <p:spPr>
          <a:xfrm>
            <a:off x="6179307"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8" name="Google Shape;3098;p29"/>
          <p:cNvSpPr txBox="1">
            <a:spLocks noGrp="1"/>
          </p:cNvSpPr>
          <p:nvPr>
            <p:ph type="subTitle" idx="6"/>
          </p:nvPr>
        </p:nvSpPr>
        <p:spPr>
          <a:xfrm>
            <a:off x="8635145"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9" name="Google Shape;3099;p29"/>
          <p:cNvSpPr txBox="1">
            <a:spLocks noGrp="1"/>
          </p:cNvSpPr>
          <p:nvPr>
            <p:ph type="title" idx="7"/>
          </p:nvPr>
        </p:nvSpPr>
        <p:spPr>
          <a:xfrm>
            <a:off x="8635152"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0" name="Google Shape;3100;p29"/>
          <p:cNvSpPr txBox="1">
            <a:spLocks noGrp="1"/>
          </p:cNvSpPr>
          <p:nvPr>
            <p:ph type="title" idx="8"/>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3101" name="Google Shape;3101;p29"/>
          <p:cNvSpPr/>
          <p:nvPr/>
        </p:nvSpPr>
        <p:spPr>
          <a:xfrm rot="10800000" flipH="1">
            <a:off x="9771865" y="-97105"/>
            <a:ext cx="2042611" cy="706093"/>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3102;p29"/>
          <p:cNvSpPr/>
          <p:nvPr/>
        </p:nvSpPr>
        <p:spPr>
          <a:xfrm rot="10800000" flipH="1">
            <a:off x="9993037" y="-97688"/>
            <a:ext cx="1814731" cy="607389"/>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3103;p29"/>
          <p:cNvSpPr/>
          <p:nvPr/>
        </p:nvSpPr>
        <p:spPr>
          <a:xfrm rot="10800000" flipH="1">
            <a:off x="11185505" y="-22746"/>
            <a:ext cx="254852" cy="29290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3104;p29"/>
          <p:cNvSpPr/>
          <p:nvPr/>
        </p:nvSpPr>
        <p:spPr>
          <a:xfrm rot="10800000" flipH="1">
            <a:off x="10751323" y="102200"/>
            <a:ext cx="326147" cy="27803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3105;p29"/>
          <p:cNvSpPr/>
          <p:nvPr/>
        </p:nvSpPr>
        <p:spPr>
          <a:xfrm rot="10800000" flipH="1">
            <a:off x="10490057" y="223211"/>
            <a:ext cx="202220" cy="225839"/>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9"/>
          <p:cNvSpPr/>
          <p:nvPr/>
        </p:nvSpPr>
        <p:spPr>
          <a:xfrm rot="10800000" flipH="1">
            <a:off x="10229227" y="327893"/>
            <a:ext cx="127280" cy="158772"/>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7" name="Google Shape;3107;p29"/>
          <p:cNvSpPr/>
          <p:nvPr/>
        </p:nvSpPr>
        <p:spPr>
          <a:xfrm rot="10800000" flipH="1">
            <a:off x="10766048" y="332122"/>
            <a:ext cx="50592" cy="39365"/>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3108;p29"/>
          <p:cNvSpPr/>
          <p:nvPr/>
        </p:nvSpPr>
        <p:spPr>
          <a:xfrm rot="10800000" flipH="1">
            <a:off x="10715458" y="387232"/>
            <a:ext cx="50737" cy="38491"/>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9" name="Google Shape;3109;p29"/>
          <p:cNvSpPr/>
          <p:nvPr/>
        </p:nvSpPr>
        <p:spPr>
          <a:xfrm rot="10800000" flipH="1">
            <a:off x="10399372" y="277886"/>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0" name="Google Shape;3110;p29"/>
          <p:cNvSpPr/>
          <p:nvPr/>
        </p:nvSpPr>
        <p:spPr>
          <a:xfrm rot="10800000" flipH="1">
            <a:off x="10345136" y="246977"/>
            <a:ext cx="50737" cy="38491"/>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1" name="Google Shape;3111;p29"/>
          <p:cNvSpPr/>
          <p:nvPr/>
        </p:nvSpPr>
        <p:spPr>
          <a:xfrm rot="10800000" flipH="1">
            <a:off x="9908476" y="507951"/>
            <a:ext cx="50592" cy="39365"/>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3112;p29"/>
          <p:cNvSpPr/>
          <p:nvPr/>
        </p:nvSpPr>
        <p:spPr>
          <a:xfrm rot="10800000" flipH="1">
            <a:off x="11053997" y="542489"/>
            <a:ext cx="1255164" cy="1855408"/>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3" name="Google Shape;3113;p29"/>
          <p:cNvSpPr/>
          <p:nvPr/>
        </p:nvSpPr>
        <p:spPr>
          <a:xfrm rot="10800000" flipH="1">
            <a:off x="11216704" y="601831"/>
            <a:ext cx="1051923" cy="159749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3114;p29"/>
          <p:cNvSpPr/>
          <p:nvPr/>
        </p:nvSpPr>
        <p:spPr>
          <a:xfrm rot="10800000" flipH="1">
            <a:off x="11827153" y="862086"/>
            <a:ext cx="351079" cy="304277"/>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3115;p29"/>
          <p:cNvSpPr/>
          <p:nvPr/>
        </p:nvSpPr>
        <p:spPr>
          <a:xfrm rot="10800000" flipH="1">
            <a:off x="11593295" y="1182108"/>
            <a:ext cx="395984" cy="370177"/>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3116;p29"/>
          <p:cNvSpPr/>
          <p:nvPr/>
        </p:nvSpPr>
        <p:spPr>
          <a:xfrm rot="10800000" flipH="1">
            <a:off x="11402156" y="1483758"/>
            <a:ext cx="376739" cy="309817"/>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7" name="Google Shape;3117;p29"/>
          <p:cNvSpPr/>
          <p:nvPr/>
        </p:nvSpPr>
        <p:spPr>
          <a:xfrm rot="10800000" flipH="1">
            <a:off x="11207664" y="1803489"/>
            <a:ext cx="387965" cy="259372"/>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8" name="Google Shape;3118;p29"/>
          <p:cNvSpPr/>
          <p:nvPr/>
        </p:nvSpPr>
        <p:spPr>
          <a:xfrm rot="10800000" flipH="1">
            <a:off x="11697393" y="1887176"/>
            <a:ext cx="50592" cy="39365"/>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9" name="Google Shape;3119;p29"/>
          <p:cNvSpPr/>
          <p:nvPr/>
        </p:nvSpPr>
        <p:spPr>
          <a:xfrm rot="10800000" flipH="1">
            <a:off x="11642138" y="1945203"/>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3120;p29"/>
          <p:cNvSpPr/>
          <p:nvPr/>
        </p:nvSpPr>
        <p:spPr>
          <a:xfrm rot="10800000" flipH="1">
            <a:off x="11627265" y="1863850"/>
            <a:ext cx="50592" cy="39365"/>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3121;p29"/>
          <p:cNvSpPr/>
          <p:nvPr/>
        </p:nvSpPr>
        <p:spPr>
          <a:xfrm rot="10800000" flipH="1">
            <a:off x="11385099" y="1645884"/>
            <a:ext cx="50592" cy="38491"/>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3122;p29"/>
          <p:cNvSpPr/>
          <p:nvPr/>
        </p:nvSpPr>
        <p:spPr>
          <a:xfrm rot="10800000" flipH="1">
            <a:off x="11330863" y="1719803"/>
            <a:ext cx="50592" cy="38491"/>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3123;p29"/>
          <p:cNvSpPr/>
          <p:nvPr/>
        </p:nvSpPr>
        <p:spPr>
          <a:xfrm rot="10800000" flipH="1">
            <a:off x="11303744" y="1637575"/>
            <a:ext cx="50592" cy="39365"/>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3124;p29"/>
          <p:cNvSpPr/>
          <p:nvPr/>
        </p:nvSpPr>
        <p:spPr>
          <a:xfrm rot="10800000" flipH="1">
            <a:off x="11814323" y="1065181"/>
            <a:ext cx="50592" cy="38491"/>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5" name="Google Shape;3125;p29"/>
          <p:cNvSpPr/>
          <p:nvPr/>
        </p:nvSpPr>
        <p:spPr>
          <a:xfrm rot="10800000" flipH="1">
            <a:off x="11731948" y="1088655"/>
            <a:ext cx="50737" cy="38491"/>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6" name="Google Shape;3126;p29"/>
          <p:cNvSpPr/>
          <p:nvPr/>
        </p:nvSpPr>
        <p:spPr>
          <a:xfrm rot="10800000" flipH="1">
            <a:off x="12082588" y="1326155"/>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7" name="Google Shape;3127;p29"/>
          <p:cNvSpPr/>
          <p:nvPr/>
        </p:nvSpPr>
        <p:spPr>
          <a:xfrm rot="10800000" flipH="1">
            <a:off x="12066695" y="1415819"/>
            <a:ext cx="51612" cy="38491"/>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8" name="Google Shape;3128;p29"/>
          <p:cNvSpPr/>
          <p:nvPr/>
        </p:nvSpPr>
        <p:spPr>
          <a:xfrm rot="10800000" flipH="1">
            <a:off x="11140015" y="2097559"/>
            <a:ext cx="50592" cy="39511"/>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9" name="Google Shape;3129;p29"/>
          <p:cNvSpPr/>
          <p:nvPr/>
        </p:nvSpPr>
        <p:spPr>
          <a:xfrm rot="10800000" flipH="1">
            <a:off x="10710793" y="-88801"/>
            <a:ext cx="1636713" cy="1465111"/>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0" name="Google Shape;3130;p29"/>
          <p:cNvSpPr/>
          <p:nvPr/>
        </p:nvSpPr>
        <p:spPr>
          <a:xfrm rot="10800000" flipH="1">
            <a:off x="11084759" y="-122479"/>
            <a:ext cx="1235772" cy="1388713"/>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1" name="Google Shape;3131;p29"/>
          <p:cNvSpPr/>
          <p:nvPr/>
        </p:nvSpPr>
        <p:spPr>
          <a:xfrm rot="10800000" flipH="1">
            <a:off x="11131559" y="591342"/>
            <a:ext cx="557527" cy="522389"/>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3132;p29"/>
          <p:cNvSpPr/>
          <p:nvPr/>
        </p:nvSpPr>
        <p:spPr>
          <a:xfrm rot="10800000" flipH="1">
            <a:off x="11521565" y="126401"/>
            <a:ext cx="588289" cy="535657"/>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3133;p29"/>
          <p:cNvSpPr/>
          <p:nvPr/>
        </p:nvSpPr>
        <p:spPr>
          <a:xfrm rot="10800000" flipH="1">
            <a:off x="11751630" y="772569"/>
            <a:ext cx="74065" cy="59048"/>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3134;p29"/>
          <p:cNvSpPr/>
          <p:nvPr/>
        </p:nvSpPr>
        <p:spPr>
          <a:xfrm rot="10800000" flipH="1">
            <a:off x="11751630" y="921281"/>
            <a:ext cx="74065" cy="58027"/>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5" name="Google Shape;3135;p29"/>
          <p:cNvSpPr/>
          <p:nvPr/>
        </p:nvSpPr>
        <p:spPr>
          <a:xfrm rot="10800000" flipH="1">
            <a:off x="11487010" y="897808"/>
            <a:ext cx="73919" cy="58173"/>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3136;p29"/>
          <p:cNvSpPr/>
          <p:nvPr/>
        </p:nvSpPr>
        <p:spPr>
          <a:xfrm rot="10800000" flipH="1">
            <a:off x="11097006" y="734225"/>
            <a:ext cx="74065" cy="58027"/>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7" name="Google Shape;3137;p29"/>
          <p:cNvSpPr/>
          <p:nvPr/>
        </p:nvSpPr>
        <p:spPr>
          <a:xfrm rot="10800000" flipH="1">
            <a:off x="10980078" y="687426"/>
            <a:ext cx="74065" cy="58173"/>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3138;p29"/>
          <p:cNvSpPr/>
          <p:nvPr/>
        </p:nvSpPr>
        <p:spPr>
          <a:xfrm rot="10800000" flipH="1">
            <a:off x="11611374" y="320895"/>
            <a:ext cx="73919" cy="58027"/>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3139;p29"/>
          <p:cNvSpPr/>
          <p:nvPr/>
        </p:nvSpPr>
        <p:spPr>
          <a:xfrm rot="10800000" flipH="1">
            <a:off x="11291498" y="164748"/>
            <a:ext cx="74065" cy="59048"/>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3140;p29"/>
          <p:cNvSpPr/>
          <p:nvPr/>
        </p:nvSpPr>
        <p:spPr>
          <a:xfrm rot="10800000" flipH="1">
            <a:off x="12071361" y="842697"/>
            <a:ext cx="74065" cy="59048"/>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3141;p29"/>
          <p:cNvSpPr/>
          <p:nvPr/>
        </p:nvSpPr>
        <p:spPr>
          <a:xfrm rot="10800000" flipH="1">
            <a:off x="12164962" y="281531"/>
            <a:ext cx="74065" cy="59048"/>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3142;p29"/>
          <p:cNvSpPr/>
          <p:nvPr/>
        </p:nvSpPr>
        <p:spPr>
          <a:xfrm rot="10800000" flipH="1">
            <a:off x="10372254" y="928717"/>
            <a:ext cx="70273" cy="54383"/>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3" name="Google Shape;3143;p29"/>
          <p:cNvSpPr/>
          <p:nvPr/>
        </p:nvSpPr>
        <p:spPr>
          <a:xfrm rot="10800000" flipH="1">
            <a:off x="10422844" y="1010071"/>
            <a:ext cx="66483" cy="51612"/>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3144;p29"/>
          <p:cNvSpPr/>
          <p:nvPr/>
        </p:nvSpPr>
        <p:spPr>
          <a:xfrm rot="10800000" flipH="1">
            <a:off x="10458274" y="921281"/>
            <a:ext cx="70273" cy="50592"/>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145" name="Google Shape;3145;p29"/>
          <p:cNvGrpSpPr/>
          <p:nvPr/>
        </p:nvGrpSpPr>
        <p:grpSpPr>
          <a:xfrm rot="-5400000">
            <a:off x="-1009531" y="4894447"/>
            <a:ext cx="2649432" cy="2543080"/>
            <a:chOff x="-2937590" y="1758936"/>
            <a:chExt cx="1987074" cy="1907310"/>
          </a:xfrm>
        </p:grpSpPr>
        <p:sp>
          <p:nvSpPr>
            <p:cNvPr id="3146" name="Google Shape;3146;p29"/>
            <p:cNvSpPr/>
            <p:nvPr/>
          </p:nvSpPr>
          <p:spPr>
            <a:xfrm rot="6645170">
              <a:off x="-2793702" y="2497282"/>
              <a:ext cx="1027206" cy="1016996"/>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3147;p29"/>
            <p:cNvSpPr/>
            <p:nvPr/>
          </p:nvSpPr>
          <p:spPr>
            <a:xfrm rot="6645170">
              <a:off x="-2699492" y="2467664"/>
              <a:ext cx="800221" cy="905145"/>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3148;p29"/>
            <p:cNvSpPr/>
            <p:nvPr/>
          </p:nvSpPr>
          <p:spPr>
            <a:xfrm rot="6645170">
              <a:off x="-2449380" y="2957218"/>
              <a:ext cx="444663" cy="341928"/>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9" name="Google Shape;3149;p29"/>
            <p:cNvSpPr/>
            <p:nvPr/>
          </p:nvSpPr>
          <p:spPr>
            <a:xfrm rot="6645170">
              <a:off x="-2590051" y="2659304"/>
              <a:ext cx="473101" cy="390184"/>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150" name="Google Shape;3150;p29"/>
            <p:cNvGrpSpPr/>
            <p:nvPr/>
          </p:nvGrpSpPr>
          <p:grpSpPr>
            <a:xfrm rot="899960">
              <a:off x="-2769364" y="1947252"/>
              <a:ext cx="1652814" cy="1500647"/>
              <a:chOff x="-1801961" y="4971683"/>
              <a:chExt cx="1652864" cy="1500692"/>
            </a:xfrm>
          </p:grpSpPr>
          <p:sp>
            <p:nvSpPr>
              <p:cNvPr id="3151" name="Google Shape;3151;p29"/>
              <p:cNvSpPr/>
              <p:nvPr/>
            </p:nvSpPr>
            <p:spPr>
              <a:xfrm rot="7371739">
                <a:off x="-1417787" y="5023844"/>
                <a:ext cx="884515" cy="1396369"/>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3152;p29"/>
              <p:cNvSpPr/>
              <p:nvPr/>
            </p:nvSpPr>
            <p:spPr>
              <a:xfrm rot="7371739">
                <a:off x="-1365568" y="5073038"/>
                <a:ext cx="634776" cy="12100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3153;p29"/>
              <p:cNvSpPr/>
              <p:nvPr/>
            </p:nvSpPr>
            <p:spPr>
              <a:xfrm rot="7371739">
                <a:off x="-759953" y="5568067"/>
                <a:ext cx="225955" cy="23853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29"/>
              <p:cNvSpPr/>
              <p:nvPr/>
            </p:nvSpPr>
            <p:spPr>
              <a:xfrm rot="7371739">
                <a:off x="-1057961" y="5504749"/>
                <a:ext cx="318508" cy="270760"/>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5" name="Google Shape;3155;p29"/>
              <p:cNvSpPr/>
              <p:nvPr/>
            </p:nvSpPr>
            <p:spPr>
              <a:xfrm rot="7371739">
                <a:off x="-1391855" y="5480577"/>
                <a:ext cx="345740" cy="245080"/>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156" name="Google Shape;3156;p29"/>
          <p:cNvGrpSpPr/>
          <p:nvPr/>
        </p:nvGrpSpPr>
        <p:grpSpPr>
          <a:xfrm>
            <a:off x="190634" y="158334"/>
            <a:ext cx="1171367" cy="837300"/>
            <a:chOff x="142975" y="118750"/>
            <a:chExt cx="878525" cy="627975"/>
          </a:xfrm>
        </p:grpSpPr>
        <p:sp>
          <p:nvSpPr>
            <p:cNvPr id="3157" name="Google Shape;3157;p29"/>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29"/>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9" name="Google Shape;3159;p29"/>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3160;p29"/>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29"/>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29"/>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3163;p29"/>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3164;p29"/>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29"/>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3166;p29"/>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7" name="Google Shape;3167;p29"/>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29"/>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29"/>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29"/>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1" name="Google Shape;3171;p29"/>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3172;p29"/>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29"/>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29"/>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29"/>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6" name="Google Shape;3176;p29"/>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7" name="Google Shape;3177;p29"/>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8" name="Google Shape;3178;p29"/>
          <p:cNvGrpSpPr/>
          <p:nvPr/>
        </p:nvGrpSpPr>
        <p:grpSpPr>
          <a:xfrm>
            <a:off x="11248834" y="5552317"/>
            <a:ext cx="837300" cy="1171367"/>
            <a:chOff x="8436625" y="2649875"/>
            <a:chExt cx="627975" cy="878525"/>
          </a:xfrm>
        </p:grpSpPr>
        <p:sp>
          <p:nvSpPr>
            <p:cNvPr id="3179" name="Google Shape;3179;p29"/>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29"/>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29"/>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2" name="Google Shape;3182;p29"/>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3" name="Google Shape;3183;p29"/>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29"/>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29"/>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29"/>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7" name="Google Shape;3187;p29"/>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3188;p29"/>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29"/>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29"/>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3191;p29"/>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3192;p29"/>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29"/>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29"/>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29"/>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29"/>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29"/>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3198;p29"/>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3199;p29"/>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3743621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200"/>
        <p:cNvGrpSpPr/>
        <p:nvPr/>
      </p:nvGrpSpPr>
      <p:grpSpPr>
        <a:xfrm>
          <a:off x="0" y="0"/>
          <a:ext cx="0" cy="0"/>
          <a:chOff x="0" y="0"/>
          <a:chExt cx="0" cy="0"/>
        </a:xfrm>
      </p:grpSpPr>
      <p:sp>
        <p:nvSpPr>
          <p:cNvPr id="3201" name="Google Shape;3201;p30"/>
          <p:cNvSpPr/>
          <p:nvPr/>
        </p:nvSpPr>
        <p:spPr>
          <a:xfrm rot="-4601699">
            <a:off x="10304153" y="5359619"/>
            <a:ext cx="2781652" cy="22169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30"/>
          <p:cNvSpPr txBox="1">
            <a:spLocks noGrp="1"/>
          </p:cNvSpPr>
          <p:nvPr>
            <p:ph type="subTitle" idx="1"/>
          </p:nvPr>
        </p:nvSpPr>
        <p:spPr>
          <a:xfrm>
            <a:off x="2715200" y="2558367"/>
            <a:ext cx="6761600" cy="301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2100"/>
              <a:buChar char="○"/>
              <a:defRPr sz="2800"/>
            </a:lvl2pPr>
            <a:lvl3pPr lvl="2" algn="ctr" rtl="0">
              <a:lnSpc>
                <a:spcPct val="100000"/>
              </a:lnSpc>
              <a:spcBef>
                <a:spcPts val="0"/>
              </a:spcBef>
              <a:spcAft>
                <a:spcPts val="0"/>
              </a:spcAft>
              <a:buSzPts val="2100"/>
              <a:buChar char="■"/>
              <a:defRPr sz="2800"/>
            </a:lvl3pPr>
            <a:lvl4pPr lvl="3" algn="ctr" rtl="0">
              <a:lnSpc>
                <a:spcPct val="100000"/>
              </a:lnSpc>
              <a:spcBef>
                <a:spcPts val="0"/>
              </a:spcBef>
              <a:spcAft>
                <a:spcPts val="0"/>
              </a:spcAft>
              <a:buSzPts val="2100"/>
              <a:buChar char="●"/>
              <a:defRPr sz="2800"/>
            </a:lvl4pPr>
            <a:lvl5pPr lvl="4" algn="ctr" rtl="0">
              <a:lnSpc>
                <a:spcPct val="100000"/>
              </a:lnSpc>
              <a:spcBef>
                <a:spcPts val="0"/>
              </a:spcBef>
              <a:spcAft>
                <a:spcPts val="0"/>
              </a:spcAft>
              <a:buSzPts val="2100"/>
              <a:buChar char="○"/>
              <a:defRPr sz="2800"/>
            </a:lvl5pPr>
            <a:lvl6pPr lvl="5" algn="ctr" rtl="0">
              <a:lnSpc>
                <a:spcPct val="100000"/>
              </a:lnSpc>
              <a:spcBef>
                <a:spcPts val="0"/>
              </a:spcBef>
              <a:spcAft>
                <a:spcPts val="0"/>
              </a:spcAft>
              <a:buSzPts val="2100"/>
              <a:buChar char="■"/>
              <a:defRPr sz="2800"/>
            </a:lvl6pPr>
            <a:lvl7pPr lvl="6" algn="ctr" rtl="0">
              <a:lnSpc>
                <a:spcPct val="100000"/>
              </a:lnSpc>
              <a:spcBef>
                <a:spcPts val="0"/>
              </a:spcBef>
              <a:spcAft>
                <a:spcPts val="0"/>
              </a:spcAft>
              <a:buSzPts val="2100"/>
              <a:buChar char="●"/>
              <a:defRPr sz="2800"/>
            </a:lvl7pPr>
            <a:lvl8pPr lvl="7" algn="ctr" rtl="0">
              <a:lnSpc>
                <a:spcPct val="100000"/>
              </a:lnSpc>
              <a:spcBef>
                <a:spcPts val="0"/>
              </a:spcBef>
              <a:spcAft>
                <a:spcPts val="0"/>
              </a:spcAft>
              <a:buSzPts val="2100"/>
              <a:buChar char="○"/>
              <a:defRPr sz="2800"/>
            </a:lvl8pPr>
            <a:lvl9pPr lvl="8" algn="ctr" rtl="0">
              <a:lnSpc>
                <a:spcPct val="100000"/>
              </a:lnSpc>
              <a:spcBef>
                <a:spcPts val="0"/>
              </a:spcBef>
              <a:spcAft>
                <a:spcPts val="0"/>
              </a:spcAft>
              <a:buSzPts val="2100"/>
              <a:buChar char="■"/>
              <a:defRPr sz="2800"/>
            </a:lvl9pPr>
          </a:lstStyle>
          <a:p>
            <a:endParaRPr/>
          </a:p>
        </p:txBody>
      </p:sp>
      <p:sp>
        <p:nvSpPr>
          <p:cNvPr id="3203" name="Google Shape;3203;p30"/>
          <p:cNvSpPr/>
          <p:nvPr/>
        </p:nvSpPr>
        <p:spPr>
          <a:xfrm rot="-4601699">
            <a:off x="-629947" y="5139019"/>
            <a:ext cx="2781652" cy="22169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30"/>
          <p:cNvSpPr/>
          <p:nvPr/>
        </p:nvSpPr>
        <p:spPr>
          <a:xfrm rot="7085658">
            <a:off x="-628782" y="4121878"/>
            <a:ext cx="2441911" cy="225014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3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206" name="Google Shape;3206;p30"/>
          <p:cNvGrpSpPr/>
          <p:nvPr/>
        </p:nvGrpSpPr>
        <p:grpSpPr>
          <a:xfrm>
            <a:off x="10174313" y="3383243"/>
            <a:ext cx="948220" cy="1247232"/>
            <a:chOff x="1957922" y="2087857"/>
            <a:chExt cx="146481" cy="192680"/>
          </a:xfrm>
        </p:grpSpPr>
        <p:sp>
          <p:nvSpPr>
            <p:cNvPr id="3207" name="Google Shape;3207;p30"/>
            <p:cNvSpPr/>
            <p:nvPr/>
          </p:nvSpPr>
          <p:spPr>
            <a:xfrm rot="2234057" flipH="1">
              <a:off x="1986552" y="2103963"/>
              <a:ext cx="92229" cy="115773"/>
            </a:xfrm>
            <a:custGeom>
              <a:avLst/>
              <a:gdLst/>
              <a:ahLst/>
              <a:cxnLst/>
              <a:rect l="l" t="t" r="r" b="b"/>
              <a:pathLst>
                <a:path w="3689" h="4631" extrusionOk="0">
                  <a:moveTo>
                    <a:pt x="1438" y="1"/>
                  </a:moveTo>
                  <a:cubicBezTo>
                    <a:pt x="682" y="1"/>
                    <a:pt x="71" y="457"/>
                    <a:pt x="26" y="1315"/>
                  </a:cubicBezTo>
                  <a:cubicBezTo>
                    <a:pt x="1" y="2335"/>
                    <a:pt x="963" y="3297"/>
                    <a:pt x="751" y="4259"/>
                  </a:cubicBezTo>
                  <a:lnTo>
                    <a:pt x="1842" y="4631"/>
                  </a:lnTo>
                  <a:cubicBezTo>
                    <a:pt x="1951" y="4387"/>
                    <a:pt x="2085" y="4201"/>
                    <a:pt x="2271" y="4015"/>
                  </a:cubicBezTo>
                  <a:cubicBezTo>
                    <a:pt x="2804" y="3483"/>
                    <a:pt x="3477" y="3053"/>
                    <a:pt x="3554" y="2226"/>
                  </a:cubicBezTo>
                  <a:cubicBezTo>
                    <a:pt x="3689" y="1052"/>
                    <a:pt x="2836" y="250"/>
                    <a:pt x="1790" y="32"/>
                  </a:cubicBezTo>
                  <a:cubicBezTo>
                    <a:pt x="1671" y="11"/>
                    <a:pt x="1553" y="1"/>
                    <a:pt x="143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30"/>
            <p:cNvSpPr/>
            <p:nvPr/>
          </p:nvSpPr>
          <p:spPr>
            <a:xfrm rot="2234057" flipH="1">
              <a:off x="1968700" y="2206161"/>
              <a:ext cx="70028" cy="59224"/>
            </a:xfrm>
            <a:custGeom>
              <a:avLst/>
              <a:gdLst/>
              <a:ahLst/>
              <a:cxnLst/>
              <a:rect l="l" t="t" r="r" b="b"/>
              <a:pathLst>
                <a:path w="2801" h="2369" extrusionOk="0">
                  <a:moveTo>
                    <a:pt x="821" y="124"/>
                  </a:moveTo>
                  <a:cubicBezTo>
                    <a:pt x="956" y="124"/>
                    <a:pt x="1116" y="176"/>
                    <a:pt x="1251" y="233"/>
                  </a:cubicBezTo>
                  <a:cubicBezTo>
                    <a:pt x="1546" y="336"/>
                    <a:pt x="1841" y="445"/>
                    <a:pt x="2162" y="522"/>
                  </a:cubicBezTo>
                  <a:cubicBezTo>
                    <a:pt x="2297" y="580"/>
                    <a:pt x="2399" y="631"/>
                    <a:pt x="2508" y="740"/>
                  </a:cubicBezTo>
                  <a:cubicBezTo>
                    <a:pt x="2687" y="884"/>
                    <a:pt x="2491" y="912"/>
                    <a:pt x="2303" y="912"/>
                  </a:cubicBezTo>
                  <a:cubicBezTo>
                    <a:pt x="2214" y="912"/>
                    <a:pt x="2126" y="906"/>
                    <a:pt x="2082" y="902"/>
                  </a:cubicBezTo>
                  <a:lnTo>
                    <a:pt x="2082" y="902"/>
                  </a:lnTo>
                  <a:cubicBezTo>
                    <a:pt x="2081" y="902"/>
                    <a:pt x="2080" y="901"/>
                    <a:pt x="2078" y="900"/>
                  </a:cubicBezTo>
                  <a:lnTo>
                    <a:pt x="2078" y="900"/>
                  </a:lnTo>
                  <a:cubicBezTo>
                    <a:pt x="2078" y="901"/>
                    <a:pt x="2078" y="902"/>
                    <a:pt x="2078" y="902"/>
                  </a:cubicBezTo>
                  <a:lnTo>
                    <a:pt x="2078" y="902"/>
                  </a:lnTo>
                  <a:cubicBezTo>
                    <a:pt x="2064" y="901"/>
                    <a:pt x="2055" y="900"/>
                    <a:pt x="2053" y="900"/>
                  </a:cubicBezTo>
                  <a:cubicBezTo>
                    <a:pt x="2044" y="898"/>
                    <a:pt x="2036" y="896"/>
                    <a:pt x="2028" y="896"/>
                  </a:cubicBezTo>
                  <a:cubicBezTo>
                    <a:pt x="1965" y="896"/>
                    <a:pt x="1927" y="980"/>
                    <a:pt x="2002" y="1003"/>
                  </a:cubicBezTo>
                  <a:cubicBezTo>
                    <a:pt x="2010" y="1009"/>
                    <a:pt x="2019" y="1016"/>
                    <a:pt x="2028" y="1022"/>
                  </a:cubicBezTo>
                  <a:lnTo>
                    <a:pt x="2028" y="1022"/>
                  </a:lnTo>
                  <a:cubicBezTo>
                    <a:pt x="2027" y="1026"/>
                    <a:pt x="2027" y="1031"/>
                    <a:pt x="2027" y="1035"/>
                  </a:cubicBezTo>
                  <a:cubicBezTo>
                    <a:pt x="2034" y="1036"/>
                    <a:pt x="2042" y="1037"/>
                    <a:pt x="2050" y="1038"/>
                  </a:cubicBezTo>
                  <a:lnTo>
                    <a:pt x="2050" y="1038"/>
                  </a:lnTo>
                  <a:cubicBezTo>
                    <a:pt x="2113" y="1083"/>
                    <a:pt x="2178" y="1129"/>
                    <a:pt x="2239" y="1195"/>
                  </a:cubicBezTo>
                  <a:cubicBezTo>
                    <a:pt x="2483" y="1433"/>
                    <a:pt x="2162" y="1593"/>
                    <a:pt x="1944" y="1619"/>
                  </a:cubicBezTo>
                  <a:cubicBezTo>
                    <a:pt x="1867" y="1619"/>
                    <a:pt x="1841" y="1702"/>
                    <a:pt x="1892" y="1728"/>
                  </a:cubicBezTo>
                  <a:cubicBezTo>
                    <a:pt x="2053" y="1837"/>
                    <a:pt x="2425" y="2209"/>
                    <a:pt x="1976" y="2234"/>
                  </a:cubicBezTo>
                  <a:cubicBezTo>
                    <a:pt x="1952" y="2237"/>
                    <a:pt x="1929" y="2239"/>
                    <a:pt x="1905" y="2239"/>
                  </a:cubicBezTo>
                  <a:cubicBezTo>
                    <a:pt x="1707" y="2239"/>
                    <a:pt x="1500" y="2151"/>
                    <a:pt x="1334" y="2100"/>
                  </a:cubicBezTo>
                  <a:cubicBezTo>
                    <a:pt x="1142" y="2048"/>
                    <a:pt x="956" y="1997"/>
                    <a:pt x="796" y="1939"/>
                  </a:cubicBezTo>
                  <a:cubicBezTo>
                    <a:pt x="635" y="1888"/>
                    <a:pt x="533" y="1805"/>
                    <a:pt x="398" y="1753"/>
                  </a:cubicBezTo>
                  <a:cubicBezTo>
                    <a:pt x="77" y="1567"/>
                    <a:pt x="424" y="1356"/>
                    <a:pt x="610" y="1298"/>
                  </a:cubicBezTo>
                  <a:cubicBezTo>
                    <a:pt x="661" y="1272"/>
                    <a:pt x="693" y="1195"/>
                    <a:pt x="610" y="1163"/>
                  </a:cubicBezTo>
                  <a:cubicBezTo>
                    <a:pt x="533" y="1138"/>
                    <a:pt x="180" y="1003"/>
                    <a:pt x="315" y="843"/>
                  </a:cubicBezTo>
                  <a:cubicBezTo>
                    <a:pt x="424" y="714"/>
                    <a:pt x="635" y="682"/>
                    <a:pt x="770" y="631"/>
                  </a:cubicBezTo>
                  <a:cubicBezTo>
                    <a:pt x="821" y="631"/>
                    <a:pt x="821" y="554"/>
                    <a:pt x="796" y="522"/>
                  </a:cubicBezTo>
                  <a:cubicBezTo>
                    <a:pt x="558" y="394"/>
                    <a:pt x="475" y="150"/>
                    <a:pt x="821" y="124"/>
                  </a:cubicBezTo>
                  <a:close/>
                  <a:moveTo>
                    <a:pt x="826" y="0"/>
                  </a:moveTo>
                  <a:cubicBezTo>
                    <a:pt x="726" y="0"/>
                    <a:pt x="628" y="12"/>
                    <a:pt x="533" y="41"/>
                  </a:cubicBezTo>
                  <a:cubicBezTo>
                    <a:pt x="203" y="151"/>
                    <a:pt x="428" y="402"/>
                    <a:pt x="610" y="549"/>
                  </a:cubicBezTo>
                  <a:lnTo>
                    <a:pt x="610" y="549"/>
                  </a:lnTo>
                  <a:cubicBezTo>
                    <a:pt x="432" y="592"/>
                    <a:pt x="220" y="671"/>
                    <a:pt x="154" y="817"/>
                  </a:cubicBezTo>
                  <a:cubicBezTo>
                    <a:pt x="95" y="1004"/>
                    <a:pt x="255" y="1126"/>
                    <a:pt x="416" y="1220"/>
                  </a:cubicBezTo>
                  <a:lnTo>
                    <a:pt x="416" y="1220"/>
                  </a:lnTo>
                  <a:cubicBezTo>
                    <a:pt x="214" y="1306"/>
                    <a:pt x="0" y="1440"/>
                    <a:pt x="129" y="1676"/>
                  </a:cubicBezTo>
                  <a:cubicBezTo>
                    <a:pt x="289" y="2048"/>
                    <a:pt x="1065" y="2183"/>
                    <a:pt x="1411" y="2260"/>
                  </a:cubicBezTo>
                  <a:cubicBezTo>
                    <a:pt x="1561" y="2306"/>
                    <a:pt x="1758" y="2369"/>
                    <a:pt x="1937" y="2369"/>
                  </a:cubicBezTo>
                  <a:cubicBezTo>
                    <a:pt x="2080" y="2369"/>
                    <a:pt x="2211" y="2329"/>
                    <a:pt x="2297" y="2209"/>
                  </a:cubicBezTo>
                  <a:cubicBezTo>
                    <a:pt x="2416" y="2051"/>
                    <a:pt x="2249" y="1860"/>
                    <a:pt x="2104" y="1728"/>
                  </a:cubicBezTo>
                  <a:lnTo>
                    <a:pt x="2104" y="1728"/>
                  </a:lnTo>
                  <a:cubicBezTo>
                    <a:pt x="2489" y="1634"/>
                    <a:pt x="2536" y="1327"/>
                    <a:pt x="2297" y="1071"/>
                  </a:cubicBezTo>
                  <a:lnTo>
                    <a:pt x="2297" y="1071"/>
                  </a:lnTo>
                  <a:cubicBezTo>
                    <a:pt x="2322" y="1073"/>
                    <a:pt x="2347" y="1074"/>
                    <a:pt x="2372" y="1074"/>
                  </a:cubicBezTo>
                  <a:cubicBezTo>
                    <a:pt x="2529" y="1074"/>
                    <a:pt x="2678" y="1033"/>
                    <a:pt x="2720" y="875"/>
                  </a:cubicBezTo>
                  <a:cubicBezTo>
                    <a:pt x="2801" y="638"/>
                    <a:pt x="2374" y="480"/>
                    <a:pt x="2202" y="401"/>
                  </a:cubicBezTo>
                  <a:lnTo>
                    <a:pt x="2202" y="401"/>
                  </a:lnTo>
                  <a:cubicBezTo>
                    <a:pt x="2198" y="398"/>
                    <a:pt x="2193" y="395"/>
                    <a:pt x="2188" y="394"/>
                  </a:cubicBezTo>
                  <a:lnTo>
                    <a:pt x="2188" y="394"/>
                  </a:lnTo>
                  <a:cubicBezTo>
                    <a:pt x="2188" y="394"/>
                    <a:pt x="2188" y="394"/>
                    <a:pt x="2188" y="394"/>
                  </a:cubicBezTo>
                  <a:cubicBezTo>
                    <a:pt x="2185" y="393"/>
                    <a:pt x="2183" y="392"/>
                    <a:pt x="2180" y="391"/>
                  </a:cubicBezTo>
                  <a:lnTo>
                    <a:pt x="2180" y="391"/>
                  </a:lnTo>
                  <a:cubicBezTo>
                    <a:pt x="1786" y="259"/>
                    <a:pt x="1286" y="0"/>
                    <a:pt x="8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30"/>
            <p:cNvSpPr/>
            <p:nvPr/>
          </p:nvSpPr>
          <p:spPr>
            <a:xfrm rot="2234057" flipH="1">
              <a:off x="1999834" y="2224435"/>
              <a:ext cx="30951" cy="12200"/>
            </a:xfrm>
            <a:custGeom>
              <a:avLst/>
              <a:gdLst/>
              <a:ahLst/>
              <a:cxnLst/>
              <a:rect l="l" t="t" r="r" b="b"/>
              <a:pathLst>
                <a:path w="1238" h="488" extrusionOk="0">
                  <a:moveTo>
                    <a:pt x="78" y="0"/>
                  </a:moveTo>
                  <a:cubicBezTo>
                    <a:pt x="16" y="0"/>
                    <a:pt x="0" y="115"/>
                    <a:pt x="71" y="138"/>
                  </a:cubicBezTo>
                  <a:cubicBezTo>
                    <a:pt x="417" y="247"/>
                    <a:pt x="795" y="382"/>
                    <a:pt x="1142" y="484"/>
                  </a:cubicBezTo>
                  <a:cubicBezTo>
                    <a:pt x="1149" y="487"/>
                    <a:pt x="1155" y="488"/>
                    <a:pt x="1161" y="488"/>
                  </a:cubicBezTo>
                  <a:cubicBezTo>
                    <a:pt x="1223" y="488"/>
                    <a:pt x="1238" y="379"/>
                    <a:pt x="1167" y="350"/>
                  </a:cubicBezTo>
                  <a:cubicBezTo>
                    <a:pt x="821" y="247"/>
                    <a:pt x="475" y="112"/>
                    <a:pt x="96" y="3"/>
                  </a:cubicBezTo>
                  <a:cubicBezTo>
                    <a:pt x="90" y="1"/>
                    <a:pt x="83" y="0"/>
                    <a:pt x="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30"/>
            <p:cNvSpPr/>
            <p:nvPr/>
          </p:nvSpPr>
          <p:spPr>
            <a:xfrm rot="2234057" flipH="1">
              <a:off x="1983345" y="2235951"/>
              <a:ext cx="26401" cy="10950"/>
            </a:xfrm>
            <a:custGeom>
              <a:avLst/>
              <a:gdLst/>
              <a:ahLst/>
              <a:cxnLst/>
              <a:rect l="l" t="t" r="r" b="b"/>
              <a:pathLst>
                <a:path w="1056" h="438" extrusionOk="0">
                  <a:moveTo>
                    <a:pt x="103" y="1"/>
                  </a:moveTo>
                  <a:cubicBezTo>
                    <a:pt x="39" y="1"/>
                    <a:pt x="1" y="91"/>
                    <a:pt x="75" y="114"/>
                  </a:cubicBezTo>
                  <a:cubicBezTo>
                    <a:pt x="370" y="223"/>
                    <a:pt x="659" y="325"/>
                    <a:pt x="954" y="434"/>
                  </a:cubicBezTo>
                  <a:cubicBezTo>
                    <a:pt x="961" y="437"/>
                    <a:pt x="968" y="438"/>
                    <a:pt x="974" y="438"/>
                  </a:cubicBezTo>
                  <a:cubicBezTo>
                    <a:pt x="1041" y="438"/>
                    <a:pt x="1056" y="323"/>
                    <a:pt x="980" y="300"/>
                  </a:cubicBezTo>
                  <a:cubicBezTo>
                    <a:pt x="691" y="197"/>
                    <a:pt x="422" y="88"/>
                    <a:pt x="127" y="5"/>
                  </a:cubicBezTo>
                  <a:cubicBezTo>
                    <a:pt x="119" y="2"/>
                    <a:pt x="111" y="1"/>
                    <a:pt x="1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1" name="Google Shape;3211;p30"/>
            <p:cNvSpPr/>
            <p:nvPr/>
          </p:nvSpPr>
          <p:spPr>
            <a:xfrm rot="2234057" flipH="1">
              <a:off x="1991392" y="2144204"/>
              <a:ext cx="60777" cy="71874"/>
            </a:xfrm>
            <a:custGeom>
              <a:avLst/>
              <a:gdLst/>
              <a:ahLst/>
              <a:cxnLst/>
              <a:rect l="l" t="t" r="r" b="b"/>
              <a:pathLst>
                <a:path w="2431" h="2875" extrusionOk="0">
                  <a:moveTo>
                    <a:pt x="456" y="204"/>
                  </a:moveTo>
                  <a:cubicBezTo>
                    <a:pt x="514" y="204"/>
                    <a:pt x="585" y="214"/>
                    <a:pt x="667" y="232"/>
                  </a:cubicBezTo>
                  <a:cubicBezTo>
                    <a:pt x="776" y="367"/>
                    <a:pt x="750" y="553"/>
                    <a:pt x="750" y="713"/>
                  </a:cubicBezTo>
                  <a:cubicBezTo>
                    <a:pt x="753" y="774"/>
                    <a:pt x="755" y="836"/>
                    <a:pt x="757" y="898"/>
                  </a:cubicBezTo>
                  <a:lnTo>
                    <a:pt x="757" y="898"/>
                  </a:lnTo>
                  <a:cubicBezTo>
                    <a:pt x="750" y="899"/>
                    <a:pt x="743" y="899"/>
                    <a:pt x="736" y="899"/>
                  </a:cubicBezTo>
                  <a:cubicBezTo>
                    <a:pt x="635" y="899"/>
                    <a:pt x="524" y="852"/>
                    <a:pt x="404" y="739"/>
                  </a:cubicBezTo>
                  <a:cubicBezTo>
                    <a:pt x="378" y="688"/>
                    <a:pt x="321" y="611"/>
                    <a:pt x="269" y="527"/>
                  </a:cubicBezTo>
                  <a:cubicBezTo>
                    <a:pt x="206" y="303"/>
                    <a:pt x="269" y="204"/>
                    <a:pt x="456" y="204"/>
                  </a:cubicBezTo>
                  <a:close/>
                  <a:moveTo>
                    <a:pt x="2126" y="641"/>
                  </a:moveTo>
                  <a:cubicBezTo>
                    <a:pt x="2181" y="641"/>
                    <a:pt x="2215" y="683"/>
                    <a:pt x="2194" y="797"/>
                  </a:cubicBezTo>
                  <a:cubicBezTo>
                    <a:pt x="2178" y="954"/>
                    <a:pt x="2009" y="1144"/>
                    <a:pt x="1835" y="1144"/>
                  </a:cubicBezTo>
                  <a:cubicBezTo>
                    <a:pt x="1781" y="1144"/>
                    <a:pt x="1726" y="1125"/>
                    <a:pt x="1675" y="1081"/>
                  </a:cubicBezTo>
                  <a:lnTo>
                    <a:pt x="1675" y="1081"/>
                  </a:lnTo>
                  <a:cubicBezTo>
                    <a:pt x="1741" y="977"/>
                    <a:pt x="1812" y="872"/>
                    <a:pt x="1873" y="797"/>
                  </a:cubicBezTo>
                  <a:cubicBezTo>
                    <a:pt x="1936" y="719"/>
                    <a:pt x="2050" y="641"/>
                    <a:pt x="2126" y="641"/>
                  </a:cubicBezTo>
                  <a:close/>
                  <a:moveTo>
                    <a:pt x="537" y="0"/>
                  </a:moveTo>
                  <a:cubicBezTo>
                    <a:pt x="504" y="0"/>
                    <a:pt x="469" y="7"/>
                    <a:pt x="430" y="21"/>
                  </a:cubicBezTo>
                  <a:cubicBezTo>
                    <a:pt x="0" y="130"/>
                    <a:pt x="83" y="553"/>
                    <a:pt x="321" y="848"/>
                  </a:cubicBezTo>
                  <a:cubicBezTo>
                    <a:pt x="436" y="1000"/>
                    <a:pt x="559" y="1060"/>
                    <a:pt x="681" y="1060"/>
                  </a:cubicBezTo>
                  <a:cubicBezTo>
                    <a:pt x="707" y="1060"/>
                    <a:pt x="734" y="1057"/>
                    <a:pt x="760" y="1052"/>
                  </a:cubicBezTo>
                  <a:lnTo>
                    <a:pt x="760" y="1052"/>
                  </a:lnTo>
                  <a:cubicBezTo>
                    <a:pt x="763" y="1574"/>
                    <a:pt x="705" y="2119"/>
                    <a:pt x="378" y="2561"/>
                  </a:cubicBezTo>
                  <a:cubicBezTo>
                    <a:pt x="338" y="2596"/>
                    <a:pt x="391" y="2647"/>
                    <a:pt x="444" y="2647"/>
                  </a:cubicBezTo>
                  <a:cubicBezTo>
                    <a:pt x="468" y="2647"/>
                    <a:pt x="491" y="2637"/>
                    <a:pt x="507" y="2612"/>
                  </a:cubicBezTo>
                  <a:cubicBezTo>
                    <a:pt x="874" y="2136"/>
                    <a:pt x="890" y="1575"/>
                    <a:pt x="887" y="1007"/>
                  </a:cubicBezTo>
                  <a:lnTo>
                    <a:pt x="887" y="1007"/>
                  </a:lnTo>
                  <a:cubicBezTo>
                    <a:pt x="1072" y="914"/>
                    <a:pt x="1241" y="715"/>
                    <a:pt x="1360" y="530"/>
                  </a:cubicBezTo>
                  <a:lnTo>
                    <a:pt x="1360" y="530"/>
                  </a:lnTo>
                  <a:cubicBezTo>
                    <a:pt x="1364" y="740"/>
                    <a:pt x="1398" y="958"/>
                    <a:pt x="1508" y="1099"/>
                  </a:cubicBezTo>
                  <a:lnTo>
                    <a:pt x="1508" y="1099"/>
                  </a:lnTo>
                  <a:cubicBezTo>
                    <a:pt x="1219" y="1606"/>
                    <a:pt x="1073" y="2248"/>
                    <a:pt x="962" y="2798"/>
                  </a:cubicBezTo>
                  <a:cubicBezTo>
                    <a:pt x="947" y="2846"/>
                    <a:pt x="986" y="2875"/>
                    <a:pt x="1021" y="2875"/>
                  </a:cubicBezTo>
                  <a:cubicBezTo>
                    <a:pt x="1047" y="2875"/>
                    <a:pt x="1071" y="2859"/>
                    <a:pt x="1071" y="2824"/>
                  </a:cubicBezTo>
                  <a:cubicBezTo>
                    <a:pt x="1206" y="2266"/>
                    <a:pt x="1366" y="1733"/>
                    <a:pt x="1604" y="1194"/>
                  </a:cubicBezTo>
                  <a:cubicBezTo>
                    <a:pt x="1604" y="1193"/>
                    <a:pt x="1605" y="1191"/>
                    <a:pt x="1606" y="1190"/>
                  </a:cubicBezTo>
                  <a:lnTo>
                    <a:pt x="1606" y="1190"/>
                  </a:lnTo>
                  <a:cubicBezTo>
                    <a:pt x="1669" y="1230"/>
                    <a:pt x="1746" y="1253"/>
                    <a:pt x="1841" y="1253"/>
                  </a:cubicBezTo>
                  <a:cubicBezTo>
                    <a:pt x="1852" y="1253"/>
                    <a:pt x="1862" y="1253"/>
                    <a:pt x="1873" y="1252"/>
                  </a:cubicBezTo>
                  <a:cubicBezTo>
                    <a:pt x="2142" y="1252"/>
                    <a:pt x="2431" y="848"/>
                    <a:pt x="2354" y="579"/>
                  </a:cubicBezTo>
                  <a:cubicBezTo>
                    <a:pt x="2308" y="480"/>
                    <a:pt x="2248" y="442"/>
                    <a:pt x="2181" y="442"/>
                  </a:cubicBezTo>
                  <a:cubicBezTo>
                    <a:pt x="2014" y="442"/>
                    <a:pt x="1809" y="682"/>
                    <a:pt x="1713" y="797"/>
                  </a:cubicBezTo>
                  <a:cubicBezTo>
                    <a:pt x="1668" y="851"/>
                    <a:pt x="1627" y="909"/>
                    <a:pt x="1588" y="969"/>
                  </a:cubicBezTo>
                  <a:lnTo>
                    <a:pt x="1588" y="969"/>
                  </a:lnTo>
                  <a:cubicBezTo>
                    <a:pt x="1565" y="928"/>
                    <a:pt x="1545" y="880"/>
                    <a:pt x="1527" y="822"/>
                  </a:cubicBezTo>
                  <a:cubicBezTo>
                    <a:pt x="1469" y="662"/>
                    <a:pt x="1469" y="476"/>
                    <a:pt x="1501" y="290"/>
                  </a:cubicBezTo>
                  <a:cubicBezTo>
                    <a:pt x="1501" y="254"/>
                    <a:pt x="1458" y="230"/>
                    <a:pt x="1420" y="230"/>
                  </a:cubicBezTo>
                  <a:cubicBezTo>
                    <a:pt x="1397" y="230"/>
                    <a:pt x="1376" y="239"/>
                    <a:pt x="1366" y="258"/>
                  </a:cubicBezTo>
                  <a:cubicBezTo>
                    <a:pt x="1255" y="485"/>
                    <a:pt x="1094" y="768"/>
                    <a:pt x="886" y="864"/>
                  </a:cubicBezTo>
                  <a:lnTo>
                    <a:pt x="886" y="864"/>
                  </a:lnTo>
                  <a:cubicBezTo>
                    <a:pt x="885" y="814"/>
                    <a:pt x="885" y="764"/>
                    <a:pt x="885" y="713"/>
                  </a:cubicBezTo>
                  <a:cubicBezTo>
                    <a:pt x="885" y="478"/>
                    <a:pt x="818" y="0"/>
                    <a:pt x="5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12" name="Google Shape;3212;p30"/>
          <p:cNvGrpSpPr/>
          <p:nvPr/>
        </p:nvGrpSpPr>
        <p:grpSpPr>
          <a:xfrm>
            <a:off x="963007" y="4018878"/>
            <a:ext cx="1054704" cy="981897"/>
            <a:chOff x="575472" y="2921771"/>
            <a:chExt cx="616594" cy="574030"/>
          </a:xfrm>
        </p:grpSpPr>
        <p:grpSp>
          <p:nvGrpSpPr>
            <p:cNvPr id="3213" name="Google Shape;3213;p30"/>
            <p:cNvGrpSpPr/>
            <p:nvPr/>
          </p:nvGrpSpPr>
          <p:grpSpPr>
            <a:xfrm>
              <a:off x="575472" y="2921771"/>
              <a:ext cx="616594" cy="574030"/>
              <a:chOff x="513877" y="2079617"/>
              <a:chExt cx="185425" cy="172625"/>
            </a:xfrm>
          </p:grpSpPr>
          <p:sp>
            <p:nvSpPr>
              <p:cNvPr id="3214" name="Google Shape;3214;p30"/>
              <p:cNvSpPr/>
              <p:nvPr/>
            </p:nvSpPr>
            <p:spPr>
              <a:xfrm>
                <a:off x="611452" y="2084117"/>
                <a:ext cx="85125" cy="53250"/>
              </a:xfrm>
              <a:custGeom>
                <a:avLst/>
                <a:gdLst/>
                <a:ahLst/>
                <a:cxnLst/>
                <a:rect l="l" t="t" r="r" b="b"/>
                <a:pathLst>
                  <a:path w="3405" h="2130" extrusionOk="0">
                    <a:moveTo>
                      <a:pt x="3003" y="210"/>
                    </a:moveTo>
                    <a:cubicBezTo>
                      <a:pt x="2571" y="476"/>
                      <a:pt x="2062" y="673"/>
                      <a:pt x="1604" y="865"/>
                    </a:cubicBezTo>
                    <a:cubicBezTo>
                      <a:pt x="1335" y="1025"/>
                      <a:pt x="1046" y="1160"/>
                      <a:pt x="777" y="1321"/>
                    </a:cubicBezTo>
                    <a:cubicBezTo>
                      <a:pt x="668" y="1372"/>
                      <a:pt x="616" y="1455"/>
                      <a:pt x="533" y="1532"/>
                    </a:cubicBezTo>
                    <a:cubicBezTo>
                      <a:pt x="456" y="1641"/>
                      <a:pt x="405" y="1725"/>
                      <a:pt x="321" y="1802"/>
                    </a:cubicBezTo>
                    <a:cubicBezTo>
                      <a:pt x="217" y="1921"/>
                      <a:pt x="187" y="1991"/>
                      <a:pt x="181" y="1991"/>
                    </a:cubicBezTo>
                    <a:cubicBezTo>
                      <a:pt x="177" y="1991"/>
                      <a:pt x="187" y="1948"/>
                      <a:pt x="187" y="1853"/>
                    </a:cubicBezTo>
                    <a:cubicBezTo>
                      <a:pt x="187" y="1667"/>
                      <a:pt x="110" y="923"/>
                      <a:pt x="321" y="839"/>
                    </a:cubicBezTo>
                    <a:cubicBezTo>
                      <a:pt x="565" y="730"/>
                      <a:pt x="854" y="679"/>
                      <a:pt x="1123" y="628"/>
                    </a:cubicBezTo>
                    <a:cubicBezTo>
                      <a:pt x="1760" y="470"/>
                      <a:pt x="2373" y="331"/>
                      <a:pt x="3003" y="210"/>
                    </a:cubicBezTo>
                    <a:close/>
                    <a:moveTo>
                      <a:pt x="3328" y="0"/>
                    </a:moveTo>
                    <a:cubicBezTo>
                      <a:pt x="3316" y="0"/>
                      <a:pt x="3303" y="4"/>
                      <a:pt x="3291" y="12"/>
                    </a:cubicBezTo>
                    <a:cubicBezTo>
                      <a:pt x="3288" y="14"/>
                      <a:pt x="3285" y="17"/>
                      <a:pt x="3282" y="19"/>
                    </a:cubicBezTo>
                    <a:lnTo>
                      <a:pt x="3282" y="19"/>
                    </a:lnTo>
                    <a:cubicBezTo>
                      <a:pt x="2357" y="203"/>
                      <a:pt x="1432" y="387"/>
                      <a:pt x="507" y="628"/>
                    </a:cubicBezTo>
                    <a:cubicBezTo>
                      <a:pt x="321" y="679"/>
                      <a:pt x="187" y="705"/>
                      <a:pt x="110" y="891"/>
                    </a:cubicBezTo>
                    <a:cubicBezTo>
                      <a:pt x="1" y="1244"/>
                      <a:pt x="52" y="1693"/>
                      <a:pt x="52" y="2071"/>
                    </a:cubicBezTo>
                    <a:cubicBezTo>
                      <a:pt x="52" y="2092"/>
                      <a:pt x="90" y="2129"/>
                      <a:pt x="118" y="2129"/>
                    </a:cubicBezTo>
                    <a:cubicBezTo>
                      <a:pt x="124" y="2129"/>
                      <a:pt x="130" y="2127"/>
                      <a:pt x="135" y="2122"/>
                    </a:cubicBezTo>
                    <a:cubicBezTo>
                      <a:pt x="430" y="1911"/>
                      <a:pt x="591" y="1590"/>
                      <a:pt x="886" y="1404"/>
                    </a:cubicBezTo>
                    <a:cubicBezTo>
                      <a:pt x="1149" y="1244"/>
                      <a:pt x="1418" y="1135"/>
                      <a:pt x="1687" y="1000"/>
                    </a:cubicBezTo>
                    <a:cubicBezTo>
                      <a:pt x="2220" y="730"/>
                      <a:pt x="2887" y="519"/>
                      <a:pt x="3368" y="147"/>
                    </a:cubicBezTo>
                    <a:cubicBezTo>
                      <a:pt x="3383" y="136"/>
                      <a:pt x="3393" y="123"/>
                      <a:pt x="3398" y="110"/>
                    </a:cubicBezTo>
                    <a:lnTo>
                      <a:pt x="3398" y="110"/>
                    </a:lnTo>
                    <a:cubicBezTo>
                      <a:pt x="3401" y="103"/>
                      <a:pt x="3403" y="95"/>
                      <a:pt x="3402" y="88"/>
                    </a:cubicBezTo>
                    <a:lnTo>
                      <a:pt x="3402" y="88"/>
                    </a:lnTo>
                    <a:cubicBezTo>
                      <a:pt x="3405" y="44"/>
                      <a:pt x="3370" y="0"/>
                      <a:pt x="33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3215;p30"/>
              <p:cNvSpPr/>
              <p:nvPr/>
            </p:nvSpPr>
            <p:spPr>
              <a:xfrm>
                <a:off x="627777" y="2082542"/>
                <a:ext cx="71525" cy="63500"/>
              </a:xfrm>
              <a:custGeom>
                <a:avLst/>
                <a:gdLst/>
                <a:ahLst/>
                <a:cxnLst/>
                <a:rect l="l" t="t" r="r" b="b"/>
                <a:pathLst>
                  <a:path w="2861" h="2540" extrusionOk="0">
                    <a:moveTo>
                      <a:pt x="2756" y="0"/>
                    </a:moveTo>
                    <a:cubicBezTo>
                      <a:pt x="2738" y="0"/>
                      <a:pt x="2722" y="7"/>
                      <a:pt x="2715" y="24"/>
                    </a:cubicBezTo>
                    <a:cubicBezTo>
                      <a:pt x="2317" y="633"/>
                      <a:pt x="1887" y="1223"/>
                      <a:pt x="1458" y="1813"/>
                    </a:cubicBezTo>
                    <a:cubicBezTo>
                      <a:pt x="1392" y="1950"/>
                      <a:pt x="1186" y="2359"/>
                      <a:pt x="995" y="2359"/>
                    </a:cubicBezTo>
                    <a:cubicBezTo>
                      <a:pt x="963" y="2359"/>
                      <a:pt x="931" y="2347"/>
                      <a:pt x="900" y="2320"/>
                    </a:cubicBezTo>
                    <a:cubicBezTo>
                      <a:pt x="630" y="2108"/>
                      <a:pt x="419" y="1788"/>
                      <a:pt x="149" y="1544"/>
                    </a:cubicBezTo>
                    <a:cubicBezTo>
                      <a:pt x="137" y="1532"/>
                      <a:pt x="123" y="1527"/>
                      <a:pt x="107" y="1527"/>
                    </a:cubicBezTo>
                    <a:cubicBezTo>
                      <a:pt x="56" y="1527"/>
                      <a:pt x="1" y="1583"/>
                      <a:pt x="40" y="1627"/>
                    </a:cubicBezTo>
                    <a:cubicBezTo>
                      <a:pt x="310" y="1890"/>
                      <a:pt x="579" y="2294"/>
                      <a:pt x="874" y="2480"/>
                    </a:cubicBezTo>
                    <a:cubicBezTo>
                      <a:pt x="935" y="2522"/>
                      <a:pt x="980" y="2539"/>
                      <a:pt x="1019" y="2539"/>
                    </a:cubicBezTo>
                    <a:cubicBezTo>
                      <a:pt x="1082" y="2539"/>
                      <a:pt x="1127" y="2493"/>
                      <a:pt x="1195" y="2429"/>
                    </a:cubicBezTo>
                    <a:cubicBezTo>
                      <a:pt x="1778" y="1679"/>
                      <a:pt x="2317" y="877"/>
                      <a:pt x="2824" y="101"/>
                    </a:cubicBezTo>
                    <a:cubicBezTo>
                      <a:pt x="2861" y="46"/>
                      <a:pt x="2802" y="0"/>
                      <a:pt x="27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3216;p30"/>
              <p:cNvSpPr/>
              <p:nvPr/>
            </p:nvSpPr>
            <p:spPr>
              <a:xfrm>
                <a:off x="596052" y="2079617"/>
                <a:ext cx="102975" cy="26550"/>
              </a:xfrm>
              <a:custGeom>
                <a:avLst/>
                <a:gdLst/>
                <a:ahLst/>
                <a:cxnLst/>
                <a:rect l="l" t="t" r="r" b="b"/>
                <a:pathLst>
                  <a:path w="4119" h="1062" extrusionOk="0">
                    <a:moveTo>
                      <a:pt x="1104" y="1"/>
                    </a:moveTo>
                    <a:cubicBezTo>
                      <a:pt x="950" y="1"/>
                      <a:pt x="796" y="3"/>
                      <a:pt x="642" y="6"/>
                    </a:cubicBezTo>
                    <a:cubicBezTo>
                      <a:pt x="613" y="6"/>
                      <a:pt x="573" y="5"/>
                      <a:pt x="527" y="5"/>
                    </a:cubicBezTo>
                    <a:cubicBezTo>
                      <a:pt x="362" y="5"/>
                      <a:pt x="124" y="21"/>
                      <a:pt x="84" y="166"/>
                    </a:cubicBezTo>
                    <a:cubicBezTo>
                      <a:pt x="1" y="404"/>
                      <a:pt x="642" y="885"/>
                      <a:pt x="777" y="1045"/>
                    </a:cubicBezTo>
                    <a:cubicBezTo>
                      <a:pt x="794" y="1057"/>
                      <a:pt x="810" y="1062"/>
                      <a:pt x="825" y="1062"/>
                    </a:cubicBezTo>
                    <a:cubicBezTo>
                      <a:pt x="886" y="1062"/>
                      <a:pt x="927" y="984"/>
                      <a:pt x="886" y="943"/>
                    </a:cubicBezTo>
                    <a:cubicBezTo>
                      <a:pt x="751" y="833"/>
                      <a:pt x="110" y="218"/>
                      <a:pt x="322" y="166"/>
                    </a:cubicBezTo>
                    <a:cubicBezTo>
                      <a:pt x="501" y="139"/>
                      <a:pt x="684" y="132"/>
                      <a:pt x="867" y="132"/>
                    </a:cubicBezTo>
                    <a:cubicBezTo>
                      <a:pt x="1071" y="132"/>
                      <a:pt x="1274" y="141"/>
                      <a:pt x="1470" y="141"/>
                    </a:cubicBezTo>
                    <a:cubicBezTo>
                      <a:pt x="2329" y="166"/>
                      <a:pt x="3182" y="218"/>
                      <a:pt x="4035" y="243"/>
                    </a:cubicBezTo>
                    <a:cubicBezTo>
                      <a:pt x="4119" y="243"/>
                      <a:pt x="4119" y="109"/>
                      <a:pt x="4035" y="109"/>
                    </a:cubicBezTo>
                    <a:cubicBezTo>
                      <a:pt x="3066" y="64"/>
                      <a:pt x="2078" y="1"/>
                      <a:pt x="11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30"/>
              <p:cNvSpPr/>
              <p:nvPr/>
            </p:nvSpPr>
            <p:spPr>
              <a:xfrm>
                <a:off x="513877" y="2141167"/>
                <a:ext cx="96325" cy="111075"/>
              </a:xfrm>
              <a:custGeom>
                <a:avLst/>
                <a:gdLst/>
                <a:ahLst/>
                <a:cxnLst/>
                <a:rect l="l" t="t" r="r" b="b"/>
                <a:pathLst>
                  <a:path w="3853" h="4443" extrusionOk="0">
                    <a:moveTo>
                      <a:pt x="1143" y="1073"/>
                    </a:moveTo>
                    <a:cubicBezTo>
                      <a:pt x="1206" y="1073"/>
                      <a:pt x="1271" y="1081"/>
                      <a:pt x="1338" y="1097"/>
                    </a:cubicBezTo>
                    <a:cubicBezTo>
                      <a:pt x="1742" y="1206"/>
                      <a:pt x="2063" y="1655"/>
                      <a:pt x="2165" y="2034"/>
                    </a:cubicBezTo>
                    <a:cubicBezTo>
                      <a:pt x="2170" y="2048"/>
                      <a:pt x="2175" y="2062"/>
                      <a:pt x="2180" y="2077"/>
                    </a:cubicBezTo>
                    <a:lnTo>
                      <a:pt x="2180" y="2077"/>
                    </a:lnTo>
                    <a:cubicBezTo>
                      <a:pt x="1897" y="2248"/>
                      <a:pt x="1555" y="2329"/>
                      <a:pt x="1229" y="2329"/>
                    </a:cubicBezTo>
                    <a:cubicBezTo>
                      <a:pt x="806" y="2297"/>
                      <a:pt x="325" y="2059"/>
                      <a:pt x="562" y="1469"/>
                    </a:cubicBezTo>
                    <a:cubicBezTo>
                      <a:pt x="670" y="1211"/>
                      <a:pt x="883" y="1073"/>
                      <a:pt x="1143" y="1073"/>
                    </a:cubicBezTo>
                    <a:close/>
                    <a:moveTo>
                      <a:pt x="3769" y="1"/>
                    </a:moveTo>
                    <a:cubicBezTo>
                      <a:pt x="3397" y="26"/>
                      <a:pt x="3127" y="347"/>
                      <a:pt x="2993" y="693"/>
                    </a:cubicBezTo>
                    <a:cubicBezTo>
                      <a:pt x="2864" y="963"/>
                      <a:pt x="2807" y="1258"/>
                      <a:pt x="2672" y="1553"/>
                    </a:cubicBezTo>
                    <a:cubicBezTo>
                      <a:pt x="2584" y="1730"/>
                      <a:pt x="2457" y="1876"/>
                      <a:pt x="2306" y="1991"/>
                    </a:cubicBezTo>
                    <a:lnTo>
                      <a:pt x="2306" y="1991"/>
                    </a:lnTo>
                    <a:cubicBezTo>
                      <a:pt x="2183" y="1545"/>
                      <a:pt x="1624" y="907"/>
                      <a:pt x="1119" y="907"/>
                    </a:cubicBezTo>
                    <a:cubicBezTo>
                      <a:pt x="979" y="907"/>
                      <a:pt x="843" y="956"/>
                      <a:pt x="722" y="1072"/>
                    </a:cubicBezTo>
                    <a:cubicBezTo>
                      <a:pt x="0" y="1742"/>
                      <a:pt x="516" y="2459"/>
                      <a:pt x="1310" y="2459"/>
                    </a:cubicBezTo>
                    <a:cubicBezTo>
                      <a:pt x="1398" y="2459"/>
                      <a:pt x="1489" y="2450"/>
                      <a:pt x="1582" y="2432"/>
                    </a:cubicBezTo>
                    <a:cubicBezTo>
                      <a:pt x="1807" y="2397"/>
                      <a:pt x="2023" y="2325"/>
                      <a:pt x="2213" y="2212"/>
                    </a:cubicBezTo>
                    <a:lnTo>
                      <a:pt x="2213" y="2212"/>
                    </a:lnTo>
                    <a:cubicBezTo>
                      <a:pt x="2390" y="3141"/>
                      <a:pt x="1448" y="4051"/>
                      <a:pt x="671" y="4304"/>
                    </a:cubicBezTo>
                    <a:cubicBezTo>
                      <a:pt x="595" y="4328"/>
                      <a:pt x="615" y="4442"/>
                      <a:pt x="678" y="4442"/>
                    </a:cubicBezTo>
                    <a:cubicBezTo>
                      <a:pt x="684" y="4442"/>
                      <a:pt x="690" y="4441"/>
                      <a:pt x="697" y="4439"/>
                    </a:cubicBezTo>
                    <a:cubicBezTo>
                      <a:pt x="1644" y="4123"/>
                      <a:pt x="2460" y="3186"/>
                      <a:pt x="2332" y="2135"/>
                    </a:cubicBezTo>
                    <a:lnTo>
                      <a:pt x="2332" y="2135"/>
                    </a:lnTo>
                    <a:cubicBezTo>
                      <a:pt x="2517" y="2001"/>
                      <a:pt x="2672" y="1825"/>
                      <a:pt x="2781" y="1604"/>
                    </a:cubicBezTo>
                    <a:cubicBezTo>
                      <a:pt x="3050" y="1123"/>
                      <a:pt x="3076" y="187"/>
                      <a:pt x="3769" y="135"/>
                    </a:cubicBezTo>
                    <a:cubicBezTo>
                      <a:pt x="3852" y="135"/>
                      <a:pt x="3852" y="1"/>
                      <a:pt x="37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18" name="Google Shape;3218;p30"/>
            <p:cNvSpPr/>
            <p:nvPr/>
          </p:nvSpPr>
          <p:spPr>
            <a:xfrm>
              <a:off x="960183" y="3448450"/>
              <a:ext cx="40070" cy="31590"/>
            </a:xfrm>
            <a:custGeom>
              <a:avLst/>
              <a:gdLst/>
              <a:ahLst/>
              <a:cxnLst/>
              <a:rect l="l" t="t" r="r" b="b"/>
              <a:pathLst>
                <a:path w="482" h="380" extrusionOk="0">
                  <a:moveTo>
                    <a:pt x="238" y="1"/>
                  </a:moveTo>
                  <a:cubicBezTo>
                    <a:pt x="0" y="1"/>
                    <a:pt x="0" y="379"/>
                    <a:pt x="238" y="379"/>
                  </a:cubicBezTo>
                  <a:cubicBezTo>
                    <a:pt x="481" y="379"/>
                    <a:pt x="481"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9" name="Google Shape;3219;p30"/>
            <p:cNvSpPr/>
            <p:nvPr/>
          </p:nvSpPr>
          <p:spPr>
            <a:xfrm>
              <a:off x="986868" y="3404224"/>
              <a:ext cx="40070" cy="31008"/>
            </a:xfrm>
            <a:custGeom>
              <a:avLst/>
              <a:gdLst/>
              <a:ahLst/>
              <a:cxnLst/>
              <a:rect l="l" t="t" r="r" b="b"/>
              <a:pathLst>
                <a:path w="482" h="373" extrusionOk="0">
                  <a:moveTo>
                    <a:pt x="237" y="0"/>
                  </a:moveTo>
                  <a:cubicBezTo>
                    <a:pt x="0" y="0"/>
                    <a:pt x="0" y="372"/>
                    <a:pt x="237" y="372"/>
                  </a:cubicBezTo>
                  <a:cubicBezTo>
                    <a:pt x="481" y="372"/>
                    <a:pt x="481" y="0"/>
                    <a:pt x="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3220;p30"/>
            <p:cNvSpPr/>
            <p:nvPr/>
          </p:nvSpPr>
          <p:spPr>
            <a:xfrm>
              <a:off x="1008732" y="3455433"/>
              <a:ext cx="37908" cy="31008"/>
            </a:xfrm>
            <a:custGeom>
              <a:avLst/>
              <a:gdLst/>
              <a:ahLst/>
              <a:cxnLst/>
              <a:rect l="l" t="t" r="r" b="b"/>
              <a:pathLst>
                <a:path w="456" h="373" extrusionOk="0">
                  <a:moveTo>
                    <a:pt x="244" y="0"/>
                  </a:moveTo>
                  <a:cubicBezTo>
                    <a:pt x="0" y="0"/>
                    <a:pt x="0" y="372"/>
                    <a:pt x="244" y="372"/>
                  </a:cubicBezTo>
                  <a:cubicBezTo>
                    <a:pt x="455" y="372"/>
                    <a:pt x="455" y="0"/>
                    <a:pt x="2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1" name="Google Shape;3221;p30"/>
          <p:cNvGrpSpPr/>
          <p:nvPr/>
        </p:nvGrpSpPr>
        <p:grpSpPr>
          <a:xfrm>
            <a:off x="1352358" y="5664848"/>
            <a:ext cx="807319" cy="743200"/>
            <a:chOff x="1014268" y="4248636"/>
            <a:chExt cx="605489" cy="557400"/>
          </a:xfrm>
        </p:grpSpPr>
        <p:sp>
          <p:nvSpPr>
            <p:cNvPr id="3222" name="Google Shape;3222;p30"/>
            <p:cNvSpPr/>
            <p:nvPr/>
          </p:nvSpPr>
          <p:spPr>
            <a:xfrm rot="-9900032">
              <a:off x="1303990" y="4663447"/>
              <a:ext cx="119140" cy="70982"/>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30"/>
            <p:cNvSpPr/>
            <p:nvPr/>
          </p:nvSpPr>
          <p:spPr>
            <a:xfrm rot="-9900032">
              <a:off x="1197792" y="4614740"/>
              <a:ext cx="99311" cy="61594"/>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30"/>
            <p:cNvSpPr/>
            <p:nvPr/>
          </p:nvSpPr>
          <p:spPr>
            <a:xfrm rot="-9900032">
              <a:off x="1271885" y="4542270"/>
              <a:ext cx="89760" cy="5439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30"/>
            <p:cNvSpPr/>
            <p:nvPr/>
          </p:nvSpPr>
          <p:spPr>
            <a:xfrm rot="-9900032">
              <a:off x="1177657" y="4516237"/>
              <a:ext cx="90165" cy="54309"/>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30"/>
            <p:cNvSpPr/>
            <p:nvPr/>
          </p:nvSpPr>
          <p:spPr>
            <a:xfrm rot="-9900032">
              <a:off x="1116935" y="4617296"/>
              <a:ext cx="106676" cy="72439"/>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30"/>
            <p:cNvSpPr/>
            <p:nvPr/>
          </p:nvSpPr>
          <p:spPr>
            <a:xfrm rot="-9900032">
              <a:off x="1022094" y="4456203"/>
              <a:ext cx="76243" cy="60299"/>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30"/>
            <p:cNvSpPr/>
            <p:nvPr/>
          </p:nvSpPr>
          <p:spPr>
            <a:xfrm rot="-9900032">
              <a:off x="1166611" y="4388101"/>
              <a:ext cx="74705" cy="4888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9" name="Google Shape;3229;p30"/>
            <p:cNvSpPr/>
            <p:nvPr/>
          </p:nvSpPr>
          <p:spPr>
            <a:xfrm rot="-9900032">
              <a:off x="1019796" y="4362538"/>
              <a:ext cx="67097" cy="5155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0" name="Google Shape;3230;p30"/>
            <p:cNvSpPr/>
            <p:nvPr/>
          </p:nvSpPr>
          <p:spPr>
            <a:xfrm rot="-9900032">
              <a:off x="1391731" y="4469220"/>
              <a:ext cx="82476" cy="5738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1" name="Google Shape;3231;p30"/>
            <p:cNvSpPr/>
            <p:nvPr/>
          </p:nvSpPr>
          <p:spPr>
            <a:xfrm rot="-9900032">
              <a:off x="1465981" y="4620894"/>
              <a:ext cx="88708" cy="6062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3232;p30"/>
            <p:cNvSpPr/>
            <p:nvPr/>
          </p:nvSpPr>
          <p:spPr>
            <a:xfrm rot="-9900032">
              <a:off x="1279625" y="4393747"/>
              <a:ext cx="84256" cy="66531"/>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3" name="Google Shape;3233;p30"/>
            <p:cNvSpPr/>
            <p:nvPr/>
          </p:nvSpPr>
          <p:spPr>
            <a:xfrm rot="-9900032">
              <a:off x="1130565" y="4273249"/>
              <a:ext cx="70335" cy="51719"/>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4" name="Google Shape;3234;p30"/>
            <p:cNvSpPr/>
            <p:nvPr/>
          </p:nvSpPr>
          <p:spPr>
            <a:xfrm rot="-9900032">
              <a:off x="1265907" y="4256406"/>
              <a:ext cx="67097" cy="53581"/>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5" name="Google Shape;3235;p30"/>
            <p:cNvSpPr/>
            <p:nvPr/>
          </p:nvSpPr>
          <p:spPr>
            <a:xfrm rot="-9900032">
              <a:off x="1473934" y="4730682"/>
              <a:ext cx="88627" cy="64993"/>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3236;p30"/>
            <p:cNvSpPr/>
            <p:nvPr/>
          </p:nvSpPr>
          <p:spPr>
            <a:xfrm rot="-9900032">
              <a:off x="1439916" y="4366055"/>
              <a:ext cx="78105" cy="5609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7" name="Google Shape;3237;p30"/>
            <p:cNvSpPr/>
            <p:nvPr/>
          </p:nvSpPr>
          <p:spPr>
            <a:xfrm rot="-9900032">
              <a:off x="1521956" y="4548620"/>
              <a:ext cx="91621" cy="5981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8" name="Google Shape;3238;p30"/>
          <p:cNvGrpSpPr/>
          <p:nvPr/>
        </p:nvGrpSpPr>
        <p:grpSpPr>
          <a:xfrm>
            <a:off x="10768801" y="4918285"/>
            <a:ext cx="1163167" cy="831433"/>
            <a:chOff x="8076600" y="3688713"/>
            <a:chExt cx="872375" cy="623575"/>
          </a:xfrm>
        </p:grpSpPr>
        <p:sp>
          <p:nvSpPr>
            <p:cNvPr id="3239" name="Google Shape;3239;p30"/>
            <p:cNvSpPr/>
            <p:nvPr/>
          </p:nvSpPr>
          <p:spPr>
            <a:xfrm>
              <a:off x="8271864" y="4033631"/>
              <a:ext cx="62935" cy="61271"/>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3240;p30"/>
            <p:cNvSpPr/>
            <p:nvPr/>
          </p:nvSpPr>
          <p:spPr>
            <a:xfrm>
              <a:off x="8347523" y="3886228"/>
              <a:ext cx="53735" cy="53637"/>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3241;p30"/>
            <p:cNvSpPr/>
            <p:nvPr/>
          </p:nvSpPr>
          <p:spPr>
            <a:xfrm>
              <a:off x="8552574" y="3948674"/>
              <a:ext cx="47960" cy="48351"/>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3242;p30"/>
            <p:cNvSpPr/>
            <p:nvPr/>
          </p:nvSpPr>
          <p:spPr>
            <a:xfrm>
              <a:off x="8589278" y="3775529"/>
              <a:ext cx="36900" cy="38662"/>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3" name="Google Shape;3243;p30"/>
            <p:cNvSpPr/>
            <p:nvPr/>
          </p:nvSpPr>
          <p:spPr>
            <a:xfrm>
              <a:off x="8443638" y="4124951"/>
              <a:ext cx="27601" cy="27797"/>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3244;p30"/>
            <p:cNvSpPr/>
            <p:nvPr/>
          </p:nvSpPr>
          <p:spPr>
            <a:xfrm>
              <a:off x="8478580" y="3910110"/>
              <a:ext cx="36900" cy="37683"/>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3245;p30"/>
            <p:cNvSpPr/>
            <p:nvPr/>
          </p:nvSpPr>
          <p:spPr>
            <a:xfrm>
              <a:off x="8231539" y="3841988"/>
              <a:ext cx="40423" cy="39934"/>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3246;p30"/>
            <p:cNvSpPr/>
            <p:nvPr/>
          </p:nvSpPr>
          <p:spPr>
            <a:xfrm>
              <a:off x="8076600" y="4002213"/>
              <a:ext cx="29265" cy="2799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3247;p30"/>
            <p:cNvSpPr/>
            <p:nvPr/>
          </p:nvSpPr>
          <p:spPr>
            <a:xfrm>
              <a:off x="8299759" y="3744111"/>
              <a:ext cx="62544" cy="62935"/>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3248;p30"/>
            <p:cNvSpPr/>
            <p:nvPr/>
          </p:nvSpPr>
          <p:spPr>
            <a:xfrm>
              <a:off x="8687155" y="3967075"/>
              <a:ext cx="38662" cy="34649"/>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9" name="Google Shape;3249;p30"/>
            <p:cNvSpPr/>
            <p:nvPr/>
          </p:nvSpPr>
          <p:spPr>
            <a:xfrm>
              <a:off x="8637140" y="4144330"/>
              <a:ext cx="75855" cy="72919"/>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3250;p30"/>
            <p:cNvSpPr/>
            <p:nvPr/>
          </p:nvSpPr>
          <p:spPr>
            <a:xfrm>
              <a:off x="8804998" y="3924694"/>
              <a:ext cx="33278" cy="37291"/>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3251;p30"/>
            <p:cNvSpPr/>
            <p:nvPr/>
          </p:nvSpPr>
          <p:spPr>
            <a:xfrm>
              <a:off x="8816058" y="4068671"/>
              <a:ext cx="57650" cy="44339"/>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3252;p30"/>
            <p:cNvSpPr/>
            <p:nvPr/>
          </p:nvSpPr>
          <p:spPr>
            <a:xfrm>
              <a:off x="8293984" y="4239663"/>
              <a:ext cx="48351" cy="46883"/>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3253;p30"/>
            <p:cNvSpPr/>
            <p:nvPr/>
          </p:nvSpPr>
          <p:spPr>
            <a:xfrm>
              <a:off x="8500798" y="4282924"/>
              <a:ext cx="31517" cy="29363"/>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3254;p30"/>
            <p:cNvSpPr/>
            <p:nvPr/>
          </p:nvSpPr>
          <p:spPr>
            <a:xfrm>
              <a:off x="8762911" y="4183285"/>
              <a:ext cx="84664" cy="84664"/>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5" name="Google Shape;3255;p30"/>
            <p:cNvSpPr/>
            <p:nvPr/>
          </p:nvSpPr>
          <p:spPr>
            <a:xfrm>
              <a:off x="8115066" y="4136794"/>
              <a:ext cx="51973" cy="51973"/>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3256;p30"/>
            <p:cNvSpPr/>
            <p:nvPr/>
          </p:nvSpPr>
          <p:spPr>
            <a:xfrm>
              <a:off x="8428565" y="3688713"/>
              <a:ext cx="50113" cy="47960"/>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3257;p30"/>
            <p:cNvSpPr/>
            <p:nvPr/>
          </p:nvSpPr>
          <p:spPr>
            <a:xfrm>
              <a:off x="8751851" y="3793637"/>
              <a:ext cx="62544" cy="63033"/>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3258;p30"/>
            <p:cNvSpPr/>
            <p:nvPr/>
          </p:nvSpPr>
          <p:spPr>
            <a:xfrm>
              <a:off x="8913837" y="3989391"/>
              <a:ext cx="35138" cy="2975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9" name="Google Shape;3259;p30"/>
            <p:cNvSpPr/>
            <p:nvPr/>
          </p:nvSpPr>
          <p:spPr>
            <a:xfrm>
              <a:off x="8401159" y="4019048"/>
              <a:ext cx="36802" cy="35040"/>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71039303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260"/>
        <p:cNvGrpSpPr/>
        <p:nvPr/>
      </p:nvGrpSpPr>
      <p:grpSpPr>
        <a:xfrm>
          <a:off x="0" y="0"/>
          <a:ext cx="0" cy="0"/>
          <a:chOff x="0" y="0"/>
          <a:chExt cx="0" cy="0"/>
        </a:xfrm>
      </p:grpSpPr>
      <p:sp>
        <p:nvSpPr>
          <p:cNvPr id="3261" name="Google Shape;3261;p31"/>
          <p:cNvSpPr/>
          <p:nvPr/>
        </p:nvSpPr>
        <p:spPr>
          <a:xfrm>
            <a:off x="2130517" y="1780400"/>
            <a:ext cx="8268112" cy="5000467"/>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31"/>
          <p:cNvSpPr txBox="1">
            <a:spLocks noGrp="1"/>
          </p:cNvSpPr>
          <p:nvPr>
            <p:ph type="subTitle" idx="1"/>
          </p:nvPr>
        </p:nvSpPr>
        <p:spPr>
          <a:xfrm>
            <a:off x="3956584" y="2211467"/>
            <a:ext cx="4262000" cy="125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263" name="Google Shape;3263;p31"/>
          <p:cNvSpPr txBox="1">
            <a:spLocks noGrp="1"/>
          </p:cNvSpPr>
          <p:nvPr>
            <p:ph type="ctrTitle"/>
          </p:nvPr>
        </p:nvSpPr>
        <p:spPr>
          <a:xfrm flipH="1">
            <a:off x="3391100" y="840733"/>
            <a:ext cx="5410000" cy="1114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64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3264" name="Google Shape;3264;p31"/>
          <p:cNvSpPr/>
          <p:nvPr/>
        </p:nvSpPr>
        <p:spPr>
          <a:xfrm>
            <a:off x="671064" y="6313733"/>
            <a:ext cx="3305312" cy="1763703"/>
          </a:xfrm>
          <a:custGeom>
            <a:avLst/>
            <a:gdLst/>
            <a:ahLst/>
            <a:cxnLst/>
            <a:rect l="l" t="t" r="r" b="b"/>
            <a:pathLst>
              <a:path w="14704" h="7846" extrusionOk="0">
                <a:moveTo>
                  <a:pt x="5072" y="1"/>
                </a:moveTo>
                <a:cubicBezTo>
                  <a:pt x="4823" y="1"/>
                  <a:pt x="4543" y="60"/>
                  <a:pt x="4258" y="227"/>
                </a:cubicBezTo>
                <a:cubicBezTo>
                  <a:pt x="2941" y="906"/>
                  <a:pt x="3222" y="2869"/>
                  <a:pt x="3543" y="4072"/>
                </a:cubicBezTo>
                <a:cubicBezTo>
                  <a:pt x="3014" y="3679"/>
                  <a:pt x="2543" y="3507"/>
                  <a:pt x="2132" y="3507"/>
                </a:cubicBezTo>
                <a:cubicBezTo>
                  <a:pt x="453" y="3507"/>
                  <a:pt x="1" y="6334"/>
                  <a:pt x="2507" y="7185"/>
                </a:cubicBezTo>
                <a:cubicBezTo>
                  <a:pt x="3959" y="7768"/>
                  <a:pt x="5751" y="7786"/>
                  <a:pt x="7424" y="7786"/>
                </a:cubicBezTo>
                <a:lnTo>
                  <a:pt x="7764" y="7786"/>
                </a:lnTo>
                <a:cubicBezTo>
                  <a:pt x="8275" y="7786"/>
                  <a:pt x="8763" y="7786"/>
                  <a:pt x="9216" y="7804"/>
                </a:cubicBezTo>
                <a:cubicBezTo>
                  <a:pt x="11722" y="7732"/>
                  <a:pt x="14495" y="7845"/>
                  <a:pt x="14590" y="5357"/>
                </a:cubicBezTo>
                <a:cubicBezTo>
                  <a:pt x="14703" y="3923"/>
                  <a:pt x="13911" y="2774"/>
                  <a:pt x="12781" y="2774"/>
                </a:cubicBezTo>
                <a:cubicBezTo>
                  <a:pt x="12310" y="2774"/>
                  <a:pt x="11781" y="2982"/>
                  <a:pt x="11233" y="3452"/>
                </a:cubicBezTo>
                <a:cubicBezTo>
                  <a:pt x="11007" y="2245"/>
                  <a:pt x="11536" y="792"/>
                  <a:pt x="9989" y="268"/>
                </a:cubicBezTo>
                <a:cubicBezTo>
                  <a:pt x="9745" y="191"/>
                  <a:pt x="9537" y="155"/>
                  <a:pt x="9329" y="155"/>
                </a:cubicBezTo>
                <a:cubicBezTo>
                  <a:pt x="8275" y="155"/>
                  <a:pt x="7673" y="1191"/>
                  <a:pt x="7311" y="2190"/>
                </a:cubicBezTo>
                <a:cubicBezTo>
                  <a:pt x="6746" y="1340"/>
                  <a:pt x="6144" y="1"/>
                  <a:pt x="5072"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5" name="Google Shape;3265;p31"/>
          <p:cNvSpPr/>
          <p:nvPr/>
        </p:nvSpPr>
        <p:spPr>
          <a:xfrm>
            <a:off x="7289107" y="6288331"/>
            <a:ext cx="3305088" cy="1763477"/>
          </a:xfrm>
          <a:custGeom>
            <a:avLst/>
            <a:gdLst/>
            <a:ahLst/>
            <a:cxnLst/>
            <a:rect l="l" t="t" r="r" b="b"/>
            <a:pathLst>
              <a:path w="14703" h="7845" extrusionOk="0">
                <a:moveTo>
                  <a:pt x="5072" y="1"/>
                </a:moveTo>
                <a:cubicBezTo>
                  <a:pt x="4828" y="1"/>
                  <a:pt x="4561" y="60"/>
                  <a:pt x="4262" y="227"/>
                </a:cubicBezTo>
                <a:cubicBezTo>
                  <a:pt x="2941" y="905"/>
                  <a:pt x="3226" y="2869"/>
                  <a:pt x="3543" y="4072"/>
                </a:cubicBezTo>
                <a:cubicBezTo>
                  <a:pt x="3036" y="3679"/>
                  <a:pt x="2548" y="3507"/>
                  <a:pt x="2149" y="3507"/>
                </a:cubicBezTo>
                <a:cubicBezTo>
                  <a:pt x="471" y="3507"/>
                  <a:pt x="1" y="6334"/>
                  <a:pt x="2507" y="7184"/>
                </a:cubicBezTo>
                <a:cubicBezTo>
                  <a:pt x="3959" y="7768"/>
                  <a:pt x="5750" y="7786"/>
                  <a:pt x="7429" y="7786"/>
                </a:cubicBezTo>
                <a:lnTo>
                  <a:pt x="7768" y="7786"/>
                </a:lnTo>
                <a:cubicBezTo>
                  <a:pt x="8275" y="7786"/>
                  <a:pt x="8768" y="7786"/>
                  <a:pt x="9220" y="7804"/>
                </a:cubicBezTo>
                <a:cubicBezTo>
                  <a:pt x="11744" y="7732"/>
                  <a:pt x="14495" y="7845"/>
                  <a:pt x="14590" y="5357"/>
                </a:cubicBezTo>
                <a:cubicBezTo>
                  <a:pt x="14703" y="3923"/>
                  <a:pt x="13911" y="2774"/>
                  <a:pt x="12780" y="2774"/>
                </a:cubicBezTo>
                <a:cubicBezTo>
                  <a:pt x="12310" y="2774"/>
                  <a:pt x="11781" y="2982"/>
                  <a:pt x="11256" y="3452"/>
                </a:cubicBezTo>
                <a:cubicBezTo>
                  <a:pt x="11007" y="2244"/>
                  <a:pt x="11536" y="792"/>
                  <a:pt x="9989" y="268"/>
                </a:cubicBezTo>
                <a:cubicBezTo>
                  <a:pt x="9763" y="191"/>
                  <a:pt x="9537" y="155"/>
                  <a:pt x="9351" y="155"/>
                </a:cubicBezTo>
                <a:cubicBezTo>
                  <a:pt x="8293" y="155"/>
                  <a:pt x="7673" y="1190"/>
                  <a:pt x="7316" y="2190"/>
                </a:cubicBezTo>
                <a:cubicBezTo>
                  <a:pt x="6750" y="1340"/>
                  <a:pt x="6144" y="1"/>
                  <a:pt x="5072"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31"/>
          <p:cNvSpPr/>
          <p:nvPr/>
        </p:nvSpPr>
        <p:spPr>
          <a:xfrm>
            <a:off x="4831253" y="-1219430"/>
            <a:ext cx="2436724" cy="1300860"/>
          </a:xfrm>
          <a:custGeom>
            <a:avLst/>
            <a:gdLst/>
            <a:ahLst/>
            <a:cxnLst/>
            <a:rect l="l" t="t" r="r" b="b"/>
            <a:pathLst>
              <a:path w="10840" h="5787" extrusionOk="0">
                <a:moveTo>
                  <a:pt x="4054" y="19"/>
                </a:moveTo>
                <a:cubicBezTo>
                  <a:pt x="2208" y="78"/>
                  <a:pt x="173" y="1"/>
                  <a:pt x="96" y="1846"/>
                </a:cubicBezTo>
                <a:cubicBezTo>
                  <a:pt x="1" y="2882"/>
                  <a:pt x="607" y="3733"/>
                  <a:pt x="1417" y="3733"/>
                </a:cubicBezTo>
                <a:cubicBezTo>
                  <a:pt x="1774" y="3733"/>
                  <a:pt x="2172" y="3584"/>
                  <a:pt x="2566" y="3222"/>
                </a:cubicBezTo>
                <a:lnTo>
                  <a:pt x="2566" y="3222"/>
                </a:lnTo>
                <a:cubicBezTo>
                  <a:pt x="2738" y="4126"/>
                  <a:pt x="2339" y="5203"/>
                  <a:pt x="3489" y="5578"/>
                </a:cubicBezTo>
                <a:cubicBezTo>
                  <a:pt x="3660" y="5637"/>
                  <a:pt x="3810" y="5673"/>
                  <a:pt x="3959" y="5673"/>
                </a:cubicBezTo>
                <a:cubicBezTo>
                  <a:pt x="4733" y="5673"/>
                  <a:pt x="5185" y="4900"/>
                  <a:pt x="5452" y="4167"/>
                </a:cubicBezTo>
                <a:cubicBezTo>
                  <a:pt x="5863" y="4787"/>
                  <a:pt x="6316" y="5787"/>
                  <a:pt x="7108" y="5787"/>
                </a:cubicBezTo>
                <a:cubicBezTo>
                  <a:pt x="7298" y="5787"/>
                  <a:pt x="7488" y="5732"/>
                  <a:pt x="7714" y="5619"/>
                </a:cubicBezTo>
                <a:cubicBezTo>
                  <a:pt x="8673" y="5108"/>
                  <a:pt x="8465" y="3674"/>
                  <a:pt x="8220" y="2769"/>
                </a:cubicBezTo>
                <a:lnTo>
                  <a:pt x="8220" y="2769"/>
                </a:lnTo>
                <a:cubicBezTo>
                  <a:pt x="8618" y="3072"/>
                  <a:pt x="8976" y="3185"/>
                  <a:pt x="9274" y="3185"/>
                </a:cubicBezTo>
                <a:cubicBezTo>
                  <a:pt x="10500" y="3185"/>
                  <a:pt x="10840" y="1114"/>
                  <a:pt x="8994" y="489"/>
                </a:cubicBezTo>
                <a:cubicBezTo>
                  <a:pt x="7917" y="55"/>
                  <a:pt x="6619" y="37"/>
                  <a:pt x="5393" y="37"/>
                </a:cubicBezTo>
                <a:lnTo>
                  <a:pt x="5113" y="37"/>
                </a:lnTo>
                <a:cubicBezTo>
                  <a:pt x="4751" y="37"/>
                  <a:pt x="4393" y="37"/>
                  <a:pt x="4054" y="19"/>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31"/>
          <p:cNvSpPr/>
          <p:nvPr/>
        </p:nvSpPr>
        <p:spPr>
          <a:xfrm>
            <a:off x="10814713" y="-337804"/>
            <a:ext cx="2868995" cy="1529696"/>
          </a:xfrm>
          <a:custGeom>
            <a:avLst/>
            <a:gdLst/>
            <a:ahLst/>
            <a:cxnLst/>
            <a:rect l="l" t="t" r="r" b="b"/>
            <a:pathLst>
              <a:path w="12763" h="6805" extrusionOk="0">
                <a:moveTo>
                  <a:pt x="4393" y="1"/>
                </a:moveTo>
                <a:cubicBezTo>
                  <a:pt x="4185" y="1"/>
                  <a:pt x="3959" y="55"/>
                  <a:pt x="3692" y="186"/>
                </a:cubicBezTo>
                <a:cubicBezTo>
                  <a:pt x="2543" y="792"/>
                  <a:pt x="2810" y="2466"/>
                  <a:pt x="3090" y="3525"/>
                </a:cubicBezTo>
                <a:cubicBezTo>
                  <a:pt x="2620" y="3186"/>
                  <a:pt x="2204" y="3032"/>
                  <a:pt x="1864" y="3032"/>
                </a:cubicBezTo>
                <a:cubicBezTo>
                  <a:pt x="394" y="3032"/>
                  <a:pt x="1" y="5484"/>
                  <a:pt x="2168" y="6221"/>
                </a:cubicBezTo>
                <a:cubicBezTo>
                  <a:pt x="3448" y="6746"/>
                  <a:pt x="4977" y="6746"/>
                  <a:pt x="6447" y="6746"/>
                </a:cubicBezTo>
                <a:lnTo>
                  <a:pt x="6746" y="6746"/>
                </a:lnTo>
                <a:cubicBezTo>
                  <a:pt x="7180" y="6746"/>
                  <a:pt x="7596" y="6764"/>
                  <a:pt x="8012" y="6764"/>
                </a:cubicBezTo>
                <a:cubicBezTo>
                  <a:pt x="10179" y="6710"/>
                  <a:pt x="12572" y="6805"/>
                  <a:pt x="12667" y="4638"/>
                </a:cubicBezTo>
                <a:cubicBezTo>
                  <a:pt x="12762" y="3394"/>
                  <a:pt x="12061" y="2412"/>
                  <a:pt x="11102" y="2412"/>
                </a:cubicBezTo>
                <a:cubicBezTo>
                  <a:pt x="10686" y="2412"/>
                  <a:pt x="10233" y="2579"/>
                  <a:pt x="9763" y="2996"/>
                </a:cubicBezTo>
                <a:cubicBezTo>
                  <a:pt x="9555" y="1941"/>
                  <a:pt x="10007" y="679"/>
                  <a:pt x="8668" y="227"/>
                </a:cubicBezTo>
                <a:cubicBezTo>
                  <a:pt x="8465" y="150"/>
                  <a:pt x="8275" y="132"/>
                  <a:pt x="8103" y="132"/>
                </a:cubicBezTo>
                <a:cubicBezTo>
                  <a:pt x="7180" y="132"/>
                  <a:pt x="6655" y="1037"/>
                  <a:pt x="6352" y="1901"/>
                </a:cubicBezTo>
                <a:cubicBezTo>
                  <a:pt x="5864" y="1168"/>
                  <a:pt x="5334" y="1"/>
                  <a:pt x="439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31"/>
          <p:cNvSpPr/>
          <p:nvPr/>
        </p:nvSpPr>
        <p:spPr>
          <a:xfrm>
            <a:off x="-1507151" y="-490212"/>
            <a:ext cx="2868995" cy="1529471"/>
          </a:xfrm>
          <a:custGeom>
            <a:avLst/>
            <a:gdLst/>
            <a:ahLst/>
            <a:cxnLst/>
            <a:rect l="l" t="t" r="r" b="b"/>
            <a:pathLst>
              <a:path w="12763" h="6804" extrusionOk="0">
                <a:moveTo>
                  <a:pt x="4393" y="0"/>
                </a:moveTo>
                <a:cubicBezTo>
                  <a:pt x="4185" y="0"/>
                  <a:pt x="3941" y="55"/>
                  <a:pt x="3697" y="186"/>
                </a:cubicBezTo>
                <a:cubicBezTo>
                  <a:pt x="2548" y="792"/>
                  <a:pt x="2792" y="2488"/>
                  <a:pt x="3073" y="3524"/>
                </a:cubicBezTo>
                <a:cubicBezTo>
                  <a:pt x="2620" y="3185"/>
                  <a:pt x="2208" y="3031"/>
                  <a:pt x="1847" y="3031"/>
                </a:cubicBezTo>
                <a:cubicBezTo>
                  <a:pt x="399" y="3031"/>
                  <a:pt x="1" y="5483"/>
                  <a:pt x="2168" y="6220"/>
                </a:cubicBezTo>
                <a:cubicBezTo>
                  <a:pt x="3430" y="6745"/>
                  <a:pt x="4977" y="6763"/>
                  <a:pt x="6429" y="6763"/>
                </a:cubicBezTo>
                <a:lnTo>
                  <a:pt x="7994" y="6763"/>
                </a:lnTo>
                <a:cubicBezTo>
                  <a:pt x="10179" y="6709"/>
                  <a:pt x="12572" y="6804"/>
                  <a:pt x="12649" y="4637"/>
                </a:cubicBezTo>
                <a:cubicBezTo>
                  <a:pt x="12762" y="3393"/>
                  <a:pt x="12066" y="2411"/>
                  <a:pt x="11084" y="2411"/>
                </a:cubicBezTo>
                <a:cubicBezTo>
                  <a:pt x="10691" y="2411"/>
                  <a:pt x="10216" y="2579"/>
                  <a:pt x="9745" y="2995"/>
                </a:cubicBezTo>
                <a:cubicBezTo>
                  <a:pt x="9560" y="1941"/>
                  <a:pt x="10012" y="679"/>
                  <a:pt x="8655" y="226"/>
                </a:cubicBezTo>
                <a:cubicBezTo>
                  <a:pt x="8465" y="150"/>
                  <a:pt x="8275" y="131"/>
                  <a:pt x="8107" y="131"/>
                </a:cubicBezTo>
                <a:cubicBezTo>
                  <a:pt x="7185" y="131"/>
                  <a:pt x="6655" y="1036"/>
                  <a:pt x="6352" y="1900"/>
                </a:cubicBezTo>
                <a:cubicBezTo>
                  <a:pt x="5864" y="1167"/>
                  <a:pt x="5316" y="0"/>
                  <a:pt x="439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31"/>
          <p:cNvSpPr/>
          <p:nvPr/>
        </p:nvSpPr>
        <p:spPr>
          <a:xfrm>
            <a:off x="8217489" y="3869141"/>
            <a:ext cx="59344" cy="4293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3270;p31"/>
          <p:cNvSpPr/>
          <p:nvPr/>
        </p:nvSpPr>
        <p:spPr>
          <a:xfrm>
            <a:off x="8263347" y="3742135"/>
            <a:ext cx="60244" cy="46981"/>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31"/>
          <p:cNvSpPr/>
          <p:nvPr/>
        </p:nvSpPr>
        <p:spPr>
          <a:xfrm>
            <a:off x="8471727" y="4064483"/>
            <a:ext cx="55299" cy="46981"/>
          </a:xfrm>
          <a:custGeom>
            <a:avLst/>
            <a:gdLst/>
            <a:ahLst/>
            <a:cxnLst/>
            <a:rect l="l" t="t" r="r" b="b"/>
            <a:pathLst>
              <a:path w="246"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31"/>
          <p:cNvSpPr/>
          <p:nvPr/>
        </p:nvSpPr>
        <p:spPr>
          <a:xfrm>
            <a:off x="8560293" y="4055267"/>
            <a:ext cx="59120" cy="46981"/>
          </a:xfrm>
          <a:custGeom>
            <a:avLst/>
            <a:gdLst/>
            <a:ahLst/>
            <a:cxnLst/>
            <a:rect l="l" t="t" r="r" b="b"/>
            <a:pathLst>
              <a:path w="263" h="209" extrusionOk="0">
                <a:moveTo>
                  <a:pt x="132" y="0"/>
                </a:moveTo>
                <a:cubicBezTo>
                  <a:pt x="0" y="0"/>
                  <a:pt x="0" y="209"/>
                  <a:pt x="132" y="209"/>
                </a:cubicBezTo>
                <a:cubicBezTo>
                  <a:pt x="263" y="209"/>
                  <a:pt x="263" y="0"/>
                  <a:pt x="13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31"/>
          <p:cNvSpPr/>
          <p:nvPr/>
        </p:nvSpPr>
        <p:spPr>
          <a:xfrm>
            <a:off x="1290935" y="5366575"/>
            <a:ext cx="144765" cy="110147"/>
          </a:xfrm>
          <a:custGeom>
            <a:avLst/>
            <a:gdLst/>
            <a:ahLst/>
            <a:cxnLst/>
            <a:rect l="l" t="t" r="r" b="b"/>
            <a:pathLst>
              <a:path w="644" h="490" extrusionOk="0">
                <a:moveTo>
                  <a:pt x="322" y="0"/>
                </a:moveTo>
                <a:cubicBezTo>
                  <a:pt x="1" y="0"/>
                  <a:pt x="1" y="489"/>
                  <a:pt x="322" y="489"/>
                </a:cubicBezTo>
                <a:cubicBezTo>
                  <a:pt x="643" y="489"/>
                  <a:pt x="643" y="0"/>
                  <a:pt x="32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31"/>
          <p:cNvSpPr/>
          <p:nvPr/>
        </p:nvSpPr>
        <p:spPr>
          <a:xfrm>
            <a:off x="1832286" y="6040385"/>
            <a:ext cx="140719" cy="109923"/>
          </a:xfrm>
          <a:custGeom>
            <a:avLst/>
            <a:gdLst/>
            <a:ahLst/>
            <a:cxnLst/>
            <a:rect l="l" t="t" r="r" b="b"/>
            <a:pathLst>
              <a:path w="626" h="489" extrusionOk="0">
                <a:moveTo>
                  <a:pt x="304" y="0"/>
                </a:moveTo>
                <a:cubicBezTo>
                  <a:pt x="1" y="0"/>
                  <a:pt x="1" y="489"/>
                  <a:pt x="304" y="489"/>
                </a:cubicBezTo>
                <a:cubicBezTo>
                  <a:pt x="625" y="489"/>
                  <a:pt x="625" y="0"/>
                  <a:pt x="30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5" name="Google Shape;3275;p31"/>
          <p:cNvSpPr/>
          <p:nvPr/>
        </p:nvSpPr>
        <p:spPr>
          <a:xfrm>
            <a:off x="10302193" y="1606630"/>
            <a:ext cx="147687" cy="115092"/>
          </a:xfrm>
          <a:custGeom>
            <a:avLst/>
            <a:gdLst/>
            <a:ahLst/>
            <a:cxnLst/>
            <a:rect l="l" t="t" r="r" b="b"/>
            <a:pathLst>
              <a:path w="657" h="512" extrusionOk="0">
                <a:moveTo>
                  <a:pt x="317" y="0"/>
                </a:moveTo>
                <a:cubicBezTo>
                  <a:pt x="1" y="0"/>
                  <a:pt x="1" y="511"/>
                  <a:pt x="317" y="511"/>
                </a:cubicBezTo>
                <a:cubicBezTo>
                  <a:pt x="657" y="511"/>
                  <a:pt x="657" y="0"/>
                  <a:pt x="31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6" name="Google Shape;3276;p31"/>
          <p:cNvSpPr/>
          <p:nvPr/>
        </p:nvSpPr>
        <p:spPr>
          <a:xfrm>
            <a:off x="6070847" y="288120"/>
            <a:ext cx="42935" cy="428675"/>
          </a:xfrm>
          <a:custGeom>
            <a:avLst/>
            <a:gdLst/>
            <a:ahLst/>
            <a:cxnLst/>
            <a:rect l="l" t="t" r="r" b="b"/>
            <a:pathLst>
              <a:path w="191" h="1907" extrusionOk="0">
                <a:moveTo>
                  <a:pt x="95" y="0"/>
                </a:moveTo>
                <a:cubicBezTo>
                  <a:pt x="48" y="0"/>
                  <a:pt x="0" y="28"/>
                  <a:pt x="0" y="85"/>
                </a:cubicBezTo>
                <a:lnTo>
                  <a:pt x="0" y="1822"/>
                </a:lnTo>
                <a:cubicBezTo>
                  <a:pt x="0" y="1879"/>
                  <a:pt x="48" y="1907"/>
                  <a:pt x="95" y="1907"/>
                </a:cubicBezTo>
                <a:cubicBezTo>
                  <a:pt x="143" y="1907"/>
                  <a:pt x="190" y="1879"/>
                  <a:pt x="190" y="1822"/>
                </a:cubicBezTo>
                <a:lnTo>
                  <a:pt x="190" y="85"/>
                </a:lnTo>
                <a:cubicBezTo>
                  <a:pt x="190" y="28"/>
                  <a:pt x="143" y="0"/>
                  <a:pt x="95" y="0"/>
                </a:cubicBezTo>
                <a:close/>
              </a:path>
            </a:pathLst>
          </a:custGeom>
          <a:solidFill>
            <a:srgbClr val="0060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7" name="Google Shape;3277;p31"/>
          <p:cNvSpPr/>
          <p:nvPr/>
        </p:nvSpPr>
        <p:spPr>
          <a:xfrm>
            <a:off x="6180768" y="575178"/>
            <a:ext cx="148587" cy="133975"/>
          </a:xfrm>
          <a:custGeom>
            <a:avLst/>
            <a:gdLst/>
            <a:ahLst/>
            <a:cxnLst/>
            <a:rect l="l" t="t" r="r" b="b"/>
            <a:pathLst>
              <a:path w="661" h="596" extrusionOk="0">
                <a:moveTo>
                  <a:pt x="525" y="1"/>
                </a:moveTo>
                <a:cubicBezTo>
                  <a:pt x="501" y="1"/>
                  <a:pt x="475" y="11"/>
                  <a:pt x="452" y="34"/>
                </a:cubicBezTo>
                <a:cubicBezTo>
                  <a:pt x="321" y="165"/>
                  <a:pt x="190" y="296"/>
                  <a:pt x="58" y="432"/>
                </a:cubicBezTo>
                <a:cubicBezTo>
                  <a:pt x="0" y="501"/>
                  <a:pt x="62" y="596"/>
                  <a:pt x="128" y="596"/>
                </a:cubicBezTo>
                <a:cubicBezTo>
                  <a:pt x="150" y="596"/>
                  <a:pt x="171" y="586"/>
                  <a:pt x="190" y="563"/>
                </a:cubicBezTo>
                <a:cubicBezTo>
                  <a:pt x="321" y="432"/>
                  <a:pt x="452" y="296"/>
                  <a:pt x="606" y="165"/>
                </a:cubicBezTo>
                <a:cubicBezTo>
                  <a:pt x="660" y="93"/>
                  <a:pt x="599" y="1"/>
                  <a:pt x="5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31"/>
          <p:cNvSpPr/>
          <p:nvPr/>
        </p:nvSpPr>
        <p:spPr>
          <a:xfrm>
            <a:off x="5847181" y="575177"/>
            <a:ext cx="139820" cy="122736"/>
          </a:xfrm>
          <a:custGeom>
            <a:avLst/>
            <a:gdLst/>
            <a:ahLst/>
            <a:cxnLst/>
            <a:rect l="l" t="t" r="r" b="b"/>
            <a:pathLst>
              <a:path w="622" h="546" extrusionOk="0">
                <a:moveTo>
                  <a:pt x="131" y="1"/>
                </a:moveTo>
                <a:cubicBezTo>
                  <a:pt x="58" y="1"/>
                  <a:pt x="0" y="93"/>
                  <a:pt x="72" y="165"/>
                </a:cubicBezTo>
                <a:cubicBezTo>
                  <a:pt x="185" y="278"/>
                  <a:pt x="298" y="409"/>
                  <a:pt x="430" y="522"/>
                </a:cubicBezTo>
                <a:cubicBezTo>
                  <a:pt x="446" y="539"/>
                  <a:pt x="465" y="546"/>
                  <a:pt x="484" y="546"/>
                </a:cubicBezTo>
                <a:cubicBezTo>
                  <a:pt x="553" y="546"/>
                  <a:pt x="621" y="452"/>
                  <a:pt x="561" y="391"/>
                </a:cubicBezTo>
                <a:cubicBezTo>
                  <a:pt x="448" y="260"/>
                  <a:pt x="317" y="147"/>
                  <a:pt x="203" y="34"/>
                </a:cubicBezTo>
                <a:cubicBezTo>
                  <a:pt x="180" y="11"/>
                  <a:pt x="155"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9" name="Google Shape;3279;p31"/>
          <p:cNvSpPr/>
          <p:nvPr/>
        </p:nvSpPr>
        <p:spPr>
          <a:xfrm>
            <a:off x="2009713" y="3030923"/>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0" name="Google Shape;3280;p31"/>
          <p:cNvSpPr/>
          <p:nvPr/>
        </p:nvSpPr>
        <p:spPr>
          <a:xfrm>
            <a:off x="1659345" y="3482404"/>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1" name="Google Shape;3281;p31"/>
          <p:cNvSpPr/>
          <p:nvPr/>
        </p:nvSpPr>
        <p:spPr>
          <a:xfrm>
            <a:off x="1950344" y="4182274"/>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31"/>
          <p:cNvSpPr/>
          <p:nvPr/>
        </p:nvSpPr>
        <p:spPr>
          <a:xfrm>
            <a:off x="2069484" y="4220938"/>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31"/>
          <p:cNvSpPr/>
          <p:nvPr/>
        </p:nvSpPr>
        <p:spPr>
          <a:xfrm>
            <a:off x="835836" y="47040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31"/>
          <p:cNvSpPr/>
          <p:nvPr/>
        </p:nvSpPr>
        <p:spPr>
          <a:xfrm>
            <a:off x="899901" y="45891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31"/>
          <p:cNvSpPr/>
          <p:nvPr/>
        </p:nvSpPr>
        <p:spPr>
          <a:xfrm>
            <a:off x="980376" y="47040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86" name="Google Shape;3286;p31"/>
          <p:cNvGrpSpPr/>
          <p:nvPr/>
        </p:nvGrpSpPr>
        <p:grpSpPr>
          <a:xfrm>
            <a:off x="890908" y="4918963"/>
            <a:ext cx="10180211" cy="1767080"/>
            <a:chOff x="5618150" y="3885575"/>
            <a:chExt cx="1216700" cy="262625"/>
          </a:xfrm>
        </p:grpSpPr>
        <p:sp>
          <p:nvSpPr>
            <p:cNvPr id="3287" name="Google Shape;3287;p31"/>
            <p:cNvSpPr/>
            <p:nvPr/>
          </p:nvSpPr>
          <p:spPr>
            <a:xfrm>
              <a:off x="5619500" y="3886575"/>
              <a:ext cx="1213550" cy="258250"/>
            </a:xfrm>
            <a:custGeom>
              <a:avLst/>
              <a:gdLst/>
              <a:ahLst/>
              <a:cxnLst/>
              <a:rect l="l" t="t" r="r" b="b"/>
              <a:pathLst>
                <a:path w="48542" h="10330" extrusionOk="0">
                  <a:moveTo>
                    <a:pt x="2358" y="1"/>
                  </a:moveTo>
                  <a:lnTo>
                    <a:pt x="2113" y="1095"/>
                  </a:lnTo>
                  <a:lnTo>
                    <a:pt x="1399" y="1037"/>
                  </a:lnTo>
                  <a:cubicBezTo>
                    <a:pt x="1233" y="996"/>
                    <a:pt x="1087" y="979"/>
                    <a:pt x="958" y="979"/>
                  </a:cubicBezTo>
                  <a:cubicBezTo>
                    <a:pt x="1" y="979"/>
                    <a:pt x="1" y="1959"/>
                    <a:pt x="1" y="1959"/>
                  </a:cubicBezTo>
                  <a:lnTo>
                    <a:pt x="6976" y="3995"/>
                  </a:lnTo>
                  <a:lnTo>
                    <a:pt x="21077" y="8858"/>
                  </a:lnTo>
                  <a:cubicBezTo>
                    <a:pt x="21887" y="10161"/>
                    <a:pt x="22339" y="10102"/>
                    <a:pt x="24375" y="10310"/>
                  </a:cubicBezTo>
                  <a:cubicBezTo>
                    <a:pt x="24503" y="10323"/>
                    <a:pt x="24627" y="10329"/>
                    <a:pt x="24748" y="10329"/>
                  </a:cubicBezTo>
                  <a:cubicBezTo>
                    <a:pt x="26568" y="10329"/>
                    <a:pt x="27578" y="8953"/>
                    <a:pt x="27578" y="8953"/>
                  </a:cubicBezTo>
                  <a:lnTo>
                    <a:pt x="30351" y="7917"/>
                  </a:lnTo>
                  <a:lnTo>
                    <a:pt x="37983" y="5352"/>
                  </a:lnTo>
                  <a:lnTo>
                    <a:pt x="48541" y="1959"/>
                  </a:lnTo>
                  <a:cubicBezTo>
                    <a:pt x="48479" y="1154"/>
                    <a:pt x="47958" y="972"/>
                    <a:pt x="47499" y="972"/>
                  </a:cubicBezTo>
                  <a:cubicBezTo>
                    <a:pt x="47121" y="972"/>
                    <a:pt x="46786" y="1095"/>
                    <a:pt x="46786" y="1095"/>
                  </a:cubicBezTo>
                  <a:lnTo>
                    <a:pt x="46523" y="1"/>
                  </a:lnTo>
                  <a:lnTo>
                    <a:pt x="42941" y="828"/>
                  </a:lnTo>
                  <a:cubicBezTo>
                    <a:pt x="42000" y="887"/>
                    <a:pt x="40982" y="1018"/>
                    <a:pt x="39964" y="1190"/>
                  </a:cubicBezTo>
                  <a:lnTo>
                    <a:pt x="39964" y="1055"/>
                  </a:lnTo>
                  <a:cubicBezTo>
                    <a:pt x="39907" y="1046"/>
                    <a:pt x="39851" y="1041"/>
                    <a:pt x="39797" y="1041"/>
                  </a:cubicBezTo>
                  <a:cubicBezTo>
                    <a:pt x="39742" y="1041"/>
                    <a:pt x="39690" y="1046"/>
                    <a:pt x="39643" y="1055"/>
                  </a:cubicBezTo>
                  <a:cubicBezTo>
                    <a:pt x="39493" y="1055"/>
                    <a:pt x="39340" y="1077"/>
                    <a:pt x="39190" y="1095"/>
                  </a:cubicBezTo>
                  <a:cubicBezTo>
                    <a:pt x="39041" y="1113"/>
                    <a:pt x="38905" y="1132"/>
                    <a:pt x="38774" y="1168"/>
                  </a:cubicBezTo>
                  <a:lnTo>
                    <a:pt x="38702" y="1168"/>
                  </a:lnTo>
                  <a:lnTo>
                    <a:pt x="38679" y="1394"/>
                  </a:lnTo>
                  <a:cubicBezTo>
                    <a:pt x="35345" y="2036"/>
                    <a:pt x="32368" y="2923"/>
                    <a:pt x="32368" y="2923"/>
                  </a:cubicBezTo>
                  <a:cubicBezTo>
                    <a:pt x="26732" y="5013"/>
                    <a:pt x="24655" y="8465"/>
                    <a:pt x="24655" y="8465"/>
                  </a:cubicBezTo>
                  <a:lnTo>
                    <a:pt x="24298" y="8406"/>
                  </a:lnTo>
                  <a:cubicBezTo>
                    <a:pt x="19756" y="2584"/>
                    <a:pt x="11559" y="1584"/>
                    <a:pt x="11559" y="1584"/>
                  </a:cubicBezTo>
                  <a:lnTo>
                    <a:pt x="11577" y="1566"/>
                  </a:lnTo>
                  <a:cubicBezTo>
                    <a:pt x="11466" y="1545"/>
                    <a:pt x="11362" y="1536"/>
                    <a:pt x="11261" y="1536"/>
                  </a:cubicBezTo>
                  <a:cubicBezTo>
                    <a:pt x="11189" y="1536"/>
                    <a:pt x="11119" y="1540"/>
                    <a:pt x="11048" y="1548"/>
                  </a:cubicBezTo>
                  <a:lnTo>
                    <a:pt x="10428" y="1548"/>
                  </a:lnTo>
                  <a:cubicBezTo>
                    <a:pt x="9994" y="1507"/>
                    <a:pt x="9559" y="1417"/>
                    <a:pt x="9125" y="1358"/>
                  </a:cubicBezTo>
                  <a:cubicBezTo>
                    <a:pt x="7917" y="1190"/>
                    <a:pt x="6750" y="828"/>
                    <a:pt x="5542" y="661"/>
                  </a:cubicBezTo>
                  <a:lnTo>
                    <a:pt x="235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3288;p31"/>
            <p:cNvSpPr/>
            <p:nvPr/>
          </p:nvSpPr>
          <p:spPr>
            <a:xfrm>
              <a:off x="5619500" y="3910675"/>
              <a:ext cx="1213550" cy="234600"/>
            </a:xfrm>
            <a:custGeom>
              <a:avLst/>
              <a:gdLst/>
              <a:ahLst/>
              <a:cxnLst/>
              <a:rect l="l" t="t" r="r" b="b"/>
              <a:pathLst>
                <a:path w="48542" h="9384" extrusionOk="0">
                  <a:moveTo>
                    <a:pt x="2131" y="0"/>
                  </a:moveTo>
                  <a:lnTo>
                    <a:pt x="2113" y="131"/>
                  </a:lnTo>
                  <a:lnTo>
                    <a:pt x="1399" y="73"/>
                  </a:lnTo>
                  <a:cubicBezTo>
                    <a:pt x="1233" y="32"/>
                    <a:pt x="1087" y="15"/>
                    <a:pt x="958" y="15"/>
                  </a:cubicBezTo>
                  <a:cubicBezTo>
                    <a:pt x="1" y="15"/>
                    <a:pt x="1" y="995"/>
                    <a:pt x="1" y="995"/>
                  </a:cubicBezTo>
                  <a:lnTo>
                    <a:pt x="6976" y="3031"/>
                  </a:lnTo>
                  <a:lnTo>
                    <a:pt x="21077" y="7894"/>
                  </a:lnTo>
                  <a:cubicBezTo>
                    <a:pt x="21887" y="9197"/>
                    <a:pt x="22054" y="9161"/>
                    <a:pt x="24090" y="9364"/>
                  </a:cubicBezTo>
                  <a:cubicBezTo>
                    <a:pt x="24217" y="9377"/>
                    <a:pt x="24341" y="9383"/>
                    <a:pt x="24463" y="9383"/>
                  </a:cubicBezTo>
                  <a:cubicBezTo>
                    <a:pt x="26319" y="9383"/>
                    <a:pt x="27578" y="7989"/>
                    <a:pt x="27578" y="7989"/>
                  </a:cubicBezTo>
                  <a:lnTo>
                    <a:pt x="30351" y="6953"/>
                  </a:lnTo>
                  <a:lnTo>
                    <a:pt x="37983" y="4388"/>
                  </a:lnTo>
                  <a:lnTo>
                    <a:pt x="48541" y="995"/>
                  </a:lnTo>
                  <a:cubicBezTo>
                    <a:pt x="48479" y="190"/>
                    <a:pt x="47958" y="8"/>
                    <a:pt x="47499" y="8"/>
                  </a:cubicBezTo>
                  <a:cubicBezTo>
                    <a:pt x="47121" y="8"/>
                    <a:pt x="46786" y="131"/>
                    <a:pt x="46786" y="131"/>
                  </a:cubicBezTo>
                  <a:lnTo>
                    <a:pt x="46768" y="73"/>
                  </a:lnTo>
                  <a:cubicBezTo>
                    <a:pt x="44899" y="751"/>
                    <a:pt x="42999" y="1317"/>
                    <a:pt x="41113" y="1923"/>
                  </a:cubicBezTo>
                  <a:cubicBezTo>
                    <a:pt x="38815" y="2674"/>
                    <a:pt x="36571" y="3506"/>
                    <a:pt x="34291" y="4275"/>
                  </a:cubicBezTo>
                  <a:cubicBezTo>
                    <a:pt x="33138" y="4655"/>
                    <a:pt x="32007" y="5031"/>
                    <a:pt x="30898" y="5447"/>
                  </a:cubicBezTo>
                  <a:cubicBezTo>
                    <a:pt x="30143" y="5727"/>
                    <a:pt x="29202" y="6030"/>
                    <a:pt x="28464" y="6333"/>
                  </a:cubicBezTo>
                  <a:cubicBezTo>
                    <a:pt x="26975" y="6930"/>
                    <a:pt x="26241" y="7371"/>
                    <a:pt x="24909" y="7371"/>
                  </a:cubicBezTo>
                  <a:cubicBezTo>
                    <a:pt x="24857" y="7371"/>
                    <a:pt x="24804" y="7371"/>
                    <a:pt x="24750" y="7369"/>
                  </a:cubicBezTo>
                  <a:cubicBezTo>
                    <a:pt x="24678" y="7442"/>
                    <a:pt x="24655" y="7501"/>
                    <a:pt x="24655" y="7501"/>
                  </a:cubicBezTo>
                  <a:lnTo>
                    <a:pt x="24298" y="7442"/>
                  </a:lnTo>
                  <a:cubicBezTo>
                    <a:pt x="24244" y="7387"/>
                    <a:pt x="24203" y="7329"/>
                    <a:pt x="24167" y="7274"/>
                  </a:cubicBezTo>
                  <a:cubicBezTo>
                    <a:pt x="23923" y="7339"/>
                    <a:pt x="23671" y="7377"/>
                    <a:pt x="23403" y="7377"/>
                  </a:cubicBezTo>
                  <a:cubicBezTo>
                    <a:pt x="23278" y="7377"/>
                    <a:pt x="23150" y="7369"/>
                    <a:pt x="23018" y="7351"/>
                  </a:cubicBezTo>
                  <a:cubicBezTo>
                    <a:pt x="21810" y="7197"/>
                    <a:pt x="20810" y="6501"/>
                    <a:pt x="19679" y="6067"/>
                  </a:cubicBezTo>
                  <a:cubicBezTo>
                    <a:pt x="18476" y="5596"/>
                    <a:pt x="17232" y="5162"/>
                    <a:pt x="15970" y="4822"/>
                  </a:cubicBezTo>
                  <a:cubicBezTo>
                    <a:pt x="14703" y="4465"/>
                    <a:pt x="13423" y="4185"/>
                    <a:pt x="12161" y="3768"/>
                  </a:cubicBezTo>
                  <a:cubicBezTo>
                    <a:pt x="10899" y="3352"/>
                    <a:pt x="9636" y="2900"/>
                    <a:pt x="8392" y="2429"/>
                  </a:cubicBezTo>
                  <a:cubicBezTo>
                    <a:pt x="7578" y="2108"/>
                    <a:pt x="6786" y="1787"/>
                    <a:pt x="5940" y="1583"/>
                  </a:cubicBezTo>
                  <a:cubicBezTo>
                    <a:pt x="5167" y="1375"/>
                    <a:pt x="4357" y="1203"/>
                    <a:pt x="3602" y="923"/>
                  </a:cubicBezTo>
                  <a:cubicBezTo>
                    <a:pt x="3095" y="751"/>
                    <a:pt x="2416" y="525"/>
                    <a:pt x="2150" y="36"/>
                  </a:cubicBezTo>
                  <a:cubicBezTo>
                    <a:pt x="2150" y="18"/>
                    <a:pt x="2150" y="18"/>
                    <a:pt x="21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9" name="Google Shape;3289;p31"/>
            <p:cNvSpPr/>
            <p:nvPr/>
          </p:nvSpPr>
          <p:spPr>
            <a:xfrm>
              <a:off x="6296075" y="3908550"/>
              <a:ext cx="538775" cy="203475"/>
            </a:xfrm>
            <a:custGeom>
              <a:avLst/>
              <a:gdLst/>
              <a:ahLst/>
              <a:cxnLst/>
              <a:rect l="l" t="t" r="r" b="b"/>
              <a:pathLst>
                <a:path w="21551" h="8139" extrusionOk="0">
                  <a:moveTo>
                    <a:pt x="20479" y="0"/>
                  </a:moveTo>
                  <a:cubicBezTo>
                    <a:pt x="20101" y="0"/>
                    <a:pt x="19670" y="123"/>
                    <a:pt x="19270" y="271"/>
                  </a:cubicBezTo>
                  <a:cubicBezTo>
                    <a:pt x="18515" y="556"/>
                    <a:pt x="17782" y="877"/>
                    <a:pt x="17009" y="1139"/>
                  </a:cubicBezTo>
                  <a:cubicBezTo>
                    <a:pt x="15801" y="1515"/>
                    <a:pt x="14597" y="1872"/>
                    <a:pt x="13389" y="2270"/>
                  </a:cubicBezTo>
                  <a:cubicBezTo>
                    <a:pt x="8943" y="3740"/>
                    <a:pt x="4360" y="5061"/>
                    <a:pt x="80" y="7002"/>
                  </a:cubicBezTo>
                  <a:cubicBezTo>
                    <a:pt x="1" y="7034"/>
                    <a:pt x="47" y="7139"/>
                    <a:pt x="125" y="7139"/>
                  </a:cubicBezTo>
                  <a:cubicBezTo>
                    <a:pt x="135" y="7139"/>
                    <a:pt x="146" y="7138"/>
                    <a:pt x="157" y="7133"/>
                  </a:cubicBezTo>
                  <a:cubicBezTo>
                    <a:pt x="3853" y="5455"/>
                    <a:pt x="7771" y="4360"/>
                    <a:pt x="11616" y="3062"/>
                  </a:cubicBezTo>
                  <a:cubicBezTo>
                    <a:pt x="13579" y="2383"/>
                    <a:pt x="15556" y="1759"/>
                    <a:pt x="17538" y="1139"/>
                  </a:cubicBezTo>
                  <a:cubicBezTo>
                    <a:pt x="18103" y="949"/>
                    <a:pt x="18628" y="705"/>
                    <a:pt x="19194" y="479"/>
                  </a:cubicBezTo>
                  <a:cubicBezTo>
                    <a:pt x="19567" y="332"/>
                    <a:pt x="20045" y="128"/>
                    <a:pt x="20485" y="128"/>
                  </a:cubicBezTo>
                  <a:cubicBezTo>
                    <a:pt x="20667" y="128"/>
                    <a:pt x="20844" y="164"/>
                    <a:pt x="21003" y="253"/>
                  </a:cubicBezTo>
                  <a:cubicBezTo>
                    <a:pt x="21211" y="348"/>
                    <a:pt x="21550" y="895"/>
                    <a:pt x="21252" y="967"/>
                  </a:cubicBezTo>
                  <a:cubicBezTo>
                    <a:pt x="21098" y="1026"/>
                    <a:pt x="20949" y="1062"/>
                    <a:pt x="20818" y="1103"/>
                  </a:cubicBezTo>
                  <a:cubicBezTo>
                    <a:pt x="20419" y="1234"/>
                    <a:pt x="20026" y="1347"/>
                    <a:pt x="19646" y="1460"/>
                  </a:cubicBezTo>
                  <a:cubicBezTo>
                    <a:pt x="18669" y="1782"/>
                    <a:pt x="17669" y="2080"/>
                    <a:pt x="16687" y="2401"/>
                  </a:cubicBezTo>
                  <a:cubicBezTo>
                    <a:pt x="14240" y="3193"/>
                    <a:pt x="11806" y="4003"/>
                    <a:pt x="9377" y="4812"/>
                  </a:cubicBezTo>
                  <a:cubicBezTo>
                    <a:pt x="6378" y="5812"/>
                    <a:pt x="3342" y="6776"/>
                    <a:pt x="420" y="7979"/>
                  </a:cubicBezTo>
                  <a:cubicBezTo>
                    <a:pt x="339" y="8016"/>
                    <a:pt x="359" y="8139"/>
                    <a:pt x="432" y="8139"/>
                  </a:cubicBezTo>
                  <a:cubicBezTo>
                    <a:pt x="441" y="8139"/>
                    <a:pt x="450" y="8137"/>
                    <a:pt x="460" y="8133"/>
                  </a:cubicBezTo>
                  <a:cubicBezTo>
                    <a:pt x="3871" y="6735"/>
                    <a:pt x="7432" y="5627"/>
                    <a:pt x="10920" y="4473"/>
                  </a:cubicBezTo>
                  <a:cubicBezTo>
                    <a:pt x="14425" y="3306"/>
                    <a:pt x="17931" y="2121"/>
                    <a:pt x="21478" y="1080"/>
                  </a:cubicBezTo>
                  <a:cubicBezTo>
                    <a:pt x="21514" y="1062"/>
                    <a:pt x="21532" y="1026"/>
                    <a:pt x="21532" y="1008"/>
                  </a:cubicBezTo>
                  <a:cubicBezTo>
                    <a:pt x="21445" y="245"/>
                    <a:pt x="21014" y="0"/>
                    <a:pt x="204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31"/>
            <p:cNvSpPr/>
            <p:nvPr/>
          </p:nvSpPr>
          <p:spPr>
            <a:xfrm>
              <a:off x="5618150" y="3908475"/>
              <a:ext cx="538875" cy="203550"/>
            </a:xfrm>
            <a:custGeom>
              <a:avLst/>
              <a:gdLst/>
              <a:ahLst/>
              <a:cxnLst/>
              <a:rect l="l" t="t" r="r" b="b"/>
              <a:pathLst>
                <a:path w="21555" h="8142" extrusionOk="0">
                  <a:moveTo>
                    <a:pt x="1084" y="1"/>
                  </a:moveTo>
                  <a:cubicBezTo>
                    <a:pt x="543" y="1"/>
                    <a:pt x="99" y="251"/>
                    <a:pt x="0" y="1011"/>
                  </a:cubicBezTo>
                  <a:cubicBezTo>
                    <a:pt x="0" y="1029"/>
                    <a:pt x="37" y="1065"/>
                    <a:pt x="55" y="1083"/>
                  </a:cubicBezTo>
                  <a:cubicBezTo>
                    <a:pt x="3619" y="2124"/>
                    <a:pt x="7125" y="3309"/>
                    <a:pt x="10631" y="4476"/>
                  </a:cubicBezTo>
                  <a:cubicBezTo>
                    <a:pt x="14119" y="5630"/>
                    <a:pt x="17661" y="6738"/>
                    <a:pt x="21072" y="8136"/>
                  </a:cubicBezTo>
                  <a:cubicBezTo>
                    <a:pt x="21082" y="8140"/>
                    <a:pt x="21092" y="8142"/>
                    <a:pt x="21101" y="8142"/>
                  </a:cubicBezTo>
                  <a:cubicBezTo>
                    <a:pt x="21178" y="8142"/>
                    <a:pt x="21216" y="8019"/>
                    <a:pt x="21131" y="7982"/>
                  </a:cubicBezTo>
                  <a:cubicBezTo>
                    <a:pt x="17078" y="6326"/>
                    <a:pt x="12857" y="5024"/>
                    <a:pt x="8709" y="3666"/>
                  </a:cubicBezTo>
                  <a:cubicBezTo>
                    <a:pt x="6501" y="2952"/>
                    <a:pt x="4316" y="2237"/>
                    <a:pt x="2113" y="1536"/>
                  </a:cubicBezTo>
                  <a:cubicBezTo>
                    <a:pt x="1733" y="1423"/>
                    <a:pt x="1358" y="1291"/>
                    <a:pt x="982" y="1178"/>
                  </a:cubicBezTo>
                  <a:cubicBezTo>
                    <a:pt x="810" y="1142"/>
                    <a:pt x="661" y="1083"/>
                    <a:pt x="507" y="1047"/>
                  </a:cubicBezTo>
                  <a:cubicBezTo>
                    <a:pt x="168" y="934"/>
                    <a:pt x="114" y="916"/>
                    <a:pt x="281" y="518"/>
                  </a:cubicBezTo>
                  <a:cubicBezTo>
                    <a:pt x="417" y="216"/>
                    <a:pt x="688" y="104"/>
                    <a:pt x="1020" y="104"/>
                  </a:cubicBezTo>
                  <a:cubicBezTo>
                    <a:pt x="1846" y="104"/>
                    <a:pt x="3053" y="796"/>
                    <a:pt x="3524" y="970"/>
                  </a:cubicBezTo>
                  <a:cubicBezTo>
                    <a:pt x="5013" y="1558"/>
                    <a:pt x="6596" y="1934"/>
                    <a:pt x="8107" y="2422"/>
                  </a:cubicBezTo>
                  <a:cubicBezTo>
                    <a:pt x="9537" y="2916"/>
                    <a:pt x="10971" y="3404"/>
                    <a:pt x="12423" y="3875"/>
                  </a:cubicBezTo>
                  <a:cubicBezTo>
                    <a:pt x="15436" y="4856"/>
                    <a:pt x="18489" y="5815"/>
                    <a:pt x="21393" y="7136"/>
                  </a:cubicBezTo>
                  <a:cubicBezTo>
                    <a:pt x="21405" y="7141"/>
                    <a:pt x="21416" y="7142"/>
                    <a:pt x="21426" y="7142"/>
                  </a:cubicBezTo>
                  <a:cubicBezTo>
                    <a:pt x="21504" y="7142"/>
                    <a:pt x="21554" y="7037"/>
                    <a:pt x="21470" y="7005"/>
                  </a:cubicBezTo>
                  <a:cubicBezTo>
                    <a:pt x="17191" y="5064"/>
                    <a:pt x="12608" y="3780"/>
                    <a:pt x="8143" y="2273"/>
                  </a:cubicBezTo>
                  <a:cubicBezTo>
                    <a:pt x="6184" y="1613"/>
                    <a:pt x="4203" y="1047"/>
                    <a:pt x="2262" y="274"/>
                  </a:cubicBezTo>
                  <a:cubicBezTo>
                    <a:pt x="1878" y="120"/>
                    <a:pt x="1458" y="1"/>
                    <a:pt x="10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31"/>
            <p:cNvSpPr/>
            <p:nvPr/>
          </p:nvSpPr>
          <p:spPr>
            <a:xfrm>
              <a:off x="6143050" y="4107950"/>
              <a:ext cx="166500" cy="40250"/>
            </a:xfrm>
            <a:custGeom>
              <a:avLst/>
              <a:gdLst/>
              <a:ahLst/>
              <a:cxnLst/>
              <a:rect l="l" t="t" r="r" b="b"/>
              <a:pathLst>
                <a:path w="6660" h="1610" extrusionOk="0">
                  <a:moveTo>
                    <a:pt x="102" y="0"/>
                  </a:moveTo>
                  <a:cubicBezTo>
                    <a:pt x="49" y="0"/>
                    <a:pt x="0" y="55"/>
                    <a:pt x="40" y="116"/>
                  </a:cubicBezTo>
                  <a:cubicBezTo>
                    <a:pt x="850" y="1383"/>
                    <a:pt x="2243" y="1609"/>
                    <a:pt x="3659" y="1609"/>
                  </a:cubicBezTo>
                  <a:cubicBezTo>
                    <a:pt x="3683" y="1610"/>
                    <a:pt x="3707" y="1610"/>
                    <a:pt x="3730" y="1610"/>
                  </a:cubicBezTo>
                  <a:cubicBezTo>
                    <a:pt x="4495" y="1610"/>
                    <a:pt x="5203" y="1329"/>
                    <a:pt x="5844" y="890"/>
                  </a:cubicBezTo>
                  <a:cubicBezTo>
                    <a:pt x="6129" y="704"/>
                    <a:pt x="6505" y="419"/>
                    <a:pt x="6636" y="98"/>
                  </a:cubicBezTo>
                  <a:cubicBezTo>
                    <a:pt x="6660" y="42"/>
                    <a:pt x="6616" y="6"/>
                    <a:pt x="6568" y="6"/>
                  </a:cubicBezTo>
                  <a:cubicBezTo>
                    <a:pt x="6536" y="6"/>
                    <a:pt x="6501" y="23"/>
                    <a:pt x="6486" y="62"/>
                  </a:cubicBezTo>
                  <a:cubicBezTo>
                    <a:pt x="6355" y="383"/>
                    <a:pt x="5903" y="664"/>
                    <a:pt x="5636" y="836"/>
                  </a:cubicBezTo>
                  <a:cubicBezTo>
                    <a:pt x="4980" y="1288"/>
                    <a:pt x="4225" y="1455"/>
                    <a:pt x="3433" y="1455"/>
                  </a:cubicBezTo>
                  <a:cubicBezTo>
                    <a:pt x="2171" y="1437"/>
                    <a:pt x="909" y="1157"/>
                    <a:pt x="171" y="44"/>
                  </a:cubicBezTo>
                  <a:cubicBezTo>
                    <a:pt x="154" y="13"/>
                    <a:pt x="127" y="0"/>
                    <a:pt x="1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3292;p31"/>
            <p:cNvSpPr/>
            <p:nvPr/>
          </p:nvSpPr>
          <p:spPr>
            <a:xfrm>
              <a:off x="6151950" y="4082975"/>
              <a:ext cx="150075" cy="15300"/>
            </a:xfrm>
            <a:custGeom>
              <a:avLst/>
              <a:gdLst/>
              <a:ahLst/>
              <a:cxnLst/>
              <a:rect l="l" t="t" r="r" b="b"/>
              <a:pathLst>
                <a:path w="6003" h="612" extrusionOk="0">
                  <a:moveTo>
                    <a:pt x="105" y="0"/>
                  </a:moveTo>
                  <a:cubicBezTo>
                    <a:pt x="31" y="0"/>
                    <a:pt x="0" y="124"/>
                    <a:pt x="100" y="156"/>
                  </a:cubicBezTo>
                  <a:cubicBezTo>
                    <a:pt x="1013" y="529"/>
                    <a:pt x="2031" y="612"/>
                    <a:pt x="3017" y="612"/>
                  </a:cubicBezTo>
                  <a:cubicBezTo>
                    <a:pt x="3131" y="612"/>
                    <a:pt x="3245" y="610"/>
                    <a:pt x="3357" y="609"/>
                  </a:cubicBezTo>
                  <a:cubicBezTo>
                    <a:pt x="4190" y="572"/>
                    <a:pt x="5149" y="514"/>
                    <a:pt x="5922" y="156"/>
                  </a:cubicBezTo>
                  <a:cubicBezTo>
                    <a:pt x="6002" y="126"/>
                    <a:pt x="5960" y="12"/>
                    <a:pt x="5888" y="12"/>
                  </a:cubicBezTo>
                  <a:cubicBezTo>
                    <a:pt x="5875" y="12"/>
                    <a:pt x="5860" y="16"/>
                    <a:pt x="5845" y="25"/>
                  </a:cubicBezTo>
                  <a:cubicBezTo>
                    <a:pt x="5095" y="364"/>
                    <a:pt x="4172" y="400"/>
                    <a:pt x="3357" y="437"/>
                  </a:cubicBezTo>
                  <a:cubicBezTo>
                    <a:pt x="3168" y="447"/>
                    <a:pt x="2977" y="453"/>
                    <a:pt x="2785" y="453"/>
                  </a:cubicBezTo>
                  <a:cubicBezTo>
                    <a:pt x="1890" y="453"/>
                    <a:pt x="975" y="331"/>
                    <a:pt x="136" y="7"/>
                  </a:cubicBezTo>
                  <a:cubicBezTo>
                    <a:pt x="126" y="2"/>
                    <a:pt x="115"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3293;p31"/>
            <p:cNvSpPr/>
            <p:nvPr/>
          </p:nvSpPr>
          <p:spPr>
            <a:xfrm>
              <a:off x="6231249" y="3885575"/>
              <a:ext cx="560800" cy="210925"/>
            </a:xfrm>
            <a:custGeom>
              <a:avLst/>
              <a:gdLst/>
              <a:ahLst/>
              <a:cxnLst/>
              <a:rect l="l" t="t" r="r" b="b"/>
              <a:pathLst>
                <a:path w="22432" h="8437" extrusionOk="0">
                  <a:moveTo>
                    <a:pt x="22119" y="1"/>
                  </a:moveTo>
                  <a:cubicBezTo>
                    <a:pt x="22113" y="1"/>
                    <a:pt x="22106" y="2"/>
                    <a:pt x="22099" y="6"/>
                  </a:cubicBezTo>
                  <a:cubicBezTo>
                    <a:pt x="17969" y="947"/>
                    <a:pt x="13690" y="1173"/>
                    <a:pt x="9600" y="2326"/>
                  </a:cubicBezTo>
                  <a:cubicBezTo>
                    <a:pt x="5832" y="3398"/>
                    <a:pt x="2665" y="5380"/>
                    <a:pt x="46" y="8298"/>
                  </a:cubicBezTo>
                  <a:cubicBezTo>
                    <a:pt x="1" y="8356"/>
                    <a:pt x="56" y="8436"/>
                    <a:pt x="111" y="8436"/>
                  </a:cubicBezTo>
                  <a:cubicBezTo>
                    <a:pt x="128" y="8436"/>
                    <a:pt x="145" y="8429"/>
                    <a:pt x="159" y="8411"/>
                  </a:cubicBezTo>
                  <a:cubicBezTo>
                    <a:pt x="1439" y="6999"/>
                    <a:pt x="2814" y="5755"/>
                    <a:pt x="4416" y="4737"/>
                  </a:cubicBezTo>
                  <a:cubicBezTo>
                    <a:pt x="6225" y="3588"/>
                    <a:pt x="8261" y="2851"/>
                    <a:pt x="10319" y="2304"/>
                  </a:cubicBezTo>
                  <a:cubicBezTo>
                    <a:pt x="12373" y="1761"/>
                    <a:pt x="14463" y="1440"/>
                    <a:pt x="16558" y="1137"/>
                  </a:cubicBezTo>
                  <a:cubicBezTo>
                    <a:pt x="17612" y="987"/>
                    <a:pt x="18648" y="833"/>
                    <a:pt x="19684" y="648"/>
                  </a:cubicBezTo>
                  <a:cubicBezTo>
                    <a:pt x="20249" y="553"/>
                    <a:pt x="20837" y="440"/>
                    <a:pt x="21403" y="327"/>
                  </a:cubicBezTo>
                  <a:cubicBezTo>
                    <a:pt x="21465" y="314"/>
                    <a:pt x="21746" y="211"/>
                    <a:pt x="21933" y="211"/>
                  </a:cubicBezTo>
                  <a:cubicBezTo>
                    <a:pt x="22016" y="211"/>
                    <a:pt x="22081" y="232"/>
                    <a:pt x="22099" y="291"/>
                  </a:cubicBezTo>
                  <a:cubicBezTo>
                    <a:pt x="22194" y="535"/>
                    <a:pt x="22194" y="797"/>
                    <a:pt x="22249" y="1042"/>
                  </a:cubicBezTo>
                  <a:cubicBezTo>
                    <a:pt x="22264" y="1089"/>
                    <a:pt x="22300" y="1110"/>
                    <a:pt x="22336" y="1110"/>
                  </a:cubicBezTo>
                  <a:cubicBezTo>
                    <a:pt x="22384" y="1110"/>
                    <a:pt x="22431" y="1071"/>
                    <a:pt x="22421" y="1005"/>
                  </a:cubicBezTo>
                  <a:cubicBezTo>
                    <a:pt x="22326" y="684"/>
                    <a:pt x="22308" y="363"/>
                    <a:pt x="22194" y="64"/>
                  </a:cubicBezTo>
                  <a:cubicBezTo>
                    <a:pt x="22176" y="31"/>
                    <a:pt x="22148" y="1"/>
                    <a:pt x="221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3294;p31"/>
            <p:cNvSpPr/>
            <p:nvPr/>
          </p:nvSpPr>
          <p:spPr>
            <a:xfrm>
              <a:off x="6255675" y="3898675"/>
              <a:ext cx="533250" cy="196825"/>
            </a:xfrm>
            <a:custGeom>
              <a:avLst/>
              <a:gdLst/>
              <a:ahLst/>
              <a:cxnLst/>
              <a:rect l="l" t="t" r="r" b="b"/>
              <a:pathLst>
                <a:path w="21330" h="7873" extrusionOk="0">
                  <a:moveTo>
                    <a:pt x="21220" y="0"/>
                  </a:moveTo>
                  <a:cubicBezTo>
                    <a:pt x="21210" y="0"/>
                    <a:pt x="21200" y="2"/>
                    <a:pt x="21190" y="5"/>
                  </a:cubicBezTo>
                  <a:cubicBezTo>
                    <a:pt x="19964" y="272"/>
                    <a:pt x="18720" y="458"/>
                    <a:pt x="17475" y="666"/>
                  </a:cubicBezTo>
                  <a:cubicBezTo>
                    <a:pt x="15309" y="1064"/>
                    <a:pt x="13160" y="1457"/>
                    <a:pt x="10993" y="1892"/>
                  </a:cubicBezTo>
                  <a:cubicBezTo>
                    <a:pt x="8935" y="2326"/>
                    <a:pt x="6940" y="2796"/>
                    <a:pt x="5035" y="3760"/>
                  </a:cubicBezTo>
                  <a:cubicBezTo>
                    <a:pt x="3189" y="4701"/>
                    <a:pt x="1303" y="6058"/>
                    <a:pt x="41" y="7754"/>
                  </a:cubicBezTo>
                  <a:cubicBezTo>
                    <a:pt x="1" y="7819"/>
                    <a:pt x="59" y="7873"/>
                    <a:pt x="117" y="7873"/>
                  </a:cubicBezTo>
                  <a:cubicBezTo>
                    <a:pt x="145" y="7873"/>
                    <a:pt x="173" y="7860"/>
                    <a:pt x="190" y="7831"/>
                  </a:cubicBezTo>
                  <a:cubicBezTo>
                    <a:pt x="1511" y="6058"/>
                    <a:pt x="3529" y="4683"/>
                    <a:pt x="5487" y="3719"/>
                  </a:cubicBezTo>
                  <a:cubicBezTo>
                    <a:pt x="7333" y="2814"/>
                    <a:pt x="9333" y="2403"/>
                    <a:pt x="11332" y="2005"/>
                  </a:cubicBezTo>
                  <a:cubicBezTo>
                    <a:pt x="13386" y="1570"/>
                    <a:pt x="15458" y="1195"/>
                    <a:pt x="17530" y="819"/>
                  </a:cubicBezTo>
                  <a:cubicBezTo>
                    <a:pt x="18756" y="611"/>
                    <a:pt x="20018" y="439"/>
                    <a:pt x="21244" y="159"/>
                  </a:cubicBezTo>
                  <a:cubicBezTo>
                    <a:pt x="21330" y="143"/>
                    <a:pt x="21308" y="0"/>
                    <a:pt x="212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31"/>
            <p:cNvSpPr/>
            <p:nvPr/>
          </p:nvSpPr>
          <p:spPr>
            <a:xfrm>
              <a:off x="6275800" y="3910075"/>
              <a:ext cx="515600" cy="183575"/>
            </a:xfrm>
            <a:custGeom>
              <a:avLst/>
              <a:gdLst/>
              <a:ahLst/>
              <a:cxnLst/>
              <a:rect l="l" t="t" r="r" b="b"/>
              <a:pathLst>
                <a:path w="20624" h="7343" extrusionOk="0">
                  <a:moveTo>
                    <a:pt x="20498" y="0"/>
                  </a:moveTo>
                  <a:cubicBezTo>
                    <a:pt x="20492" y="0"/>
                    <a:pt x="20486" y="1"/>
                    <a:pt x="20480" y="2"/>
                  </a:cubicBezTo>
                  <a:cubicBezTo>
                    <a:pt x="16707" y="757"/>
                    <a:pt x="12902" y="1399"/>
                    <a:pt x="9147" y="2245"/>
                  </a:cubicBezTo>
                  <a:cubicBezTo>
                    <a:pt x="7338" y="2643"/>
                    <a:pt x="5664" y="3150"/>
                    <a:pt x="4058" y="4114"/>
                  </a:cubicBezTo>
                  <a:cubicBezTo>
                    <a:pt x="2629" y="4960"/>
                    <a:pt x="1231" y="6018"/>
                    <a:pt x="46" y="7203"/>
                  </a:cubicBezTo>
                  <a:cubicBezTo>
                    <a:pt x="1" y="7262"/>
                    <a:pt x="56" y="7342"/>
                    <a:pt x="111" y="7342"/>
                  </a:cubicBezTo>
                  <a:cubicBezTo>
                    <a:pt x="128" y="7342"/>
                    <a:pt x="145" y="7335"/>
                    <a:pt x="159" y="7316"/>
                  </a:cubicBezTo>
                  <a:cubicBezTo>
                    <a:pt x="1403" y="6091"/>
                    <a:pt x="2814" y="5036"/>
                    <a:pt x="4307" y="4150"/>
                  </a:cubicBezTo>
                  <a:cubicBezTo>
                    <a:pt x="5926" y="3191"/>
                    <a:pt x="7659" y="2738"/>
                    <a:pt x="9487" y="2322"/>
                  </a:cubicBezTo>
                  <a:cubicBezTo>
                    <a:pt x="13146" y="1512"/>
                    <a:pt x="16838" y="906"/>
                    <a:pt x="20534" y="155"/>
                  </a:cubicBezTo>
                  <a:cubicBezTo>
                    <a:pt x="20624" y="138"/>
                    <a:pt x="20596" y="0"/>
                    <a:pt x="204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3296;p31"/>
            <p:cNvSpPr/>
            <p:nvPr/>
          </p:nvSpPr>
          <p:spPr>
            <a:xfrm>
              <a:off x="6301350" y="3917075"/>
              <a:ext cx="471050" cy="167625"/>
            </a:xfrm>
            <a:custGeom>
              <a:avLst/>
              <a:gdLst/>
              <a:ahLst/>
              <a:cxnLst/>
              <a:rect l="l" t="t" r="r" b="b"/>
              <a:pathLst>
                <a:path w="18842" h="6705" extrusionOk="0">
                  <a:moveTo>
                    <a:pt x="18736" y="1"/>
                  </a:moveTo>
                  <a:cubicBezTo>
                    <a:pt x="18725" y="1"/>
                    <a:pt x="18714" y="3"/>
                    <a:pt x="18702" y="7"/>
                  </a:cubicBezTo>
                  <a:cubicBezTo>
                    <a:pt x="15273" y="1101"/>
                    <a:pt x="11690" y="1644"/>
                    <a:pt x="8202" y="2590"/>
                  </a:cubicBezTo>
                  <a:cubicBezTo>
                    <a:pt x="5298" y="3341"/>
                    <a:pt x="2303" y="4494"/>
                    <a:pt x="59" y="6566"/>
                  </a:cubicBezTo>
                  <a:cubicBezTo>
                    <a:pt x="1" y="6625"/>
                    <a:pt x="53" y="6705"/>
                    <a:pt x="123" y="6705"/>
                  </a:cubicBezTo>
                  <a:cubicBezTo>
                    <a:pt x="145" y="6705"/>
                    <a:pt x="168" y="6697"/>
                    <a:pt x="191" y="6679"/>
                  </a:cubicBezTo>
                  <a:cubicBezTo>
                    <a:pt x="2471" y="4566"/>
                    <a:pt x="5506" y="3454"/>
                    <a:pt x="8465" y="2685"/>
                  </a:cubicBezTo>
                  <a:cubicBezTo>
                    <a:pt x="11880" y="1780"/>
                    <a:pt x="15386" y="1232"/>
                    <a:pt x="18756" y="156"/>
                  </a:cubicBezTo>
                  <a:cubicBezTo>
                    <a:pt x="18841" y="123"/>
                    <a:pt x="18821" y="1"/>
                    <a:pt x="187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3297;p31"/>
            <p:cNvSpPr/>
            <p:nvPr/>
          </p:nvSpPr>
          <p:spPr>
            <a:xfrm>
              <a:off x="5670375" y="3886450"/>
              <a:ext cx="560875" cy="210925"/>
            </a:xfrm>
            <a:custGeom>
              <a:avLst/>
              <a:gdLst/>
              <a:ahLst/>
              <a:cxnLst/>
              <a:rect l="l" t="t" r="r" b="b"/>
              <a:pathLst>
                <a:path w="22435" h="8437" extrusionOk="0">
                  <a:moveTo>
                    <a:pt x="303" y="1"/>
                  </a:moveTo>
                  <a:cubicBezTo>
                    <a:pt x="274" y="1"/>
                    <a:pt x="246" y="31"/>
                    <a:pt x="228" y="64"/>
                  </a:cubicBezTo>
                  <a:cubicBezTo>
                    <a:pt x="137" y="363"/>
                    <a:pt x="96" y="684"/>
                    <a:pt x="24" y="1005"/>
                  </a:cubicBezTo>
                  <a:cubicBezTo>
                    <a:pt x="1" y="1071"/>
                    <a:pt x="48" y="1110"/>
                    <a:pt x="96" y="1110"/>
                  </a:cubicBezTo>
                  <a:cubicBezTo>
                    <a:pt x="131" y="1110"/>
                    <a:pt x="166" y="1089"/>
                    <a:pt x="173" y="1042"/>
                  </a:cubicBezTo>
                  <a:cubicBezTo>
                    <a:pt x="273" y="658"/>
                    <a:pt x="197" y="246"/>
                    <a:pt x="593" y="246"/>
                  </a:cubicBezTo>
                  <a:cubicBezTo>
                    <a:pt x="645" y="246"/>
                    <a:pt x="705" y="253"/>
                    <a:pt x="775" y="268"/>
                  </a:cubicBezTo>
                  <a:cubicBezTo>
                    <a:pt x="1340" y="404"/>
                    <a:pt x="1924" y="494"/>
                    <a:pt x="2490" y="607"/>
                  </a:cubicBezTo>
                  <a:cubicBezTo>
                    <a:pt x="3530" y="797"/>
                    <a:pt x="4584" y="947"/>
                    <a:pt x="5620" y="1100"/>
                  </a:cubicBezTo>
                  <a:cubicBezTo>
                    <a:pt x="7733" y="1422"/>
                    <a:pt x="9823" y="1720"/>
                    <a:pt x="11899" y="2249"/>
                  </a:cubicBezTo>
                  <a:cubicBezTo>
                    <a:pt x="13953" y="2756"/>
                    <a:pt x="15989" y="3512"/>
                    <a:pt x="17816" y="4624"/>
                  </a:cubicBezTo>
                  <a:cubicBezTo>
                    <a:pt x="19513" y="5624"/>
                    <a:pt x="20947" y="6941"/>
                    <a:pt x="22263" y="8411"/>
                  </a:cubicBezTo>
                  <a:cubicBezTo>
                    <a:pt x="22281" y="8429"/>
                    <a:pt x="22301" y="8436"/>
                    <a:pt x="22320" y="8436"/>
                  </a:cubicBezTo>
                  <a:cubicBezTo>
                    <a:pt x="22383" y="8436"/>
                    <a:pt x="22435" y="8356"/>
                    <a:pt x="22376" y="8298"/>
                  </a:cubicBezTo>
                  <a:cubicBezTo>
                    <a:pt x="21209" y="6981"/>
                    <a:pt x="19929" y="5810"/>
                    <a:pt x="18459" y="4832"/>
                  </a:cubicBezTo>
                  <a:cubicBezTo>
                    <a:pt x="16798" y="3738"/>
                    <a:pt x="14953" y="2964"/>
                    <a:pt x="13048" y="2399"/>
                  </a:cubicBezTo>
                  <a:cubicBezTo>
                    <a:pt x="8900" y="1137"/>
                    <a:pt x="4525" y="969"/>
                    <a:pt x="323" y="6"/>
                  </a:cubicBezTo>
                  <a:cubicBezTo>
                    <a:pt x="316" y="2"/>
                    <a:pt x="309" y="1"/>
                    <a:pt x="3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3298;p31"/>
            <p:cNvSpPr/>
            <p:nvPr/>
          </p:nvSpPr>
          <p:spPr>
            <a:xfrm>
              <a:off x="5672125" y="3898675"/>
              <a:ext cx="533225" cy="196825"/>
            </a:xfrm>
            <a:custGeom>
              <a:avLst/>
              <a:gdLst/>
              <a:ahLst/>
              <a:cxnLst/>
              <a:rect l="l" t="t" r="r" b="b"/>
              <a:pathLst>
                <a:path w="21329" h="7873" extrusionOk="0">
                  <a:moveTo>
                    <a:pt x="110" y="0"/>
                  </a:moveTo>
                  <a:cubicBezTo>
                    <a:pt x="21" y="0"/>
                    <a:pt x="1" y="143"/>
                    <a:pt x="103" y="159"/>
                  </a:cubicBezTo>
                  <a:cubicBezTo>
                    <a:pt x="1270" y="421"/>
                    <a:pt x="2478" y="593"/>
                    <a:pt x="3686" y="797"/>
                  </a:cubicBezTo>
                  <a:cubicBezTo>
                    <a:pt x="5740" y="1177"/>
                    <a:pt x="7812" y="1552"/>
                    <a:pt x="9866" y="1968"/>
                  </a:cubicBezTo>
                  <a:cubicBezTo>
                    <a:pt x="11847" y="2362"/>
                    <a:pt x="13806" y="2778"/>
                    <a:pt x="15652" y="3624"/>
                  </a:cubicBezTo>
                  <a:cubicBezTo>
                    <a:pt x="17710" y="4570"/>
                    <a:pt x="19782" y="5999"/>
                    <a:pt x="21139" y="7831"/>
                  </a:cubicBezTo>
                  <a:cubicBezTo>
                    <a:pt x="21164" y="7860"/>
                    <a:pt x="21194" y="7873"/>
                    <a:pt x="21222" y="7873"/>
                  </a:cubicBezTo>
                  <a:cubicBezTo>
                    <a:pt x="21281" y="7873"/>
                    <a:pt x="21328" y="7819"/>
                    <a:pt x="21288" y="7754"/>
                  </a:cubicBezTo>
                  <a:cubicBezTo>
                    <a:pt x="20062" y="6112"/>
                    <a:pt x="18253" y="4832"/>
                    <a:pt x="16466" y="3850"/>
                  </a:cubicBezTo>
                  <a:cubicBezTo>
                    <a:pt x="14598" y="2833"/>
                    <a:pt x="12544" y="2362"/>
                    <a:pt x="10472" y="1928"/>
                  </a:cubicBezTo>
                  <a:cubicBezTo>
                    <a:pt x="8323" y="1475"/>
                    <a:pt x="6152" y="1082"/>
                    <a:pt x="3985" y="706"/>
                  </a:cubicBezTo>
                  <a:cubicBezTo>
                    <a:pt x="2705" y="458"/>
                    <a:pt x="1402" y="290"/>
                    <a:pt x="140" y="5"/>
                  </a:cubicBezTo>
                  <a:cubicBezTo>
                    <a:pt x="129" y="2"/>
                    <a:pt x="119"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31"/>
            <p:cNvSpPr/>
            <p:nvPr/>
          </p:nvSpPr>
          <p:spPr>
            <a:xfrm>
              <a:off x="5669650" y="3910075"/>
              <a:ext cx="515925" cy="183575"/>
            </a:xfrm>
            <a:custGeom>
              <a:avLst/>
              <a:gdLst/>
              <a:ahLst/>
              <a:cxnLst/>
              <a:rect l="l" t="t" r="r" b="b"/>
              <a:pathLst>
                <a:path w="20637" h="7343" extrusionOk="0">
                  <a:moveTo>
                    <a:pt x="129" y="0"/>
                  </a:moveTo>
                  <a:cubicBezTo>
                    <a:pt x="47" y="0"/>
                    <a:pt x="0" y="138"/>
                    <a:pt x="107" y="155"/>
                  </a:cubicBezTo>
                  <a:cubicBezTo>
                    <a:pt x="3785" y="906"/>
                    <a:pt x="7477" y="1512"/>
                    <a:pt x="11154" y="2322"/>
                  </a:cubicBezTo>
                  <a:cubicBezTo>
                    <a:pt x="12964" y="2738"/>
                    <a:pt x="14697" y="3209"/>
                    <a:pt x="16316" y="4150"/>
                  </a:cubicBezTo>
                  <a:cubicBezTo>
                    <a:pt x="17809" y="5018"/>
                    <a:pt x="19238" y="6091"/>
                    <a:pt x="20464" y="7316"/>
                  </a:cubicBezTo>
                  <a:cubicBezTo>
                    <a:pt x="20483" y="7335"/>
                    <a:pt x="20503" y="7342"/>
                    <a:pt x="20522" y="7342"/>
                  </a:cubicBezTo>
                  <a:cubicBezTo>
                    <a:pt x="20584" y="7342"/>
                    <a:pt x="20636" y="7262"/>
                    <a:pt x="20578" y="7203"/>
                  </a:cubicBezTo>
                  <a:cubicBezTo>
                    <a:pt x="19392" y="6018"/>
                    <a:pt x="17994" y="4978"/>
                    <a:pt x="16583" y="4114"/>
                  </a:cubicBezTo>
                  <a:cubicBezTo>
                    <a:pt x="14982" y="3132"/>
                    <a:pt x="13285" y="2662"/>
                    <a:pt x="11476" y="2245"/>
                  </a:cubicBezTo>
                  <a:cubicBezTo>
                    <a:pt x="7721" y="1381"/>
                    <a:pt x="3916" y="757"/>
                    <a:pt x="144" y="2"/>
                  </a:cubicBezTo>
                  <a:cubicBezTo>
                    <a:pt x="139" y="1"/>
                    <a:pt x="134"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31"/>
            <p:cNvSpPr/>
            <p:nvPr/>
          </p:nvSpPr>
          <p:spPr>
            <a:xfrm>
              <a:off x="5669750" y="3909975"/>
              <a:ext cx="488025" cy="177050"/>
            </a:xfrm>
            <a:custGeom>
              <a:avLst/>
              <a:gdLst/>
              <a:ahLst/>
              <a:cxnLst/>
              <a:rect l="l" t="t" r="r" b="b"/>
              <a:pathLst>
                <a:path w="19521" h="7082" extrusionOk="0">
                  <a:moveTo>
                    <a:pt x="115" y="1"/>
                  </a:moveTo>
                  <a:cubicBezTo>
                    <a:pt x="39" y="1"/>
                    <a:pt x="1" y="143"/>
                    <a:pt x="103" y="159"/>
                  </a:cubicBezTo>
                  <a:cubicBezTo>
                    <a:pt x="3496" y="1250"/>
                    <a:pt x="7020" y="1874"/>
                    <a:pt x="10490" y="2761"/>
                  </a:cubicBezTo>
                  <a:cubicBezTo>
                    <a:pt x="13734" y="3606"/>
                    <a:pt x="16859" y="4719"/>
                    <a:pt x="19348" y="7058"/>
                  </a:cubicBezTo>
                  <a:cubicBezTo>
                    <a:pt x="19365" y="7074"/>
                    <a:pt x="19384" y="7081"/>
                    <a:pt x="19403" y="7081"/>
                  </a:cubicBezTo>
                  <a:cubicBezTo>
                    <a:pt x="19466" y="7081"/>
                    <a:pt x="19520" y="7001"/>
                    <a:pt x="19461" y="6945"/>
                  </a:cubicBezTo>
                  <a:cubicBezTo>
                    <a:pt x="17104" y="4737"/>
                    <a:pt x="14222" y="3625"/>
                    <a:pt x="11150" y="2779"/>
                  </a:cubicBezTo>
                  <a:cubicBezTo>
                    <a:pt x="7513" y="1761"/>
                    <a:pt x="3759" y="1159"/>
                    <a:pt x="140" y="6"/>
                  </a:cubicBezTo>
                  <a:cubicBezTo>
                    <a:pt x="131" y="2"/>
                    <a:pt x="123"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1" name="Google Shape;3301;p31"/>
            <p:cNvSpPr/>
            <p:nvPr/>
          </p:nvSpPr>
          <p:spPr>
            <a:xfrm>
              <a:off x="6164550" y="4106575"/>
              <a:ext cx="127025" cy="28750"/>
            </a:xfrm>
            <a:custGeom>
              <a:avLst/>
              <a:gdLst/>
              <a:ahLst/>
              <a:cxnLst/>
              <a:rect l="l" t="t" r="r" b="b"/>
              <a:pathLst>
                <a:path w="5081" h="1150" extrusionOk="0">
                  <a:moveTo>
                    <a:pt x="114" y="0"/>
                  </a:moveTo>
                  <a:cubicBezTo>
                    <a:pt x="58" y="0"/>
                    <a:pt x="1" y="63"/>
                    <a:pt x="26" y="117"/>
                  </a:cubicBezTo>
                  <a:cubicBezTo>
                    <a:pt x="388" y="814"/>
                    <a:pt x="1383" y="1004"/>
                    <a:pt x="2062" y="1117"/>
                  </a:cubicBezTo>
                  <a:cubicBezTo>
                    <a:pt x="2219" y="1139"/>
                    <a:pt x="2377" y="1149"/>
                    <a:pt x="2534" y="1149"/>
                  </a:cubicBezTo>
                  <a:cubicBezTo>
                    <a:pt x="3447" y="1149"/>
                    <a:pt x="4330" y="789"/>
                    <a:pt x="5025" y="194"/>
                  </a:cubicBezTo>
                  <a:cubicBezTo>
                    <a:pt x="5080" y="135"/>
                    <a:pt x="5027" y="55"/>
                    <a:pt x="4967" y="55"/>
                  </a:cubicBezTo>
                  <a:cubicBezTo>
                    <a:pt x="4948" y="55"/>
                    <a:pt x="4929" y="63"/>
                    <a:pt x="4912" y="81"/>
                  </a:cubicBezTo>
                  <a:cubicBezTo>
                    <a:pt x="4256" y="648"/>
                    <a:pt x="3426" y="979"/>
                    <a:pt x="2548" y="979"/>
                  </a:cubicBezTo>
                  <a:cubicBezTo>
                    <a:pt x="2438" y="979"/>
                    <a:pt x="2327" y="973"/>
                    <a:pt x="2216" y="963"/>
                  </a:cubicBezTo>
                  <a:cubicBezTo>
                    <a:pt x="1537" y="909"/>
                    <a:pt x="501" y="701"/>
                    <a:pt x="180" y="40"/>
                  </a:cubicBezTo>
                  <a:cubicBezTo>
                    <a:pt x="162" y="12"/>
                    <a:pt x="138"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3302;p31"/>
            <p:cNvSpPr/>
            <p:nvPr/>
          </p:nvSpPr>
          <p:spPr>
            <a:xfrm>
              <a:off x="6210325" y="4095775"/>
              <a:ext cx="11575" cy="15725"/>
            </a:xfrm>
            <a:custGeom>
              <a:avLst/>
              <a:gdLst/>
              <a:ahLst/>
              <a:cxnLst/>
              <a:rect l="l" t="t" r="r" b="b"/>
              <a:pathLst>
                <a:path w="463" h="629" extrusionOk="0">
                  <a:moveTo>
                    <a:pt x="351" y="0"/>
                  </a:moveTo>
                  <a:cubicBezTo>
                    <a:pt x="328" y="0"/>
                    <a:pt x="305" y="11"/>
                    <a:pt x="290" y="38"/>
                  </a:cubicBezTo>
                  <a:cubicBezTo>
                    <a:pt x="213" y="192"/>
                    <a:pt x="158" y="359"/>
                    <a:pt x="45" y="472"/>
                  </a:cubicBezTo>
                  <a:cubicBezTo>
                    <a:pt x="0" y="545"/>
                    <a:pt x="56" y="629"/>
                    <a:pt x="112" y="629"/>
                  </a:cubicBezTo>
                  <a:cubicBezTo>
                    <a:pt x="128" y="629"/>
                    <a:pt x="145" y="621"/>
                    <a:pt x="158" y="603"/>
                  </a:cubicBezTo>
                  <a:cubicBezTo>
                    <a:pt x="271" y="454"/>
                    <a:pt x="344" y="287"/>
                    <a:pt x="421" y="133"/>
                  </a:cubicBezTo>
                  <a:cubicBezTo>
                    <a:pt x="462" y="65"/>
                    <a:pt x="406" y="0"/>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31"/>
            <p:cNvSpPr/>
            <p:nvPr/>
          </p:nvSpPr>
          <p:spPr>
            <a:xfrm>
              <a:off x="6221725" y="4096950"/>
              <a:ext cx="3875" cy="17050"/>
            </a:xfrm>
            <a:custGeom>
              <a:avLst/>
              <a:gdLst/>
              <a:ahLst/>
              <a:cxnLst/>
              <a:rect l="l" t="t" r="r" b="b"/>
              <a:pathLst>
                <a:path w="155" h="682" extrusionOk="0">
                  <a:moveTo>
                    <a:pt x="78" y="1"/>
                  </a:moveTo>
                  <a:cubicBezTo>
                    <a:pt x="39" y="1"/>
                    <a:pt x="1" y="29"/>
                    <a:pt x="1" y="86"/>
                  </a:cubicBezTo>
                  <a:lnTo>
                    <a:pt x="1" y="597"/>
                  </a:lnTo>
                  <a:cubicBezTo>
                    <a:pt x="1" y="653"/>
                    <a:pt x="39" y="682"/>
                    <a:pt x="78" y="682"/>
                  </a:cubicBezTo>
                  <a:cubicBezTo>
                    <a:pt x="116" y="682"/>
                    <a:pt x="155" y="653"/>
                    <a:pt x="155" y="597"/>
                  </a:cubicBezTo>
                  <a:lnTo>
                    <a:pt x="155" y="86"/>
                  </a:lnTo>
                  <a:cubicBezTo>
                    <a:pt x="155" y="29"/>
                    <a:pt x="116" y="1"/>
                    <a:pt x="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3304;p31"/>
            <p:cNvSpPr/>
            <p:nvPr/>
          </p:nvSpPr>
          <p:spPr>
            <a:xfrm>
              <a:off x="6228400" y="4096950"/>
              <a:ext cx="5225" cy="15700"/>
            </a:xfrm>
            <a:custGeom>
              <a:avLst/>
              <a:gdLst/>
              <a:ahLst/>
              <a:cxnLst/>
              <a:rect l="l" t="t" r="r" b="b"/>
              <a:pathLst>
                <a:path w="209" h="628" extrusionOk="0">
                  <a:moveTo>
                    <a:pt x="85" y="1"/>
                  </a:moveTo>
                  <a:cubicBezTo>
                    <a:pt x="43" y="1"/>
                    <a:pt x="1" y="29"/>
                    <a:pt x="1" y="86"/>
                  </a:cubicBezTo>
                  <a:cubicBezTo>
                    <a:pt x="19" y="240"/>
                    <a:pt x="55" y="389"/>
                    <a:pt x="55" y="556"/>
                  </a:cubicBezTo>
                  <a:cubicBezTo>
                    <a:pt x="55" y="604"/>
                    <a:pt x="94" y="627"/>
                    <a:pt x="132" y="627"/>
                  </a:cubicBezTo>
                  <a:cubicBezTo>
                    <a:pt x="170" y="627"/>
                    <a:pt x="209" y="604"/>
                    <a:pt x="209" y="556"/>
                  </a:cubicBezTo>
                  <a:cubicBezTo>
                    <a:pt x="209" y="389"/>
                    <a:pt x="168" y="240"/>
                    <a:pt x="168" y="86"/>
                  </a:cubicBezTo>
                  <a:cubicBezTo>
                    <a:pt x="168" y="29"/>
                    <a:pt x="126" y="1"/>
                    <a:pt x="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3305;p31"/>
            <p:cNvSpPr/>
            <p:nvPr/>
          </p:nvSpPr>
          <p:spPr>
            <a:xfrm>
              <a:off x="6232075" y="4095975"/>
              <a:ext cx="15600" cy="16650"/>
            </a:xfrm>
            <a:custGeom>
              <a:avLst/>
              <a:gdLst/>
              <a:ahLst/>
              <a:cxnLst/>
              <a:rect l="l" t="t" r="r" b="b"/>
              <a:pathLst>
                <a:path w="624" h="666" extrusionOk="0">
                  <a:moveTo>
                    <a:pt x="128" y="0"/>
                  </a:moveTo>
                  <a:cubicBezTo>
                    <a:pt x="66" y="0"/>
                    <a:pt x="0" y="57"/>
                    <a:pt x="39" y="125"/>
                  </a:cubicBezTo>
                  <a:cubicBezTo>
                    <a:pt x="152" y="315"/>
                    <a:pt x="306" y="464"/>
                    <a:pt x="437" y="636"/>
                  </a:cubicBezTo>
                  <a:cubicBezTo>
                    <a:pt x="453" y="657"/>
                    <a:pt x="477" y="666"/>
                    <a:pt x="502" y="666"/>
                  </a:cubicBezTo>
                  <a:cubicBezTo>
                    <a:pt x="562" y="666"/>
                    <a:pt x="623" y="614"/>
                    <a:pt x="569" y="559"/>
                  </a:cubicBezTo>
                  <a:cubicBezTo>
                    <a:pt x="437" y="392"/>
                    <a:pt x="288" y="220"/>
                    <a:pt x="193" y="30"/>
                  </a:cubicBezTo>
                  <a:cubicBezTo>
                    <a:pt x="176" y="9"/>
                    <a:pt x="152" y="0"/>
                    <a:pt x="1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3306;p31"/>
            <p:cNvSpPr/>
            <p:nvPr/>
          </p:nvSpPr>
          <p:spPr>
            <a:xfrm>
              <a:off x="6106375" y="4082125"/>
              <a:ext cx="6125" cy="477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7" name="Google Shape;3307;p31"/>
            <p:cNvSpPr/>
            <p:nvPr/>
          </p:nvSpPr>
          <p:spPr>
            <a:xfrm>
              <a:off x="6119050" y="4085975"/>
              <a:ext cx="6575" cy="5100"/>
            </a:xfrm>
            <a:custGeom>
              <a:avLst/>
              <a:gdLst/>
              <a:ahLst/>
              <a:cxnLst/>
              <a:rect l="l" t="t" r="r" b="b"/>
              <a:pathLst>
                <a:path w="263" h="204" extrusionOk="0">
                  <a:moveTo>
                    <a:pt x="132" y="0"/>
                  </a:moveTo>
                  <a:cubicBezTo>
                    <a:pt x="0" y="0"/>
                    <a:pt x="0" y="204"/>
                    <a:pt x="132" y="204"/>
                  </a:cubicBezTo>
                  <a:cubicBezTo>
                    <a:pt x="263" y="204"/>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3308;p31"/>
            <p:cNvSpPr/>
            <p:nvPr/>
          </p:nvSpPr>
          <p:spPr>
            <a:xfrm>
              <a:off x="6308025" y="4092075"/>
              <a:ext cx="6575" cy="5225"/>
            </a:xfrm>
            <a:custGeom>
              <a:avLst/>
              <a:gdLst/>
              <a:ahLst/>
              <a:cxnLst/>
              <a:rect l="l" t="t" r="r" b="b"/>
              <a:pathLst>
                <a:path w="263"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3309;p31"/>
            <p:cNvSpPr/>
            <p:nvPr/>
          </p:nvSpPr>
          <p:spPr>
            <a:xfrm>
              <a:off x="6321250" y="40840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310" name="Google Shape;3310;p31"/>
          <p:cNvSpPr/>
          <p:nvPr/>
        </p:nvSpPr>
        <p:spPr>
          <a:xfrm>
            <a:off x="11157518" y="4577004"/>
            <a:ext cx="60244" cy="46981"/>
          </a:xfrm>
          <a:custGeom>
            <a:avLst/>
            <a:gdLst/>
            <a:ahLst/>
            <a:cxnLst/>
            <a:rect l="l" t="t" r="r" b="b"/>
            <a:pathLst>
              <a:path w="268" h="209" extrusionOk="0">
                <a:moveTo>
                  <a:pt x="131" y="0"/>
                </a:moveTo>
                <a:cubicBezTo>
                  <a:pt x="0" y="0"/>
                  <a:pt x="0" y="208"/>
                  <a:pt x="131" y="208"/>
                </a:cubicBezTo>
                <a:cubicBezTo>
                  <a:pt x="267" y="208"/>
                  <a:pt x="267" y="0"/>
                  <a:pt x="13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1" name="Google Shape;3311;p31"/>
          <p:cNvSpPr/>
          <p:nvPr/>
        </p:nvSpPr>
        <p:spPr>
          <a:xfrm>
            <a:off x="11221583" y="4670517"/>
            <a:ext cx="59120" cy="41811"/>
          </a:xfrm>
          <a:custGeom>
            <a:avLst/>
            <a:gdLst/>
            <a:ahLst/>
            <a:cxnLst/>
            <a:rect l="l" t="t" r="r" b="b"/>
            <a:pathLst>
              <a:path w="263" h="186" extrusionOk="0">
                <a:moveTo>
                  <a:pt x="131" y="0"/>
                </a:moveTo>
                <a:cubicBezTo>
                  <a:pt x="0" y="0"/>
                  <a:pt x="0" y="186"/>
                  <a:pt x="131" y="186"/>
                </a:cubicBezTo>
                <a:cubicBezTo>
                  <a:pt x="263" y="186"/>
                  <a:pt x="263" y="0"/>
                  <a:pt x="13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3312;p31"/>
          <p:cNvSpPr/>
          <p:nvPr/>
        </p:nvSpPr>
        <p:spPr>
          <a:xfrm>
            <a:off x="11068951" y="4686702"/>
            <a:ext cx="59120" cy="46981"/>
          </a:xfrm>
          <a:custGeom>
            <a:avLst/>
            <a:gdLst/>
            <a:ahLst/>
            <a:cxnLst/>
            <a:rect l="l" t="t" r="r" b="b"/>
            <a:pathLst>
              <a:path w="263"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3" name="Google Shape;3313;p31"/>
          <p:cNvSpPr/>
          <p:nvPr/>
        </p:nvSpPr>
        <p:spPr>
          <a:xfrm>
            <a:off x="1435711" y="2433637"/>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3314;p31"/>
          <p:cNvSpPr/>
          <p:nvPr/>
        </p:nvSpPr>
        <p:spPr>
          <a:xfrm>
            <a:off x="8702361" y="1691147"/>
            <a:ext cx="114193" cy="89691"/>
          </a:xfrm>
          <a:custGeom>
            <a:avLst/>
            <a:gdLst/>
            <a:ahLst/>
            <a:cxnLst/>
            <a:rect l="l" t="t" r="r" b="b"/>
            <a:pathLst>
              <a:path w="508" h="399" extrusionOk="0">
                <a:moveTo>
                  <a:pt x="263" y="0"/>
                </a:moveTo>
                <a:cubicBezTo>
                  <a:pt x="1" y="0"/>
                  <a:pt x="1" y="398"/>
                  <a:pt x="263" y="398"/>
                </a:cubicBezTo>
                <a:cubicBezTo>
                  <a:pt x="507" y="398"/>
                  <a:pt x="507" y="0"/>
                  <a:pt x="26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3315;p31"/>
          <p:cNvSpPr/>
          <p:nvPr/>
        </p:nvSpPr>
        <p:spPr>
          <a:xfrm>
            <a:off x="1832310" y="1226855"/>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3316;p31"/>
          <p:cNvSpPr/>
          <p:nvPr/>
        </p:nvSpPr>
        <p:spPr>
          <a:xfrm>
            <a:off x="9569151" y="1547509"/>
            <a:ext cx="233107" cy="233332"/>
          </a:xfrm>
          <a:custGeom>
            <a:avLst/>
            <a:gdLst/>
            <a:ahLst/>
            <a:cxnLst/>
            <a:rect l="l" t="t" r="r" b="b"/>
            <a:pathLst>
              <a:path w="1037" h="1038" extrusionOk="0">
                <a:moveTo>
                  <a:pt x="749" y="0"/>
                </a:moveTo>
                <a:cubicBezTo>
                  <a:pt x="737" y="0"/>
                  <a:pt x="726" y="2"/>
                  <a:pt x="716" y="6"/>
                </a:cubicBezTo>
                <a:cubicBezTo>
                  <a:pt x="621" y="61"/>
                  <a:pt x="526" y="120"/>
                  <a:pt x="431" y="174"/>
                </a:cubicBezTo>
                <a:cubicBezTo>
                  <a:pt x="394" y="156"/>
                  <a:pt x="340" y="138"/>
                  <a:pt x="299" y="120"/>
                </a:cubicBezTo>
                <a:cubicBezTo>
                  <a:pt x="285" y="108"/>
                  <a:pt x="271" y="103"/>
                  <a:pt x="258" y="103"/>
                </a:cubicBezTo>
                <a:cubicBezTo>
                  <a:pt x="201" y="103"/>
                  <a:pt x="154" y="189"/>
                  <a:pt x="168" y="251"/>
                </a:cubicBezTo>
                <a:cubicBezTo>
                  <a:pt x="186" y="287"/>
                  <a:pt x="204" y="323"/>
                  <a:pt x="227" y="364"/>
                </a:cubicBezTo>
                <a:cubicBezTo>
                  <a:pt x="150" y="418"/>
                  <a:pt x="91" y="477"/>
                  <a:pt x="37" y="549"/>
                </a:cubicBezTo>
                <a:cubicBezTo>
                  <a:pt x="1" y="590"/>
                  <a:pt x="19" y="662"/>
                  <a:pt x="55" y="685"/>
                </a:cubicBezTo>
                <a:cubicBezTo>
                  <a:pt x="68" y="711"/>
                  <a:pt x="94" y="728"/>
                  <a:pt x="121" y="728"/>
                </a:cubicBezTo>
                <a:cubicBezTo>
                  <a:pt x="130" y="728"/>
                  <a:pt x="140" y="726"/>
                  <a:pt x="150" y="721"/>
                </a:cubicBezTo>
                <a:cubicBezTo>
                  <a:pt x="227" y="721"/>
                  <a:pt x="299" y="703"/>
                  <a:pt x="358" y="703"/>
                </a:cubicBezTo>
                <a:cubicBezTo>
                  <a:pt x="413" y="816"/>
                  <a:pt x="471" y="911"/>
                  <a:pt x="544" y="1002"/>
                </a:cubicBezTo>
                <a:cubicBezTo>
                  <a:pt x="561" y="1027"/>
                  <a:pt x="591" y="1038"/>
                  <a:pt x="622" y="1038"/>
                </a:cubicBezTo>
                <a:cubicBezTo>
                  <a:pt x="663" y="1038"/>
                  <a:pt x="705" y="1017"/>
                  <a:pt x="716" y="984"/>
                </a:cubicBezTo>
                <a:cubicBezTo>
                  <a:pt x="734" y="870"/>
                  <a:pt x="770" y="739"/>
                  <a:pt x="811" y="626"/>
                </a:cubicBezTo>
                <a:cubicBezTo>
                  <a:pt x="847" y="626"/>
                  <a:pt x="883" y="608"/>
                  <a:pt x="924" y="608"/>
                </a:cubicBezTo>
                <a:cubicBezTo>
                  <a:pt x="1037" y="590"/>
                  <a:pt x="1037" y="459"/>
                  <a:pt x="942" y="418"/>
                </a:cubicBezTo>
                <a:cubicBezTo>
                  <a:pt x="924" y="400"/>
                  <a:pt x="883" y="382"/>
                  <a:pt x="865" y="382"/>
                </a:cubicBezTo>
                <a:cubicBezTo>
                  <a:pt x="865" y="269"/>
                  <a:pt x="865" y="174"/>
                  <a:pt x="847" y="79"/>
                </a:cubicBezTo>
                <a:cubicBezTo>
                  <a:pt x="847" y="35"/>
                  <a:pt x="797" y="0"/>
                  <a:pt x="749"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7" name="Google Shape;3317;p31"/>
          <p:cNvSpPr/>
          <p:nvPr/>
        </p:nvSpPr>
        <p:spPr>
          <a:xfrm>
            <a:off x="3569058" y="330497"/>
            <a:ext cx="1160591" cy="628513"/>
          </a:xfrm>
          <a:custGeom>
            <a:avLst/>
            <a:gdLst/>
            <a:ahLst/>
            <a:cxnLst/>
            <a:rect l="l" t="t" r="r" b="b"/>
            <a:pathLst>
              <a:path w="5163" h="2796" extrusionOk="0">
                <a:moveTo>
                  <a:pt x="1776" y="0"/>
                </a:moveTo>
                <a:cubicBezTo>
                  <a:pt x="1690" y="0"/>
                  <a:pt x="1595" y="25"/>
                  <a:pt x="1490" y="81"/>
                </a:cubicBezTo>
                <a:cubicBezTo>
                  <a:pt x="1019" y="308"/>
                  <a:pt x="1133" y="1004"/>
                  <a:pt x="1246" y="1416"/>
                </a:cubicBezTo>
                <a:cubicBezTo>
                  <a:pt x="1063" y="1278"/>
                  <a:pt x="897" y="1221"/>
                  <a:pt x="756" y="1221"/>
                </a:cubicBezTo>
                <a:cubicBezTo>
                  <a:pt x="163" y="1221"/>
                  <a:pt x="0" y="2222"/>
                  <a:pt x="866" y="2511"/>
                </a:cubicBezTo>
                <a:cubicBezTo>
                  <a:pt x="1585" y="2796"/>
                  <a:pt x="2490" y="2701"/>
                  <a:pt x="3241" y="2737"/>
                </a:cubicBezTo>
                <a:cubicBezTo>
                  <a:pt x="4109" y="2701"/>
                  <a:pt x="5091" y="2737"/>
                  <a:pt x="5109" y="1868"/>
                </a:cubicBezTo>
                <a:cubicBezTo>
                  <a:pt x="5163" y="1368"/>
                  <a:pt x="4882" y="969"/>
                  <a:pt x="4490" y="969"/>
                </a:cubicBezTo>
                <a:cubicBezTo>
                  <a:pt x="4322" y="969"/>
                  <a:pt x="4133" y="1043"/>
                  <a:pt x="3942" y="1212"/>
                </a:cubicBezTo>
                <a:cubicBezTo>
                  <a:pt x="3865" y="778"/>
                  <a:pt x="4055" y="267"/>
                  <a:pt x="3508" y="81"/>
                </a:cubicBezTo>
                <a:cubicBezTo>
                  <a:pt x="3429" y="55"/>
                  <a:pt x="3356" y="43"/>
                  <a:pt x="3287" y="43"/>
                </a:cubicBezTo>
                <a:cubicBezTo>
                  <a:pt x="2913" y="43"/>
                  <a:pt x="2692" y="408"/>
                  <a:pt x="2562" y="760"/>
                </a:cubicBezTo>
                <a:cubicBezTo>
                  <a:pt x="2363" y="465"/>
                  <a:pt x="2153" y="0"/>
                  <a:pt x="17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3318;p31"/>
          <p:cNvSpPr/>
          <p:nvPr/>
        </p:nvSpPr>
        <p:spPr>
          <a:xfrm>
            <a:off x="6897073" y="613732"/>
            <a:ext cx="977387" cy="518141"/>
          </a:xfrm>
          <a:custGeom>
            <a:avLst/>
            <a:gdLst/>
            <a:ahLst/>
            <a:cxnLst/>
            <a:rect l="l" t="t" r="r" b="b"/>
            <a:pathLst>
              <a:path w="4348" h="2305" extrusionOk="0">
                <a:moveTo>
                  <a:pt x="1489" y="1"/>
                </a:moveTo>
                <a:cubicBezTo>
                  <a:pt x="1418" y="1"/>
                  <a:pt x="1341" y="20"/>
                  <a:pt x="1256" y="65"/>
                </a:cubicBezTo>
                <a:cubicBezTo>
                  <a:pt x="876" y="269"/>
                  <a:pt x="953" y="834"/>
                  <a:pt x="1048" y="1196"/>
                </a:cubicBezTo>
                <a:cubicBezTo>
                  <a:pt x="895" y="1079"/>
                  <a:pt x="755" y="1030"/>
                  <a:pt x="636" y="1030"/>
                </a:cubicBezTo>
                <a:cubicBezTo>
                  <a:pt x="139" y="1030"/>
                  <a:pt x="1" y="1875"/>
                  <a:pt x="745" y="2119"/>
                </a:cubicBezTo>
                <a:cubicBezTo>
                  <a:pt x="1141" y="2285"/>
                  <a:pt x="1625" y="2303"/>
                  <a:pt x="2090" y="2303"/>
                </a:cubicBezTo>
                <a:cubicBezTo>
                  <a:pt x="2217" y="2303"/>
                  <a:pt x="2343" y="2301"/>
                  <a:pt x="2465" y="2301"/>
                </a:cubicBezTo>
                <a:cubicBezTo>
                  <a:pt x="2555" y="2301"/>
                  <a:pt x="2642" y="2302"/>
                  <a:pt x="2726" y="2305"/>
                </a:cubicBezTo>
                <a:cubicBezTo>
                  <a:pt x="3459" y="2287"/>
                  <a:pt x="4269" y="2305"/>
                  <a:pt x="4310" y="1572"/>
                </a:cubicBezTo>
                <a:cubicBezTo>
                  <a:pt x="4348" y="1161"/>
                  <a:pt x="4109" y="825"/>
                  <a:pt x="3779" y="825"/>
                </a:cubicBezTo>
                <a:cubicBezTo>
                  <a:pt x="3640" y="825"/>
                  <a:pt x="3485" y="885"/>
                  <a:pt x="3328" y="1024"/>
                </a:cubicBezTo>
                <a:cubicBezTo>
                  <a:pt x="3251" y="667"/>
                  <a:pt x="3405" y="233"/>
                  <a:pt x="2953" y="83"/>
                </a:cubicBezTo>
                <a:cubicBezTo>
                  <a:pt x="2882" y="58"/>
                  <a:pt x="2817" y="47"/>
                  <a:pt x="2757" y="47"/>
                </a:cubicBezTo>
                <a:cubicBezTo>
                  <a:pt x="2447" y="47"/>
                  <a:pt x="2271" y="350"/>
                  <a:pt x="2161" y="649"/>
                </a:cubicBezTo>
                <a:cubicBezTo>
                  <a:pt x="1990" y="401"/>
                  <a:pt x="1808" y="1"/>
                  <a:pt x="148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9" name="Google Shape;3319;p31"/>
          <p:cNvSpPr/>
          <p:nvPr/>
        </p:nvSpPr>
        <p:spPr>
          <a:xfrm>
            <a:off x="-288789" y="2614589"/>
            <a:ext cx="1493055" cy="797105"/>
          </a:xfrm>
          <a:custGeom>
            <a:avLst/>
            <a:gdLst/>
            <a:ahLst/>
            <a:cxnLst/>
            <a:rect l="l" t="t" r="r" b="b"/>
            <a:pathLst>
              <a:path w="6642" h="3546" extrusionOk="0">
                <a:moveTo>
                  <a:pt x="2275" y="0"/>
                </a:moveTo>
                <a:cubicBezTo>
                  <a:pt x="2166" y="0"/>
                  <a:pt x="2046" y="30"/>
                  <a:pt x="1914" y="99"/>
                </a:cubicBezTo>
                <a:cubicBezTo>
                  <a:pt x="1312" y="415"/>
                  <a:pt x="1443" y="1302"/>
                  <a:pt x="1593" y="1850"/>
                </a:cubicBezTo>
                <a:cubicBezTo>
                  <a:pt x="1357" y="1669"/>
                  <a:pt x="1142" y="1595"/>
                  <a:pt x="960" y="1595"/>
                </a:cubicBezTo>
                <a:cubicBezTo>
                  <a:pt x="207" y="1595"/>
                  <a:pt x="1" y="2864"/>
                  <a:pt x="1122" y="3243"/>
                </a:cubicBezTo>
                <a:cubicBezTo>
                  <a:pt x="1725" y="3496"/>
                  <a:pt x="2445" y="3522"/>
                  <a:pt x="3144" y="3522"/>
                </a:cubicBezTo>
                <a:cubicBezTo>
                  <a:pt x="3325" y="3522"/>
                  <a:pt x="3505" y="3521"/>
                  <a:pt x="3681" y="3521"/>
                </a:cubicBezTo>
                <a:cubicBezTo>
                  <a:pt x="3844" y="3521"/>
                  <a:pt x="4004" y="3522"/>
                  <a:pt x="4158" y="3528"/>
                </a:cubicBezTo>
                <a:cubicBezTo>
                  <a:pt x="5289" y="3492"/>
                  <a:pt x="6533" y="3546"/>
                  <a:pt x="6587" y="2415"/>
                </a:cubicBezTo>
                <a:cubicBezTo>
                  <a:pt x="6641" y="1779"/>
                  <a:pt x="6275" y="1264"/>
                  <a:pt x="5771" y="1264"/>
                </a:cubicBezTo>
                <a:cubicBezTo>
                  <a:pt x="5558" y="1264"/>
                  <a:pt x="5321" y="1355"/>
                  <a:pt x="5081" y="1569"/>
                </a:cubicBezTo>
                <a:cubicBezTo>
                  <a:pt x="4967" y="1022"/>
                  <a:pt x="5212" y="361"/>
                  <a:pt x="4497" y="117"/>
                </a:cubicBezTo>
                <a:cubicBezTo>
                  <a:pt x="4395" y="82"/>
                  <a:pt x="4300" y="66"/>
                  <a:pt x="4212" y="66"/>
                </a:cubicBezTo>
                <a:cubicBezTo>
                  <a:pt x="3735" y="66"/>
                  <a:pt x="3468" y="541"/>
                  <a:pt x="3307" y="1004"/>
                </a:cubicBezTo>
                <a:cubicBezTo>
                  <a:pt x="3044" y="614"/>
                  <a:pt x="2769" y="0"/>
                  <a:pt x="227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0" name="Google Shape;3320;p31"/>
          <p:cNvSpPr/>
          <p:nvPr/>
        </p:nvSpPr>
        <p:spPr>
          <a:xfrm>
            <a:off x="5593966" y="332295"/>
            <a:ext cx="234007" cy="235131"/>
          </a:xfrm>
          <a:custGeom>
            <a:avLst/>
            <a:gdLst/>
            <a:ahLst/>
            <a:cxnLst/>
            <a:rect l="l" t="t" r="r" b="b"/>
            <a:pathLst>
              <a:path w="1041" h="1046" extrusionOk="0">
                <a:moveTo>
                  <a:pt x="766" y="0"/>
                </a:moveTo>
                <a:cubicBezTo>
                  <a:pt x="750" y="0"/>
                  <a:pt x="734" y="5"/>
                  <a:pt x="720" y="15"/>
                </a:cubicBezTo>
                <a:cubicBezTo>
                  <a:pt x="625" y="51"/>
                  <a:pt x="530" y="110"/>
                  <a:pt x="435" y="186"/>
                </a:cubicBezTo>
                <a:cubicBezTo>
                  <a:pt x="399" y="146"/>
                  <a:pt x="340" y="128"/>
                  <a:pt x="304" y="110"/>
                </a:cubicBezTo>
                <a:cubicBezTo>
                  <a:pt x="292" y="104"/>
                  <a:pt x="279" y="101"/>
                  <a:pt x="267" y="101"/>
                </a:cubicBezTo>
                <a:cubicBezTo>
                  <a:pt x="201" y="101"/>
                  <a:pt x="142" y="176"/>
                  <a:pt x="172" y="241"/>
                </a:cubicBezTo>
                <a:cubicBezTo>
                  <a:pt x="191" y="277"/>
                  <a:pt x="209" y="318"/>
                  <a:pt x="227" y="354"/>
                </a:cubicBezTo>
                <a:cubicBezTo>
                  <a:pt x="154" y="413"/>
                  <a:pt x="96" y="485"/>
                  <a:pt x="41" y="544"/>
                </a:cubicBezTo>
                <a:cubicBezTo>
                  <a:pt x="1" y="598"/>
                  <a:pt x="23" y="657"/>
                  <a:pt x="59" y="693"/>
                </a:cubicBezTo>
                <a:cubicBezTo>
                  <a:pt x="77" y="711"/>
                  <a:pt x="114" y="729"/>
                  <a:pt x="154" y="729"/>
                </a:cubicBezTo>
                <a:cubicBezTo>
                  <a:pt x="227" y="711"/>
                  <a:pt x="286" y="711"/>
                  <a:pt x="362" y="693"/>
                </a:cubicBezTo>
                <a:cubicBezTo>
                  <a:pt x="417" y="806"/>
                  <a:pt x="475" y="919"/>
                  <a:pt x="530" y="1014"/>
                </a:cubicBezTo>
                <a:cubicBezTo>
                  <a:pt x="553" y="1036"/>
                  <a:pt x="581" y="1046"/>
                  <a:pt x="608" y="1046"/>
                </a:cubicBezTo>
                <a:cubicBezTo>
                  <a:pt x="649" y="1046"/>
                  <a:pt x="688" y="1022"/>
                  <a:pt x="702" y="978"/>
                </a:cubicBezTo>
                <a:cubicBezTo>
                  <a:pt x="738" y="865"/>
                  <a:pt x="774" y="752"/>
                  <a:pt x="815" y="639"/>
                </a:cubicBezTo>
                <a:cubicBezTo>
                  <a:pt x="851" y="616"/>
                  <a:pt x="887" y="616"/>
                  <a:pt x="928" y="598"/>
                </a:cubicBezTo>
                <a:cubicBezTo>
                  <a:pt x="1041" y="580"/>
                  <a:pt x="1041" y="449"/>
                  <a:pt x="946" y="413"/>
                </a:cubicBezTo>
                <a:cubicBezTo>
                  <a:pt x="928" y="390"/>
                  <a:pt x="887" y="390"/>
                  <a:pt x="869" y="372"/>
                </a:cubicBezTo>
                <a:cubicBezTo>
                  <a:pt x="869" y="277"/>
                  <a:pt x="869" y="186"/>
                  <a:pt x="851" y="91"/>
                </a:cubicBezTo>
                <a:cubicBezTo>
                  <a:pt x="851" y="35"/>
                  <a:pt x="809" y="0"/>
                  <a:pt x="76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31"/>
          <p:cNvSpPr/>
          <p:nvPr/>
        </p:nvSpPr>
        <p:spPr>
          <a:xfrm>
            <a:off x="759632" y="155470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3322;p31"/>
          <p:cNvSpPr/>
          <p:nvPr/>
        </p:nvSpPr>
        <p:spPr>
          <a:xfrm>
            <a:off x="10331639" y="3982660"/>
            <a:ext cx="233107" cy="233557"/>
          </a:xfrm>
          <a:custGeom>
            <a:avLst/>
            <a:gdLst/>
            <a:ahLst/>
            <a:cxnLst/>
            <a:rect l="l" t="t" r="r" b="b"/>
            <a:pathLst>
              <a:path w="1037" h="1039" extrusionOk="0">
                <a:moveTo>
                  <a:pt x="751" y="0"/>
                </a:moveTo>
                <a:cubicBezTo>
                  <a:pt x="739" y="0"/>
                  <a:pt x="727" y="2"/>
                  <a:pt x="716" y="7"/>
                </a:cubicBezTo>
                <a:cubicBezTo>
                  <a:pt x="621" y="61"/>
                  <a:pt x="526" y="120"/>
                  <a:pt x="435" y="174"/>
                </a:cubicBezTo>
                <a:cubicBezTo>
                  <a:pt x="394" y="156"/>
                  <a:pt x="340" y="138"/>
                  <a:pt x="299" y="120"/>
                </a:cubicBezTo>
                <a:cubicBezTo>
                  <a:pt x="285" y="109"/>
                  <a:pt x="271" y="104"/>
                  <a:pt x="258" y="104"/>
                </a:cubicBezTo>
                <a:cubicBezTo>
                  <a:pt x="201" y="104"/>
                  <a:pt x="154" y="189"/>
                  <a:pt x="168" y="251"/>
                </a:cubicBezTo>
                <a:cubicBezTo>
                  <a:pt x="186" y="287"/>
                  <a:pt x="209" y="323"/>
                  <a:pt x="227" y="364"/>
                </a:cubicBezTo>
                <a:cubicBezTo>
                  <a:pt x="150" y="418"/>
                  <a:pt x="96" y="477"/>
                  <a:pt x="37" y="550"/>
                </a:cubicBezTo>
                <a:cubicBezTo>
                  <a:pt x="1" y="590"/>
                  <a:pt x="19" y="663"/>
                  <a:pt x="55" y="685"/>
                </a:cubicBezTo>
                <a:cubicBezTo>
                  <a:pt x="68" y="712"/>
                  <a:pt x="94" y="729"/>
                  <a:pt x="121" y="729"/>
                </a:cubicBezTo>
                <a:cubicBezTo>
                  <a:pt x="130" y="729"/>
                  <a:pt x="140" y="726"/>
                  <a:pt x="150" y="722"/>
                </a:cubicBezTo>
                <a:cubicBezTo>
                  <a:pt x="227" y="722"/>
                  <a:pt x="281" y="703"/>
                  <a:pt x="358" y="703"/>
                </a:cubicBezTo>
                <a:cubicBezTo>
                  <a:pt x="413" y="817"/>
                  <a:pt x="471" y="912"/>
                  <a:pt x="526" y="1002"/>
                </a:cubicBezTo>
                <a:cubicBezTo>
                  <a:pt x="551" y="1027"/>
                  <a:pt x="585" y="1038"/>
                  <a:pt x="619" y="1038"/>
                </a:cubicBezTo>
                <a:cubicBezTo>
                  <a:pt x="663" y="1038"/>
                  <a:pt x="705" y="1018"/>
                  <a:pt x="716" y="984"/>
                </a:cubicBezTo>
                <a:cubicBezTo>
                  <a:pt x="734" y="871"/>
                  <a:pt x="774" y="740"/>
                  <a:pt x="811" y="627"/>
                </a:cubicBezTo>
                <a:cubicBezTo>
                  <a:pt x="847" y="627"/>
                  <a:pt x="888" y="608"/>
                  <a:pt x="924" y="608"/>
                </a:cubicBezTo>
                <a:cubicBezTo>
                  <a:pt x="1037" y="590"/>
                  <a:pt x="1037" y="459"/>
                  <a:pt x="942" y="418"/>
                </a:cubicBezTo>
                <a:cubicBezTo>
                  <a:pt x="924" y="400"/>
                  <a:pt x="888" y="382"/>
                  <a:pt x="865" y="382"/>
                </a:cubicBezTo>
                <a:cubicBezTo>
                  <a:pt x="865" y="269"/>
                  <a:pt x="865" y="174"/>
                  <a:pt x="847" y="79"/>
                </a:cubicBezTo>
                <a:cubicBezTo>
                  <a:pt x="847" y="35"/>
                  <a:pt x="800" y="0"/>
                  <a:pt x="75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3323;p31"/>
          <p:cNvSpPr/>
          <p:nvPr/>
        </p:nvSpPr>
        <p:spPr>
          <a:xfrm>
            <a:off x="10636904" y="2326632"/>
            <a:ext cx="113968" cy="89691"/>
          </a:xfrm>
          <a:custGeom>
            <a:avLst/>
            <a:gdLst/>
            <a:ahLst/>
            <a:cxnLst/>
            <a:rect l="l" t="t" r="r" b="b"/>
            <a:pathLst>
              <a:path w="507" h="399" extrusionOk="0">
                <a:moveTo>
                  <a:pt x="262" y="0"/>
                </a:moveTo>
                <a:cubicBezTo>
                  <a:pt x="0" y="0"/>
                  <a:pt x="0" y="398"/>
                  <a:pt x="262" y="398"/>
                </a:cubicBezTo>
                <a:cubicBezTo>
                  <a:pt x="507" y="398"/>
                  <a:pt x="507" y="0"/>
                  <a:pt x="26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31"/>
          <p:cNvSpPr/>
          <p:nvPr/>
        </p:nvSpPr>
        <p:spPr>
          <a:xfrm>
            <a:off x="10670397" y="2488257"/>
            <a:ext cx="119139" cy="88567"/>
          </a:xfrm>
          <a:custGeom>
            <a:avLst/>
            <a:gdLst/>
            <a:ahLst/>
            <a:cxnLst/>
            <a:rect l="l" t="t" r="r" b="b"/>
            <a:pathLst>
              <a:path w="530" h="394" extrusionOk="0">
                <a:moveTo>
                  <a:pt x="263" y="0"/>
                </a:moveTo>
                <a:cubicBezTo>
                  <a:pt x="0" y="0"/>
                  <a:pt x="0" y="394"/>
                  <a:pt x="263" y="394"/>
                </a:cubicBezTo>
                <a:cubicBezTo>
                  <a:pt x="530" y="394"/>
                  <a:pt x="530"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5" name="Google Shape;3325;p31"/>
          <p:cNvSpPr/>
          <p:nvPr/>
        </p:nvSpPr>
        <p:spPr>
          <a:xfrm>
            <a:off x="10814713" y="2343717"/>
            <a:ext cx="118240" cy="89916"/>
          </a:xfrm>
          <a:custGeom>
            <a:avLst/>
            <a:gdLst/>
            <a:ahLst/>
            <a:cxnLst/>
            <a:rect l="l" t="t" r="r" b="b"/>
            <a:pathLst>
              <a:path w="526" h="400" extrusionOk="0">
                <a:moveTo>
                  <a:pt x="263" y="1"/>
                </a:moveTo>
                <a:cubicBezTo>
                  <a:pt x="1" y="1"/>
                  <a:pt x="1" y="399"/>
                  <a:pt x="263" y="399"/>
                </a:cubicBezTo>
                <a:cubicBezTo>
                  <a:pt x="525" y="399"/>
                  <a:pt x="525" y="1"/>
                  <a:pt x="26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6" name="Google Shape;3326;p31"/>
          <p:cNvSpPr/>
          <p:nvPr/>
        </p:nvSpPr>
        <p:spPr>
          <a:xfrm>
            <a:off x="4988832" y="1047353"/>
            <a:ext cx="114193" cy="93737"/>
          </a:xfrm>
          <a:custGeom>
            <a:avLst/>
            <a:gdLst/>
            <a:ahLst/>
            <a:cxnLst/>
            <a:rect l="l" t="t" r="r" b="b"/>
            <a:pathLst>
              <a:path w="508" h="417" extrusionOk="0">
                <a:moveTo>
                  <a:pt x="263" y="0"/>
                </a:moveTo>
                <a:cubicBezTo>
                  <a:pt x="1" y="0"/>
                  <a:pt x="1" y="416"/>
                  <a:pt x="263" y="416"/>
                </a:cubicBezTo>
                <a:cubicBezTo>
                  <a:pt x="508" y="416"/>
                  <a:pt x="508"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31"/>
          <p:cNvSpPr/>
          <p:nvPr/>
        </p:nvSpPr>
        <p:spPr>
          <a:xfrm>
            <a:off x="5094707" y="886627"/>
            <a:ext cx="118240" cy="88567"/>
          </a:xfrm>
          <a:custGeom>
            <a:avLst/>
            <a:gdLst/>
            <a:ahLst/>
            <a:cxnLst/>
            <a:rect l="l" t="t" r="r" b="b"/>
            <a:pathLst>
              <a:path w="526" h="394" extrusionOk="0">
                <a:moveTo>
                  <a:pt x="263" y="0"/>
                </a:moveTo>
                <a:cubicBezTo>
                  <a:pt x="0" y="0"/>
                  <a:pt x="0" y="394"/>
                  <a:pt x="263" y="394"/>
                </a:cubicBezTo>
                <a:cubicBezTo>
                  <a:pt x="525" y="394"/>
                  <a:pt x="525"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31"/>
          <p:cNvSpPr/>
          <p:nvPr/>
        </p:nvSpPr>
        <p:spPr>
          <a:xfrm>
            <a:off x="5187095" y="1102200"/>
            <a:ext cx="115317" cy="89691"/>
          </a:xfrm>
          <a:custGeom>
            <a:avLst/>
            <a:gdLst/>
            <a:ahLst/>
            <a:cxnLst/>
            <a:rect l="l" t="t" r="r" b="b"/>
            <a:pathLst>
              <a:path w="513" h="399" extrusionOk="0">
                <a:moveTo>
                  <a:pt x="250" y="0"/>
                </a:moveTo>
                <a:cubicBezTo>
                  <a:pt x="1" y="0"/>
                  <a:pt x="1" y="399"/>
                  <a:pt x="250" y="399"/>
                </a:cubicBezTo>
                <a:cubicBezTo>
                  <a:pt x="512" y="399"/>
                  <a:pt x="512" y="0"/>
                  <a:pt x="2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9" name="Google Shape;3329;p31"/>
          <p:cNvSpPr/>
          <p:nvPr/>
        </p:nvSpPr>
        <p:spPr>
          <a:xfrm>
            <a:off x="493255" y="3746180"/>
            <a:ext cx="113968" cy="89691"/>
          </a:xfrm>
          <a:custGeom>
            <a:avLst/>
            <a:gdLst/>
            <a:ahLst/>
            <a:cxnLst/>
            <a:rect l="l" t="t" r="r" b="b"/>
            <a:pathLst>
              <a:path w="507" h="399" extrusionOk="0">
                <a:moveTo>
                  <a:pt x="244" y="0"/>
                </a:moveTo>
                <a:cubicBezTo>
                  <a:pt x="0" y="0"/>
                  <a:pt x="0" y="398"/>
                  <a:pt x="244" y="398"/>
                </a:cubicBezTo>
                <a:cubicBezTo>
                  <a:pt x="507" y="398"/>
                  <a:pt x="507" y="0"/>
                  <a:pt x="24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0" name="Google Shape;3330;p31"/>
          <p:cNvSpPr/>
          <p:nvPr/>
        </p:nvSpPr>
        <p:spPr>
          <a:xfrm>
            <a:off x="687473" y="3657613"/>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31"/>
          <p:cNvSpPr/>
          <p:nvPr/>
        </p:nvSpPr>
        <p:spPr>
          <a:xfrm>
            <a:off x="708830" y="3907805"/>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31"/>
          <p:cNvSpPr/>
          <p:nvPr/>
        </p:nvSpPr>
        <p:spPr>
          <a:xfrm>
            <a:off x="2971340" y="636436"/>
            <a:ext cx="119139" cy="88792"/>
          </a:xfrm>
          <a:custGeom>
            <a:avLst/>
            <a:gdLst/>
            <a:ahLst/>
            <a:cxnLst/>
            <a:rect l="l" t="t" r="r" b="b"/>
            <a:pathLst>
              <a:path w="530" h="395" extrusionOk="0">
                <a:moveTo>
                  <a:pt x="268" y="1"/>
                </a:moveTo>
                <a:cubicBezTo>
                  <a:pt x="1" y="1"/>
                  <a:pt x="1" y="394"/>
                  <a:pt x="268" y="394"/>
                </a:cubicBezTo>
                <a:cubicBezTo>
                  <a:pt x="530" y="394"/>
                  <a:pt x="530" y="1"/>
                  <a:pt x="26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3333;p31"/>
          <p:cNvSpPr txBox="1"/>
          <p:nvPr/>
        </p:nvSpPr>
        <p:spPr>
          <a:xfrm>
            <a:off x="3272717" y="4394951"/>
            <a:ext cx="5647600" cy="971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14000"/>
              </a:lnSpc>
              <a:spcBef>
                <a:spcPts val="0"/>
              </a:spcBef>
              <a:spcAft>
                <a:spcPts val="0"/>
              </a:spcAft>
              <a:buClr>
                <a:srgbClr val="000000"/>
              </a:buClr>
              <a:buSzTx/>
              <a:buFont typeface="Arial"/>
              <a:buNone/>
              <a:tabLst/>
              <a:defRPr/>
            </a:pP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CREDITS: This presentation template was created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kumimoji="0" lang="en" sz="1467" b="1" i="0" u="none" strike="noStrike" kern="0" cap="none" spc="0" normalizeH="0" baseline="0" noProof="0">
                <a:ln>
                  <a:noFill/>
                </a:ln>
                <a:solidFill>
                  <a:srgbClr val="0E5366"/>
                </a:solidFill>
                <a:effectLst/>
                <a:uLnTx/>
                <a:uFillTx/>
                <a:latin typeface="Open Sans"/>
                <a:ea typeface="Open Sans"/>
                <a:cs typeface="Open Sans"/>
                <a:sym typeface="Open Sans"/>
              </a:rPr>
              <a:t>,</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a:t>
            </a:r>
            <a:endParaRPr kumimoji="0" sz="1467" b="0" i="0" u="none" strike="noStrike" kern="0" cap="none" spc="0" normalizeH="0" baseline="0" noProof="0">
              <a:ln>
                <a:noFill/>
              </a:ln>
              <a:solidFill>
                <a:srgbClr val="0E5366"/>
              </a:solidFill>
              <a:effectLst/>
              <a:uLnTx/>
              <a:uFillTx/>
              <a:latin typeface="Open Sans"/>
              <a:ea typeface="Open Sans"/>
              <a:cs typeface="Open Sans"/>
              <a:sym typeface="Open Sans"/>
            </a:endParaRPr>
          </a:p>
        </p:txBody>
      </p:sp>
    </p:spTree>
    <p:extLst>
      <p:ext uri="{BB962C8B-B14F-4D97-AF65-F5344CB8AC3E}">
        <p14:creationId xmlns:p14="http://schemas.microsoft.com/office/powerpoint/2010/main" val="36077276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2"/>
        </a:solidFill>
        <a:effectLst/>
      </p:bgPr>
    </p:bg>
    <p:spTree>
      <p:nvGrpSpPr>
        <p:cNvPr id="1" name="Shape 3334"/>
        <p:cNvGrpSpPr/>
        <p:nvPr/>
      </p:nvGrpSpPr>
      <p:grpSpPr>
        <a:xfrm>
          <a:off x="0" y="0"/>
          <a:ext cx="0" cy="0"/>
          <a:chOff x="0" y="0"/>
          <a:chExt cx="0" cy="0"/>
        </a:xfrm>
      </p:grpSpPr>
    </p:spTree>
    <p:extLst>
      <p:ext uri="{BB962C8B-B14F-4D97-AF65-F5344CB8AC3E}">
        <p14:creationId xmlns:p14="http://schemas.microsoft.com/office/powerpoint/2010/main" val="1152058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D4AD796D-7B5D-429E-962B-1E48C90D3004}" type="datetimeFigureOut">
              <a:rPr lang="en-US" smtClean="0"/>
              <a:t>8/9/2023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36197844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35"/>
        <p:cNvGrpSpPr/>
        <p:nvPr/>
      </p:nvGrpSpPr>
      <p:grpSpPr>
        <a:xfrm>
          <a:off x="0" y="0"/>
          <a:ext cx="0" cy="0"/>
          <a:chOff x="0" y="0"/>
          <a:chExt cx="0" cy="0"/>
        </a:xfrm>
      </p:grpSpPr>
      <p:grpSp>
        <p:nvGrpSpPr>
          <p:cNvPr id="3336" name="Google Shape;3336;p33"/>
          <p:cNvGrpSpPr/>
          <p:nvPr/>
        </p:nvGrpSpPr>
        <p:grpSpPr>
          <a:xfrm>
            <a:off x="-136051" y="-271495"/>
            <a:ext cx="2497300" cy="2438687"/>
            <a:chOff x="3081970" y="3217891"/>
            <a:chExt cx="525187" cy="512861"/>
          </a:xfrm>
        </p:grpSpPr>
        <p:sp>
          <p:nvSpPr>
            <p:cNvPr id="3337" name="Google Shape;3337;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3338;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3341;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3342;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3344;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0" name="Google Shape;3350;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1" name="Google Shape;3351;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3353;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3354;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3356;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3357;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9" name="Google Shape;3359;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3362;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3363;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67" name="Google Shape;3367;p33"/>
          <p:cNvGrpSpPr/>
          <p:nvPr/>
        </p:nvGrpSpPr>
        <p:grpSpPr>
          <a:xfrm rot="5400000">
            <a:off x="9733715" y="4485905"/>
            <a:ext cx="2497300" cy="2438687"/>
            <a:chOff x="3366383" y="3217891"/>
            <a:chExt cx="525187" cy="512861"/>
          </a:xfrm>
        </p:grpSpPr>
        <p:sp>
          <p:nvSpPr>
            <p:cNvPr id="3368" name="Google Shape;3368;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3370;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3372;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3" name="Google Shape;3373;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5" name="Google Shape;3375;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6" name="Google Shape;3376;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3384;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3385;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5" name="Google Shape;3395;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6" name="Google Shape;3396;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3397;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398" name="Google Shape;3398;p33"/>
          <p:cNvSpPr/>
          <p:nvPr/>
        </p:nvSpPr>
        <p:spPr>
          <a:xfrm rot="6191567" flipH="1">
            <a:off x="10699717" y="-1301996"/>
            <a:ext cx="3577839" cy="285144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33"/>
          <p:cNvSpPr/>
          <p:nvPr/>
        </p:nvSpPr>
        <p:spPr>
          <a:xfrm rot="337514">
            <a:off x="-1623701" y="5536832"/>
            <a:ext cx="3577816" cy="285142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00" name="Google Shape;3400;p33"/>
          <p:cNvGrpSpPr/>
          <p:nvPr/>
        </p:nvGrpSpPr>
        <p:grpSpPr>
          <a:xfrm rot="-5400000">
            <a:off x="32797" y="5760117"/>
            <a:ext cx="1171367" cy="837300"/>
            <a:chOff x="142975" y="118750"/>
            <a:chExt cx="878525" cy="627975"/>
          </a:xfrm>
        </p:grpSpPr>
        <p:sp>
          <p:nvSpPr>
            <p:cNvPr id="3401" name="Google Shape;3401;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3403;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3404;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3416;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7" name="Google Shape;3417;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3420;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1" name="Google Shape;3421;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2" name="Google Shape;3422;p33"/>
          <p:cNvGrpSpPr/>
          <p:nvPr/>
        </p:nvGrpSpPr>
        <p:grpSpPr>
          <a:xfrm rot="10800000" flipH="1">
            <a:off x="11248834" y="144031"/>
            <a:ext cx="837300" cy="1171367"/>
            <a:chOff x="8436625" y="2649875"/>
            <a:chExt cx="627975" cy="878525"/>
          </a:xfrm>
        </p:grpSpPr>
        <p:sp>
          <p:nvSpPr>
            <p:cNvPr id="3423" name="Google Shape;3423;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6" name="Google Shape;3426;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7" name="Google Shape;3427;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8" name="Google Shape;3428;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9" name="Google Shape;3429;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0" name="Google Shape;3430;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1" name="Google Shape;3431;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3432;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3433;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3434;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5" name="Google Shape;3435;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3436;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7" name="Google Shape;3437;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3438;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3439;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3440;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3441;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3442;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3" name="Google Shape;3443;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8327019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3444"/>
        <p:cNvGrpSpPr/>
        <p:nvPr/>
      </p:nvGrpSpPr>
      <p:grpSpPr>
        <a:xfrm>
          <a:off x="0" y="0"/>
          <a:ext cx="0" cy="0"/>
          <a:chOff x="0" y="0"/>
          <a:chExt cx="0" cy="0"/>
        </a:xfrm>
      </p:grpSpPr>
      <p:sp>
        <p:nvSpPr>
          <p:cNvPr id="3445" name="Google Shape;3445;p34"/>
          <p:cNvSpPr/>
          <p:nvPr/>
        </p:nvSpPr>
        <p:spPr>
          <a:xfrm rot="6300015">
            <a:off x="-1486489" y="-1328893"/>
            <a:ext cx="3577831" cy="285143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3446;p34"/>
          <p:cNvSpPr/>
          <p:nvPr/>
        </p:nvSpPr>
        <p:spPr>
          <a:xfrm>
            <a:off x="-14322" y="-208933"/>
            <a:ext cx="2124852" cy="1700053"/>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3447;p34"/>
          <p:cNvSpPr/>
          <p:nvPr/>
        </p:nvSpPr>
        <p:spPr>
          <a:xfrm>
            <a:off x="-64681" y="-123460"/>
            <a:ext cx="1763601" cy="129649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3448;p34"/>
          <p:cNvSpPr/>
          <p:nvPr/>
        </p:nvSpPr>
        <p:spPr>
          <a:xfrm>
            <a:off x="851378" y="513053"/>
            <a:ext cx="617500" cy="665976"/>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9" name="Google Shape;3449;p34"/>
          <p:cNvSpPr/>
          <p:nvPr/>
        </p:nvSpPr>
        <p:spPr>
          <a:xfrm>
            <a:off x="264710" y="46460"/>
            <a:ext cx="631889" cy="724043"/>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3450;p34"/>
          <p:cNvSpPr/>
          <p:nvPr/>
        </p:nvSpPr>
        <p:spPr>
          <a:xfrm>
            <a:off x="1045621" y="367458"/>
            <a:ext cx="73655" cy="67145"/>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3451;p34"/>
          <p:cNvSpPr/>
          <p:nvPr/>
        </p:nvSpPr>
        <p:spPr>
          <a:xfrm>
            <a:off x="1219309" y="353413"/>
            <a:ext cx="71599" cy="65433"/>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3452;p34"/>
          <p:cNvSpPr/>
          <p:nvPr/>
        </p:nvSpPr>
        <p:spPr>
          <a:xfrm>
            <a:off x="1217254" y="664646"/>
            <a:ext cx="71599" cy="67660"/>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3453;p34"/>
          <p:cNvSpPr/>
          <p:nvPr/>
        </p:nvSpPr>
        <p:spPr>
          <a:xfrm>
            <a:off x="1063778" y="1137920"/>
            <a:ext cx="73484" cy="67317"/>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3454;p34"/>
          <p:cNvSpPr/>
          <p:nvPr/>
        </p:nvSpPr>
        <p:spPr>
          <a:xfrm>
            <a:off x="1022496" y="1279748"/>
            <a:ext cx="71771" cy="67317"/>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5" name="Google Shape;3455;p34"/>
          <p:cNvSpPr/>
          <p:nvPr/>
        </p:nvSpPr>
        <p:spPr>
          <a:xfrm>
            <a:off x="528153" y="576945"/>
            <a:ext cx="74168" cy="65947"/>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3456;p34"/>
          <p:cNvSpPr/>
          <p:nvPr/>
        </p:nvSpPr>
        <p:spPr>
          <a:xfrm>
            <a:off x="377075" y="966801"/>
            <a:ext cx="73484" cy="65947"/>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3457;p34"/>
          <p:cNvSpPr/>
          <p:nvPr/>
        </p:nvSpPr>
        <p:spPr>
          <a:xfrm>
            <a:off x="1096151" y="-12634"/>
            <a:ext cx="70743" cy="65433"/>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3458;p34"/>
          <p:cNvSpPr/>
          <p:nvPr/>
        </p:nvSpPr>
        <p:spPr>
          <a:xfrm>
            <a:off x="427092" y="-67619"/>
            <a:ext cx="74168" cy="67317"/>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9" name="Google Shape;3459;p34"/>
          <p:cNvSpPr/>
          <p:nvPr/>
        </p:nvSpPr>
        <p:spPr>
          <a:xfrm>
            <a:off x="2169796" y="861630"/>
            <a:ext cx="114421" cy="87015"/>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3460;p34"/>
          <p:cNvSpPr/>
          <p:nvPr/>
        </p:nvSpPr>
        <p:spPr>
          <a:xfrm>
            <a:off x="2247734" y="724256"/>
            <a:ext cx="114421" cy="91297"/>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1" name="Google Shape;3461;p34"/>
          <p:cNvSpPr/>
          <p:nvPr/>
        </p:nvSpPr>
        <p:spPr>
          <a:xfrm>
            <a:off x="2311454" y="875847"/>
            <a:ext cx="114421" cy="91469"/>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62" name="Google Shape;3462;p34"/>
          <p:cNvGrpSpPr/>
          <p:nvPr/>
        </p:nvGrpSpPr>
        <p:grpSpPr>
          <a:xfrm>
            <a:off x="10761261" y="4092841"/>
            <a:ext cx="2142640" cy="3029052"/>
            <a:chOff x="581498" y="885400"/>
            <a:chExt cx="494516" cy="699098"/>
          </a:xfrm>
        </p:grpSpPr>
        <p:sp>
          <p:nvSpPr>
            <p:cNvPr id="3463" name="Google Shape;3463;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3464;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5" name="Google Shape;3465;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6" name="Google Shape;3466;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7" name="Google Shape;3467;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3468;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3469;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0" name="Google Shape;3470;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1" name="Google Shape;3471;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2" name="Google Shape;3472;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3" name="Google Shape;3473;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74" name="Google Shape;3474;p34"/>
          <p:cNvGrpSpPr/>
          <p:nvPr/>
        </p:nvGrpSpPr>
        <p:grpSpPr>
          <a:xfrm>
            <a:off x="10808452" y="5362493"/>
            <a:ext cx="1614453" cy="2091095"/>
            <a:chOff x="5879975" y="3227400"/>
            <a:chExt cx="234350" cy="303550"/>
          </a:xfrm>
        </p:grpSpPr>
        <p:sp>
          <p:nvSpPr>
            <p:cNvPr id="3475" name="Google Shape;3475;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6" name="Google Shape;3476;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7" name="Google Shape;3477;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8" name="Google Shape;3478;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9" name="Google Shape;3479;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0" name="Google Shape;3480;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1" name="Google Shape;3481;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2" name="Google Shape;3482;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3" name="Google Shape;3483;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4" name="Google Shape;3484;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5" name="Google Shape;3485;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6" name="Google Shape;3486;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7" name="Google Shape;3487;p34"/>
          <p:cNvGrpSpPr/>
          <p:nvPr/>
        </p:nvGrpSpPr>
        <p:grpSpPr>
          <a:xfrm rot="10800000" flipH="1">
            <a:off x="9623549" y="-2340507"/>
            <a:ext cx="4262611" cy="4379161"/>
            <a:chOff x="7217662" y="3775244"/>
            <a:chExt cx="3196958" cy="3284371"/>
          </a:xfrm>
        </p:grpSpPr>
        <p:sp>
          <p:nvSpPr>
            <p:cNvPr id="3488" name="Google Shape;3488;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89" name="Google Shape;3489;p34"/>
            <p:cNvGrpSpPr/>
            <p:nvPr/>
          </p:nvGrpSpPr>
          <p:grpSpPr>
            <a:xfrm rot="10800000" flipH="1">
              <a:off x="7967975" y="3899233"/>
              <a:ext cx="1404941" cy="1004250"/>
              <a:chOff x="8090250" y="1355275"/>
              <a:chExt cx="1404941" cy="1004250"/>
            </a:xfrm>
          </p:grpSpPr>
          <p:sp>
            <p:nvSpPr>
              <p:cNvPr id="3490" name="Google Shape;3490;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1" name="Google Shape;3491;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2" name="Google Shape;3492;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3" name="Google Shape;3493;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4" name="Google Shape;3494;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5" name="Google Shape;3495;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6" name="Google Shape;3496;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7" name="Google Shape;3497;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8" name="Google Shape;3498;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9" name="Google Shape;3499;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0" name="Google Shape;3500;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1" name="Google Shape;3501;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2" name="Google Shape;3502;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3" name="Google Shape;3503;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4" name="Google Shape;3504;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5" name="Google Shape;3505;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6" name="Google Shape;3506;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7" name="Google Shape;3507;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8" name="Google Shape;3508;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9" name="Google Shape;3509;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0" name="Google Shape;3510;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3511" name="Google Shape;3511;p34"/>
          <p:cNvSpPr/>
          <p:nvPr/>
        </p:nvSpPr>
        <p:spPr>
          <a:xfrm rot="-4452864">
            <a:off x="-2026325" y="5642787"/>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798756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D4AD796D-7B5D-429E-962B-1E48C90D3004}" type="datetimeFigureOut">
              <a:rPr lang="en-US" smtClean="0"/>
              <a:t>8/9/2023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420131054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slideLayout" Target="../slideLayouts/slideLayout28.xml"/><Relationship Id="rId18" Type="http://schemas.openxmlformats.org/officeDocument/2006/relationships/slideLayout" Target="../slideLayouts/slideLayout33.xml"/><Relationship Id="rId26" Type="http://schemas.openxmlformats.org/officeDocument/2006/relationships/slideLayout" Target="../slideLayouts/slideLayout41.xml"/><Relationship Id="rId3" Type="http://schemas.openxmlformats.org/officeDocument/2006/relationships/slideLayout" Target="../slideLayouts/slideLayout18.xml"/><Relationship Id="rId21" Type="http://schemas.openxmlformats.org/officeDocument/2006/relationships/slideLayout" Target="../slideLayouts/slideLayout36.xml"/><Relationship Id="rId34" Type="http://schemas.openxmlformats.org/officeDocument/2006/relationships/theme" Target="../theme/theme2.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slideLayout" Target="../slideLayouts/slideLayout32.xml"/><Relationship Id="rId25" Type="http://schemas.openxmlformats.org/officeDocument/2006/relationships/slideLayout" Target="../slideLayouts/slideLayout40.xml"/><Relationship Id="rId33" Type="http://schemas.openxmlformats.org/officeDocument/2006/relationships/slideLayout" Target="../slideLayouts/slideLayout48.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20" Type="http://schemas.openxmlformats.org/officeDocument/2006/relationships/slideLayout" Target="../slideLayouts/slideLayout35.xml"/><Relationship Id="rId29" Type="http://schemas.openxmlformats.org/officeDocument/2006/relationships/slideLayout" Target="../slideLayouts/slideLayout44.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24" Type="http://schemas.openxmlformats.org/officeDocument/2006/relationships/slideLayout" Target="../slideLayouts/slideLayout39.xml"/><Relationship Id="rId32" Type="http://schemas.openxmlformats.org/officeDocument/2006/relationships/slideLayout" Target="../slideLayouts/slideLayout47.xml"/><Relationship Id="rId5" Type="http://schemas.openxmlformats.org/officeDocument/2006/relationships/slideLayout" Target="../slideLayouts/slideLayout20.xml"/><Relationship Id="rId15" Type="http://schemas.openxmlformats.org/officeDocument/2006/relationships/slideLayout" Target="../slideLayouts/slideLayout30.xml"/><Relationship Id="rId23" Type="http://schemas.openxmlformats.org/officeDocument/2006/relationships/slideLayout" Target="../slideLayouts/slideLayout38.xml"/><Relationship Id="rId28" Type="http://schemas.openxmlformats.org/officeDocument/2006/relationships/slideLayout" Target="../slideLayouts/slideLayout43.xml"/><Relationship Id="rId10" Type="http://schemas.openxmlformats.org/officeDocument/2006/relationships/slideLayout" Target="../slideLayouts/slideLayout25.xml"/><Relationship Id="rId19" Type="http://schemas.openxmlformats.org/officeDocument/2006/relationships/slideLayout" Target="../slideLayouts/slideLayout34.xml"/><Relationship Id="rId31" Type="http://schemas.openxmlformats.org/officeDocument/2006/relationships/slideLayout" Target="../slideLayouts/slideLayout46.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 Id="rId22" Type="http://schemas.openxmlformats.org/officeDocument/2006/relationships/slideLayout" Target="../slideLayouts/slideLayout37.xml"/><Relationship Id="rId27" Type="http://schemas.openxmlformats.org/officeDocument/2006/relationships/slideLayout" Target="../slideLayouts/slideLayout42.xml"/><Relationship Id="rId30" Type="http://schemas.openxmlformats.org/officeDocument/2006/relationships/slideLayout" Target="../slideLayouts/slideLayout4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slideLayout" Target="../slideLayouts/slideLayout61.xml"/><Relationship Id="rId18" Type="http://schemas.openxmlformats.org/officeDocument/2006/relationships/slideLayout" Target="../slideLayouts/slideLayout66.xml"/><Relationship Id="rId26" Type="http://schemas.openxmlformats.org/officeDocument/2006/relationships/slideLayout" Target="../slideLayouts/slideLayout74.xml"/><Relationship Id="rId3" Type="http://schemas.openxmlformats.org/officeDocument/2006/relationships/slideLayout" Target="../slideLayouts/slideLayout51.xml"/><Relationship Id="rId21" Type="http://schemas.openxmlformats.org/officeDocument/2006/relationships/slideLayout" Target="../slideLayouts/slideLayout69.xml"/><Relationship Id="rId34" Type="http://schemas.openxmlformats.org/officeDocument/2006/relationships/theme" Target="../theme/theme3.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17" Type="http://schemas.openxmlformats.org/officeDocument/2006/relationships/slideLayout" Target="../slideLayouts/slideLayout65.xml"/><Relationship Id="rId25" Type="http://schemas.openxmlformats.org/officeDocument/2006/relationships/slideLayout" Target="../slideLayouts/slideLayout73.xml"/><Relationship Id="rId33" Type="http://schemas.openxmlformats.org/officeDocument/2006/relationships/slideLayout" Target="../slideLayouts/slideLayout81.xml"/><Relationship Id="rId2" Type="http://schemas.openxmlformats.org/officeDocument/2006/relationships/slideLayout" Target="../slideLayouts/slideLayout50.xml"/><Relationship Id="rId16" Type="http://schemas.openxmlformats.org/officeDocument/2006/relationships/slideLayout" Target="../slideLayouts/slideLayout64.xml"/><Relationship Id="rId20" Type="http://schemas.openxmlformats.org/officeDocument/2006/relationships/slideLayout" Target="../slideLayouts/slideLayout68.xml"/><Relationship Id="rId29" Type="http://schemas.openxmlformats.org/officeDocument/2006/relationships/slideLayout" Target="../slideLayouts/slideLayout77.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24" Type="http://schemas.openxmlformats.org/officeDocument/2006/relationships/slideLayout" Target="../slideLayouts/slideLayout72.xml"/><Relationship Id="rId32" Type="http://schemas.openxmlformats.org/officeDocument/2006/relationships/slideLayout" Target="../slideLayouts/slideLayout80.xml"/><Relationship Id="rId5" Type="http://schemas.openxmlformats.org/officeDocument/2006/relationships/slideLayout" Target="../slideLayouts/slideLayout53.xml"/><Relationship Id="rId15" Type="http://schemas.openxmlformats.org/officeDocument/2006/relationships/slideLayout" Target="../slideLayouts/slideLayout63.xml"/><Relationship Id="rId23" Type="http://schemas.openxmlformats.org/officeDocument/2006/relationships/slideLayout" Target="../slideLayouts/slideLayout71.xml"/><Relationship Id="rId28" Type="http://schemas.openxmlformats.org/officeDocument/2006/relationships/slideLayout" Target="../slideLayouts/slideLayout76.xml"/><Relationship Id="rId10" Type="http://schemas.openxmlformats.org/officeDocument/2006/relationships/slideLayout" Target="../slideLayouts/slideLayout58.xml"/><Relationship Id="rId19" Type="http://schemas.openxmlformats.org/officeDocument/2006/relationships/slideLayout" Target="../slideLayouts/slideLayout67.xml"/><Relationship Id="rId31" Type="http://schemas.openxmlformats.org/officeDocument/2006/relationships/slideLayout" Target="../slideLayouts/slideLayout79.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slideLayout" Target="../slideLayouts/slideLayout62.xml"/><Relationship Id="rId22" Type="http://schemas.openxmlformats.org/officeDocument/2006/relationships/slideLayout" Target="../slideLayouts/slideLayout70.xml"/><Relationship Id="rId27" Type="http://schemas.openxmlformats.org/officeDocument/2006/relationships/slideLayout" Target="../slideLayouts/slideLayout75.xml"/><Relationship Id="rId30" Type="http://schemas.openxmlformats.org/officeDocument/2006/relationships/slideLayout" Target="../slideLayouts/slideLayout7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AD796D-7B5D-429E-962B-1E48C90D3004}" type="datetimeFigureOut">
              <a:rPr lang="en-US" smtClean="0"/>
              <a:t>8/9/2023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C3A8487-6A14-4360-B777-6EE0BE0B63F8}" type="slidenum">
              <a:rPr lang="en-US" smtClean="0"/>
              <a:t>‹#›</a:t>
            </a:fld>
            <a:endParaRPr lang="en-US"/>
          </a:p>
        </p:txBody>
      </p:sp>
    </p:spTree>
    <p:extLst>
      <p:ext uri="{BB962C8B-B14F-4D97-AF65-F5344CB8AC3E}">
        <p14:creationId xmlns:p14="http://schemas.microsoft.com/office/powerpoint/2010/main" val="81344245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76" r:id="rId12"/>
    <p:sldLayoutId id="2147483677" r:id="rId13"/>
    <p:sldLayoutId id="2147483678" r:id="rId14"/>
    <p:sldLayoutId id="2147483679"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601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556630754"/>
      </p:ext>
    </p:extLst>
  </p:cSld>
  <p:clrMap bg1="lt1" tx1="dk1" bg2="dk2" tx2="lt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692" r:id="rId12"/>
    <p:sldLayoutId id="2147483693" r:id="rId13"/>
    <p:sldLayoutId id="2147483694" r:id="rId14"/>
    <p:sldLayoutId id="2147483695" r:id="rId15"/>
    <p:sldLayoutId id="2147483696" r:id="rId16"/>
    <p:sldLayoutId id="2147483697" r:id="rId17"/>
    <p:sldLayoutId id="2147483698" r:id="rId18"/>
    <p:sldLayoutId id="2147483699" r:id="rId19"/>
    <p:sldLayoutId id="2147483700" r:id="rId20"/>
    <p:sldLayoutId id="2147483701" r:id="rId21"/>
    <p:sldLayoutId id="2147483702" r:id="rId22"/>
    <p:sldLayoutId id="2147483703" r:id="rId23"/>
    <p:sldLayoutId id="2147483704" r:id="rId24"/>
    <p:sldLayoutId id="2147483705" r:id="rId25"/>
    <p:sldLayoutId id="2147483706" r:id="rId26"/>
    <p:sldLayoutId id="2147483707" r:id="rId27"/>
    <p:sldLayoutId id="2147483708" r:id="rId28"/>
    <p:sldLayoutId id="2147483709" r:id="rId29"/>
    <p:sldLayoutId id="2147483710" r:id="rId30"/>
    <p:sldLayoutId id="2147483711" r:id="rId31"/>
    <p:sldLayoutId id="2147483712" r:id="rId32"/>
    <p:sldLayoutId id="2147483713"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601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2946617736"/>
      </p:ext>
    </p:extLst>
  </p:cSld>
  <p:clrMap bg1="lt1" tx1="dk1" bg2="dk2" tx2="lt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 id="2147483727" r:id="rId13"/>
    <p:sldLayoutId id="2147483728" r:id="rId14"/>
    <p:sldLayoutId id="2147483729" r:id="rId15"/>
    <p:sldLayoutId id="2147483730" r:id="rId16"/>
    <p:sldLayoutId id="2147483731" r:id="rId17"/>
    <p:sldLayoutId id="2147483732" r:id="rId18"/>
    <p:sldLayoutId id="2147483733" r:id="rId19"/>
    <p:sldLayoutId id="2147483734" r:id="rId20"/>
    <p:sldLayoutId id="2147483735" r:id="rId21"/>
    <p:sldLayoutId id="2147483736" r:id="rId22"/>
    <p:sldLayoutId id="2147483737" r:id="rId23"/>
    <p:sldLayoutId id="2147483738" r:id="rId24"/>
    <p:sldLayoutId id="2147483739" r:id="rId25"/>
    <p:sldLayoutId id="2147483740" r:id="rId26"/>
    <p:sldLayoutId id="2147483741" r:id="rId27"/>
    <p:sldLayoutId id="2147483742" r:id="rId28"/>
    <p:sldLayoutId id="2147483743" r:id="rId29"/>
    <p:sldLayoutId id="2147483744" r:id="rId30"/>
    <p:sldLayoutId id="2147483745" r:id="rId31"/>
    <p:sldLayoutId id="2147483746" r:id="rId32"/>
    <p:sldLayoutId id="2147483747"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xml"/><Relationship Id="rId1" Type="http://schemas.openxmlformats.org/officeDocument/2006/relationships/tags" Target="../tags/tag1.xml"/><Relationship Id="rId4" Type="http://schemas.openxmlformats.org/officeDocument/2006/relationships/image" Target="../media/image25.png"/></Relationships>
</file>

<file path=ppt/slides/_rels/slide1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13.xml"/><Relationship Id="rId5" Type="http://schemas.openxmlformats.org/officeDocument/2006/relationships/image" Target="../media/image13.jpeg"/><Relationship Id="rId4" Type="http://schemas.openxmlformats.org/officeDocument/2006/relationships/image" Target="../media/image12.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42.png"/><Relationship Id="rId2" Type="http://schemas.openxmlformats.org/officeDocument/2006/relationships/image" Target="../media/image37.png"/><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39.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4.jpeg"/><Relationship Id="rId2" Type="http://schemas.openxmlformats.org/officeDocument/2006/relationships/image" Target="../media/image37.png"/><Relationship Id="rId1" Type="http://schemas.openxmlformats.org/officeDocument/2006/relationships/slideLayout" Target="../slideLayouts/slideLayout7.xml"/><Relationship Id="rId6" Type="http://schemas.openxmlformats.org/officeDocument/2006/relationships/image" Target="../media/image43.png"/><Relationship Id="rId5" Type="http://schemas.openxmlformats.org/officeDocument/2006/relationships/image" Target="../media/image41.png"/><Relationship Id="rId4" Type="http://schemas.openxmlformats.org/officeDocument/2006/relationships/image" Target="../media/image40.png"/></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7.xml"/><Relationship Id="rId5" Type="http://schemas.openxmlformats.org/officeDocument/2006/relationships/image" Target="../media/image17.png"/><Relationship Id="rId4" Type="http://schemas.openxmlformats.org/officeDocument/2006/relationships/image" Target="../media/image16.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0.xml"/></Relationships>
</file>

<file path=ppt/slides/_rels/slide42.xml.rels><?xml version="1.0" encoding="UTF-8" standalone="yes"?>
<Relationships xmlns="http://schemas.openxmlformats.org/package/2006/relationships"><Relationship Id="rId3" Type="http://schemas.openxmlformats.org/officeDocument/2006/relationships/image" Target="../media/image45.png"/><Relationship Id="rId7"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wmf"/><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6" name="WordArt 8"/>
          <p:cNvSpPr>
            <a:spLocks noChangeArrowheads="1" noChangeShapeType="1" noTextEdit="1"/>
          </p:cNvSpPr>
          <p:nvPr/>
        </p:nvSpPr>
        <p:spPr bwMode="auto">
          <a:xfrm>
            <a:off x="3276600" y="1600200"/>
            <a:ext cx="5943600" cy="1219200"/>
          </a:xfrm>
          <a:prstGeom prst="rect">
            <a:avLst/>
          </a:prstGeom>
        </p:spPr>
        <p:txBody>
          <a:bodyPr wrap="none" fromWordArt="1">
            <a:prstTxWarp prst="textFadeUp">
              <a:avLst>
                <a:gd name="adj" fmla="val 9991"/>
              </a:avLst>
            </a:prstTxWarp>
          </a:bodyPr>
          <a:lstStyle/>
          <a:p>
            <a:pPr algn="ctr" eaLnBrk="0" fontAlgn="base" hangingPunct="0">
              <a:spcBef>
                <a:spcPct val="0"/>
              </a:spcBef>
              <a:spcAft>
                <a:spcPct val="0"/>
              </a:spcAft>
            </a:pPr>
            <a:endParaRPr lang="en-US" sz="3600" kern="10" dirty="0">
              <a:ln w="12700">
                <a:solidFill>
                  <a:srgbClr val="B2B2B2"/>
                </a:solidFill>
                <a:round/>
                <a:headEnd/>
                <a:tailEnd/>
              </a:ln>
              <a:solidFill>
                <a:srgbClr val="FF0000"/>
              </a:solidFill>
              <a:effectLst>
                <a:outerShdw dist="35921" dir="2700000" sy="50000" rotWithShape="0">
                  <a:srgbClr val="875B0D">
                    <a:alpha val="70000"/>
                  </a:srgbClr>
                </a:outerShdw>
              </a:effectLst>
              <a:latin typeface="Times New Roman" panose="02020603050405020304" pitchFamily="18" charset="0"/>
              <a:cs typeface="Times New Roman" panose="02020603050405020304" pitchFamily="18" charset="0"/>
            </a:endParaRPr>
          </a:p>
        </p:txBody>
      </p:sp>
      <p:sp>
        <p:nvSpPr>
          <p:cNvPr id="8197" name="Text Box 10"/>
          <p:cNvSpPr txBox="1">
            <a:spLocks noChangeArrowheads="1"/>
          </p:cNvSpPr>
          <p:nvPr/>
        </p:nvSpPr>
        <p:spPr bwMode="auto">
          <a:xfrm>
            <a:off x="4114800" y="1274835"/>
            <a:ext cx="5105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50000"/>
              </a:spcBef>
              <a:spcAft>
                <a:spcPct val="0"/>
              </a:spcAft>
              <a:buNone/>
            </a:pPr>
            <a:r>
              <a:rPr lang="en-US" altLang="en-US" sz="2000" b="1" dirty="0">
                <a:solidFill>
                  <a:prstClr val="black"/>
                </a:solidFill>
                <a:latin typeface="Times New Roman" panose="02020603050405020304" pitchFamily="18" charset="0"/>
                <a:cs typeface="Times New Roman" panose="02020603050405020304" pitchFamily="18" charset="0"/>
              </a:rPr>
              <a:t>(</a:t>
            </a:r>
            <a:r>
              <a:rPr lang="en-US" altLang="en-US" sz="2000" b="1" dirty="0" err="1">
                <a:solidFill>
                  <a:prstClr val="black"/>
                </a:solidFill>
                <a:latin typeface="Times New Roman" panose="02020603050405020304" pitchFamily="18" charset="0"/>
                <a:cs typeface="Times New Roman" panose="02020603050405020304" pitchFamily="18" charset="0"/>
              </a:rPr>
              <a:t>Trích</a:t>
            </a:r>
            <a:r>
              <a:rPr lang="en-US" altLang="en-US" sz="2000" b="1" dirty="0">
                <a:solidFill>
                  <a:prstClr val="black"/>
                </a:solidFill>
                <a:latin typeface="Times New Roman" panose="02020603050405020304" pitchFamily="18" charset="0"/>
                <a:cs typeface="Times New Roman" panose="02020603050405020304" pitchFamily="18" charset="0"/>
              </a:rPr>
              <a:t> </a:t>
            </a:r>
            <a:r>
              <a:rPr lang="en-US" altLang="en-US" sz="2000" b="1" i="1" dirty="0" err="1">
                <a:solidFill>
                  <a:prstClr val="black"/>
                </a:solidFill>
                <a:latin typeface="Times New Roman" panose="02020603050405020304" pitchFamily="18" charset="0"/>
                <a:cs typeface="Times New Roman" panose="02020603050405020304" pitchFamily="18" charset="0"/>
              </a:rPr>
              <a:t>Rô</a:t>
            </a:r>
            <a:r>
              <a:rPr lang="en-US" altLang="en-US" sz="2000" b="1" i="1" dirty="0">
                <a:solidFill>
                  <a:prstClr val="black"/>
                </a:solidFill>
                <a:latin typeface="Times New Roman" panose="02020603050405020304" pitchFamily="18" charset="0"/>
                <a:cs typeface="Times New Roman" panose="02020603050405020304" pitchFamily="18" charset="0"/>
              </a:rPr>
              <a:t>-</a:t>
            </a:r>
            <a:r>
              <a:rPr lang="en-US" altLang="en-US" sz="2000" b="1" i="1" dirty="0" err="1">
                <a:solidFill>
                  <a:prstClr val="black"/>
                </a:solidFill>
                <a:latin typeface="Times New Roman" panose="02020603050405020304" pitchFamily="18" charset="0"/>
                <a:cs typeface="Times New Roman" panose="02020603050405020304" pitchFamily="18" charset="0"/>
              </a:rPr>
              <a:t>mê</a:t>
            </a:r>
            <a:r>
              <a:rPr lang="en-US" altLang="en-US" sz="2000" b="1" i="1" dirty="0">
                <a:solidFill>
                  <a:prstClr val="black"/>
                </a:solidFill>
                <a:latin typeface="Times New Roman" panose="02020603050405020304" pitchFamily="18" charset="0"/>
                <a:cs typeface="Times New Roman" panose="02020603050405020304" pitchFamily="18" charset="0"/>
              </a:rPr>
              <a:t>-ô </a:t>
            </a:r>
            <a:r>
              <a:rPr lang="en-US" altLang="en-US" sz="2000" b="1" i="1" dirty="0" err="1">
                <a:solidFill>
                  <a:prstClr val="black"/>
                </a:solidFill>
                <a:latin typeface="Times New Roman" panose="02020603050405020304" pitchFamily="18" charset="0"/>
                <a:cs typeface="Times New Roman" panose="02020603050405020304" pitchFamily="18" charset="0"/>
              </a:rPr>
              <a:t>và</a:t>
            </a:r>
            <a:r>
              <a:rPr lang="en-US" altLang="en-US" sz="2000" b="1" i="1" dirty="0">
                <a:solidFill>
                  <a:prstClr val="black"/>
                </a:solidFill>
                <a:latin typeface="Times New Roman" panose="02020603050405020304" pitchFamily="18" charset="0"/>
                <a:cs typeface="Times New Roman" panose="02020603050405020304" pitchFamily="18" charset="0"/>
              </a:rPr>
              <a:t> </a:t>
            </a:r>
            <a:r>
              <a:rPr lang="en-US" altLang="en-US" sz="2000" b="1" i="1" dirty="0" err="1">
                <a:solidFill>
                  <a:prstClr val="black"/>
                </a:solidFill>
                <a:latin typeface="Times New Roman" panose="02020603050405020304" pitchFamily="18" charset="0"/>
                <a:cs typeface="Times New Roman" panose="02020603050405020304" pitchFamily="18" charset="0"/>
              </a:rPr>
              <a:t>Giu</a:t>
            </a:r>
            <a:r>
              <a:rPr lang="en-US" altLang="en-US" sz="2000" b="1" i="1" dirty="0">
                <a:solidFill>
                  <a:prstClr val="black"/>
                </a:solidFill>
                <a:latin typeface="Times New Roman" panose="02020603050405020304" pitchFamily="18" charset="0"/>
                <a:cs typeface="Times New Roman" panose="02020603050405020304" pitchFamily="18" charset="0"/>
              </a:rPr>
              <a:t>-li-</a:t>
            </a:r>
            <a:r>
              <a:rPr lang="en-US" altLang="en-US" sz="2000" b="1" i="1" dirty="0" err="1">
                <a:solidFill>
                  <a:prstClr val="black"/>
                </a:solidFill>
                <a:latin typeface="Times New Roman" panose="02020603050405020304" pitchFamily="18" charset="0"/>
                <a:cs typeface="Times New Roman" panose="02020603050405020304" pitchFamily="18" charset="0"/>
              </a:rPr>
              <a:t>ét</a:t>
            </a:r>
            <a:r>
              <a:rPr lang="en-US" altLang="en-US" sz="2000" b="1" dirty="0">
                <a:solidFill>
                  <a:prstClr val="black"/>
                </a:solidFill>
                <a:latin typeface="Times New Roman" panose="02020603050405020304" pitchFamily="18" charset="0"/>
                <a:cs typeface="Times New Roman" panose="02020603050405020304" pitchFamily="18" charset="0"/>
              </a:rPr>
              <a:t>)</a:t>
            </a:r>
          </a:p>
        </p:txBody>
      </p:sp>
      <p:sp>
        <p:nvSpPr>
          <p:cNvPr id="8198" name="Text Box 11"/>
          <p:cNvSpPr txBox="1">
            <a:spLocks noChangeArrowheads="1"/>
          </p:cNvSpPr>
          <p:nvPr/>
        </p:nvSpPr>
        <p:spPr bwMode="auto">
          <a:xfrm>
            <a:off x="7315200" y="1893278"/>
            <a:ext cx="3810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50000"/>
              </a:spcBef>
              <a:spcAft>
                <a:spcPct val="0"/>
              </a:spcAft>
              <a:buNone/>
            </a:pPr>
            <a:r>
              <a:rPr lang="en-US" altLang="en-US" b="1" dirty="0">
                <a:solidFill>
                  <a:prstClr val="black"/>
                </a:solidFill>
                <a:latin typeface="Times New Roman" panose="02020603050405020304" pitchFamily="18" charset="0"/>
                <a:cs typeface="Times New Roman" panose="02020603050405020304" pitchFamily="18" charset="0"/>
              </a:rPr>
              <a:t>U. SẾCH-XPIA</a:t>
            </a:r>
          </a:p>
        </p:txBody>
      </p:sp>
      <p:sp>
        <p:nvSpPr>
          <p:cNvPr id="8205" name="Content Placeholder 1"/>
          <p:cNvSpPr>
            <a:spLocks noGrp="1"/>
          </p:cNvSpPr>
          <p:nvPr>
            <p:ph/>
          </p:nvPr>
        </p:nvSpPr>
        <p:spPr>
          <a:xfrm>
            <a:off x="609600" y="274640"/>
            <a:ext cx="11303726" cy="1849582"/>
          </a:xfrm>
        </p:spPr>
        <p:txBody>
          <a:bodyPr>
            <a:normAutofit/>
          </a:bodyPr>
          <a:lstStyle/>
          <a:p>
            <a:pPr marL="0" indent="0" algn="ctr">
              <a:buNone/>
            </a:pPr>
            <a:r>
              <a:rPr lang="en-US" altLang="en-US" sz="6000" b="1" dirty="0" smtClean="0">
                <a:solidFill>
                  <a:schemeClr val="accent2">
                    <a:lumMod val="75000"/>
                  </a:schemeClr>
                </a:solidFill>
                <a:latin typeface="Times New Roman" panose="02020603050405020304" pitchFamily="18" charset="0"/>
                <a:cs typeface="Times New Roman" panose="02020603050405020304" pitchFamily="18" charset="0"/>
              </a:rPr>
              <a:t>THỀ NGUYỀN VÀ VĨNH BIỆT</a:t>
            </a:r>
          </a:p>
        </p:txBody>
      </p:sp>
      <p:pic>
        <p:nvPicPr>
          <p:cNvPr id="2" name="Picture 1"/>
          <p:cNvPicPr>
            <a:picLocks noChangeAspect="1"/>
          </p:cNvPicPr>
          <p:nvPr/>
        </p:nvPicPr>
        <p:blipFill>
          <a:blip r:embed="rId2"/>
          <a:stretch>
            <a:fillRect/>
          </a:stretch>
        </p:blipFill>
        <p:spPr>
          <a:xfrm>
            <a:off x="5930851" y="2671905"/>
            <a:ext cx="6086475" cy="4067175"/>
          </a:xfrm>
          <a:prstGeom prst="ellipse">
            <a:avLst/>
          </a:prstGeom>
          <a:ln>
            <a:noFill/>
          </a:ln>
          <a:effectLst>
            <a:softEdge rad="112500"/>
          </a:effectLst>
        </p:spPr>
      </p:pic>
      <p:pic>
        <p:nvPicPr>
          <p:cNvPr id="3" name="Picture 2"/>
          <p:cNvPicPr>
            <a:picLocks noChangeAspect="1"/>
          </p:cNvPicPr>
          <p:nvPr/>
        </p:nvPicPr>
        <p:blipFill>
          <a:blip r:embed="rId3"/>
          <a:stretch>
            <a:fillRect/>
          </a:stretch>
        </p:blipFill>
        <p:spPr>
          <a:xfrm>
            <a:off x="145551" y="2902347"/>
            <a:ext cx="5785300" cy="3606290"/>
          </a:xfrm>
          <a:prstGeom prst="ellipse">
            <a:avLst/>
          </a:prstGeom>
          <a:ln>
            <a:noFill/>
          </a:ln>
          <a:effectLst>
            <a:softEdge rad="112500"/>
          </a:effectLst>
        </p:spPr>
      </p:pic>
    </p:spTree>
    <p:extLst>
      <p:ext uri="{BB962C8B-B14F-4D97-AF65-F5344CB8AC3E}">
        <p14:creationId xmlns:p14="http://schemas.microsoft.com/office/powerpoint/2010/main" val="1349666494"/>
      </p:ext>
    </p:extLst>
  </p:cSld>
  <p:clrMapOvr>
    <a:masterClrMapping/>
  </p:clrMapOvr>
  <p:transition spd="slow">
    <p:wheel spokes="1"/>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sp>
        <p:nvSpPr>
          <p:cNvPr id="61442" name="Rectangle 2"/>
          <p:cNvSpPr>
            <a:spLocks noGrp="1"/>
          </p:cNvSpPr>
          <p:nvPr>
            <p:ph type="body" sz="half" idx="1"/>
          </p:nvPr>
        </p:nvSpPr>
        <p:spPr>
          <a:xfrm>
            <a:off x="211015" y="304800"/>
            <a:ext cx="7624689" cy="4229099"/>
          </a:xfrm>
        </p:spPr>
        <p:txBody>
          <a:bodyPr>
            <a:noAutofit/>
          </a:bodyPr>
          <a:lstStyle/>
          <a:p>
            <a:pPr marL="0" indent="0" eaLnBrk="1" hangingPunct="1">
              <a:buNone/>
            </a:pPr>
            <a:r>
              <a:rPr lang="en-US" altLang="en-US" sz="3600" b="1" dirty="0" smtClean="0">
                <a:solidFill>
                  <a:srgbClr val="CC0000"/>
                </a:solidFill>
                <a:latin typeface="Times New Roman" panose="02020603050405020304" pitchFamily="18" charset="0"/>
              </a:rPr>
              <a:t>I. TÌM HIỂU CHUNG</a:t>
            </a:r>
          </a:p>
          <a:p>
            <a:pPr marL="0" indent="0" eaLnBrk="1" hangingPunct="1">
              <a:buNone/>
            </a:pPr>
            <a:r>
              <a:rPr lang="en-US" altLang="en-US" sz="3600" b="1" i="1" dirty="0" smtClean="0">
                <a:latin typeface="Times New Roman" panose="02020603050405020304" pitchFamily="18" charset="0"/>
              </a:rPr>
              <a:t> </a:t>
            </a:r>
            <a:r>
              <a:rPr lang="en-US" altLang="en-US" sz="3600" b="1" i="1" dirty="0" smtClean="0">
                <a:solidFill>
                  <a:schemeClr val="tx1"/>
                </a:solidFill>
                <a:latin typeface="Times New Roman" panose="02020603050405020304" pitchFamily="18" charset="0"/>
              </a:rPr>
              <a:t>1. </a:t>
            </a:r>
            <a:r>
              <a:rPr lang="en-US" altLang="en-US" sz="3600" b="1" i="1" dirty="0" err="1" smtClean="0">
                <a:solidFill>
                  <a:schemeClr val="tx1"/>
                </a:solidFill>
                <a:latin typeface="Times New Roman" panose="02020603050405020304" pitchFamily="18" charset="0"/>
              </a:rPr>
              <a:t>Tác</a:t>
            </a:r>
            <a:r>
              <a:rPr lang="en-US" altLang="en-US" sz="3600" b="1" i="1" dirty="0" smtClean="0">
                <a:solidFill>
                  <a:schemeClr val="tx1"/>
                </a:solidFill>
                <a:latin typeface="Times New Roman" panose="02020603050405020304" pitchFamily="18" charset="0"/>
              </a:rPr>
              <a:t> </a:t>
            </a:r>
            <a:r>
              <a:rPr lang="en-US" altLang="en-US" sz="3600" b="1" i="1" dirty="0" err="1" smtClean="0">
                <a:solidFill>
                  <a:schemeClr val="tx1"/>
                </a:solidFill>
                <a:latin typeface="Times New Roman" panose="02020603050405020304" pitchFamily="18" charset="0"/>
              </a:rPr>
              <a:t>giả</a:t>
            </a:r>
            <a:r>
              <a:rPr lang="en-US" altLang="en-US" sz="3600" b="1" i="1" dirty="0" smtClean="0">
                <a:solidFill>
                  <a:schemeClr val="tx1"/>
                </a:solidFill>
                <a:latin typeface="Times New Roman" panose="02020603050405020304" pitchFamily="18" charset="0"/>
              </a:rPr>
              <a:t> </a:t>
            </a:r>
            <a:r>
              <a:rPr lang="en-US" altLang="en-US" sz="3600" b="1" i="1" dirty="0" err="1" smtClean="0">
                <a:solidFill>
                  <a:schemeClr val="tx1"/>
                </a:solidFill>
                <a:latin typeface="Times New Roman" panose="02020603050405020304" pitchFamily="18" charset="0"/>
              </a:rPr>
              <a:t>Uy</a:t>
            </a:r>
            <a:r>
              <a:rPr lang="en-US" altLang="en-US" sz="3600" b="1" i="1" dirty="0" smtClean="0">
                <a:solidFill>
                  <a:schemeClr val="tx1"/>
                </a:solidFill>
                <a:latin typeface="Times New Roman" panose="02020603050405020304" pitchFamily="18" charset="0"/>
              </a:rPr>
              <a:t>-li-am </a:t>
            </a:r>
            <a:r>
              <a:rPr lang="en-US" altLang="en-US" sz="3600" b="1" i="1" dirty="0" err="1" smtClean="0">
                <a:solidFill>
                  <a:schemeClr val="tx1"/>
                </a:solidFill>
                <a:latin typeface="Times New Roman" panose="02020603050405020304" pitchFamily="18" charset="0"/>
              </a:rPr>
              <a:t>Sếch-xpia</a:t>
            </a:r>
            <a:r>
              <a:rPr lang="en-US" altLang="en-US" sz="3600" b="1" i="1" dirty="0" smtClean="0">
                <a:solidFill>
                  <a:schemeClr val="tx1"/>
                </a:solidFill>
                <a:latin typeface="Times New Roman" panose="02020603050405020304" pitchFamily="18" charset="0"/>
              </a:rPr>
              <a:t> (1564-1616)</a:t>
            </a:r>
            <a:endParaRPr lang="en-US" altLang="en-US" sz="3600" b="1" i="1" u="sng" dirty="0" smtClean="0">
              <a:solidFill>
                <a:schemeClr val="tx1"/>
              </a:solidFill>
              <a:latin typeface="Times New Roman" panose="02020603050405020304" pitchFamily="18" charset="0"/>
            </a:endParaRPr>
          </a:p>
          <a:p>
            <a:pPr marL="0" indent="0" eaLnBrk="1" hangingPunct="1">
              <a:buNone/>
            </a:pPr>
            <a:r>
              <a:rPr lang="en-US" altLang="en-US" sz="3600" b="1" i="1" dirty="0" smtClean="0">
                <a:solidFill>
                  <a:schemeClr val="tx1"/>
                </a:solidFill>
              </a:rPr>
              <a:t> </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Là</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nhà</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thơ</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nhà</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viết</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kịch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thiên</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tài</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một</a:t>
            </a:r>
            <a:r>
              <a:rPr lang="en-US" altLang="en-US" b="1" dirty="0">
                <a:solidFill>
                  <a:schemeClr val="tx1"/>
                </a:solidFill>
                <a:latin typeface="Times New Roman" panose="02020603050405020304" pitchFamily="18" charset="0"/>
              </a:rPr>
              <a:t> “</a:t>
            </a:r>
            <a:r>
              <a:rPr lang="en-US" altLang="en-US" b="1" i="1" dirty="0" err="1">
                <a:solidFill>
                  <a:srgbClr val="FF0000"/>
                </a:solidFill>
                <a:latin typeface="Times New Roman" panose="02020603050405020304" pitchFamily="18" charset="0"/>
              </a:rPr>
              <a:t>người</a:t>
            </a:r>
            <a:r>
              <a:rPr lang="en-US" altLang="en-US" b="1" i="1" dirty="0">
                <a:solidFill>
                  <a:srgbClr val="FF0000"/>
                </a:solidFill>
                <a:latin typeface="Times New Roman" panose="02020603050405020304" pitchFamily="18" charset="0"/>
              </a:rPr>
              <a:t> </a:t>
            </a:r>
            <a:r>
              <a:rPr lang="en-US" altLang="en-US" b="1" i="1" dirty="0" err="1">
                <a:solidFill>
                  <a:srgbClr val="FF0000"/>
                </a:solidFill>
                <a:latin typeface="Times New Roman" panose="02020603050405020304" pitchFamily="18" charset="0"/>
              </a:rPr>
              <a:t>khổng</a:t>
            </a:r>
            <a:r>
              <a:rPr lang="en-US" altLang="en-US" b="1" i="1" dirty="0">
                <a:solidFill>
                  <a:srgbClr val="FF0000"/>
                </a:solidFill>
                <a:latin typeface="Times New Roman" panose="02020603050405020304" pitchFamily="18" charset="0"/>
              </a:rPr>
              <a:t> </a:t>
            </a:r>
            <a:r>
              <a:rPr lang="en-US" altLang="en-US" b="1" i="1" dirty="0" err="1">
                <a:solidFill>
                  <a:srgbClr val="FF0000"/>
                </a:solidFill>
                <a:latin typeface="Times New Roman" panose="02020603050405020304" pitchFamily="18" charset="0"/>
              </a:rPr>
              <a:t>lồ</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của</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nước</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Anh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và</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nhân</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loại</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thời</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kì</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Phục</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hưng</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Châu</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Âu</a:t>
            </a:r>
            <a:r>
              <a:rPr lang="en-US" altLang="en-US" b="1" dirty="0">
                <a:solidFill>
                  <a:schemeClr val="tx1"/>
                </a:solidFill>
                <a:latin typeface="Times New Roman" panose="02020603050405020304" pitchFamily="18" charset="0"/>
              </a:rPr>
              <a:t>.</a:t>
            </a:r>
          </a:p>
          <a:p>
            <a:pPr marL="0" indent="0" eaLnBrk="1" hangingPunct="1">
              <a:buFontTx/>
              <a:buChar char="-"/>
            </a:pP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Sinh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tại</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thị</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trấn</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Xtơ-rét-phớt</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ôn</a:t>
            </a:r>
            <a:r>
              <a:rPr lang="en-US" altLang="en-US" b="1" dirty="0">
                <a:solidFill>
                  <a:schemeClr val="tx1"/>
                </a:solidFill>
                <a:latin typeface="Times New Roman" panose="02020603050405020304" pitchFamily="18" charset="0"/>
              </a:rPr>
              <a:t> Ê-</a:t>
            </a:r>
            <a:r>
              <a:rPr lang="en-US" altLang="en-US" b="1" dirty="0" err="1">
                <a:solidFill>
                  <a:schemeClr val="tx1"/>
                </a:solidFill>
                <a:latin typeface="Times New Roman" panose="02020603050405020304" pitchFamily="18" charset="0"/>
              </a:rPr>
              <a:t>vơn</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miền</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Tây</a:t>
            </a:r>
            <a:r>
              <a:rPr lang="en-US" altLang="en-US" b="1" dirty="0">
                <a:solidFill>
                  <a:schemeClr val="tx1"/>
                </a:solidFill>
                <a:latin typeface="Times New Roman" panose="02020603050405020304" pitchFamily="18" charset="0"/>
              </a:rPr>
              <a:t> Nam </a:t>
            </a:r>
            <a:r>
              <a:rPr lang="en-US" altLang="en-US" b="1" dirty="0" err="1">
                <a:solidFill>
                  <a:schemeClr val="tx1"/>
                </a:solidFill>
                <a:latin typeface="Times New Roman" panose="02020603050405020304" pitchFamily="18" charset="0"/>
              </a:rPr>
              <a:t>nước</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Anh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trong</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một</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gia</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đình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bình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dân</a:t>
            </a:r>
            <a:r>
              <a:rPr lang="en-US" altLang="en-US" b="1" dirty="0">
                <a:solidFill>
                  <a:schemeClr val="tx1"/>
                </a:solidFill>
                <a:latin typeface="Times New Roman" panose="02020603050405020304" pitchFamily="18" charset="0"/>
              </a:rPr>
              <a:t>.</a:t>
            </a:r>
          </a:p>
          <a:p>
            <a:pPr marL="0" indent="0" eaLnBrk="1" hangingPunct="1">
              <a:buNone/>
            </a:pP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Chủ</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yếu</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tự</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học</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để</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thành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tài</a:t>
            </a:r>
            <a:r>
              <a:rPr lang="en-US" altLang="en-US" b="1" dirty="0">
                <a:solidFill>
                  <a:schemeClr val="tx1"/>
                </a:solidFill>
                <a:latin typeface="Times New Roman" panose="02020603050405020304" pitchFamily="18" charset="0"/>
              </a:rPr>
              <a:t>.</a:t>
            </a:r>
          </a:p>
        </p:txBody>
      </p:sp>
      <p:pic>
        <p:nvPicPr>
          <p:cNvPr id="17411" name="Picture 3" descr="2dlTid436501-02"/>
          <p:cNvPicPr>
            <a:picLocks noGrp="1" noChangeAspect="1" noChangeArrowheads="1"/>
          </p:cNvPicPr>
          <p:nvPr>
            <p:ph type="clipArt" sz="half" idx="2"/>
          </p:nvPr>
        </p:nvPicPr>
        <p:blipFill>
          <a:blip r:embed="rId2">
            <a:extLst>
              <a:ext uri="{28A0092B-C50C-407E-A947-70E740481C1C}">
                <a14:useLocalDpi xmlns:a14="http://schemas.microsoft.com/office/drawing/2010/main" val="0"/>
              </a:ext>
            </a:extLst>
          </a:blip>
          <a:srcRect/>
          <a:stretch>
            <a:fillRect/>
          </a:stretch>
        </p:blipFill>
        <p:spPr>
          <a:xfrm>
            <a:off x="8261252" y="-202224"/>
            <a:ext cx="3733800" cy="4876800"/>
          </a:xfrm>
          <a:noFill/>
          <a:extLs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7412" name="Rectangle 4"/>
          <p:cNvSpPr>
            <a:spLocks noChangeArrowheads="1"/>
          </p:cNvSpPr>
          <p:nvPr/>
        </p:nvSpPr>
        <p:spPr bwMode="auto">
          <a:xfrm>
            <a:off x="8823960" y="4935121"/>
            <a:ext cx="2971800" cy="609600"/>
          </a:xfrm>
          <a:prstGeom prst="rect">
            <a:avLst/>
          </a:prstGeom>
          <a:noFill/>
          <a:ln w="9525">
            <a:solidFill>
              <a:srgbClr val="8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spcBef>
                <a:spcPct val="0"/>
              </a:spcBef>
              <a:spcAft>
                <a:spcPct val="0"/>
              </a:spcAft>
              <a:buNone/>
            </a:pPr>
            <a:r>
              <a:rPr lang="en-US" altLang="en-US" sz="2000" b="1">
                <a:solidFill>
                  <a:prstClr val="black"/>
                </a:solidFill>
                <a:latin typeface="Arial" panose="020B0604020202020204" pitchFamily="34" charset="0"/>
              </a:rPr>
              <a:t>William Shakespeare</a:t>
            </a:r>
          </a:p>
        </p:txBody>
      </p:sp>
      <p:sp>
        <p:nvSpPr>
          <p:cNvPr id="2" name="Oval 1"/>
          <p:cNvSpPr/>
          <p:nvPr/>
        </p:nvSpPr>
        <p:spPr>
          <a:xfrm>
            <a:off x="4740811" y="4780084"/>
            <a:ext cx="4614203" cy="2077916"/>
          </a:xfrm>
          <a:prstGeom prst="ellipse">
            <a:avLst/>
          </a:prstGeom>
        </p:spPr>
        <p:style>
          <a:lnRef idx="2">
            <a:schemeClr val="accent1"/>
          </a:lnRef>
          <a:fillRef idx="1">
            <a:schemeClr val="lt1"/>
          </a:fillRef>
          <a:effectRef idx="0">
            <a:schemeClr val="accent1"/>
          </a:effectRef>
          <a:fontRef idx="minor">
            <a:schemeClr val="dk1"/>
          </a:fontRef>
        </p:style>
        <p:txBody>
          <a:bodyPr anchor="ctr"/>
          <a:lstStyle/>
          <a:p>
            <a:pPr algn="ctr" eaLnBrk="0" fontAlgn="base" hangingPunct="0">
              <a:spcBef>
                <a:spcPct val="0"/>
              </a:spcBef>
              <a:spcAft>
                <a:spcPct val="0"/>
              </a:spcAft>
              <a:defRPr/>
            </a:pPr>
            <a:r>
              <a:rPr lang="en-US" sz="2800" b="1" dirty="0" err="1">
                <a:solidFill>
                  <a:schemeClr val="tx1"/>
                </a:solidFill>
                <a:latin typeface="Palatino Linotype"/>
              </a:rPr>
              <a:t>Trình</a:t>
            </a:r>
            <a:r>
              <a:rPr lang="en-US" sz="2800" b="1" dirty="0">
                <a:solidFill>
                  <a:schemeClr val="tx1"/>
                </a:solidFill>
                <a:latin typeface="Palatino Linotype"/>
              </a:rPr>
              <a:t> </a:t>
            </a:r>
            <a:r>
              <a:rPr lang="en-US" sz="2800" b="1" dirty="0" err="1">
                <a:solidFill>
                  <a:schemeClr val="tx1"/>
                </a:solidFill>
                <a:latin typeface="Palatino Linotype"/>
              </a:rPr>
              <a:t>bày</a:t>
            </a:r>
            <a:r>
              <a:rPr lang="en-US" sz="2800" b="1" dirty="0">
                <a:solidFill>
                  <a:schemeClr val="tx1"/>
                </a:solidFill>
                <a:latin typeface="Palatino Linotype"/>
              </a:rPr>
              <a:t> </a:t>
            </a:r>
            <a:r>
              <a:rPr lang="en-US" sz="2800" b="1" dirty="0" err="1">
                <a:solidFill>
                  <a:schemeClr val="tx1"/>
                </a:solidFill>
                <a:latin typeface="Palatino Linotype"/>
              </a:rPr>
              <a:t>những</a:t>
            </a:r>
            <a:r>
              <a:rPr lang="en-US" sz="2800" b="1" dirty="0">
                <a:solidFill>
                  <a:schemeClr val="tx1"/>
                </a:solidFill>
                <a:latin typeface="Palatino Linotype"/>
              </a:rPr>
              <a:t> </a:t>
            </a:r>
            <a:r>
              <a:rPr lang="en-US" sz="2800" b="1" dirty="0" err="1">
                <a:solidFill>
                  <a:schemeClr val="tx1"/>
                </a:solidFill>
                <a:latin typeface="Palatino Linotype"/>
              </a:rPr>
              <a:t>hiểu</a:t>
            </a:r>
            <a:r>
              <a:rPr lang="en-US" sz="2800" b="1" dirty="0">
                <a:solidFill>
                  <a:schemeClr val="tx1"/>
                </a:solidFill>
                <a:latin typeface="Palatino Linotype"/>
              </a:rPr>
              <a:t> </a:t>
            </a:r>
            <a:r>
              <a:rPr lang="en-US" sz="2800" b="1" dirty="0" err="1">
                <a:solidFill>
                  <a:schemeClr val="tx1"/>
                </a:solidFill>
                <a:latin typeface="Palatino Linotype"/>
              </a:rPr>
              <a:t>biết</a:t>
            </a:r>
            <a:r>
              <a:rPr lang="en-US" sz="2800" b="1" dirty="0">
                <a:solidFill>
                  <a:schemeClr val="tx1"/>
                </a:solidFill>
                <a:latin typeface="Palatino Linotype"/>
              </a:rPr>
              <a:t> </a:t>
            </a:r>
            <a:r>
              <a:rPr lang="en-US" sz="2800" b="1" dirty="0" err="1">
                <a:solidFill>
                  <a:schemeClr val="tx1"/>
                </a:solidFill>
                <a:latin typeface="Palatino Linotype"/>
              </a:rPr>
              <a:t>của</a:t>
            </a:r>
            <a:r>
              <a:rPr lang="en-US" sz="2800" b="1" dirty="0">
                <a:solidFill>
                  <a:schemeClr val="tx1"/>
                </a:solidFill>
                <a:latin typeface="Palatino Linotype"/>
              </a:rPr>
              <a:t> </a:t>
            </a:r>
            <a:r>
              <a:rPr lang="en-US" sz="2800" b="1" dirty="0" err="1">
                <a:solidFill>
                  <a:schemeClr val="tx1"/>
                </a:solidFill>
                <a:latin typeface="Palatino Linotype"/>
              </a:rPr>
              <a:t>em</a:t>
            </a:r>
            <a:r>
              <a:rPr lang="en-US" sz="2800" b="1" dirty="0">
                <a:solidFill>
                  <a:schemeClr val="tx1"/>
                </a:solidFill>
                <a:latin typeface="Palatino Linotype"/>
              </a:rPr>
              <a:t> </a:t>
            </a:r>
            <a:r>
              <a:rPr lang="en-US" sz="2800" b="1" dirty="0" err="1">
                <a:solidFill>
                  <a:schemeClr val="tx1"/>
                </a:solidFill>
                <a:latin typeface="Palatino Linotype"/>
              </a:rPr>
              <a:t>về</a:t>
            </a:r>
            <a:r>
              <a:rPr lang="en-US" sz="2800" b="1" dirty="0">
                <a:solidFill>
                  <a:schemeClr val="tx1"/>
                </a:solidFill>
                <a:latin typeface="Palatino Linotype"/>
              </a:rPr>
              <a:t> </a:t>
            </a:r>
            <a:r>
              <a:rPr lang="en-US" sz="2800" b="1" dirty="0" err="1">
                <a:solidFill>
                  <a:schemeClr val="tx1"/>
                </a:solidFill>
                <a:latin typeface="Palatino Linotype"/>
              </a:rPr>
              <a:t>Sự</a:t>
            </a:r>
            <a:r>
              <a:rPr lang="en-US" sz="2800" b="1" dirty="0">
                <a:solidFill>
                  <a:schemeClr val="tx1"/>
                </a:solidFill>
                <a:latin typeface="Palatino Linotype"/>
              </a:rPr>
              <a:t> </a:t>
            </a:r>
            <a:r>
              <a:rPr lang="en-US" sz="2800" b="1" dirty="0" err="1">
                <a:solidFill>
                  <a:schemeClr val="tx1"/>
                </a:solidFill>
                <a:latin typeface="Palatino Linotype"/>
              </a:rPr>
              <a:t>nghiệp</a:t>
            </a:r>
            <a:r>
              <a:rPr lang="en-US" sz="2800" b="1" dirty="0">
                <a:solidFill>
                  <a:schemeClr val="tx1"/>
                </a:solidFill>
                <a:latin typeface="Palatino Linotype"/>
              </a:rPr>
              <a:t> </a:t>
            </a:r>
            <a:r>
              <a:rPr lang="en-US" sz="2800" b="1" dirty="0" err="1" smtClean="0">
                <a:solidFill>
                  <a:schemeClr val="tx1"/>
                </a:solidFill>
                <a:latin typeface="Palatino Linotype"/>
              </a:rPr>
              <a:t>sáng</a:t>
            </a:r>
            <a:r>
              <a:rPr lang="en-US" sz="2800" b="1" dirty="0" smtClean="0">
                <a:solidFill>
                  <a:schemeClr val="tx1"/>
                </a:solidFill>
                <a:latin typeface="Palatino Linotype"/>
              </a:rPr>
              <a:t> </a:t>
            </a:r>
            <a:r>
              <a:rPr lang="en-US" sz="2800" b="1" dirty="0" err="1">
                <a:solidFill>
                  <a:schemeClr val="tx1"/>
                </a:solidFill>
                <a:latin typeface="Palatino Linotype"/>
              </a:rPr>
              <a:t>tác</a:t>
            </a:r>
            <a:r>
              <a:rPr lang="en-US" sz="2800" b="1" dirty="0">
                <a:solidFill>
                  <a:schemeClr val="tx1"/>
                </a:solidFill>
                <a:latin typeface="Palatino Linotype"/>
              </a:rPr>
              <a:t> </a:t>
            </a:r>
            <a:r>
              <a:rPr lang="en-US" sz="2800" b="1" dirty="0" err="1">
                <a:solidFill>
                  <a:schemeClr val="tx1"/>
                </a:solidFill>
                <a:latin typeface="Palatino Linotype"/>
              </a:rPr>
              <a:t>của</a:t>
            </a:r>
            <a:r>
              <a:rPr lang="en-US" sz="2800" b="1" dirty="0">
                <a:solidFill>
                  <a:schemeClr val="tx1"/>
                </a:solidFill>
                <a:latin typeface="Palatino Linotype"/>
              </a:rPr>
              <a:t> </a:t>
            </a:r>
            <a:r>
              <a:rPr lang="en-US" sz="2800" b="1" dirty="0" err="1">
                <a:solidFill>
                  <a:schemeClr val="tx1"/>
                </a:solidFill>
                <a:latin typeface="Palatino Linotype"/>
              </a:rPr>
              <a:t>tác</a:t>
            </a:r>
            <a:r>
              <a:rPr lang="en-US" sz="2800" b="1" dirty="0">
                <a:solidFill>
                  <a:schemeClr val="tx1"/>
                </a:solidFill>
                <a:latin typeface="Palatino Linotype"/>
              </a:rPr>
              <a:t> </a:t>
            </a:r>
            <a:r>
              <a:rPr lang="en-US" sz="2800" b="1" dirty="0" err="1">
                <a:solidFill>
                  <a:schemeClr val="tx1"/>
                </a:solidFill>
                <a:latin typeface="Palatino Linotype"/>
              </a:rPr>
              <a:t>giả</a:t>
            </a:r>
            <a:r>
              <a:rPr lang="en-US" sz="2800" b="1" dirty="0">
                <a:solidFill>
                  <a:schemeClr val="tx1"/>
                </a:solidFill>
                <a:latin typeface="Palatino Linotype"/>
              </a:rPr>
              <a:t>?</a:t>
            </a:r>
          </a:p>
        </p:txBody>
      </p:sp>
    </p:spTree>
    <p:extLst>
      <p:ext uri="{BB962C8B-B14F-4D97-AF65-F5344CB8AC3E}">
        <p14:creationId xmlns:p14="http://schemas.microsoft.com/office/powerpoint/2010/main" val="585131373"/>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42">
                                            <p:txEl>
                                              <p:pRg st="0" end="0"/>
                                            </p:txEl>
                                          </p:spTgt>
                                        </p:tgtEl>
                                        <p:attrNameLst>
                                          <p:attrName>style.visibility</p:attrName>
                                        </p:attrNameLst>
                                      </p:cBhvr>
                                      <p:to>
                                        <p:strVal val="visible"/>
                                      </p:to>
                                    </p:set>
                                    <p:anim calcmode="lin" valueType="num">
                                      <p:cBhvr additive="base">
                                        <p:cTn id="7" dur="500" fill="hold"/>
                                        <p:tgtEl>
                                          <p:spTgt spid="6144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4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1442">
                                            <p:txEl>
                                              <p:pRg st="1" end="1"/>
                                            </p:txEl>
                                          </p:spTgt>
                                        </p:tgtEl>
                                        <p:attrNameLst>
                                          <p:attrName>style.visibility</p:attrName>
                                        </p:attrNameLst>
                                      </p:cBhvr>
                                      <p:to>
                                        <p:strVal val="visible"/>
                                      </p:to>
                                    </p:set>
                                    <p:anim calcmode="lin" valueType="num">
                                      <p:cBhvr additive="base">
                                        <p:cTn id="13" dur="500" fill="hold"/>
                                        <p:tgtEl>
                                          <p:spTgt spid="6144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144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1442">
                                            <p:txEl>
                                              <p:pRg st="2" end="2"/>
                                            </p:txEl>
                                          </p:spTgt>
                                        </p:tgtEl>
                                        <p:attrNameLst>
                                          <p:attrName>style.visibility</p:attrName>
                                        </p:attrNameLst>
                                      </p:cBhvr>
                                      <p:to>
                                        <p:strVal val="visible"/>
                                      </p:to>
                                    </p:set>
                                    <p:anim calcmode="lin" valueType="num">
                                      <p:cBhvr additive="base">
                                        <p:cTn id="19" dur="500" fill="hold"/>
                                        <p:tgtEl>
                                          <p:spTgt spid="6144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144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1442">
                                            <p:txEl>
                                              <p:pRg st="3" end="3"/>
                                            </p:txEl>
                                          </p:spTgt>
                                        </p:tgtEl>
                                        <p:attrNameLst>
                                          <p:attrName>style.visibility</p:attrName>
                                        </p:attrNameLst>
                                      </p:cBhvr>
                                      <p:to>
                                        <p:strVal val="visible"/>
                                      </p:to>
                                    </p:set>
                                    <p:anim calcmode="lin" valueType="num">
                                      <p:cBhvr additive="base">
                                        <p:cTn id="25" dur="500" fill="hold"/>
                                        <p:tgtEl>
                                          <p:spTgt spid="6144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144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1442">
                                            <p:txEl>
                                              <p:pRg st="4" end="4"/>
                                            </p:txEl>
                                          </p:spTgt>
                                        </p:tgtEl>
                                        <p:attrNameLst>
                                          <p:attrName>style.visibility</p:attrName>
                                        </p:attrNameLst>
                                      </p:cBhvr>
                                      <p:to>
                                        <p:strVal val="visible"/>
                                      </p:to>
                                    </p:set>
                                    <p:anim calcmode="lin" valueType="num">
                                      <p:cBhvr additive="base">
                                        <p:cTn id="31" dur="500" fill="hold"/>
                                        <p:tgtEl>
                                          <p:spTgt spid="6144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144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1524000" y="1"/>
            <a:ext cx="8534400" cy="715963"/>
          </a:xfrm>
        </p:spPr>
        <p:txBody>
          <a:bodyPr/>
          <a:lstStyle/>
          <a:p>
            <a:pPr algn="l" eaLnBrk="1" fontAlgn="auto" hangingPunct="1">
              <a:spcAft>
                <a:spcPts val="0"/>
              </a:spcAft>
              <a:defRPr/>
            </a:pPr>
            <a:r>
              <a:rPr lang="en-US" sz="2400" b="1" i="1" dirty="0">
                <a:solidFill>
                  <a:srgbClr val="FF0000"/>
                </a:solidFill>
              </a:rPr>
              <a:t>I. TÌM HIỂU CHUNG</a:t>
            </a:r>
          </a:p>
        </p:txBody>
      </p:sp>
      <p:sp>
        <p:nvSpPr>
          <p:cNvPr id="51203" name="Rectangle 3"/>
          <p:cNvSpPr>
            <a:spLocks noGrp="1"/>
          </p:cNvSpPr>
          <p:nvPr>
            <p:ph idx="1"/>
          </p:nvPr>
        </p:nvSpPr>
        <p:spPr>
          <a:xfrm>
            <a:off x="352697" y="533400"/>
            <a:ext cx="11691257" cy="6019800"/>
          </a:xfrm>
        </p:spPr>
        <p:txBody>
          <a:bodyPr>
            <a:noAutofit/>
          </a:bodyPr>
          <a:lstStyle/>
          <a:p>
            <a:pPr marL="533400" indent="-533400" eaLnBrk="1" hangingPunct="1">
              <a:buNone/>
            </a:pPr>
            <a:r>
              <a:rPr lang="en-US" altLang="en-US" sz="3200" b="1" i="1" dirty="0">
                <a:latin typeface="Times New Roman" panose="02020603050405020304" pitchFamily="18" charset="0"/>
              </a:rPr>
              <a:t>1. </a:t>
            </a:r>
            <a:r>
              <a:rPr lang="en-US" altLang="en-US" sz="3200" b="1" i="1" dirty="0" err="1">
                <a:latin typeface="Times New Roman" panose="02020603050405020304" pitchFamily="18" charset="0"/>
              </a:rPr>
              <a:t>Tác</a:t>
            </a:r>
            <a:r>
              <a:rPr lang="en-US" altLang="en-US" sz="3200" b="1" i="1" dirty="0">
                <a:latin typeface="Times New Roman" panose="02020603050405020304" pitchFamily="18" charset="0"/>
              </a:rPr>
              <a:t> </a:t>
            </a:r>
            <a:r>
              <a:rPr lang="en-US" altLang="en-US" sz="3200" b="1" i="1" dirty="0" err="1">
                <a:latin typeface="Times New Roman" panose="02020603050405020304" pitchFamily="18" charset="0"/>
              </a:rPr>
              <a:t>giả</a:t>
            </a:r>
            <a:r>
              <a:rPr lang="en-US" altLang="en-US" sz="3200" b="1" i="1" dirty="0">
                <a:latin typeface="Times New Roman" panose="02020603050405020304" pitchFamily="18" charset="0"/>
              </a:rPr>
              <a:t> </a:t>
            </a:r>
            <a:r>
              <a:rPr lang="en-US" altLang="en-US" sz="3200" b="1" i="1" dirty="0" err="1">
                <a:latin typeface="Times New Roman" panose="02020603050405020304" pitchFamily="18" charset="0"/>
              </a:rPr>
              <a:t>Uy</a:t>
            </a:r>
            <a:r>
              <a:rPr lang="en-US" altLang="en-US" sz="3200" b="1" i="1" dirty="0">
                <a:latin typeface="Times New Roman" panose="02020603050405020304" pitchFamily="18" charset="0"/>
              </a:rPr>
              <a:t>-li-am </a:t>
            </a:r>
            <a:r>
              <a:rPr lang="en-US" altLang="en-US" sz="3200" b="1" i="1" dirty="0" err="1">
                <a:latin typeface="Times New Roman" panose="02020603050405020304" pitchFamily="18" charset="0"/>
              </a:rPr>
              <a:t>Sếch-xpia</a:t>
            </a:r>
            <a:r>
              <a:rPr lang="en-US" altLang="en-US" sz="3200" b="1" i="1" dirty="0">
                <a:latin typeface="Times New Roman" panose="02020603050405020304" pitchFamily="18" charset="0"/>
              </a:rPr>
              <a:t> (1564-1616)</a:t>
            </a:r>
          </a:p>
          <a:p>
            <a:pPr marL="533400" indent="-533400" eaLnBrk="1" hangingPunct="1">
              <a:buNone/>
            </a:pPr>
            <a:r>
              <a:rPr lang="en-US" altLang="en-US" sz="3200" dirty="0">
                <a:latin typeface="Times New Roman" panose="02020603050405020304" pitchFamily="18" charset="0"/>
              </a:rPr>
              <a:t>- </a:t>
            </a:r>
            <a:r>
              <a:rPr lang="en-US" altLang="en-US" sz="3200" dirty="0" err="1">
                <a:latin typeface="Times New Roman" panose="02020603050405020304" pitchFamily="18" charset="0"/>
              </a:rPr>
              <a:t>Sự</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nghiệp</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văn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học</a:t>
            </a:r>
            <a:r>
              <a:rPr lang="en-US" altLang="en-US" sz="3200" dirty="0">
                <a:latin typeface="Times New Roman" panose="02020603050405020304" pitchFamily="18" charset="0"/>
              </a:rPr>
              <a:t> : </a:t>
            </a:r>
          </a:p>
          <a:p>
            <a:pPr marL="533400" indent="-533400" eaLnBrk="1" hangingPunct="1">
              <a:buNone/>
            </a:pPr>
            <a:r>
              <a:rPr lang="en-US" altLang="en-US" sz="3200" dirty="0">
                <a:latin typeface="Times New Roman" panose="02020603050405020304" pitchFamily="18" charset="0"/>
              </a:rPr>
              <a:t>+ 37 </a:t>
            </a:r>
            <a:r>
              <a:rPr lang="en-US" altLang="en-US" sz="3200" dirty="0" err="1">
                <a:latin typeface="Times New Roman" panose="02020603050405020304" pitchFamily="18" charset="0"/>
              </a:rPr>
              <a:t>vở</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kịch</a:t>
            </a:r>
            <a:r>
              <a:rPr lang="en-US" altLang="en-US" sz="3200" dirty="0">
                <a:latin typeface="Times New Roman" panose="02020603050405020304" pitchFamily="18" charset="0"/>
              </a:rPr>
              <a:t> : </a:t>
            </a:r>
            <a:r>
              <a:rPr lang="en-US" altLang="en-US" sz="3200" dirty="0" err="1">
                <a:latin typeface="Times New Roman" panose="02020603050405020304" pitchFamily="18" charset="0"/>
              </a:rPr>
              <a:t>kịch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lịch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sử</a:t>
            </a:r>
            <a:r>
              <a:rPr lang="en-US" altLang="en-US" sz="3200" dirty="0">
                <a:latin typeface="Times New Roman" panose="02020603050405020304" pitchFamily="18" charset="0"/>
              </a:rPr>
              <a:t>, bi </a:t>
            </a:r>
            <a:r>
              <a:rPr lang="en-US" altLang="en-US" sz="3200" dirty="0" err="1">
                <a:latin typeface="Times New Roman" panose="02020603050405020304" pitchFamily="18" charset="0"/>
              </a:rPr>
              <a:t>kịch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hài</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kịch</a:t>
            </a:r>
            <a:r>
              <a:rPr lang="en-US" altLang="en-US" sz="3200" dirty="0">
                <a:latin typeface="Times New Roman" panose="02020603050405020304" pitchFamily="18" charset="0"/>
              </a:rPr>
              <a:t>.</a:t>
            </a:r>
          </a:p>
          <a:p>
            <a:pPr marL="533400" indent="-533400" eaLnBrk="1" hangingPunct="1">
              <a:buNone/>
            </a:pPr>
            <a:r>
              <a:rPr lang="en-US" altLang="en-US" sz="3200" dirty="0">
                <a:latin typeface="Times New Roman" panose="02020603050405020304" pitchFamily="18" charset="0"/>
              </a:rPr>
              <a:t>+ 154 </a:t>
            </a:r>
            <a:r>
              <a:rPr lang="en-US" altLang="en-US" sz="3200" dirty="0" err="1">
                <a:latin typeface="Times New Roman" panose="02020603050405020304" pitchFamily="18" charset="0"/>
              </a:rPr>
              <a:t>bài</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xon-nê</a:t>
            </a:r>
            <a:r>
              <a:rPr lang="en-US" altLang="en-US" sz="3200" dirty="0">
                <a:latin typeface="Times New Roman" panose="02020603050405020304" pitchFamily="18" charset="0"/>
              </a:rPr>
              <a:t>.</a:t>
            </a:r>
          </a:p>
          <a:p>
            <a:pPr marL="533400" indent="-533400" eaLnBrk="1" hangingPunct="1">
              <a:buNone/>
            </a:pPr>
            <a:r>
              <a:rPr lang="en-US" altLang="en-US" sz="3200" dirty="0">
                <a:latin typeface="Times New Roman" panose="02020603050405020304" pitchFamily="18" charset="0"/>
              </a:rPr>
              <a:t>+ </a:t>
            </a:r>
            <a:r>
              <a:rPr lang="en-US" altLang="en-US" sz="3200" dirty="0" err="1">
                <a:latin typeface="Times New Roman" panose="02020603050405020304" pitchFamily="18" charset="0"/>
              </a:rPr>
              <a:t>Trường</a:t>
            </a:r>
            <a:r>
              <a:rPr lang="en-US" altLang="en-US" sz="3200" dirty="0">
                <a:latin typeface="Times New Roman" panose="02020603050405020304" pitchFamily="18" charset="0"/>
              </a:rPr>
              <a:t> ca.</a:t>
            </a:r>
          </a:p>
          <a:p>
            <a:pPr marL="533400" indent="-533400" eaLnBrk="1" hangingPunct="1">
              <a:buNone/>
            </a:pPr>
            <a:r>
              <a:rPr lang="en-US" altLang="en-US" sz="3200" dirty="0">
                <a:latin typeface="Times New Roman" panose="02020603050405020304" pitchFamily="18" charset="0"/>
              </a:rPr>
              <a:t>- </a:t>
            </a:r>
            <a:r>
              <a:rPr lang="en-US" altLang="en-US" sz="3200" dirty="0" err="1">
                <a:latin typeface="Times New Roman" panose="02020603050405020304" pitchFamily="18" charset="0"/>
              </a:rPr>
              <a:t>Nội</a:t>
            </a:r>
            <a:r>
              <a:rPr lang="en-US" altLang="en-US" sz="3200" dirty="0">
                <a:latin typeface="Times New Roman" panose="02020603050405020304" pitchFamily="18" charset="0"/>
              </a:rPr>
              <a:t> dung : </a:t>
            </a:r>
            <a:r>
              <a:rPr lang="en-US" altLang="en-US" sz="3200" dirty="0" err="1">
                <a:latin typeface="Times New Roman" panose="02020603050405020304" pitchFamily="18" charset="0"/>
              </a:rPr>
              <a:t>Tiếng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nói</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của</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lương</a:t>
            </a:r>
            <a:r>
              <a:rPr lang="en-US" altLang="en-US" sz="3200" dirty="0">
                <a:latin typeface="Times New Roman" panose="02020603050405020304" pitchFamily="18" charset="0"/>
              </a:rPr>
              <a:t> tri </a:t>
            </a:r>
            <a:r>
              <a:rPr lang="en-US" altLang="en-US" sz="3200" dirty="0" err="1">
                <a:latin typeface="Times New Roman" panose="02020603050405020304" pitchFamily="18" charset="0"/>
              </a:rPr>
              <a:t>tiến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bộ</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của</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khát</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vọng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tự</a:t>
            </a:r>
            <a:r>
              <a:rPr lang="en-US" altLang="en-US" sz="3200" dirty="0">
                <a:latin typeface="Times New Roman" panose="02020603050405020304" pitchFamily="18" charset="0"/>
              </a:rPr>
              <a:t> do, </a:t>
            </a:r>
            <a:r>
              <a:rPr lang="en-US" altLang="en-US" sz="3200" dirty="0" err="1">
                <a:latin typeface="Times New Roman" panose="02020603050405020304" pitchFamily="18" charset="0"/>
              </a:rPr>
              <a:t>của</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lòng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nhân</a:t>
            </a:r>
            <a:r>
              <a:rPr lang="en-US" altLang="en-US" sz="3200" dirty="0">
                <a:latin typeface="Times New Roman" panose="02020603050405020304" pitchFamily="18" charset="0"/>
              </a:rPr>
              <a:t> </a:t>
            </a:r>
            <a:r>
              <a:rPr lang="en-US" altLang="en-US" sz="3200" dirty="0" err="1" smtClean="0">
                <a:latin typeface="Times New Roman" panose="02020603050405020304" pitchFamily="18" charset="0"/>
              </a:rPr>
              <a:t>ái</a:t>
            </a:r>
            <a:r>
              <a:rPr lang="en-US" altLang="en-US" sz="3200" dirty="0" smtClean="0">
                <a:latin typeface="Times New Roman" panose="02020603050405020304" pitchFamily="18" charset="0"/>
              </a:rPr>
              <a:t>, </a:t>
            </a:r>
            <a:r>
              <a:rPr lang="en-US" altLang="en-US" sz="3200" dirty="0" err="1" smtClean="0">
                <a:latin typeface="Times New Roman" panose="02020603050405020304" pitchFamily="18" charset="0"/>
              </a:rPr>
              <a:t>bao</a:t>
            </a:r>
            <a:r>
              <a:rPr lang="en-US" altLang="en-US" sz="3200" dirty="0" smtClean="0">
                <a:latin typeface="Times New Roman" panose="02020603050405020304" pitchFamily="18" charset="0"/>
              </a:rPr>
              <a:t> </a:t>
            </a:r>
            <a:r>
              <a:rPr lang="en-US" altLang="en-US" sz="3200" dirty="0">
                <a:latin typeface="Times New Roman" panose="02020603050405020304" pitchFamily="18" charset="0"/>
              </a:rPr>
              <a:t>la, </a:t>
            </a:r>
            <a:r>
              <a:rPr lang="en-US" altLang="en-US" sz="3200" dirty="0" err="1">
                <a:latin typeface="Times New Roman" panose="02020603050405020304" pitchFamily="18" charset="0"/>
              </a:rPr>
              <a:t>của</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niềm</a:t>
            </a:r>
            <a:r>
              <a:rPr lang="en-US" altLang="en-US" sz="3200" dirty="0">
                <a:latin typeface="Times New Roman" panose="02020603050405020304" pitchFamily="18" charset="0"/>
              </a:rPr>
              <a:t> tin </a:t>
            </a:r>
            <a:r>
              <a:rPr lang="en-US" altLang="en-US" sz="3200" dirty="0" err="1">
                <a:latin typeface="Times New Roman" panose="02020603050405020304" pitchFamily="18" charset="0"/>
              </a:rPr>
              <a:t>bất</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diệt</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vào</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khả</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năng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hướng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thiện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và</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khả</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năng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vươn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dậy</a:t>
            </a:r>
            <a:r>
              <a:rPr lang="en-US" altLang="en-US" sz="3200" dirty="0">
                <a:latin typeface="Times New Roman" panose="02020603050405020304" pitchFamily="18" charset="0"/>
              </a:rPr>
              <a:t> </a:t>
            </a:r>
            <a:r>
              <a:rPr lang="en-US" altLang="en-US" sz="3200" dirty="0" err="1" smtClean="0">
                <a:latin typeface="Times New Roman" panose="02020603050405020304" pitchFamily="18" charset="0"/>
              </a:rPr>
              <a:t>để</a:t>
            </a:r>
            <a:r>
              <a:rPr lang="en-US" altLang="en-US" sz="3200" dirty="0" smtClean="0">
                <a:latin typeface="Times New Roman" panose="02020603050405020304" pitchFamily="18" charset="0"/>
              </a:rPr>
              <a:t> </a:t>
            </a:r>
            <a:r>
              <a:rPr lang="en-US" altLang="en-US" sz="3200" dirty="0" err="1" smtClean="0">
                <a:latin typeface="Times New Roman" panose="02020603050405020304" pitchFamily="18" charset="0"/>
              </a:rPr>
              <a:t>khẳng</a:t>
            </a:r>
            <a:r>
              <a:rPr lang="en-US" altLang="en-US" sz="3200" dirty="0" smtClean="0">
                <a:latin typeface="Times New Roman" panose="02020603050405020304" pitchFamily="18" charset="0"/>
              </a:rPr>
              <a:t> </a:t>
            </a:r>
            <a:r>
              <a:rPr lang="en-US" altLang="en-US" sz="3200" dirty="0" err="1">
                <a:latin typeface="Times New Roman" panose="02020603050405020304" pitchFamily="18" charset="0"/>
              </a:rPr>
              <a:t>định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cuộc</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sống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của</a:t>
            </a:r>
            <a:r>
              <a:rPr lang="en-US" altLang="en-US" sz="3200" dirty="0">
                <a:latin typeface="Times New Roman" panose="02020603050405020304" pitchFamily="18" charset="0"/>
              </a:rPr>
              <a:t> con </a:t>
            </a:r>
            <a:r>
              <a:rPr lang="en-US" altLang="en-US" sz="3200" dirty="0" err="1">
                <a:latin typeface="Times New Roman" panose="02020603050405020304" pitchFamily="18" charset="0"/>
              </a:rPr>
              <a:t>người</a:t>
            </a:r>
            <a:r>
              <a:rPr lang="en-US" altLang="en-US" sz="3200" dirty="0">
                <a:latin typeface="Times New Roman" panose="02020603050405020304" pitchFamily="18" charset="0"/>
              </a:rPr>
              <a:t>.</a:t>
            </a:r>
          </a:p>
          <a:p>
            <a:pPr marL="533400" indent="-533400" eaLnBrk="1" hangingPunct="1">
              <a:buNone/>
            </a:pPr>
            <a:r>
              <a:rPr lang="en-US" altLang="en-US" sz="3200" dirty="0">
                <a:latin typeface="Times New Roman" panose="02020603050405020304" pitchFamily="18" charset="0"/>
              </a:rPr>
              <a:t>- </a:t>
            </a:r>
            <a:r>
              <a:rPr lang="en-US" altLang="en-US" sz="3200" dirty="0" err="1">
                <a:latin typeface="Times New Roman" panose="02020603050405020304" pitchFamily="18" charset="0"/>
              </a:rPr>
              <a:t>Nghệ</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thuật</a:t>
            </a:r>
            <a:r>
              <a:rPr lang="en-US" altLang="en-US" sz="3200" dirty="0">
                <a:latin typeface="Times New Roman" panose="02020603050405020304" pitchFamily="18" charset="0"/>
              </a:rPr>
              <a:t> : </a:t>
            </a:r>
            <a:r>
              <a:rPr lang="en-US" altLang="en-US" sz="3200" dirty="0" err="1">
                <a:latin typeface="Times New Roman" panose="02020603050405020304" pitchFamily="18" charset="0"/>
              </a:rPr>
              <a:t>Tài</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năng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tạo</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dựng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và</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dẫn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dắt</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hành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động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kịch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điển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hình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hóa</a:t>
            </a:r>
            <a:r>
              <a:rPr lang="en-US" altLang="en-US" sz="3200" dirty="0">
                <a:latin typeface="Times New Roman" panose="02020603050405020304" pitchFamily="18" charset="0"/>
              </a:rPr>
              <a:t> </a:t>
            </a:r>
            <a:r>
              <a:rPr lang="en-US" altLang="en-US" sz="3200" dirty="0" err="1" smtClean="0">
                <a:latin typeface="Times New Roman" panose="02020603050405020304" pitchFamily="18" charset="0"/>
              </a:rPr>
              <a:t>nhân</a:t>
            </a:r>
            <a:r>
              <a:rPr lang="en-US" altLang="en-US" sz="3200" dirty="0" smtClean="0">
                <a:latin typeface="Times New Roman" panose="02020603050405020304" pitchFamily="18" charset="0"/>
              </a:rPr>
              <a:t> </a:t>
            </a:r>
            <a:r>
              <a:rPr lang="en-US" altLang="en-US" sz="3200" dirty="0" err="1" smtClean="0">
                <a:latin typeface="Times New Roman" panose="02020603050405020304" pitchFamily="18" charset="0"/>
              </a:rPr>
              <a:t>vật</a:t>
            </a:r>
            <a:r>
              <a:rPr lang="en-US" altLang="en-US" sz="3200" dirty="0" smtClean="0">
                <a:latin typeface="Times New Roman" panose="02020603050405020304" pitchFamily="18" charset="0"/>
              </a:rPr>
              <a:t> </a:t>
            </a:r>
            <a:r>
              <a:rPr lang="en-US" altLang="en-US" sz="3200" dirty="0" err="1" smtClean="0">
                <a:latin typeface="Times New Roman" panose="02020603050405020304" pitchFamily="18" charset="0"/>
              </a:rPr>
              <a:t>và</a:t>
            </a:r>
            <a:r>
              <a:rPr lang="en-US" altLang="en-US" sz="3200" dirty="0" smtClean="0">
                <a:latin typeface="Times New Roman" panose="02020603050405020304" pitchFamily="18" charset="0"/>
              </a:rPr>
              <a:t> </a:t>
            </a:r>
            <a:r>
              <a:rPr lang="en-US" altLang="en-US" sz="3200" dirty="0" err="1">
                <a:latin typeface="Times New Roman" panose="02020603050405020304" pitchFamily="18" charset="0"/>
              </a:rPr>
              <a:t>nghệ</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thuật</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sử</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dụng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ngôn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ngữ</a:t>
            </a:r>
            <a:r>
              <a:rPr lang="en-US" altLang="en-US" sz="3200" dirty="0">
                <a:latin typeface="Times New Roman" panose="02020603050405020304" pitchFamily="18" charset="0"/>
              </a:rPr>
              <a:t>.</a:t>
            </a:r>
          </a:p>
          <a:p>
            <a:pPr marL="533400" indent="-533400" eaLnBrk="1" hangingPunct="1">
              <a:buNone/>
            </a:pPr>
            <a:endParaRPr lang="en-US" altLang="en-US" sz="3200" b="1" i="1" dirty="0">
              <a:latin typeface=".VnArial" pitchFamily="34" charset="0"/>
            </a:endParaRPr>
          </a:p>
          <a:p>
            <a:pPr marL="533400" indent="-533400" algn="r" eaLnBrk="1" hangingPunct="1">
              <a:buNone/>
            </a:pPr>
            <a:r>
              <a:rPr lang="en-US" altLang="en-US" sz="3200" b="1" i="1" dirty="0">
                <a:latin typeface=".VnTime" pitchFamily="34" charset="0"/>
              </a:rPr>
              <a:t>                            </a:t>
            </a:r>
          </a:p>
          <a:p>
            <a:pPr marL="533400" indent="-533400" algn="ctr" eaLnBrk="1" hangingPunct="1">
              <a:buNone/>
            </a:pPr>
            <a:r>
              <a:rPr lang="en-US" altLang="en-US" sz="3200" b="1" i="1" dirty="0">
                <a:latin typeface=".VnTime" pitchFamily="34" charset="0"/>
              </a:rPr>
              <a:t>                            </a:t>
            </a:r>
          </a:p>
        </p:txBody>
      </p:sp>
    </p:spTree>
    <p:extLst>
      <p:ext uri="{BB962C8B-B14F-4D97-AF65-F5344CB8AC3E}">
        <p14:creationId xmlns:p14="http://schemas.microsoft.com/office/powerpoint/2010/main" val="38676385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51203">
                                            <p:txEl>
                                              <p:pRg st="1" end="1"/>
                                            </p:txEl>
                                          </p:spTgt>
                                        </p:tgtEl>
                                        <p:attrNameLst>
                                          <p:attrName>style.visibility</p:attrName>
                                        </p:attrNameLst>
                                      </p:cBhvr>
                                      <p:to>
                                        <p:strVal val="visible"/>
                                      </p:to>
                                    </p:set>
                                    <p:animEffect transition="in" filter="diamond(in)">
                                      <p:cBhvr>
                                        <p:cTn id="7" dur="2000"/>
                                        <p:tgtEl>
                                          <p:spTgt spid="51203">
                                            <p:txEl>
                                              <p:pRg st="1" end="1"/>
                                            </p:txEl>
                                          </p:spTgt>
                                        </p:tgtEl>
                                      </p:cBhvr>
                                    </p:animEffect>
                                  </p:childTnLst>
                                </p:cTn>
                              </p:par>
                              <p:par>
                                <p:cTn id="8" presetID="8" presetClass="entr" presetSubtype="16" fill="hold" nodeType="withEffect">
                                  <p:stCondLst>
                                    <p:cond delay="0"/>
                                  </p:stCondLst>
                                  <p:childTnLst>
                                    <p:set>
                                      <p:cBhvr>
                                        <p:cTn id="9" dur="1" fill="hold">
                                          <p:stCondLst>
                                            <p:cond delay="0"/>
                                          </p:stCondLst>
                                        </p:cTn>
                                        <p:tgtEl>
                                          <p:spTgt spid="51203">
                                            <p:txEl>
                                              <p:pRg st="2" end="2"/>
                                            </p:txEl>
                                          </p:spTgt>
                                        </p:tgtEl>
                                        <p:attrNameLst>
                                          <p:attrName>style.visibility</p:attrName>
                                        </p:attrNameLst>
                                      </p:cBhvr>
                                      <p:to>
                                        <p:strVal val="visible"/>
                                      </p:to>
                                    </p:set>
                                    <p:animEffect transition="in" filter="diamond(in)">
                                      <p:cBhvr>
                                        <p:cTn id="10" dur="2000"/>
                                        <p:tgtEl>
                                          <p:spTgt spid="51203">
                                            <p:txEl>
                                              <p:pRg st="2" end="2"/>
                                            </p:txEl>
                                          </p:spTgt>
                                        </p:tgtEl>
                                      </p:cBhvr>
                                    </p:animEffect>
                                  </p:childTnLst>
                                </p:cTn>
                              </p:par>
                              <p:par>
                                <p:cTn id="11" presetID="8" presetClass="entr" presetSubtype="16" fill="hold" nodeType="withEffect">
                                  <p:stCondLst>
                                    <p:cond delay="0"/>
                                  </p:stCondLst>
                                  <p:childTnLst>
                                    <p:set>
                                      <p:cBhvr>
                                        <p:cTn id="12" dur="1" fill="hold">
                                          <p:stCondLst>
                                            <p:cond delay="0"/>
                                          </p:stCondLst>
                                        </p:cTn>
                                        <p:tgtEl>
                                          <p:spTgt spid="51203">
                                            <p:txEl>
                                              <p:pRg st="3" end="3"/>
                                            </p:txEl>
                                          </p:spTgt>
                                        </p:tgtEl>
                                        <p:attrNameLst>
                                          <p:attrName>style.visibility</p:attrName>
                                        </p:attrNameLst>
                                      </p:cBhvr>
                                      <p:to>
                                        <p:strVal val="visible"/>
                                      </p:to>
                                    </p:set>
                                    <p:animEffect transition="in" filter="diamond(in)">
                                      <p:cBhvr>
                                        <p:cTn id="13" dur="2000"/>
                                        <p:tgtEl>
                                          <p:spTgt spid="51203">
                                            <p:txEl>
                                              <p:pRg st="3" end="3"/>
                                            </p:txEl>
                                          </p:spTgt>
                                        </p:tgtEl>
                                      </p:cBhvr>
                                    </p:animEffect>
                                  </p:childTnLst>
                                </p:cTn>
                              </p:par>
                              <p:par>
                                <p:cTn id="14" presetID="8" presetClass="entr" presetSubtype="16" fill="hold" nodeType="withEffect">
                                  <p:stCondLst>
                                    <p:cond delay="0"/>
                                  </p:stCondLst>
                                  <p:childTnLst>
                                    <p:set>
                                      <p:cBhvr>
                                        <p:cTn id="15" dur="1" fill="hold">
                                          <p:stCondLst>
                                            <p:cond delay="0"/>
                                          </p:stCondLst>
                                        </p:cTn>
                                        <p:tgtEl>
                                          <p:spTgt spid="51203">
                                            <p:txEl>
                                              <p:pRg st="4" end="4"/>
                                            </p:txEl>
                                          </p:spTgt>
                                        </p:tgtEl>
                                        <p:attrNameLst>
                                          <p:attrName>style.visibility</p:attrName>
                                        </p:attrNameLst>
                                      </p:cBhvr>
                                      <p:to>
                                        <p:strVal val="visible"/>
                                      </p:to>
                                    </p:set>
                                    <p:animEffect transition="in" filter="diamond(in)">
                                      <p:cBhvr>
                                        <p:cTn id="16" dur="2000"/>
                                        <p:tgtEl>
                                          <p:spTgt spid="51203">
                                            <p:txEl>
                                              <p:pRg st="4" end="4"/>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51203">
                                            <p:txEl>
                                              <p:pRg st="5" end="5"/>
                                            </p:txEl>
                                          </p:spTgt>
                                        </p:tgtEl>
                                        <p:attrNameLst>
                                          <p:attrName>style.visibility</p:attrName>
                                        </p:attrNameLst>
                                      </p:cBhvr>
                                      <p:to>
                                        <p:strVal val="visible"/>
                                      </p:to>
                                    </p:set>
                                    <p:animEffect transition="in" filter="dissolve">
                                      <p:cBhvr>
                                        <p:cTn id="21" dur="500"/>
                                        <p:tgtEl>
                                          <p:spTgt spid="51203">
                                            <p:txEl>
                                              <p:pRg st="5" end="5"/>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51203">
                                            <p:txEl>
                                              <p:pRg st="6" end="6"/>
                                            </p:txEl>
                                          </p:spTgt>
                                        </p:tgtEl>
                                        <p:attrNameLst>
                                          <p:attrName>style.visibility</p:attrName>
                                        </p:attrNameLst>
                                      </p:cBhvr>
                                      <p:to>
                                        <p:strVal val="visible"/>
                                      </p:to>
                                    </p:set>
                                    <p:animEffect transition="in" filter="fade">
                                      <p:cBhvr>
                                        <p:cTn id="26" dur="2000"/>
                                        <p:tgtEl>
                                          <p:spTgt spid="5120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A_图片 7" descr="图片包含 事情&#10;&#10;已生成高可信度的说明"/>
          <p:cNvPicPr>
            <a:picLocks noChangeAspect="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1520825" y="-266700"/>
            <a:ext cx="8769350" cy="148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Hình chữ nhật: Góc Tròn 8">
            <a:extLst/>
          </p:cNvPr>
          <p:cNvSpPr/>
          <p:nvPr/>
        </p:nvSpPr>
        <p:spPr>
          <a:xfrm>
            <a:off x="1635125" y="2921001"/>
            <a:ext cx="9928518" cy="3552825"/>
          </a:xfrm>
          <a:prstGeom prst="roundRect">
            <a:avLst/>
          </a:prstGeom>
          <a:solidFill>
            <a:schemeClr val="bg1"/>
          </a:solidFill>
          <a:ln w="381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800" dirty="0">
              <a:solidFill>
                <a:prstClr val="white"/>
              </a:solidFill>
              <a:latin typeface="Palatino Linotype"/>
            </a:endParaRPr>
          </a:p>
        </p:txBody>
      </p:sp>
      <p:graphicFrame>
        <p:nvGraphicFramePr>
          <p:cNvPr id="3" name="Table 2"/>
          <p:cNvGraphicFramePr>
            <a:graphicFrameLocks noGrp="1"/>
          </p:cNvGraphicFramePr>
          <p:nvPr>
            <p:extLst>
              <p:ext uri="{D42A27DB-BD31-4B8C-83A1-F6EECF244321}">
                <p14:modId xmlns:p14="http://schemas.microsoft.com/office/powerpoint/2010/main" val="1054248801"/>
              </p:ext>
            </p:extLst>
          </p:nvPr>
        </p:nvGraphicFramePr>
        <p:xfrm>
          <a:off x="1055077" y="2563529"/>
          <a:ext cx="9125537" cy="3939723"/>
        </p:xfrm>
        <a:graphic>
          <a:graphicData uri="http://schemas.openxmlformats.org/drawingml/2006/table">
            <a:tbl>
              <a:tblPr firstRow="1" firstCol="1" bandRow="1">
                <a:tableStyleId>{ED083AE6-46FA-4A59-8FB0-9F97EB10719F}</a:tableStyleId>
              </a:tblPr>
              <a:tblGrid>
                <a:gridCol w="6578211">
                  <a:extLst>
                    <a:ext uri="{9D8B030D-6E8A-4147-A177-3AD203B41FA5}">
                      <a16:colId xmlns:a16="http://schemas.microsoft.com/office/drawing/2014/main" xmlns="" val="20000"/>
                    </a:ext>
                  </a:extLst>
                </a:gridCol>
                <a:gridCol w="2547326">
                  <a:extLst>
                    <a:ext uri="{9D8B030D-6E8A-4147-A177-3AD203B41FA5}">
                      <a16:colId xmlns:a16="http://schemas.microsoft.com/office/drawing/2014/main" xmlns="" val="20001"/>
                    </a:ext>
                  </a:extLst>
                </a:gridCol>
              </a:tblGrid>
              <a:tr h="663090">
                <a:tc>
                  <a:txBody>
                    <a:bodyPr/>
                    <a:lstStyle/>
                    <a:p>
                      <a:pPr marL="457200">
                        <a:lnSpc>
                          <a:spcPct val="150000"/>
                        </a:lnSpc>
                        <a:spcAft>
                          <a:spcPts val="0"/>
                        </a:spcAft>
                      </a:pPr>
                      <a:r>
                        <a:rPr lang="en-US" sz="2800" dirty="0" err="1">
                          <a:effectLst/>
                        </a:rPr>
                        <a:t>Tìm</a:t>
                      </a:r>
                      <a:r>
                        <a:rPr lang="en-US" sz="2800" dirty="0">
                          <a:effectLst/>
                        </a:rPr>
                        <a:t> </a:t>
                      </a:r>
                      <a:r>
                        <a:rPr lang="en-US" sz="2800" dirty="0" err="1">
                          <a:effectLst/>
                        </a:rPr>
                        <a:t>hiểu</a:t>
                      </a:r>
                      <a:r>
                        <a:rPr lang="en-US" sz="2800" dirty="0">
                          <a:effectLst/>
                        </a:rPr>
                        <a:t> </a:t>
                      </a:r>
                      <a:r>
                        <a:rPr lang="en-US" sz="2800" dirty="0" err="1">
                          <a:effectLst/>
                        </a:rPr>
                        <a:t>về</a:t>
                      </a:r>
                      <a:r>
                        <a:rPr lang="en-US" sz="2800" dirty="0">
                          <a:effectLst/>
                        </a:rPr>
                        <a:t> </a:t>
                      </a:r>
                      <a:r>
                        <a:rPr lang="en-US" sz="2800" dirty="0" err="1">
                          <a:effectLst/>
                        </a:rPr>
                        <a:t>tác</a:t>
                      </a:r>
                      <a:r>
                        <a:rPr lang="en-US" sz="2800" dirty="0">
                          <a:effectLst/>
                        </a:rPr>
                        <a:t> </a:t>
                      </a:r>
                      <a:r>
                        <a:rPr lang="en-US" sz="2800" dirty="0" err="1">
                          <a:effectLst/>
                        </a:rPr>
                        <a:t>phẩm</a:t>
                      </a:r>
                      <a:r>
                        <a:rPr lang="en-US" sz="2800" dirty="0">
                          <a:effectLst/>
                        </a:rPr>
                        <a:t>:</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tc>
                  <a:txBody>
                    <a:bodyPr/>
                    <a:lstStyle/>
                    <a:p>
                      <a:pPr marL="457200">
                        <a:lnSpc>
                          <a:spcPct val="150000"/>
                        </a:lnSpc>
                        <a:spcAft>
                          <a:spcPts val="0"/>
                        </a:spcAft>
                      </a:pPr>
                      <a:r>
                        <a:rPr lang="en-US" sz="2800" dirty="0" err="1">
                          <a:effectLst/>
                        </a:rPr>
                        <a:t>Trả</a:t>
                      </a:r>
                      <a:r>
                        <a:rPr lang="en-US" sz="2800" dirty="0">
                          <a:effectLst/>
                        </a:rPr>
                        <a:t> </a:t>
                      </a:r>
                      <a:r>
                        <a:rPr lang="en-US" sz="2800" dirty="0" err="1">
                          <a:effectLst/>
                        </a:rPr>
                        <a:t>lời</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extLst>
                  <a:ext uri="{0D108BD9-81ED-4DB2-BD59-A6C34878D82A}">
                    <a16:rowId xmlns:a16="http://schemas.microsoft.com/office/drawing/2014/main" xmlns="" val="10000"/>
                  </a:ext>
                </a:extLst>
              </a:tr>
              <a:tr h="665491">
                <a:tc>
                  <a:txBody>
                    <a:bodyPr/>
                    <a:lstStyle/>
                    <a:p>
                      <a:pPr marL="342900" lvl="0" indent="-342900">
                        <a:lnSpc>
                          <a:spcPct val="150000"/>
                        </a:lnSpc>
                        <a:spcAft>
                          <a:spcPts val="0"/>
                        </a:spcAft>
                        <a:buFont typeface="+mj-lt"/>
                        <a:buAutoNum type="arabicPeriod"/>
                      </a:pPr>
                      <a:r>
                        <a:rPr lang="en-US" sz="2800" dirty="0" err="1">
                          <a:effectLst/>
                        </a:rPr>
                        <a:t>Vở</a:t>
                      </a:r>
                      <a:r>
                        <a:rPr lang="en-US" sz="2800" dirty="0">
                          <a:effectLst/>
                        </a:rPr>
                        <a:t> </a:t>
                      </a:r>
                      <a:r>
                        <a:rPr lang="en-US" sz="2800" dirty="0" err="1">
                          <a:effectLst/>
                        </a:rPr>
                        <a:t>kịch</a:t>
                      </a:r>
                      <a:r>
                        <a:rPr lang="en-US" sz="2800" dirty="0">
                          <a:effectLst/>
                        </a:rPr>
                        <a:t> </a:t>
                      </a:r>
                      <a:r>
                        <a:rPr lang="en-US" sz="2800" dirty="0" err="1" smtClean="0">
                          <a:effectLst/>
                        </a:rPr>
                        <a:t>được</a:t>
                      </a:r>
                      <a:r>
                        <a:rPr lang="en-US" sz="2800" baseline="0" dirty="0" smtClean="0">
                          <a:effectLst/>
                        </a:rPr>
                        <a:t> </a:t>
                      </a:r>
                      <a:r>
                        <a:rPr lang="en-US" sz="2800" baseline="0" dirty="0" err="1" smtClean="0">
                          <a:effectLst/>
                        </a:rPr>
                        <a:t>sáng</a:t>
                      </a:r>
                      <a:r>
                        <a:rPr lang="en-US" sz="2800" baseline="0" dirty="0" smtClean="0">
                          <a:effectLst/>
                        </a:rPr>
                        <a:t> </a:t>
                      </a:r>
                      <a:r>
                        <a:rPr lang="en-US" sz="2800" baseline="0" dirty="0" err="1" smtClean="0">
                          <a:effectLst/>
                        </a:rPr>
                        <a:t>tác</a:t>
                      </a:r>
                      <a:r>
                        <a:rPr lang="en-US" sz="2800" baseline="0" dirty="0" smtClean="0">
                          <a:effectLst/>
                        </a:rPr>
                        <a:t> </a:t>
                      </a:r>
                      <a:r>
                        <a:rPr lang="en-US" sz="2800" baseline="0" dirty="0" err="1" smtClean="0">
                          <a:effectLst/>
                        </a:rPr>
                        <a:t>năm</a:t>
                      </a:r>
                      <a:r>
                        <a:rPr lang="en-US" sz="2800" baseline="0" dirty="0" smtClean="0">
                          <a:effectLst/>
                        </a:rPr>
                        <a:t> </a:t>
                      </a:r>
                      <a:r>
                        <a:rPr lang="en-US" sz="2800" baseline="0" dirty="0" err="1" smtClean="0">
                          <a:effectLst/>
                        </a:rPr>
                        <a:t>nào</a:t>
                      </a:r>
                      <a:r>
                        <a:rPr lang="en-US" sz="2800" baseline="0" dirty="0" smtClean="0">
                          <a:effectLst/>
                        </a:rPr>
                        <a:t>? </a:t>
                      </a:r>
                      <a:r>
                        <a:rPr lang="en-US" sz="2800" dirty="0" err="1" smtClean="0">
                          <a:effectLst/>
                        </a:rPr>
                        <a:t>có</a:t>
                      </a:r>
                      <a:r>
                        <a:rPr lang="en-US" sz="2800" dirty="0" smtClean="0">
                          <a:effectLst/>
                        </a:rPr>
                        <a:t> </a:t>
                      </a:r>
                      <a:r>
                        <a:rPr lang="en-US" sz="2800" dirty="0" err="1">
                          <a:effectLst/>
                        </a:rPr>
                        <a:t>mấy</a:t>
                      </a:r>
                      <a:r>
                        <a:rPr lang="en-US" sz="2800" dirty="0">
                          <a:effectLst/>
                        </a:rPr>
                        <a:t> </a:t>
                      </a:r>
                      <a:r>
                        <a:rPr lang="en-US" sz="2800" dirty="0" err="1">
                          <a:effectLst/>
                        </a:rPr>
                        <a:t>hồi</a:t>
                      </a:r>
                      <a:r>
                        <a:rPr lang="en-US" sz="2800" dirty="0">
                          <a:effectLst/>
                        </a:rPr>
                        <a:t>?</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tc>
                  <a:txBody>
                    <a:bodyPr/>
                    <a:lstStyle/>
                    <a:p>
                      <a:pPr marL="457200">
                        <a:lnSpc>
                          <a:spcPct val="150000"/>
                        </a:lnSpc>
                        <a:spcAft>
                          <a:spcPts val="0"/>
                        </a:spcAft>
                      </a:pPr>
                      <a:r>
                        <a:rPr lang="vi-VN" sz="2800" dirty="0">
                          <a:effectLst/>
                        </a:rPr>
                        <a:t> </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extLst>
                  <a:ext uri="{0D108BD9-81ED-4DB2-BD59-A6C34878D82A}">
                    <a16:rowId xmlns:a16="http://schemas.microsoft.com/office/drawing/2014/main" xmlns="" val="10001"/>
                  </a:ext>
                </a:extLst>
              </a:tr>
              <a:tr h="665491">
                <a:tc>
                  <a:txBody>
                    <a:bodyPr/>
                    <a:lstStyle/>
                    <a:p>
                      <a:pPr marL="0" lvl="0" indent="0">
                        <a:lnSpc>
                          <a:spcPct val="150000"/>
                        </a:lnSpc>
                        <a:spcAft>
                          <a:spcPts val="0"/>
                        </a:spcAft>
                        <a:buFont typeface="+mj-lt"/>
                        <a:buNone/>
                      </a:pPr>
                      <a:r>
                        <a:rPr lang="en-US" sz="2800" dirty="0" smtClean="0">
                          <a:effectLst/>
                        </a:rPr>
                        <a:t>2. </a:t>
                      </a:r>
                      <a:r>
                        <a:rPr lang="en-US" sz="2800" dirty="0" err="1">
                          <a:effectLst/>
                        </a:rPr>
                        <a:t>Các</a:t>
                      </a:r>
                      <a:r>
                        <a:rPr lang="en-US" sz="2800" dirty="0">
                          <a:effectLst/>
                        </a:rPr>
                        <a:t> </a:t>
                      </a:r>
                      <a:r>
                        <a:rPr lang="en-US" sz="2800" dirty="0" err="1">
                          <a:effectLst/>
                        </a:rPr>
                        <a:t>nhân</a:t>
                      </a:r>
                      <a:r>
                        <a:rPr lang="en-US" sz="2800" dirty="0">
                          <a:effectLst/>
                        </a:rPr>
                        <a:t> </a:t>
                      </a:r>
                      <a:r>
                        <a:rPr lang="en-US" sz="2800" dirty="0" err="1">
                          <a:effectLst/>
                        </a:rPr>
                        <a:t>vật</a:t>
                      </a:r>
                      <a:r>
                        <a:rPr lang="en-US" sz="2800" dirty="0">
                          <a:effectLst/>
                        </a:rPr>
                        <a:t> </a:t>
                      </a:r>
                      <a:r>
                        <a:rPr lang="en-US" sz="2800" dirty="0" err="1">
                          <a:effectLst/>
                        </a:rPr>
                        <a:t>chính</a:t>
                      </a:r>
                      <a:r>
                        <a:rPr lang="en-US" sz="2800" dirty="0">
                          <a:effectLst/>
                        </a:rPr>
                        <a:t>?</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tc>
                  <a:txBody>
                    <a:bodyPr/>
                    <a:lstStyle/>
                    <a:p>
                      <a:pPr marL="457200">
                        <a:lnSpc>
                          <a:spcPct val="150000"/>
                        </a:lnSpc>
                        <a:spcAft>
                          <a:spcPts val="0"/>
                        </a:spcAft>
                      </a:pPr>
                      <a:r>
                        <a:rPr lang="vi-VN" sz="2800" dirty="0">
                          <a:effectLst/>
                        </a:rPr>
                        <a:t> </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extLst>
                  <a:ext uri="{0D108BD9-81ED-4DB2-BD59-A6C34878D82A}">
                    <a16:rowId xmlns:a16="http://schemas.microsoft.com/office/drawing/2014/main" xmlns="" val="10002"/>
                  </a:ext>
                </a:extLst>
              </a:tr>
              <a:tr h="665491">
                <a:tc>
                  <a:txBody>
                    <a:bodyPr/>
                    <a:lstStyle/>
                    <a:p>
                      <a:pPr marL="0" lvl="0" indent="0">
                        <a:lnSpc>
                          <a:spcPct val="150000"/>
                        </a:lnSpc>
                        <a:spcAft>
                          <a:spcPts val="0"/>
                        </a:spcAft>
                        <a:buFont typeface="+mj-lt"/>
                        <a:buNone/>
                      </a:pPr>
                      <a:r>
                        <a:rPr lang="en-US" sz="2800" dirty="0" smtClean="0">
                          <a:effectLst/>
                        </a:rPr>
                        <a:t>3. </a:t>
                      </a:r>
                      <a:r>
                        <a:rPr lang="en-US" sz="2800" dirty="0" err="1" smtClean="0">
                          <a:effectLst/>
                        </a:rPr>
                        <a:t>Mâu</a:t>
                      </a:r>
                      <a:r>
                        <a:rPr lang="en-US" sz="2800" dirty="0" smtClean="0">
                          <a:effectLst/>
                        </a:rPr>
                        <a:t> </a:t>
                      </a:r>
                      <a:r>
                        <a:rPr lang="en-US" sz="2800" dirty="0" err="1">
                          <a:effectLst/>
                        </a:rPr>
                        <a:t>thuẫn</a:t>
                      </a:r>
                      <a:r>
                        <a:rPr lang="en-US" sz="2800" dirty="0">
                          <a:effectLst/>
                        </a:rPr>
                        <a:t> </a:t>
                      </a:r>
                      <a:r>
                        <a:rPr lang="en-US" sz="2800" dirty="0" err="1">
                          <a:effectLst/>
                        </a:rPr>
                        <a:t>cơ</a:t>
                      </a:r>
                      <a:r>
                        <a:rPr lang="en-US" sz="2800" dirty="0">
                          <a:effectLst/>
                        </a:rPr>
                        <a:t> </a:t>
                      </a:r>
                      <a:r>
                        <a:rPr lang="en-US" sz="2800" dirty="0" err="1">
                          <a:effectLst/>
                        </a:rPr>
                        <a:t>bản</a:t>
                      </a:r>
                      <a:r>
                        <a:rPr lang="en-US" sz="2800" dirty="0">
                          <a:effectLst/>
                        </a:rPr>
                        <a:t> </a:t>
                      </a:r>
                      <a:r>
                        <a:rPr lang="en-US" sz="2800" dirty="0" err="1">
                          <a:effectLst/>
                        </a:rPr>
                        <a:t>của</a:t>
                      </a:r>
                      <a:r>
                        <a:rPr lang="en-US" sz="2800" dirty="0">
                          <a:effectLst/>
                        </a:rPr>
                        <a:t> </a:t>
                      </a:r>
                      <a:r>
                        <a:rPr lang="en-US" sz="2800" dirty="0" err="1">
                          <a:effectLst/>
                        </a:rPr>
                        <a:t>vở</a:t>
                      </a:r>
                      <a:r>
                        <a:rPr lang="en-US" sz="2800" dirty="0">
                          <a:effectLst/>
                        </a:rPr>
                        <a:t> </a:t>
                      </a:r>
                      <a:r>
                        <a:rPr lang="en-US" sz="2800" dirty="0" err="1">
                          <a:effectLst/>
                        </a:rPr>
                        <a:t>kịch</a:t>
                      </a:r>
                      <a:r>
                        <a:rPr lang="en-US" sz="2800" dirty="0">
                          <a:effectLst/>
                        </a:rPr>
                        <a:t> </a:t>
                      </a:r>
                      <a:r>
                        <a:rPr lang="en-US" sz="2800" dirty="0" err="1">
                          <a:effectLst/>
                        </a:rPr>
                        <a:t>là</a:t>
                      </a:r>
                      <a:r>
                        <a:rPr lang="en-US" sz="2800" dirty="0">
                          <a:effectLst/>
                        </a:rPr>
                        <a:t> </a:t>
                      </a:r>
                      <a:r>
                        <a:rPr lang="en-US" sz="2800" dirty="0" err="1">
                          <a:effectLst/>
                        </a:rPr>
                        <a:t>gì</a:t>
                      </a:r>
                      <a:r>
                        <a:rPr lang="en-US" sz="2800" dirty="0">
                          <a:effectLst/>
                        </a:rPr>
                        <a:t>?</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tc>
                  <a:txBody>
                    <a:bodyPr/>
                    <a:lstStyle/>
                    <a:p>
                      <a:pPr marL="457200">
                        <a:lnSpc>
                          <a:spcPct val="150000"/>
                        </a:lnSpc>
                        <a:spcAft>
                          <a:spcPts val="0"/>
                        </a:spcAft>
                      </a:pPr>
                      <a:r>
                        <a:rPr lang="vi-VN" sz="2800">
                          <a:effectLst/>
                        </a:rPr>
                        <a:t> </a:t>
                      </a:r>
                      <a:endParaRPr lang="en-US" sz="200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extLst>
                  <a:ext uri="{0D108BD9-81ED-4DB2-BD59-A6C34878D82A}">
                    <a16:rowId xmlns:a16="http://schemas.microsoft.com/office/drawing/2014/main" xmlns="" val="10003"/>
                  </a:ext>
                </a:extLst>
              </a:tr>
              <a:tr h="665491">
                <a:tc>
                  <a:txBody>
                    <a:bodyPr/>
                    <a:lstStyle/>
                    <a:p>
                      <a:pPr marL="0" lvl="0" indent="0">
                        <a:lnSpc>
                          <a:spcPct val="150000"/>
                        </a:lnSpc>
                        <a:spcAft>
                          <a:spcPts val="0"/>
                        </a:spcAft>
                        <a:buFont typeface="+mj-lt"/>
                        <a:buNone/>
                      </a:pPr>
                      <a:r>
                        <a:rPr lang="en-US" sz="2800" dirty="0" smtClean="0">
                          <a:effectLst/>
                        </a:rPr>
                        <a:t>4. </a:t>
                      </a:r>
                      <a:r>
                        <a:rPr lang="en-US" sz="2800" dirty="0" err="1" smtClean="0">
                          <a:effectLst/>
                        </a:rPr>
                        <a:t>Nêu</a:t>
                      </a:r>
                      <a:r>
                        <a:rPr lang="en-US" sz="2800" dirty="0" smtClean="0">
                          <a:effectLst/>
                        </a:rPr>
                        <a:t> </a:t>
                      </a:r>
                      <a:r>
                        <a:rPr lang="en-US" sz="2800" dirty="0" err="1">
                          <a:effectLst/>
                        </a:rPr>
                        <a:t>khái</a:t>
                      </a:r>
                      <a:r>
                        <a:rPr lang="en-US" sz="2800" dirty="0">
                          <a:effectLst/>
                        </a:rPr>
                        <a:t> </a:t>
                      </a:r>
                      <a:r>
                        <a:rPr lang="en-US" sz="2800" dirty="0" err="1">
                          <a:effectLst/>
                        </a:rPr>
                        <a:t>quát</a:t>
                      </a:r>
                      <a:r>
                        <a:rPr lang="en-US" sz="2800" dirty="0">
                          <a:effectLst/>
                        </a:rPr>
                        <a:t> </a:t>
                      </a:r>
                      <a:r>
                        <a:rPr lang="en-US" sz="2800" dirty="0" err="1">
                          <a:effectLst/>
                        </a:rPr>
                        <a:t>chủ</a:t>
                      </a:r>
                      <a:r>
                        <a:rPr lang="en-US" sz="2800" dirty="0">
                          <a:effectLst/>
                        </a:rPr>
                        <a:t> </a:t>
                      </a:r>
                      <a:r>
                        <a:rPr lang="en-US" sz="2800" dirty="0" err="1">
                          <a:effectLst/>
                        </a:rPr>
                        <a:t>đề</a:t>
                      </a:r>
                      <a:r>
                        <a:rPr lang="en-US" sz="2800" dirty="0">
                          <a:effectLst/>
                        </a:rPr>
                        <a:t> </a:t>
                      </a:r>
                      <a:r>
                        <a:rPr lang="en-US" sz="2800" dirty="0" err="1">
                          <a:effectLst/>
                        </a:rPr>
                        <a:t>của</a:t>
                      </a:r>
                      <a:r>
                        <a:rPr lang="en-US" sz="2800" dirty="0">
                          <a:effectLst/>
                        </a:rPr>
                        <a:t> </a:t>
                      </a:r>
                      <a:r>
                        <a:rPr lang="en-US" sz="2800" dirty="0" err="1">
                          <a:effectLst/>
                        </a:rPr>
                        <a:t>vở</a:t>
                      </a:r>
                      <a:r>
                        <a:rPr lang="en-US" sz="2800" dirty="0">
                          <a:effectLst/>
                        </a:rPr>
                        <a:t> </a:t>
                      </a:r>
                      <a:r>
                        <a:rPr lang="en-US" sz="2800" dirty="0" err="1">
                          <a:effectLst/>
                        </a:rPr>
                        <a:t>kịch</a:t>
                      </a:r>
                      <a:r>
                        <a:rPr lang="en-US" sz="2800" dirty="0">
                          <a:effectLst/>
                        </a:rPr>
                        <a:t>?</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tc>
                  <a:txBody>
                    <a:bodyPr/>
                    <a:lstStyle/>
                    <a:p>
                      <a:pPr marL="457200">
                        <a:lnSpc>
                          <a:spcPct val="150000"/>
                        </a:lnSpc>
                        <a:spcAft>
                          <a:spcPts val="0"/>
                        </a:spcAft>
                      </a:pPr>
                      <a:r>
                        <a:rPr lang="vi-VN" sz="2800" dirty="0">
                          <a:effectLst/>
                        </a:rPr>
                        <a:t> </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extLst>
                  <a:ext uri="{0D108BD9-81ED-4DB2-BD59-A6C34878D82A}">
                    <a16:rowId xmlns:a16="http://schemas.microsoft.com/office/drawing/2014/main" xmlns="" val="10004"/>
                  </a:ext>
                </a:extLst>
              </a:tr>
            </a:tbl>
          </a:graphicData>
        </a:graphic>
      </p:graphicFrame>
      <p:sp>
        <p:nvSpPr>
          <p:cNvPr id="5" name="Rectangle 1"/>
          <p:cNvSpPr>
            <a:spLocks noChangeArrowheads="1"/>
          </p:cNvSpPr>
          <p:nvPr/>
        </p:nvSpPr>
        <p:spPr bwMode="auto">
          <a:xfrm>
            <a:off x="2590801" y="1381125"/>
            <a:ext cx="6265863" cy="954088"/>
          </a:xfrm>
          <a:prstGeom prst="rect">
            <a:avLst/>
          </a:prstGeom>
          <a:solidFill>
            <a:schemeClr val="accent3">
              <a:lumMod val="40000"/>
              <a:lumOff val="60000"/>
            </a:schemeClr>
          </a:solidFill>
          <a:ln>
            <a:noFill/>
          </a:ln>
          <a:effectLst/>
        </p:spPr>
        <p:txBody>
          <a:bodyPr anchor="ctr">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eaLnBrk="0" fontAlgn="base" hangingPunct="0">
              <a:spcBef>
                <a:spcPct val="0"/>
              </a:spcBef>
              <a:spcAft>
                <a:spcPct val="0"/>
              </a:spcAft>
              <a:defRPr/>
            </a:pPr>
            <a:r>
              <a:rPr lang="vi-VN"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PHIẾU HỌC TẬP SỐ 1</a:t>
            </a:r>
            <a:endParaRPr lang="en-US" sz="2800" dirty="0">
              <a:solidFill>
                <a:prstClr val="black"/>
              </a:solidFill>
            </a:endParaRPr>
          </a:p>
          <a:p>
            <a:pPr algn="ctr" eaLnBrk="0" fontAlgn="base" hangingPunct="0">
              <a:spcBef>
                <a:spcPct val="0"/>
              </a:spcBef>
              <a:spcAft>
                <a:spcPct val="0"/>
              </a:spcAft>
              <a:defRPr/>
            </a:pP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Học</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sinh</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điền</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thông</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tin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v</a:t>
            </a:r>
            <a:r>
              <a:rPr lang="en-US" sz="2800" b="1" dirty="0" err="1">
                <a:solidFill>
                  <a:prstClr val="black"/>
                </a:solidFill>
                <a:latin typeface="Calibri" panose="020B0604020202020204" pitchFamily="34" charset="0"/>
                <a:ea typeface="Calibri" panose="020B0604020202020204" pitchFamily="34" charset="0"/>
                <a:cs typeface="Times New Roman" panose="02020603050405020304" pitchFamily="18" charset="0"/>
              </a:rPr>
              <a:t>à</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o</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bảng</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sau</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a:t>
            </a:r>
            <a:endParaRPr lang="en-US" sz="2800" dirty="0">
              <a:solidFill>
                <a:prstClr val="black"/>
              </a:solidFill>
            </a:endParaRPr>
          </a:p>
        </p:txBody>
      </p:sp>
    </p:spTree>
    <p:extLst>
      <p:ext uri="{BB962C8B-B14F-4D97-AF65-F5344CB8AC3E}">
        <p14:creationId xmlns:p14="http://schemas.microsoft.com/office/powerpoint/2010/main" val="367177771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5"/>
          <p:cNvSpPr txBox="1">
            <a:spLocks noChangeArrowheads="1"/>
          </p:cNvSpPr>
          <p:nvPr/>
        </p:nvSpPr>
        <p:spPr bwMode="auto">
          <a:xfrm>
            <a:off x="239151" y="304801"/>
            <a:ext cx="11802794" cy="2554545"/>
          </a:xfrm>
          <a:prstGeom prst="rect">
            <a:avLst/>
          </a:prstGeom>
          <a:ln/>
        </p:spPr>
        <p:style>
          <a:lnRef idx="1">
            <a:schemeClr val="accent6"/>
          </a:lnRef>
          <a:fillRef idx="2">
            <a:schemeClr val="accent6"/>
          </a:fillRef>
          <a:effectRef idx="1">
            <a:schemeClr val="accent6"/>
          </a:effectRef>
          <a:fontRef idx="minor">
            <a:schemeClr val="dk1"/>
          </a:fontRef>
        </p:style>
        <p:txBody>
          <a:bodyPr wrap="square">
            <a:spAutoFit/>
          </a:bodyPr>
          <a:lstStyle>
            <a:lvl1pPr>
              <a:spcBef>
                <a:spcPct val="20000"/>
              </a:spcBef>
              <a:buFont typeface="Arial" panose="020B0604020202020204" pitchFamily="34" charset="0"/>
              <a:buChar char="•"/>
              <a:defRPr sz="2400">
                <a:solidFill>
                  <a:srgbClr val="7F7F7F"/>
                </a:solidFill>
                <a:latin typeface="Century Gothic" pitchFamily="34" charset="0"/>
              </a:defRPr>
            </a:lvl1pPr>
            <a:lvl2pPr marL="742950" indent="-285750">
              <a:spcBef>
                <a:spcPct val="20000"/>
              </a:spcBef>
              <a:buFont typeface="Courier New" pitchFamily="49" charset="0"/>
              <a:buChar char="o"/>
              <a:defRPr sz="1600">
                <a:solidFill>
                  <a:srgbClr val="7F7F7F"/>
                </a:solidFill>
                <a:latin typeface="Century Gothic"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itchFamily="34" charset="0"/>
              </a:defRPr>
            </a:lvl3pPr>
            <a:lvl4pPr marL="1600200" indent="-228600">
              <a:spcBef>
                <a:spcPct val="20000"/>
              </a:spcBef>
              <a:buFont typeface="Courier New" pitchFamily="49" charset="0"/>
              <a:buChar char="o"/>
              <a:defRPr sz="1600">
                <a:solidFill>
                  <a:srgbClr val="7F7F7F"/>
                </a:solidFill>
                <a:latin typeface="Century Gothic"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9pPr>
          </a:lstStyle>
          <a:p>
            <a:pPr fontAlgn="base">
              <a:spcBef>
                <a:spcPct val="50000"/>
              </a:spcBef>
              <a:spcAft>
                <a:spcPct val="0"/>
              </a:spcAft>
              <a:buNone/>
              <a:defRPr/>
            </a:pPr>
            <a:r>
              <a:rPr lang="en-US" altLang="en-US" sz="3200" b="1" dirty="0">
                <a:solidFill>
                  <a:srgbClr val="0033CC"/>
                </a:solidFill>
                <a:latin typeface="Times New Roman" panose="02020603050405020304" pitchFamily="18" charset="0"/>
                <a:cs typeface="Times New Roman" panose="02020603050405020304" pitchFamily="18" charset="0"/>
              </a:rPr>
              <a:t>2. </a:t>
            </a:r>
            <a:r>
              <a:rPr lang="en-US" altLang="en-US" sz="3200" b="1" dirty="0" err="1">
                <a:solidFill>
                  <a:srgbClr val="0033CC"/>
                </a:solidFill>
                <a:latin typeface="Times New Roman" panose="02020603050405020304" pitchFamily="18" charset="0"/>
                <a:cs typeface="Times New Roman" panose="02020603050405020304" pitchFamily="18" charset="0"/>
              </a:rPr>
              <a:t>Vở</a:t>
            </a:r>
            <a:r>
              <a:rPr lang="en-US" altLang="en-US" sz="3200" b="1" dirty="0">
                <a:solidFill>
                  <a:srgbClr val="0033CC"/>
                </a:solidFill>
                <a:latin typeface="Times New Roman" panose="02020603050405020304" pitchFamily="18" charset="0"/>
                <a:cs typeface="Times New Roman" panose="02020603050405020304" pitchFamily="18" charset="0"/>
              </a:rPr>
              <a:t> bi </a:t>
            </a:r>
            <a:r>
              <a:rPr lang="en-US" altLang="en-US" sz="3200" b="1" dirty="0" err="1">
                <a:solidFill>
                  <a:srgbClr val="0033CC"/>
                </a:solidFill>
                <a:latin typeface="Times New Roman" panose="02020603050405020304" pitchFamily="18" charset="0"/>
                <a:cs typeface="Times New Roman" panose="02020603050405020304" pitchFamily="18" charset="0"/>
              </a:rPr>
              <a:t>kịch</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i="1" dirty="0" err="1">
                <a:solidFill>
                  <a:srgbClr val="0033CC"/>
                </a:solidFill>
                <a:latin typeface="Times New Roman" panose="02020603050405020304" pitchFamily="18" charset="0"/>
                <a:cs typeface="Times New Roman" panose="02020603050405020304" pitchFamily="18" charset="0"/>
              </a:rPr>
              <a:t>Rô</a:t>
            </a:r>
            <a:r>
              <a:rPr lang="en-US" altLang="en-US" sz="3200" b="1" i="1" dirty="0">
                <a:solidFill>
                  <a:srgbClr val="0033CC"/>
                </a:solidFill>
                <a:latin typeface="Times New Roman" panose="02020603050405020304" pitchFamily="18" charset="0"/>
                <a:cs typeface="Times New Roman" panose="02020603050405020304" pitchFamily="18" charset="0"/>
              </a:rPr>
              <a:t>-</a:t>
            </a:r>
            <a:r>
              <a:rPr lang="en-US" altLang="en-US" sz="3200" b="1" i="1" dirty="0" err="1">
                <a:solidFill>
                  <a:srgbClr val="0033CC"/>
                </a:solidFill>
                <a:latin typeface="Times New Roman" panose="02020603050405020304" pitchFamily="18" charset="0"/>
                <a:cs typeface="Times New Roman" panose="02020603050405020304" pitchFamily="18" charset="0"/>
              </a:rPr>
              <a:t>mê</a:t>
            </a:r>
            <a:r>
              <a:rPr lang="en-US" altLang="en-US" sz="3200" b="1" i="1" dirty="0">
                <a:solidFill>
                  <a:srgbClr val="0033CC"/>
                </a:solidFill>
                <a:latin typeface="Times New Roman" panose="02020603050405020304" pitchFamily="18" charset="0"/>
                <a:cs typeface="Times New Roman" panose="02020603050405020304" pitchFamily="18" charset="0"/>
              </a:rPr>
              <a:t>-ô </a:t>
            </a:r>
            <a:r>
              <a:rPr lang="en-US" altLang="en-US" sz="3200" b="1" i="1" dirty="0" err="1">
                <a:solidFill>
                  <a:srgbClr val="0033CC"/>
                </a:solidFill>
                <a:latin typeface="Times New Roman" panose="02020603050405020304" pitchFamily="18" charset="0"/>
                <a:cs typeface="Times New Roman" panose="02020603050405020304" pitchFamily="18" charset="0"/>
              </a:rPr>
              <a:t>và</a:t>
            </a:r>
            <a:r>
              <a:rPr lang="en-US" altLang="en-US" sz="3200" b="1" i="1" dirty="0">
                <a:solidFill>
                  <a:srgbClr val="0033CC"/>
                </a:solidFill>
                <a:latin typeface="Times New Roman" panose="02020603050405020304" pitchFamily="18" charset="0"/>
                <a:cs typeface="Times New Roman" panose="02020603050405020304" pitchFamily="18" charset="0"/>
              </a:rPr>
              <a:t> </a:t>
            </a:r>
            <a:r>
              <a:rPr lang="en-US" altLang="en-US" sz="3200" b="1" i="1" dirty="0" err="1">
                <a:solidFill>
                  <a:srgbClr val="0033CC"/>
                </a:solidFill>
                <a:latin typeface="Times New Roman" panose="02020603050405020304" pitchFamily="18" charset="0"/>
                <a:cs typeface="Times New Roman" panose="02020603050405020304" pitchFamily="18" charset="0"/>
              </a:rPr>
              <a:t>Giu</a:t>
            </a:r>
            <a:r>
              <a:rPr lang="en-US" altLang="en-US" sz="3200" b="1" i="1" dirty="0">
                <a:solidFill>
                  <a:srgbClr val="0033CC"/>
                </a:solidFill>
                <a:latin typeface="Times New Roman" panose="02020603050405020304" pitchFamily="18" charset="0"/>
                <a:cs typeface="Times New Roman" panose="02020603050405020304" pitchFamily="18" charset="0"/>
              </a:rPr>
              <a:t>-li-et:</a:t>
            </a:r>
          </a:p>
          <a:p>
            <a:pPr marL="342900" indent="-342900" fontAlgn="base">
              <a:spcBef>
                <a:spcPct val="50000"/>
              </a:spcBef>
              <a:spcAft>
                <a:spcPct val="0"/>
              </a:spcAft>
              <a:buFontTx/>
              <a:buChar char="-"/>
              <a:defRPr/>
            </a:pPr>
            <a:r>
              <a:rPr lang="en-US" altLang="en-US" sz="3200" b="1" dirty="0" err="1">
                <a:solidFill>
                  <a:srgbClr val="0033CC"/>
                </a:solidFill>
                <a:latin typeface="Times New Roman" panose="02020603050405020304" pitchFamily="18" charset="0"/>
                <a:cs typeface="Times New Roman" panose="02020603050405020304" pitchFamily="18" charset="0"/>
              </a:rPr>
              <a:t>Được</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viết</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vào</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khoảng</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năm</a:t>
            </a:r>
            <a:r>
              <a:rPr lang="en-US" altLang="en-US" sz="3200" b="1" dirty="0">
                <a:solidFill>
                  <a:srgbClr val="0033CC"/>
                </a:solidFill>
                <a:latin typeface="Times New Roman" panose="02020603050405020304" pitchFamily="18" charset="0"/>
                <a:cs typeface="Times New Roman" panose="02020603050405020304" pitchFamily="18" charset="0"/>
              </a:rPr>
              <a:t> 1594-1596, </a:t>
            </a:r>
            <a:r>
              <a:rPr lang="en-US" altLang="en-US" sz="3200" b="1" dirty="0" err="1">
                <a:solidFill>
                  <a:srgbClr val="0033CC"/>
                </a:solidFill>
                <a:latin typeface="Times New Roman" panose="02020603050405020304" pitchFamily="18" charset="0"/>
                <a:cs typeface="Times New Roman" panose="02020603050405020304" pitchFamily="18" charset="0"/>
              </a:rPr>
              <a:t>gồm</a:t>
            </a:r>
            <a:r>
              <a:rPr lang="en-US" altLang="en-US" sz="3200" b="1" dirty="0">
                <a:solidFill>
                  <a:srgbClr val="0033CC"/>
                </a:solidFill>
                <a:latin typeface="Times New Roman" panose="02020603050405020304" pitchFamily="18" charset="0"/>
                <a:cs typeface="Times New Roman" panose="02020603050405020304" pitchFamily="18" charset="0"/>
              </a:rPr>
              <a:t> 5 </a:t>
            </a:r>
            <a:r>
              <a:rPr lang="en-US" altLang="en-US" sz="3200" b="1" dirty="0" err="1">
                <a:solidFill>
                  <a:srgbClr val="0033CC"/>
                </a:solidFill>
                <a:latin typeface="Times New Roman" panose="02020603050405020304" pitchFamily="18" charset="0"/>
                <a:cs typeface="Times New Roman" panose="02020603050405020304" pitchFamily="18" charset="0"/>
              </a:rPr>
              <a:t>hồi</a:t>
            </a:r>
            <a:r>
              <a:rPr lang="en-US" altLang="en-US" sz="3200" b="1" dirty="0">
                <a:solidFill>
                  <a:srgbClr val="0033CC"/>
                </a:solidFill>
                <a:latin typeface="Times New Roman" panose="02020603050405020304" pitchFamily="18" charset="0"/>
                <a:cs typeface="Times New Roman" panose="02020603050405020304" pitchFamily="18" charset="0"/>
              </a:rPr>
              <a:t>. </a:t>
            </a:r>
          </a:p>
          <a:p>
            <a:pPr marL="342900" indent="-342900" fontAlgn="base">
              <a:spcBef>
                <a:spcPct val="50000"/>
              </a:spcBef>
              <a:spcAft>
                <a:spcPct val="0"/>
              </a:spcAft>
              <a:buFontTx/>
              <a:buChar char="-"/>
              <a:defRPr/>
            </a:pPr>
            <a:r>
              <a:rPr lang="en-US" altLang="en-US" sz="3200" b="1" dirty="0" err="1">
                <a:solidFill>
                  <a:srgbClr val="0033CC"/>
                </a:solidFill>
                <a:latin typeface="Times New Roman" panose="02020603050405020304" pitchFamily="18" charset="0"/>
                <a:cs typeface="Times New Roman" panose="02020603050405020304" pitchFamily="18" charset="0"/>
              </a:rPr>
              <a:t>Vở</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kịch</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thơ</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xen</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lẫn</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văn</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xuôi</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gồm</a:t>
            </a:r>
            <a:r>
              <a:rPr lang="en-US" altLang="en-US" sz="3200" b="1" dirty="0">
                <a:solidFill>
                  <a:srgbClr val="0033CC"/>
                </a:solidFill>
                <a:latin typeface="Times New Roman" panose="02020603050405020304" pitchFamily="18" charset="0"/>
                <a:cs typeface="Times New Roman" panose="02020603050405020304" pitchFamily="18" charset="0"/>
              </a:rPr>
              <a:t> 5 </a:t>
            </a:r>
            <a:r>
              <a:rPr lang="en-US" altLang="en-US" sz="3200" b="1" dirty="0" err="1">
                <a:solidFill>
                  <a:srgbClr val="0033CC"/>
                </a:solidFill>
                <a:latin typeface="Times New Roman" panose="02020603050405020304" pitchFamily="18" charset="0"/>
                <a:cs typeface="Times New Roman" panose="02020603050405020304" pitchFamily="18" charset="0"/>
              </a:rPr>
              <a:t>hồi</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Lấy</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bối</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cảnh</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tại</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thành</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Vê-rô-na</a:t>
            </a:r>
            <a:r>
              <a:rPr lang="en-US" altLang="en-US" sz="3200" b="1" dirty="0">
                <a:solidFill>
                  <a:srgbClr val="0033CC"/>
                </a:solidFill>
                <a:latin typeface="Times New Roman" panose="02020603050405020304" pitchFamily="18" charset="0"/>
                <a:cs typeface="Times New Roman" panose="02020603050405020304" pitchFamily="18" charset="0"/>
              </a:rPr>
              <a:t> (ý</a:t>
            </a:r>
            <a:r>
              <a:rPr lang="en-US" altLang="en-US" sz="3200" b="1" dirty="0" smtClean="0">
                <a:solidFill>
                  <a:srgbClr val="0033CC"/>
                </a:solidFill>
                <a:latin typeface="Times New Roman" panose="02020603050405020304" pitchFamily="18" charset="0"/>
                <a:cs typeface="Times New Roman" panose="02020603050405020304" pitchFamily="18" charset="0"/>
              </a:rPr>
              <a:t>).</a:t>
            </a:r>
            <a:endParaRPr lang="en-US" altLang="en-US" sz="3200" b="1" dirty="0">
              <a:solidFill>
                <a:srgbClr val="0033CC"/>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2"/>
          <a:stretch>
            <a:fillRect/>
          </a:stretch>
        </p:blipFill>
        <p:spPr>
          <a:xfrm>
            <a:off x="2882703" y="2859346"/>
            <a:ext cx="5825197" cy="3810000"/>
          </a:xfrm>
          <a:prstGeom prst="rect">
            <a:avLst/>
          </a:prstGeom>
        </p:spPr>
      </p:pic>
    </p:spTree>
    <p:extLst>
      <p:ext uri="{BB962C8B-B14F-4D97-AF65-F5344CB8AC3E}">
        <p14:creationId xmlns:p14="http://schemas.microsoft.com/office/powerpoint/2010/main" val="223745366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42867" y="257542"/>
            <a:ext cx="8646941" cy="66004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71166428"/>
      </p:ext>
    </p:extLst>
  </p:cSld>
  <p:clrMapOvr>
    <a:masterClrMapping/>
  </p:clrMapOvr>
  <p:transition spd="slow">
    <p:split orient="vert"/>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pic>
        <p:nvPicPr>
          <p:cNvPr id="5" name="Content Placeholder 4"/>
          <p:cNvPicPr>
            <a:picLocks noGrp="1" noChangeAspect="1"/>
          </p:cNvPicPr>
          <p:nvPr>
            <p:ph idx="1"/>
          </p:nvPr>
        </p:nvPicPr>
        <p:blipFill>
          <a:blip r:embed="rId2"/>
          <a:stretch>
            <a:fillRect/>
          </a:stretch>
        </p:blipFill>
        <p:spPr>
          <a:xfrm>
            <a:off x="6865033" y="0"/>
            <a:ext cx="4529797" cy="6590855"/>
          </a:xfrm>
          <a:prstGeom prst="rect">
            <a:avLst/>
          </a:prstGeom>
        </p:spPr>
      </p:pic>
      <p:sp>
        <p:nvSpPr>
          <p:cNvPr id="4" name="Text Placeholder 3"/>
          <p:cNvSpPr>
            <a:spLocks noGrp="1"/>
          </p:cNvSpPr>
          <p:nvPr>
            <p:ph type="body" sz="half" idx="2"/>
          </p:nvPr>
        </p:nvSpPr>
        <p:spPr/>
        <p:txBody>
          <a:bodyPr>
            <a:normAutofit/>
          </a:bodyPr>
          <a:lstStyle/>
          <a:p>
            <a:r>
              <a:rPr lang="vi-VN" sz="4400" dirty="0" smtClean="0">
                <a:solidFill>
                  <a:srgbClr val="C00000"/>
                </a:solidFill>
                <a:latin typeface="+mj-lt"/>
              </a:rPr>
              <a:t>Tranh sơn dầu Romeo và Juliet của họa sĩ Ford Madox Brown năm 1870</a:t>
            </a:r>
            <a:endParaRPr lang="en-US" sz="4400" dirty="0">
              <a:solidFill>
                <a:srgbClr val="C00000"/>
              </a:solidFill>
              <a:latin typeface="+mj-lt"/>
            </a:endParaRPr>
          </a:p>
        </p:txBody>
      </p:sp>
    </p:spTree>
    <p:extLst>
      <p:ext uri="{BB962C8B-B14F-4D97-AF65-F5344CB8AC3E}">
        <p14:creationId xmlns:p14="http://schemas.microsoft.com/office/powerpoint/2010/main" val="272710793"/>
      </p:ext>
    </p:extLst>
  </p:cSld>
  <p:clrMapOvr>
    <a:masterClrMapping/>
  </p:clrMapOvr>
  <p:transition spd="med">
    <p:pull/>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96159" y="228600"/>
            <a:ext cx="9230810" cy="662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53531152"/>
      </p:ext>
    </p:extLst>
  </p:cSld>
  <p:clrMapOvr>
    <a:masterClrMapping/>
  </p:clrMapOvr>
  <p:transition spd="slow">
    <p:randomBar dir="vert"/>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Text Box 5"/>
          <p:cNvSpPr txBox="1">
            <a:spLocks noChangeArrowheads="1"/>
          </p:cNvSpPr>
          <p:nvPr/>
        </p:nvSpPr>
        <p:spPr bwMode="auto">
          <a:xfrm>
            <a:off x="2362200" y="533400"/>
            <a:ext cx="76962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50000"/>
              </a:spcBef>
              <a:spcAft>
                <a:spcPct val="0"/>
              </a:spcAft>
              <a:buNone/>
            </a:pPr>
            <a:r>
              <a:rPr lang="en-US" altLang="en-US" sz="3600" b="1" dirty="0">
                <a:solidFill>
                  <a:srgbClr val="FF0000"/>
                </a:solidFill>
                <a:latin typeface="Arial" panose="020B0604020202020204" pitchFamily="34" charset="0"/>
                <a:cs typeface="Arial" panose="020B0604020202020204" pitchFamily="34" charset="0"/>
              </a:rPr>
              <a:t>2. </a:t>
            </a:r>
            <a:r>
              <a:rPr lang="en-US" altLang="en-US" sz="3600" b="1" dirty="0" err="1">
                <a:solidFill>
                  <a:srgbClr val="FF0000"/>
                </a:solidFill>
                <a:latin typeface="Arial" panose="020B0604020202020204" pitchFamily="34" charset="0"/>
                <a:cs typeface="Arial" panose="020B0604020202020204" pitchFamily="34" charset="0"/>
              </a:rPr>
              <a:t>Vở</a:t>
            </a:r>
            <a:r>
              <a:rPr lang="en-US" altLang="en-US" sz="3600" b="1" dirty="0">
                <a:solidFill>
                  <a:srgbClr val="FF0000"/>
                </a:solidFill>
                <a:latin typeface="Arial" panose="020B0604020202020204" pitchFamily="34" charset="0"/>
                <a:cs typeface="Arial" panose="020B0604020202020204" pitchFamily="34" charset="0"/>
              </a:rPr>
              <a:t> bi </a:t>
            </a:r>
            <a:r>
              <a:rPr lang="en-US" altLang="en-US" sz="3600" b="1" dirty="0" err="1">
                <a:solidFill>
                  <a:srgbClr val="FF0000"/>
                </a:solidFill>
                <a:latin typeface="Arial" panose="020B0604020202020204" pitchFamily="34" charset="0"/>
                <a:cs typeface="Arial" panose="020B0604020202020204" pitchFamily="34" charset="0"/>
              </a:rPr>
              <a:t>kịch</a:t>
            </a:r>
            <a:r>
              <a:rPr lang="en-US" altLang="en-US" sz="3600" b="1" dirty="0">
                <a:solidFill>
                  <a:srgbClr val="FF0000"/>
                </a:solidFill>
                <a:latin typeface="Arial" panose="020B0604020202020204" pitchFamily="34" charset="0"/>
                <a:cs typeface="Arial" panose="020B0604020202020204" pitchFamily="34" charset="0"/>
              </a:rPr>
              <a:t> </a:t>
            </a:r>
            <a:r>
              <a:rPr lang="en-US" altLang="en-US" sz="3600" b="1" i="1" dirty="0" err="1">
                <a:solidFill>
                  <a:srgbClr val="FF0000"/>
                </a:solidFill>
                <a:latin typeface="Arial" panose="020B0604020202020204" pitchFamily="34" charset="0"/>
                <a:cs typeface="Arial" panose="020B0604020202020204" pitchFamily="34" charset="0"/>
              </a:rPr>
              <a:t>Rô</a:t>
            </a:r>
            <a:r>
              <a:rPr lang="en-US" altLang="en-US" sz="3600" b="1" i="1" dirty="0">
                <a:solidFill>
                  <a:srgbClr val="FF0000"/>
                </a:solidFill>
                <a:latin typeface="Arial" panose="020B0604020202020204" pitchFamily="34" charset="0"/>
                <a:cs typeface="Arial" panose="020B0604020202020204" pitchFamily="34" charset="0"/>
              </a:rPr>
              <a:t>-</a:t>
            </a:r>
            <a:r>
              <a:rPr lang="en-US" altLang="en-US" sz="3600" b="1" i="1" dirty="0" err="1">
                <a:solidFill>
                  <a:srgbClr val="FF0000"/>
                </a:solidFill>
                <a:latin typeface="Arial" panose="020B0604020202020204" pitchFamily="34" charset="0"/>
                <a:cs typeface="Arial" panose="020B0604020202020204" pitchFamily="34" charset="0"/>
              </a:rPr>
              <a:t>mê</a:t>
            </a:r>
            <a:r>
              <a:rPr lang="en-US" altLang="en-US" sz="3600" b="1" i="1" dirty="0">
                <a:solidFill>
                  <a:srgbClr val="FF0000"/>
                </a:solidFill>
                <a:latin typeface="Arial" panose="020B0604020202020204" pitchFamily="34" charset="0"/>
                <a:cs typeface="Arial" panose="020B0604020202020204" pitchFamily="34" charset="0"/>
              </a:rPr>
              <a:t>-ô </a:t>
            </a:r>
            <a:r>
              <a:rPr lang="en-US" altLang="en-US" sz="3600" b="1" i="1" dirty="0" err="1">
                <a:solidFill>
                  <a:srgbClr val="FF0000"/>
                </a:solidFill>
                <a:latin typeface="Arial" panose="020B0604020202020204" pitchFamily="34" charset="0"/>
                <a:cs typeface="Arial" panose="020B0604020202020204" pitchFamily="34" charset="0"/>
              </a:rPr>
              <a:t>và</a:t>
            </a:r>
            <a:r>
              <a:rPr lang="en-US" altLang="en-US" sz="3600" b="1" i="1" dirty="0">
                <a:solidFill>
                  <a:srgbClr val="FF0000"/>
                </a:solidFill>
                <a:latin typeface="Arial" panose="020B0604020202020204" pitchFamily="34" charset="0"/>
                <a:cs typeface="Arial" panose="020B0604020202020204" pitchFamily="34" charset="0"/>
              </a:rPr>
              <a:t> </a:t>
            </a:r>
            <a:r>
              <a:rPr lang="en-US" altLang="en-US" sz="3600" b="1" i="1" dirty="0" err="1">
                <a:solidFill>
                  <a:srgbClr val="FF0000"/>
                </a:solidFill>
                <a:latin typeface="Arial" panose="020B0604020202020204" pitchFamily="34" charset="0"/>
                <a:cs typeface="Arial" panose="020B0604020202020204" pitchFamily="34" charset="0"/>
              </a:rPr>
              <a:t>Giu</a:t>
            </a:r>
            <a:r>
              <a:rPr lang="en-US" altLang="en-US" sz="3600" b="1" i="1" dirty="0">
                <a:solidFill>
                  <a:srgbClr val="FF0000"/>
                </a:solidFill>
                <a:latin typeface="Arial" panose="020B0604020202020204" pitchFamily="34" charset="0"/>
                <a:cs typeface="Arial" panose="020B0604020202020204" pitchFamily="34" charset="0"/>
              </a:rPr>
              <a:t>-li-et</a:t>
            </a:r>
            <a:endParaRPr lang="vi-VN" altLang="en-US" sz="3600" b="1" i="1" dirty="0">
              <a:solidFill>
                <a:srgbClr val="FF0000"/>
              </a:solidFill>
              <a:latin typeface="Arial" panose="020B0604020202020204" pitchFamily="34" charset="0"/>
              <a:cs typeface="Arial" panose="020B0604020202020204" pitchFamily="34" charset="0"/>
            </a:endParaRPr>
          </a:p>
        </p:txBody>
      </p:sp>
      <p:sp>
        <p:nvSpPr>
          <p:cNvPr id="21510" name="Text Box 6"/>
          <p:cNvSpPr txBox="1">
            <a:spLocks noChangeArrowheads="1"/>
          </p:cNvSpPr>
          <p:nvPr/>
        </p:nvSpPr>
        <p:spPr bwMode="auto">
          <a:xfrm>
            <a:off x="534572" y="990601"/>
            <a:ext cx="11366696" cy="574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Aft>
                <a:spcPct val="0"/>
              </a:spcAft>
              <a:buNone/>
            </a:pP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Các</a:t>
            </a:r>
            <a:r>
              <a:rPr lang="en-US" altLang="en-US" sz="3600" b="1"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nhân</a:t>
            </a:r>
            <a:r>
              <a:rPr lang="en-US" altLang="en-US" sz="3600" b="1"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vật</a:t>
            </a:r>
            <a:r>
              <a:rPr lang="en-US" altLang="en-US" sz="3600" b="1"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chính</a:t>
            </a:r>
            <a:r>
              <a:rPr lang="en-US" altLang="en-US" sz="3600" b="1" dirty="0">
                <a:solidFill>
                  <a:schemeClr val="tx1"/>
                </a:solidFill>
                <a:latin typeface="Times New Roman" panose="02020603050405020304" pitchFamily="18" charset="0"/>
                <a:cs typeface="Times New Roman" panose="02020603050405020304" pitchFamily="18" charset="0"/>
              </a:rPr>
              <a:t>:</a:t>
            </a:r>
            <a:endParaRPr lang="en-US" altLang="en-US" sz="3600" dirty="0">
              <a:solidFill>
                <a:schemeClr val="tx1"/>
              </a:solidFill>
              <a:latin typeface="Times New Roman" panose="02020603050405020304" pitchFamily="18" charset="0"/>
              <a:cs typeface="Times New Roman" panose="02020603050405020304" pitchFamily="18" charset="0"/>
            </a:endParaRPr>
          </a:p>
          <a:p>
            <a:pPr marL="342900" indent="-342900" eaLnBrk="0" fontAlgn="base" hangingPunct="0">
              <a:spcAft>
                <a:spcPct val="0"/>
              </a:spcAft>
              <a:buFont typeface="Wingdings" panose="05000000000000000000" pitchFamily="2" charset="2"/>
              <a:buChar char="ü"/>
            </a:pPr>
            <a:r>
              <a:rPr lang="en-US" altLang="en-US" sz="3600" dirty="0" err="1">
                <a:solidFill>
                  <a:schemeClr val="tx1"/>
                </a:solidFill>
                <a:latin typeface="Times New Roman" panose="02020603050405020304" pitchFamily="18" charset="0"/>
                <a:cs typeface="Times New Roman" panose="02020603050405020304" pitchFamily="18" charset="0"/>
              </a:rPr>
              <a:t>Rô</a:t>
            </a:r>
            <a:r>
              <a:rPr lang="en-US" altLang="en-US" sz="3600" dirty="0">
                <a:solidFill>
                  <a:schemeClr val="tx1"/>
                </a:solidFill>
                <a:latin typeface="Times New Roman" panose="02020603050405020304" pitchFamily="18" charset="0"/>
                <a:cs typeface="Times New Roman" panose="02020603050405020304" pitchFamily="18" charset="0"/>
              </a:rPr>
              <a:t>-</a:t>
            </a:r>
            <a:r>
              <a:rPr lang="en-US" altLang="en-US" sz="3600" dirty="0" err="1">
                <a:solidFill>
                  <a:schemeClr val="tx1"/>
                </a:solidFill>
                <a:latin typeface="Times New Roman" panose="02020603050405020304" pitchFamily="18" charset="0"/>
                <a:cs typeface="Times New Roman" panose="02020603050405020304" pitchFamily="18" charset="0"/>
              </a:rPr>
              <a:t>mê</a:t>
            </a:r>
            <a:r>
              <a:rPr lang="en-US" altLang="en-US" sz="3600" dirty="0">
                <a:solidFill>
                  <a:schemeClr val="tx1"/>
                </a:solidFill>
                <a:latin typeface="Times New Roman" panose="02020603050405020304" pitchFamily="18" charset="0"/>
                <a:cs typeface="Times New Roman" panose="02020603050405020304" pitchFamily="18" charset="0"/>
              </a:rPr>
              <a:t>-ô</a:t>
            </a:r>
          </a:p>
          <a:p>
            <a:pPr marL="342900" indent="-342900" eaLnBrk="0" fontAlgn="base" hangingPunct="0">
              <a:spcAft>
                <a:spcPct val="0"/>
              </a:spcAft>
              <a:buFont typeface="Wingdings" panose="05000000000000000000" pitchFamily="2" charset="2"/>
              <a:buChar char="ü"/>
            </a:pPr>
            <a:r>
              <a:rPr lang="en-US" altLang="en-US" sz="3600" dirty="0" err="1">
                <a:solidFill>
                  <a:schemeClr val="tx1"/>
                </a:solidFill>
                <a:latin typeface="Times New Roman" panose="02020603050405020304" pitchFamily="18" charset="0"/>
                <a:cs typeface="Times New Roman" panose="02020603050405020304" pitchFamily="18" charset="0"/>
              </a:rPr>
              <a:t>Giu</a:t>
            </a:r>
            <a:r>
              <a:rPr lang="en-US" altLang="en-US" sz="3600" dirty="0">
                <a:solidFill>
                  <a:schemeClr val="tx1"/>
                </a:solidFill>
                <a:latin typeface="Times New Roman" panose="02020603050405020304" pitchFamily="18" charset="0"/>
                <a:cs typeface="Times New Roman" panose="02020603050405020304" pitchFamily="18" charset="0"/>
              </a:rPr>
              <a:t>-li-</a:t>
            </a:r>
            <a:r>
              <a:rPr lang="en-US" altLang="en-US" sz="3600" dirty="0" err="1">
                <a:solidFill>
                  <a:schemeClr val="tx1"/>
                </a:solidFill>
                <a:latin typeface="Times New Roman" panose="02020603050405020304" pitchFamily="18" charset="0"/>
                <a:cs typeface="Times New Roman" panose="02020603050405020304" pitchFamily="18" charset="0"/>
              </a:rPr>
              <a:t>ét</a:t>
            </a:r>
            <a:endParaRPr lang="en-US" altLang="en-US" sz="3600" dirty="0">
              <a:solidFill>
                <a:schemeClr val="tx1"/>
              </a:solidFill>
              <a:latin typeface="Times New Roman" panose="02020603050405020304" pitchFamily="18" charset="0"/>
              <a:cs typeface="Times New Roman" panose="02020603050405020304" pitchFamily="18" charset="0"/>
            </a:endParaRPr>
          </a:p>
          <a:p>
            <a:pPr marL="342900" indent="-342900" eaLnBrk="0" fontAlgn="base" hangingPunct="0">
              <a:spcAft>
                <a:spcPct val="0"/>
              </a:spcAft>
              <a:buFont typeface="Wingdings" panose="05000000000000000000" pitchFamily="2" charset="2"/>
              <a:buChar char="ü"/>
            </a:pPr>
            <a:r>
              <a:rPr lang="en-US" altLang="en-US" sz="3600" dirty="0">
                <a:solidFill>
                  <a:schemeClr val="tx1"/>
                </a:solidFill>
                <a:latin typeface="Times New Roman" panose="02020603050405020304" pitchFamily="18" charset="0"/>
                <a:cs typeface="Times New Roman" panose="02020603050405020304" pitchFamily="18" charset="0"/>
              </a:rPr>
              <a:t>Pa-</a:t>
            </a:r>
            <a:r>
              <a:rPr lang="en-US" altLang="en-US" sz="3600" dirty="0" err="1">
                <a:solidFill>
                  <a:schemeClr val="tx1"/>
                </a:solidFill>
                <a:latin typeface="Times New Roman" panose="02020603050405020304" pitchFamily="18" charset="0"/>
                <a:cs typeface="Times New Roman" panose="02020603050405020304" pitchFamily="18" charset="0"/>
              </a:rPr>
              <a:t>rít</a:t>
            </a:r>
            <a:r>
              <a:rPr lang="en-US" altLang="en-US" sz="3600" dirty="0">
                <a:solidFill>
                  <a:schemeClr val="tx1"/>
                </a:solidFill>
                <a:latin typeface="Times New Roman" panose="02020603050405020304" pitchFamily="18" charset="0"/>
                <a:cs typeface="Times New Roman" panose="02020603050405020304" pitchFamily="18" charset="0"/>
              </a:rPr>
              <a:t> ( </a:t>
            </a:r>
            <a:r>
              <a:rPr lang="en-US" altLang="en-US" sz="3600" dirty="0" err="1">
                <a:solidFill>
                  <a:schemeClr val="tx1"/>
                </a:solidFill>
                <a:latin typeface="Times New Roman" panose="02020603050405020304" pitchFamily="18" charset="0"/>
                <a:cs typeface="Times New Roman" panose="02020603050405020304" pitchFamily="18" charset="0"/>
              </a:rPr>
              <a:t>Cháu</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Vương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chủ</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thành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Vê-rô-na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người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cầu</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hôn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Giu</a:t>
            </a:r>
            <a:r>
              <a:rPr lang="en-US" altLang="en-US" sz="3600" dirty="0">
                <a:solidFill>
                  <a:schemeClr val="tx1"/>
                </a:solidFill>
                <a:latin typeface="Times New Roman" panose="02020603050405020304" pitchFamily="18" charset="0"/>
                <a:cs typeface="Times New Roman" panose="02020603050405020304" pitchFamily="18" charset="0"/>
              </a:rPr>
              <a:t>-li-</a:t>
            </a:r>
            <a:r>
              <a:rPr lang="en-US" altLang="en-US" sz="3600" dirty="0" err="1">
                <a:solidFill>
                  <a:schemeClr val="tx1"/>
                </a:solidFill>
                <a:latin typeface="Times New Roman" panose="02020603050405020304" pitchFamily="18" charset="0"/>
                <a:cs typeface="Times New Roman" panose="02020603050405020304" pitchFamily="18" charset="0"/>
              </a:rPr>
              <a:t>ét</a:t>
            </a:r>
            <a:r>
              <a:rPr lang="en-US" altLang="en-US" sz="3600" dirty="0">
                <a:solidFill>
                  <a:schemeClr val="tx1"/>
                </a:solidFill>
                <a:latin typeface="Times New Roman" panose="02020603050405020304" pitchFamily="18" charset="0"/>
                <a:cs typeface="Times New Roman" panose="02020603050405020304" pitchFamily="18" charset="0"/>
              </a:rPr>
              <a:t>)</a:t>
            </a:r>
          </a:p>
          <a:p>
            <a:pPr marL="342900" indent="-342900" eaLnBrk="0" fontAlgn="base" hangingPunct="0">
              <a:spcAft>
                <a:spcPct val="0"/>
              </a:spcAft>
              <a:buFont typeface="Wingdings" panose="05000000000000000000" pitchFamily="2" charset="2"/>
              <a:buChar char="ü"/>
            </a:pPr>
            <a:r>
              <a:rPr lang="en-US" altLang="en-US" sz="3600" dirty="0" err="1">
                <a:solidFill>
                  <a:schemeClr val="tx1"/>
                </a:solidFill>
                <a:latin typeface="Times New Roman" panose="02020603050405020304" pitchFamily="18" charset="0"/>
                <a:cs typeface="Times New Roman" panose="02020603050405020304" pitchFamily="18" charset="0"/>
              </a:rPr>
              <a:t>Ti-bân</a:t>
            </a:r>
            <a:r>
              <a:rPr lang="en-US" altLang="en-US" sz="3600" dirty="0">
                <a:solidFill>
                  <a:schemeClr val="tx1"/>
                </a:solidFill>
                <a:latin typeface="Times New Roman" panose="02020603050405020304" pitchFamily="18" charset="0"/>
                <a:cs typeface="Times New Roman" panose="02020603050405020304" pitchFamily="18" charset="0"/>
              </a:rPr>
              <a:t> ( </a:t>
            </a:r>
            <a:r>
              <a:rPr lang="en-US" altLang="en-US" sz="3600" dirty="0" err="1">
                <a:solidFill>
                  <a:schemeClr val="tx1"/>
                </a:solidFill>
                <a:latin typeface="Times New Roman" panose="02020603050405020304" pitchFamily="18" charset="0"/>
                <a:cs typeface="Times New Roman" panose="02020603050405020304" pitchFamily="18" charset="0"/>
              </a:rPr>
              <a:t>Anh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Giu</a:t>
            </a:r>
            <a:r>
              <a:rPr lang="en-US" altLang="en-US" sz="3600" dirty="0">
                <a:solidFill>
                  <a:schemeClr val="tx1"/>
                </a:solidFill>
                <a:latin typeface="Times New Roman" panose="02020603050405020304" pitchFamily="18" charset="0"/>
                <a:cs typeface="Times New Roman" panose="02020603050405020304" pitchFamily="18" charset="0"/>
              </a:rPr>
              <a:t>-li-</a:t>
            </a:r>
            <a:r>
              <a:rPr lang="en-US" altLang="en-US" sz="3600" dirty="0" err="1">
                <a:solidFill>
                  <a:schemeClr val="tx1"/>
                </a:solidFill>
                <a:latin typeface="Times New Roman" panose="02020603050405020304" pitchFamily="18" charset="0"/>
                <a:cs typeface="Times New Roman" panose="02020603050405020304" pitchFamily="18" charset="0"/>
              </a:rPr>
              <a:t>ét</a:t>
            </a:r>
            <a:r>
              <a:rPr lang="en-US" altLang="en-US" sz="3600" dirty="0">
                <a:solidFill>
                  <a:schemeClr val="tx1"/>
                </a:solidFill>
                <a:latin typeface="Times New Roman" panose="02020603050405020304" pitchFamily="18" charset="0"/>
                <a:cs typeface="Times New Roman" panose="02020603050405020304" pitchFamily="18" charset="0"/>
              </a:rPr>
              <a:t>)</a:t>
            </a:r>
          </a:p>
          <a:p>
            <a:pPr marL="342900" indent="-342900" eaLnBrk="0" fontAlgn="base" hangingPunct="0">
              <a:spcAft>
                <a:spcPct val="0"/>
              </a:spcAft>
              <a:buFont typeface="Wingdings" panose="05000000000000000000" pitchFamily="2" charset="2"/>
              <a:buChar char="ü"/>
            </a:pPr>
            <a:r>
              <a:rPr lang="en-US" altLang="en-US" sz="3600" dirty="0" err="1">
                <a:solidFill>
                  <a:schemeClr val="tx1"/>
                </a:solidFill>
                <a:latin typeface="Times New Roman" panose="02020603050405020304" pitchFamily="18" charset="0"/>
                <a:cs typeface="Times New Roman" panose="02020603050405020304" pitchFamily="18" charset="0"/>
              </a:rPr>
              <a:t>Mơ</a:t>
            </a:r>
            <a:r>
              <a:rPr lang="en-US" altLang="en-US" sz="3600" dirty="0">
                <a:solidFill>
                  <a:schemeClr val="tx1"/>
                </a:solidFill>
                <a:latin typeface="Times New Roman" panose="02020603050405020304" pitchFamily="18" charset="0"/>
                <a:cs typeface="Times New Roman" panose="02020603050405020304" pitchFamily="18" charset="0"/>
              </a:rPr>
              <a:t>-</a:t>
            </a:r>
            <a:r>
              <a:rPr lang="en-US" altLang="en-US" sz="3600" dirty="0" err="1">
                <a:solidFill>
                  <a:schemeClr val="tx1"/>
                </a:solidFill>
                <a:latin typeface="Times New Roman" panose="02020603050405020304" pitchFamily="18" charset="0"/>
                <a:cs typeface="Times New Roman" panose="02020603050405020304" pitchFamily="18" charset="0"/>
              </a:rPr>
              <a:t>kiu</a:t>
            </a:r>
            <a:r>
              <a:rPr lang="en-US" altLang="en-US" sz="3600" dirty="0">
                <a:solidFill>
                  <a:schemeClr val="tx1"/>
                </a:solidFill>
                <a:latin typeface="Times New Roman" panose="02020603050405020304" pitchFamily="18" charset="0"/>
                <a:cs typeface="Times New Roman" panose="02020603050405020304" pitchFamily="18" charset="0"/>
              </a:rPr>
              <a:t>-xi-ô (</a:t>
            </a:r>
            <a:r>
              <a:rPr lang="en-US" altLang="en-US" sz="3600" dirty="0" err="1">
                <a:solidFill>
                  <a:schemeClr val="tx1"/>
                </a:solidFill>
                <a:latin typeface="Times New Roman" panose="02020603050405020304" pitchFamily="18" charset="0"/>
                <a:cs typeface="Times New Roman" panose="02020603050405020304" pitchFamily="18" charset="0"/>
              </a:rPr>
              <a:t>Người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nhà</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của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Rô</a:t>
            </a:r>
            <a:r>
              <a:rPr lang="en-US" altLang="en-US" sz="3600" dirty="0">
                <a:solidFill>
                  <a:schemeClr val="tx1"/>
                </a:solidFill>
                <a:latin typeface="Times New Roman" panose="02020603050405020304" pitchFamily="18" charset="0"/>
                <a:cs typeface="Times New Roman" panose="02020603050405020304" pitchFamily="18" charset="0"/>
              </a:rPr>
              <a:t>-</a:t>
            </a:r>
            <a:r>
              <a:rPr lang="en-US" altLang="en-US" sz="3600" dirty="0" err="1">
                <a:solidFill>
                  <a:schemeClr val="tx1"/>
                </a:solidFill>
                <a:latin typeface="Times New Roman" panose="02020603050405020304" pitchFamily="18" charset="0"/>
                <a:cs typeface="Times New Roman" panose="02020603050405020304" pitchFamily="18" charset="0"/>
              </a:rPr>
              <a:t>mê</a:t>
            </a:r>
            <a:r>
              <a:rPr lang="en-US" altLang="en-US" sz="3600" dirty="0">
                <a:solidFill>
                  <a:schemeClr val="tx1"/>
                </a:solidFill>
                <a:latin typeface="Times New Roman" panose="02020603050405020304" pitchFamily="18" charset="0"/>
                <a:cs typeface="Times New Roman" panose="02020603050405020304" pitchFamily="18" charset="0"/>
              </a:rPr>
              <a:t>-ô, </a:t>
            </a:r>
            <a:r>
              <a:rPr lang="en-US" altLang="en-US" sz="3600" dirty="0" err="1">
                <a:solidFill>
                  <a:schemeClr val="tx1"/>
                </a:solidFill>
                <a:latin typeface="Times New Roman" panose="02020603050405020304" pitchFamily="18" charset="0"/>
                <a:cs typeface="Times New Roman" panose="02020603050405020304" pitchFamily="18" charset="0"/>
              </a:rPr>
              <a:t>Vương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chủ</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thành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Vê-rô-na</a:t>
            </a:r>
            <a:r>
              <a:rPr lang="en-US" altLang="en-US" sz="3600" dirty="0">
                <a:solidFill>
                  <a:schemeClr val="tx1"/>
                </a:solidFill>
                <a:latin typeface="Times New Roman" panose="02020603050405020304" pitchFamily="18" charset="0"/>
                <a:cs typeface="Times New Roman" panose="02020603050405020304" pitchFamily="18" charset="0"/>
              </a:rPr>
              <a:t>)</a:t>
            </a:r>
          </a:p>
          <a:p>
            <a:pPr marL="342900" indent="-342900" eaLnBrk="0" fontAlgn="base" hangingPunct="0">
              <a:spcAft>
                <a:spcPct val="0"/>
              </a:spcAft>
              <a:buFont typeface="Wingdings" panose="05000000000000000000" pitchFamily="2" charset="2"/>
              <a:buChar char="ü"/>
            </a:pPr>
            <a:r>
              <a:rPr lang="en-US" altLang="en-US" sz="3600" dirty="0" err="1">
                <a:solidFill>
                  <a:schemeClr val="tx1"/>
                </a:solidFill>
                <a:latin typeface="Times New Roman" panose="02020603050405020304" pitchFamily="18" charset="0"/>
                <a:cs typeface="Times New Roman" panose="02020603050405020304" pitchFamily="18" charset="0"/>
              </a:rPr>
              <a:t>Những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người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đưa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thư</a:t>
            </a:r>
            <a:r>
              <a:rPr lang="en-US" altLang="en-US" sz="3600" dirty="0">
                <a:solidFill>
                  <a:schemeClr val="tx1"/>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6668603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509"/>
                                        </p:tgtEl>
                                        <p:attrNameLst>
                                          <p:attrName>style.visibility</p:attrName>
                                        </p:attrNameLst>
                                      </p:cBhvr>
                                      <p:to>
                                        <p:strVal val="visible"/>
                                      </p:to>
                                    </p:set>
                                    <p:animEffect transition="in" filter="barn(inVertical)">
                                      <p:cBhvr>
                                        <p:cTn id="7" dur="500"/>
                                        <p:tgtEl>
                                          <p:spTgt spid="215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1510">
                                            <p:txEl>
                                              <p:pRg st="0" end="0"/>
                                            </p:txEl>
                                          </p:spTgt>
                                        </p:tgtEl>
                                        <p:attrNameLst>
                                          <p:attrName>style.visibility</p:attrName>
                                        </p:attrNameLst>
                                      </p:cBhvr>
                                      <p:to>
                                        <p:strVal val="visible"/>
                                      </p:to>
                                    </p:set>
                                    <p:animEffect transition="in" filter="barn(inVertical)">
                                      <p:cBhvr>
                                        <p:cTn id="12" dur="500"/>
                                        <p:tgtEl>
                                          <p:spTgt spid="21510">
                                            <p:txEl>
                                              <p:pRg st="0" end="0"/>
                                            </p:txEl>
                                          </p:spTgt>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21510">
                                            <p:txEl>
                                              <p:pRg st="1" end="1"/>
                                            </p:txEl>
                                          </p:spTgt>
                                        </p:tgtEl>
                                        <p:attrNameLst>
                                          <p:attrName>style.visibility</p:attrName>
                                        </p:attrNameLst>
                                      </p:cBhvr>
                                      <p:to>
                                        <p:strVal val="visible"/>
                                      </p:to>
                                    </p:set>
                                    <p:animEffect transition="in" filter="barn(inVertical)">
                                      <p:cBhvr>
                                        <p:cTn id="15" dur="500"/>
                                        <p:tgtEl>
                                          <p:spTgt spid="21510">
                                            <p:txEl>
                                              <p:pRg st="1" end="1"/>
                                            </p:txEl>
                                          </p:spTgt>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21510">
                                            <p:txEl>
                                              <p:pRg st="2" end="2"/>
                                            </p:txEl>
                                          </p:spTgt>
                                        </p:tgtEl>
                                        <p:attrNameLst>
                                          <p:attrName>style.visibility</p:attrName>
                                        </p:attrNameLst>
                                      </p:cBhvr>
                                      <p:to>
                                        <p:strVal val="visible"/>
                                      </p:to>
                                    </p:set>
                                    <p:animEffect transition="in" filter="barn(inVertical)">
                                      <p:cBhvr>
                                        <p:cTn id="18" dur="500"/>
                                        <p:tgtEl>
                                          <p:spTgt spid="21510">
                                            <p:txEl>
                                              <p:pRg st="2" end="2"/>
                                            </p:txEl>
                                          </p:spTgt>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21510">
                                            <p:txEl>
                                              <p:pRg st="3" end="3"/>
                                            </p:txEl>
                                          </p:spTgt>
                                        </p:tgtEl>
                                        <p:attrNameLst>
                                          <p:attrName>style.visibility</p:attrName>
                                        </p:attrNameLst>
                                      </p:cBhvr>
                                      <p:to>
                                        <p:strVal val="visible"/>
                                      </p:to>
                                    </p:set>
                                    <p:animEffect transition="in" filter="barn(inVertical)">
                                      <p:cBhvr>
                                        <p:cTn id="21" dur="500"/>
                                        <p:tgtEl>
                                          <p:spTgt spid="21510">
                                            <p:txEl>
                                              <p:pRg st="3" end="3"/>
                                            </p:txEl>
                                          </p:spTgt>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1510">
                                            <p:txEl>
                                              <p:pRg st="4" end="4"/>
                                            </p:txEl>
                                          </p:spTgt>
                                        </p:tgtEl>
                                        <p:attrNameLst>
                                          <p:attrName>style.visibility</p:attrName>
                                        </p:attrNameLst>
                                      </p:cBhvr>
                                      <p:to>
                                        <p:strVal val="visible"/>
                                      </p:to>
                                    </p:set>
                                    <p:animEffect transition="in" filter="barn(inVertical)">
                                      <p:cBhvr>
                                        <p:cTn id="24" dur="500"/>
                                        <p:tgtEl>
                                          <p:spTgt spid="21510">
                                            <p:txEl>
                                              <p:pRg st="4" end="4"/>
                                            </p:txEl>
                                          </p:spTgt>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21510">
                                            <p:txEl>
                                              <p:pRg st="5" end="5"/>
                                            </p:txEl>
                                          </p:spTgt>
                                        </p:tgtEl>
                                        <p:attrNameLst>
                                          <p:attrName>style.visibility</p:attrName>
                                        </p:attrNameLst>
                                      </p:cBhvr>
                                      <p:to>
                                        <p:strVal val="visible"/>
                                      </p:to>
                                    </p:set>
                                    <p:animEffect transition="in" filter="barn(inVertical)">
                                      <p:cBhvr>
                                        <p:cTn id="27" dur="500"/>
                                        <p:tgtEl>
                                          <p:spTgt spid="21510">
                                            <p:txEl>
                                              <p:pRg st="5" end="5"/>
                                            </p:txEl>
                                          </p:spTgt>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1510">
                                            <p:txEl>
                                              <p:pRg st="6" end="6"/>
                                            </p:txEl>
                                          </p:spTgt>
                                        </p:tgtEl>
                                        <p:attrNameLst>
                                          <p:attrName>style.visibility</p:attrName>
                                        </p:attrNameLst>
                                      </p:cBhvr>
                                      <p:to>
                                        <p:strVal val="visible"/>
                                      </p:to>
                                    </p:set>
                                    <p:animEffect transition="in" filter="barn(inVertical)">
                                      <p:cBhvr>
                                        <p:cTn id="30" dur="500"/>
                                        <p:tgtEl>
                                          <p:spTgt spid="21510">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9" grpId="0"/>
      <p:bldP spid="21510" grpId="0" build="allAtOnce"/>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575"/>
        <p:cNvGrpSpPr/>
        <p:nvPr/>
      </p:nvGrpSpPr>
      <p:grpSpPr>
        <a:xfrm>
          <a:off x="0" y="0"/>
          <a:ext cx="0" cy="0"/>
          <a:chOff x="0" y="0"/>
          <a:chExt cx="0" cy="0"/>
        </a:xfrm>
      </p:grpSpPr>
      <p:sp>
        <p:nvSpPr>
          <p:cNvPr id="4" name="Rectangle 3"/>
          <p:cNvSpPr/>
          <p:nvPr/>
        </p:nvSpPr>
        <p:spPr>
          <a:xfrm>
            <a:off x="3108960" y="1348800"/>
            <a:ext cx="7385538" cy="5509200"/>
          </a:xfrm>
          <a:prstGeom prst="rect">
            <a:avLst/>
          </a:prstGeom>
        </p:spPr>
        <p:txBody>
          <a:bodyPr wrap="square">
            <a:spAutoFit/>
          </a:bodyPr>
          <a:lstStyle/>
          <a:p>
            <a:pPr eaLnBrk="0" fontAlgn="base" hangingPunct="0">
              <a:spcAft>
                <a:spcPct val="0"/>
              </a:spcAft>
            </a:pPr>
            <a:r>
              <a:rPr lang="en-US" altLang="en-US" sz="3200" b="1" dirty="0" err="1">
                <a:solidFill>
                  <a:schemeClr val="bg2"/>
                </a:solidFill>
                <a:latin typeface="Times New Roman" panose="02020603050405020304" pitchFamily="18" charset="0"/>
                <a:cs typeface="Times New Roman" panose="02020603050405020304" pitchFamily="18" charset="0"/>
              </a:rPr>
              <a:t>Mâu</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thuẫn</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cơ</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bản</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của</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vở</a:t>
            </a:r>
            <a:r>
              <a:rPr lang="en-US" altLang="en-US" sz="3200" b="1" dirty="0">
                <a:solidFill>
                  <a:schemeClr val="bg2"/>
                </a:solidFill>
                <a:latin typeface="Times New Roman" panose="02020603050405020304" pitchFamily="18" charset="0"/>
                <a:cs typeface="Times New Roman" panose="02020603050405020304" pitchFamily="18" charset="0"/>
              </a:rPr>
              <a:t> bi </a:t>
            </a:r>
            <a:r>
              <a:rPr lang="en-US" altLang="en-US" sz="3200" b="1" dirty="0" err="1">
                <a:solidFill>
                  <a:schemeClr val="bg2"/>
                </a:solidFill>
                <a:latin typeface="Times New Roman" panose="02020603050405020304" pitchFamily="18" charset="0"/>
                <a:cs typeface="Times New Roman" panose="02020603050405020304" pitchFamily="18" charset="0"/>
              </a:rPr>
              <a:t>kịch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Khát</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vọng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yêu</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đương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và</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hoàn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cảnh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thù</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địch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của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dòng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họ</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xã</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hội</a:t>
            </a:r>
            <a:r>
              <a:rPr lang="en-US" altLang="en-US" sz="3200" dirty="0">
                <a:solidFill>
                  <a:schemeClr val="bg2"/>
                </a:solidFill>
                <a:latin typeface="Times New Roman" panose="02020603050405020304" pitchFamily="18" charset="0"/>
                <a:cs typeface="Times New Roman" panose="02020603050405020304" pitchFamily="18" charset="0"/>
              </a:rPr>
              <a:t>)</a:t>
            </a:r>
          </a:p>
          <a:p>
            <a:pPr eaLnBrk="0" fontAlgn="base" hangingPunct="0">
              <a:spcAft>
                <a:spcPct val="0"/>
              </a:spcAft>
            </a:pPr>
            <a:r>
              <a:rPr lang="en-US" altLang="en-US" sz="3200" b="1" dirty="0" err="1">
                <a:solidFill>
                  <a:schemeClr val="bg2"/>
                </a:solidFill>
                <a:latin typeface="Times New Roman" panose="02020603050405020304" pitchFamily="18" charset="0"/>
                <a:cs typeface="Times New Roman" panose="02020603050405020304" pitchFamily="18" charset="0"/>
              </a:rPr>
              <a:t>Chủ</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đề</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Khẳng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định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và</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ngợi</a:t>
            </a:r>
            <a:r>
              <a:rPr lang="en-US" altLang="en-US" sz="3200" dirty="0">
                <a:solidFill>
                  <a:schemeClr val="bg2"/>
                </a:solidFill>
                <a:latin typeface="Times New Roman" panose="02020603050405020304" pitchFamily="18" charset="0"/>
                <a:cs typeface="Times New Roman" panose="02020603050405020304" pitchFamily="18" charset="0"/>
              </a:rPr>
              <a:t> ca </a:t>
            </a:r>
            <a:r>
              <a:rPr lang="en-US" altLang="en-US" sz="3200" dirty="0" err="1">
                <a:solidFill>
                  <a:schemeClr val="bg2"/>
                </a:solidFill>
                <a:latin typeface="Times New Roman" panose="02020603050405020304" pitchFamily="18" charset="0"/>
                <a:cs typeface="Times New Roman" panose="02020603050405020304" pitchFamily="18" charset="0"/>
              </a:rPr>
              <a:t>sức</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mạnh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của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tình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yêu</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tự</a:t>
            </a:r>
            <a:r>
              <a:rPr lang="en-US" altLang="en-US" sz="3200" dirty="0">
                <a:solidFill>
                  <a:schemeClr val="bg2"/>
                </a:solidFill>
                <a:latin typeface="Times New Roman" panose="02020603050405020304" pitchFamily="18" charset="0"/>
                <a:cs typeface="Times New Roman" panose="02020603050405020304" pitchFamily="18" charset="0"/>
              </a:rPr>
              <a:t> do, </a:t>
            </a:r>
            <a:r>
              <a:rPr lang="en-US" altLang="en-US" sz="3200" dirty="0" err="1">
                <a:solidFill>
                  <a:schemeClr val="bg2"/>
                </a:solidFill>
                <a:latin typeface="Times New Roman" panose="02020603050405020304" pitchFamily="18" charset="0"/>
                <a:cs typeface="Times New Roman" panose="02020603050405020304" pitchFamily="18" charset="0"/>
              </a:rPr>
              <a:t>khát</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vọng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yêu</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đương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sức</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vươn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dậy</a:t>
            </a:r>
            <a:r>
              <a:rPr lang="en-US" altLang="en-US" sz="3200" dirty="0">
                <a:solidFill>
                  <a:schemeClr val="bg2"/>
                </a:solidFill>
                <a:latin typeface="Times New Roman" panose="02020603050405020304" pitchFamily="18" charset="0"/>
                <a:cs typeface="Times New Roman" panose="02020603050405020304" pitchFamily="18" charset="0"/>
              </a:rPr>
              <a:t> qua </a:t>
            </a:r>
            <a:r>
              <a:rPr lang="en-US" altLang="en-US" sz="3200" dirty="0" err="1">
                <a:solidFill>
                  <a:schemeClr val="bg2"/>
                </a:solidFill>
                <a:latin typeface="Times New Roman" panose="02020603050405020304" pitchFamily="18" charset="0"/>
                <a:cs typeface="Times New Roman" panose="02020603050405020304" pitchFamily="18" charset="0"/>
              </a:rPr>
              <a:t>hoàn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cảnh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trói</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buộc</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đe</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dọa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để</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có</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tình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yêu</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hạnh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phúc</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của</a:t>
            </a:r>
            <a:r>
              <a:rPr lang="en-US" altLang="en-US" sz="3200" dirty="0">
                <a:solidFill>
                  <a:schemeClr val="bg2"/>
                </a:solidFill>
                <a:latin typeface="Times New Roman" panose="02020603050405020304" pitchFamily="18" charset="0"/>
                <a:cs typeface="Times New Roman" panose="02020603050405020304" pitchFamily="18" charset="0"/>
              </a:rPr>
              <a:t> con </a:t>
            </a:r>
            <a:r>
              <a:rPr lang="en-US" altLang="en-US" sz="3200" dirty="0" err="1">
                <a:solidFill>
                  <a:schemeClr val="bg2"/>
                </a:solidFill>
                <a:latin typeface="Times New Roman" panose="02020603050405020304" pitchFamily="18" charset="0"/>
                <a:cs typeface="Times New Roman" panose="02020603050405020304" pitchFamily="18" charset="0"/>
              </a:rPr>
              <a:t>người</a:t>
            </a:r>
            <a:r>
              <a:rPr lang="en-US" altLang="en-US" sz="3200" dirty="0">
                <a:solidFill>
                  <a:schemeClr val="bg2"/>
                </a:solidFill>
                <a:latin typeface="Times New Roman" panose="02020603050405020304" pitchFamily="18" charset="0"/>
                <a:cs typeface="Times New Roman" panose="02020603050405020304" pitchFamily="18" charset="0"/>
              </a:rPr>
              <a:t>.</a:t>
            </a:r>
          </a:p>
          <a:p>
            <a:pPr eaLnBrk="0" fontAlgn="base" hangingPunct="0">
              <a:spcAft>
                <a:spcPct val="0"/>
              </a:spcAft>
            </a:pPr>
            <a:r>
              <a:rPr lang="en-US" altLang="en-US" sz="3200" dirty="0" err="1">
                <a:solidFill>
                  <a:schemeClr val="bg2"/>
                </a:solidFill>
                <a:latin typeface="Times New Roman" panose="02020603050405020304" pitchFamily="18" charset="0"/>
                <a:cs typeface="Times New Roman" panose="02020603050405020304" pitchFamily="18" charset="0"/>
              </a:rPr>
              <a:t>Lời</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kết</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án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và</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tố</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cáo</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đanh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thép</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thành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kiến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phong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kiến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nguyên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nhân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thù</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hận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của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tình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nghười</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của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chủ</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nghĩa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nhân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văn</a:t>
            </a:r>
            <a:r>
              <a:rPr lang="en-US" altLang="en-US" sz="3200" dirty="0">
                <a:solidFill>
                  <a:schemeClr val="bg2"/>
                </a:solidFill>
                <a:latin typeface="Times New Roman" panose="02020603050405020304" pitchFamily="18" charset="0"/>
                <a:cs typeface="Times New Roman" panose="02020603050405020304" pitchFamily="18" charset="0"/>
              </a:rPr>
              <a:t>.</a:t>
            </a:r>
          </a:p>
        </p:txBody>
      </p:sp>
      <p:sp>
        <p:nvSpPr>
          <p:cNvPr id="5" name="Rectangle 4"/>
          <p:cNvSpPr/>
          <p:nvPr/>
        </p:nvSpPr>
        <p:spPr>
          <a:xfrm>
            <a:off x="3802061" y="388592"/>
            <a:ext cx="5999335" cy="584775"/>
          </a:xfrm>
          <a:prstGeom prst="rect">
            <a:avLst/>
          </a:prstGeom>
        </p:spPr>
        <p:txBody>
          <a:bodyPr wrap="none">
            <a:spAutoFit/>
          </a:bodyPr>
          <a:lstStyle/>
          <a:p>
            <a:pPr fontAlgn="base">
              <a:spcBef>
                <a:spcPct val="50000"/>
              </a:spcBef>
              <a:spcAft>
                <a:spcPct val="0"/>
              </a:spcAft>
              <a:buNone/>
            </a:pPr>
            <a:r>
              <a:rPr lang="en-US" altLang="en-US" sz="3200" b="1" dirty="0">
                <a:solidFill>
                  <a:schemeClr val="tx1">
                    <a:lumMod val="75000"/>
                  </a:schemeClr>
                </a:solidFill>
                <a:latin typeface="Times New Roman" panose="02020603050405020304" pitchFamily="18" charset="0"/>
                <a:cs typeface="Times New Roman" panose="02020603050405020304" pitchFamily="18" charset="0"/>
              </a:rPr>
              <a:t>2. </a:t>
            </a:r>
            <a:r>
              <a:rPr lang="en-US" altLang="en-US" sz="3200" b="1" dirty="0" err="1">
                <a:solidFill>
                  <a:schemeClr val="tx1">
                    <a:lumMod val="75000"/>
                  </a:schemeClr>
                </a:solidFill>
                <a:latin typeface="Times New Roman" panose="02020603050405020304" pitchFamily="18" charset="0"/>
                <a:cs typeface="Times New Roman" panose="02020603050405020304" pitchFamily="18" charset="0"/>
              </a:rPr>
              <a:t>Vở</a:t>
            </a:r>
            <a:r>
              <a:rPr lang="en-US" altLang="en-US" sz="3200" b="1" dirty="0">
                <a:solidFill>
                  <a:schemeClr val="tx1">
                    <a:lumMod val="75000"/>
                  </a:schemeClr>
                </a:solidFill>
                <a:latin typeface="Times New Roman" panose="02020603050405020304" pitchFamily="18" charset="0"/>
                <a:cs typeface="Times New Roman" panose="02020603050405020304" pitchFamily="18" charset="0"/>
              </a:rPr>
              <a:t> bi </a:t>
            </a:r>
            <a:r>
              <a:rPr lang="en-US" altLang="en-US" sz="3200" b="1" dirty="0" err="1">
                <a:solidFill>
                  <a:schemeClr val="tx1">
                    <a:lumMod val="75000"/>
                  </a:schemeClr>
                </a:solidFill>
                <a:latin typeface="Times New Roman" panose="02020603050405020304" pitchFamily="18" charset="0"/>
                <a:cs typeface="Times New Roman" panose="02020603050405020304" pitchFamily="18" charset="0"/>
              </a:rPr>
              <a:t>kịch</a:t>
            </a:r>
            <a:r>
              <a:rPr lang="en-US" altLang="en-US" sz="3200" b="1" dirty="0">
                <a:solidFill>
                  <a:schemeClr val="tx1">
                    <a:lumMod val="75000"/>
                  </a:schemeClr>
                </a:solidFill>
                <a:latin typeface="Times New Roman" panose="02020603050405020304" pitchFamily="18" charset="0"/>
                <a:cs typeface="Times New Roman" panose="02020603050405020304" pitchFamily="18" charset="0"/>
              </a:rPr>
              <a:t> </a:t>
            </a:r>
            <a:r>
              <a:rPr lang="en-US" altLang="en-US" sz="3200" b="1" i="1" dirty="0" err="1">
                <a:solidFill>
                  <a:schemeClr val="tx1">
                    <a:lumMod val="75000"/>
                  </a:schemeClr>
                </a:solidFill>
                <a:latin typeface="Times New Roman" panose="02020603050405020304" pitchFamily="18" charset="0"/>
                <a:cs typeface="Times New Roman" panose="02020603050405020304" pitchFamily="18" charset="0"/>
              </a:rPr>
              <a:t>Rô</a:t>
            </a:r>
            <a:r>
              <a:rPr lang="en-US" altLang="en-US" sz="3200" b="1" i="1" dirty="0">
                <a:solidFill>
                  <a:schemeClr val="tx1">
                    <a:lumMod val="75000"/>
                  </a:schemeClr>
                </a:solidFill>
                <a:latin typeface="Times New Roman" panose="02020603050405020304" pitchFamily="18" charset="0"/>
                <a:cs typeface="Times New Roman" panose="02020603050405020304" pitchFamily="18" charset="0"/>
              </a:rPr>
              <a:t>-</a:t>
            </a:r>
            <a:r>
              <a:rPr lang="en-US" altLang="en-US" sz="3200" b="1" i="1" dirty="0" err="1">
                <a:solidFill>
                  <a:schemeClr val="tx1">
                    <a:lumMod val="75000"/>
                  </a:schemeClr>
                </a:solidFill>
                <a:latin typeface="Times New Roman" panose="02020603050405020304" pitchFamily="18" charset="0"/>
                <a:cs typeface="Times New Roman" panose="02020603050405020304" pitchFamily="18" charset="0"/>
              </a:rPr>
              <a:t>mê</a:t>
            </a:r>
            <a:r>
              <a:rPr lang="en-US" altLang="en-US" sz="3200" b="1" i="1" dirty="0">
                <a:solidFill>
                  <a:schemeClr val="tx1">
                    <a:lumMod val="75000"/>
                  </a:schemeClr>
                </a:solidFill>
                <a:latin typeface="Times New Roman" panose="02020603050405020304" pitchFamily="18" charset="0"/>
                <a:cs typeface="Times New Roman" panose="02020603050405020304" pitchFamily="18" charset="0"/>
              </a:rPr>
              <a:t>-ô </a:t>
            </a:r>
            <a:r>
              <a:rPr lang="en-US" altLang="en-US" sz="3200" b="1" i="1" dirty="0" err="1">
                <a:solidFill>
                  <a:schemeClr val="tx1">
                    <a:lumMod val="75000"/>
                  </a:schemeClr>
                </a:solidFill>
                <a:latin typeface="Times New Roman" panose="02020603050405020304" pitchFamily="18" charset="0"/>
                <a:cs typeface="Times New Roman" panose="02020603050405020304" pitchFamily="18" charset="0"/>
              </a:rPr>
              <a:t>và</a:t>
            </a:r>
            <a:r>
              <a:rPr lang="en-US" altLang="en-US" sz="3200" b="1" i="1" dirty="0">
                <a:solidFill>
                  <a:schemeClr val="tx1">
                    <a:lumMod val="75000"/>
                  </a:schemeClr>
                </a:solidFill>
                <a:latin typeface="Times New Roman" panose="02020603050405020304" pitchFamily="18" charset="0"/>
                <a:cs typeface="Times New Roman" panose="02020603050405020304" pitchFamily="18" charset="0"/>
              </a:rPr>
              <a:t> </a:t>
            </a:r>
            <a:r>
              <a:rPr lang="en-US" altLang="en-US" sz="3200" b="1" i="1" dirty="0" err="1">
                <a:solidFill>
                  <a:schemeClr val="tx1">
                    <a:lumMod val="75000"/>
                  </a:schemeClr>
                </a:solidFill>
                <a:latin typeface="Times New Roman" panose="02020603050405020304" pitchFamily="18" charset="0"/>
                <a:cs typeface="Times New Roman" panose="02020603050405020304" pitchFamily="18" charset="0"/>
              </a:rPr>
              <a:t>Giu</a:t>
            </a:r>
            <a:r>
              <a:rPr lang="en-US" altLang="en-US" sz="3200" b="1" i="1" dirty="0">
                <a:solidFill>
                  <a:schemeClr val="tx1">
                    <a:lumMod val="75000"/>
                  </a:schemeClr>
                </a:solidFill>
                <a:latin typeface="Times New Roman" panose="02020603050405020304" pitchFamily="18" charset="0"/>
                <a:cs typeface="Times New Roman" panose="02020603050405020304" pitchFamily="18" charset="0"/>
              </a:rPr>
              <a:t>-li-et</a:t>
            </a:r>
            <a:endParaRPr lang="vi-VN" altLang="en-US" sz="3200" b="1" i="1" dirty="0">
              <a:solidFill>
                <a:schemeClr val="tx1">
                  <a:lumMod val="7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7414603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Text Box 5"/>
          <p:cNvSpPr txBox="1">
            <a:spLocks noChangeArrowheads="1"/>
          </p:cNvSpPr>
          <p:nvPr/>
        </p:nvSpPr>
        <p:spPr bwMode="auto">
          <a:xfrm>
            <a:off x="2336800" y="457201"/>
            <a:ext cx="69342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50000"/>
              </a:spcBef>
              <a:spcAft>
                <a:spcPct val="0"/>
              </a:spcAft>
              <a:buNone/>
            </a:pPr>
            <a:endParaRPr lang="vi-VN" altLang="en-US">
              <a:solidFill>
                <a:srgbClr val="0000CC"/>
              </a:solidFill>
              <a:latin typeface="Arial" panose="020B0604020202020204" pitchFamily="34" charset="0"/>
              <a:cs typeface="Arial" panose="020B0604020202020204" pitchFamily="34" charset="0"/>
            </a:endParaRPr>
          </a:p>
        </p:txBody>
      </p:sp>
      <p:sp>
        <p:nvSpPr>
          <p:cNvPr id="30726" name="Text Box 6"/>
          <p:cNvSpPr txBox="1">
            <a:spLocks noChangeArrowheads="1"/>
          </p:cNvSpPr>
          <p:nvPr/>
        </p:nvSpPr>
        <p:spPr bwMode="auto">
          <a:xfrm>
            <a:off x="590843" y="457200"/>
            <a:ext cx="11493305" cy="7072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457200" indent="-457200">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50000"/>
              </a:spcBef>
              <a:spcAft>
                <a:spcPct val="0"/>
              </a:spcAft>
              <a:buNone/>
            </a:pPr>
            <a:r>
              <a:rPr lang="en-US" altLang="en-US" sz="3600" b="1" dirty="0">
                <a:solidFill>
                  <a:schemeClr val="tx1"/>
                </a:solidFill>
                <a:latin typeface="Times New Roman" panose="02020603050405020304" pitchFamily="18" charset="0"/>
                <a:cs typeface="Times New Roman" panose="02020603050405020304" pitchFamily="18" charset="0"/>
              </a:rPr>
              <a:t>3. </a:t>
            </a:r>
            <a:r>
              <a:rPr lang="en-US" altLang="en-US" sz="3600" b="1" dirty="0" err="1">
                <a:solidFill>
                  <a:schemeClr val="tx1"/>
                </a:solidFill>
                <a:latin typeface="Times New Roman" panose="02020603050405020304" pitchFamily="18" charset="0"/>
                <a:cs typeface="Times New Roman" panose="02020603050405020304" pitchFamily="18" charset="0"/>
              </a:rPr>
              <a:t>Đoạn</a:t>
            </a:r>
            <a:r>
              <a:rPr lang="en-US" altLang="en-US" sz="3600" b="1"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trích</a:t>
            </a:r>
            <a:r>
              <a:rPr lang="en-US" altLang="en-US" sz="3600" b="1" dirty="0">
                <a:solidFill>
                  <a:schemeClr val="tx1"/>
                </a:solidFill>
                <a:latin typeface="Times New Roman" panose="02020603050405020304" pitchFamily="18" charset="0"/>
                <a:cs typeface="Times New Roman" panose="02020603050405020304" pitchFamily="18" charset="0"/>
              </a:rPr>
              <a:t>:</a:t>
            </a:r>
          </a:p>
          <a:p>
            <a:pPr marL="0" indent="0" eaLnBrk="0" fontAlgn="base" hangingPunct="0">
              <a:spcAft>
                <a:spcPct val="0"/>
              </a:spcAft>
              <a:buNone/>
            </a:pPr>
            <a:r>
              <a:rPr lang="en-US" altLang="en-US" sz="3600" b="1" dirty="0">
                <a:solidFill>
                  <a:schemeClr val="tx1"/>
                </a:solidFill>
                <a:latin typeface="Times New Roman" panose="02020603050405020304" pitchFamily="18" charset="0"/>
                <a:cs typeface="Times New Roman" panose="02020603050405020304" pitchFamily="18" charset="0"/>
              </a:rPr>
              <a:t>a</a:t>
            </a:r>
            <a:r>
              <a:rPr lang="en-US" altLang="en-US" sz="3600" b="1" dirty="0" smtClean="0">
                <a:solidFill>
                  <a:schemeClr val="tx1"/>
                </a:solidFill>
                <a:latin typeface="Times New Roman" panose="02020603050405020304" pitchFamily="18" charset="0"/>
                <a:cs typeface="Times New Roman" panose="02020603050405020304" pitchFamily="18" charset="0"/>
              </a:rPr>
              <a:t>. </a:t>
            </a:r>
            <a:r>
              <a:rPr lang="en-US" altLang="en-US" sz="3600" b="1" dirty="0" err="1" smtClean="0">
                <a:solidFill>
                  <a:schemeClr val="tx1"/>
                </a:solidFill>
                <a:latin typeface="Times New Roman" panose="02020603050405020304" pitchFamily="18" charset="0"/>
                <a:cs typeface="Times New Roman" panose="02020603050405020304" pitchFamily="18" charset="0"/>
              </a:rPr>
              <a:t>Nhân</a:t>
            </a:r>
            <a:r>
              <a:rPr lang="en-US" altLang="en-US" sz="3600" b="1" dirty="0" smtClean="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vật</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Rô</a:t>
            </a:r>
            <a:r>
              <a:rPr lang="en-US" altLang="en-US" sz="3600" dirty="0">
                <a:solidFill>
                  <a:schemeClr val="tx1"/>
                </a:solidFill>
                <a:latin typeface="Times New Roman" panose="02020603050405020304" pitchFamily="18" charset="0"/>
                <a:cs typeface="Times New Roman" panose="02020603050405020304" pitchFamily="18" charset="0"/>
              </a:rPr>
              <a:t>-</a:t>
            </a:r>
            <a:r>
              <a:rPr lang="en-US" altLang="en-US" sz="3600" dirty="0" err="1">
                <a:solidFill>
                  <a:schemeClr val="tx1"/>
                </a:solidFill>
                <a:latin typeface="Times New Roman" panose="02020603050405020304" pitchFamily="18" charset="0"/>
                <a:cs typeface="Times New Roman" panose="02020603050405020304" pitchFamily="18" charset="0"/>
              </a:rPr>
              <a:t>mê</a:t>
            </a:r>
            <a:r>
              <a:rPr lang="en-US" altLang="en-US" sz="3600" dirty="0">
                <a:solidFill>
                  <a:schemeClr val="tx1"/>
                </a:solidFill>
                <a:latin typeface="Times New Roman" panose="02020603050405020304" pitchFamily="18" charset="0"/>
                <a:cs typeface="Times New Roman" panose="02020603050405020304" pitchFamily="18" charset="0"/>
              </a:rPr>
              <a:t>-ô </a:t>
            </a:r>
            <a:r>
              <a:rPr lang="en-US" altLang="en-US" sz="3600" dirty="0" err="1">
                <a:solidFill>
                  <a:schemeClr val="tx1"/>
                </a:solidFill>
                <a:latin typeface="Times New Roman" panose="02020603050405020304" pitchFamily="18" charset="0"/>
                <a:cs typeface="Times New Roman" panose="02020603050405020304" pitchFamily="18" charset="0"/>
              </a:rPr>
              <a:t>và</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Giu</a:t>
            </a:r>
            <a:r>
              <a:rPr lang="en-US" altLang="en-US" sz="3600" dirty="0">
                <a:solidFill>
                  <a:schemeClr val="tx1"/>
                </a:solidFill>
                <a:latin typeface="Times New Roman" panose="02020603050405020304" pitchFamily="18" charset="0"/>
                <a:cs typeface="Times New Roman" panose="02020603050405020304" pitchFamily="18" charset="0"/>
              </a:rPr>
              <a:t>-li-</a:t>
            </a:r>
            <a:r>
              <a:rPr lang="en-US" altLang="en-US" sz="3600" dirty="0" err="1">
                <a:solidFill>
                  <a:schemeClr val="tx1"/>
                </a:solidFill>
                <a:latin typeface="Times New Roman" panose="02020603050405020304" pitchFamily="18" charset="0"/>
                <a:cs typeface="Times New Roman" panose="02020603050405020304" pitchFamily="18" charset="0"/>
              </a:rPr>
              <a:t>ét</a:t>
            </a:r>
            <a:r>
              <a:rPr lang="en-US" altLang="en-US" sz="3600" dirty="0">
                <a:solidFill>
                  <a:schemeClr val="tx1"/>
                </a:solidFill>
                <a:latin typeface="Times New Roman" panose="02020603050405020304" pitchFamily="18" charset="0"/>
                <a:cs typeface="Times New Roman" panose="02020603050405020304" pitchFamily="18" charset="0"/>
              </a:rPr>
              <a:t>.</a:t>
            </a:r>
          </a:p>
          <a:p>
            <a:pPr eaLnBrk="0" fontAlgn="base" hangingPunct="0">
              <a:spcAft>
                <a:spcPct val="0"/>
              </a:spcAft>
            </a:pPr>
            <a:r>
              <a:rPr lang="en-US" altLang="en-US" sz="3600" dirty="0" err="1" smtClean="0">
                <a:solidFill>
                  <a:schemeClr val="tx1"/>
                </a:solidFill>
                <a:latin typeface="Times New Roman" panose="02020603050405020304" pitchFamily="18" charset="0"/>
                <a:cs typeface="Times New Roman" panose="02020603050405020304" pitchFamily="18" charset="0"/>
              </a:rPr>
              <a:t>Quan</a:t>
            </a:r>
            <a:r>
              <a:rPr lang="en-US" altLang="en-US" sz="3600" dirty="0" smtClean="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hệ</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giữa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hai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nhân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vật</a:t>
            </a:r>
            <a:r>
              <a:rPr lang="en-US" altLang="en-US" sz="3600" dirty="0">
                <a:solidFill>
                  <a:schemeClr val="tx1"/>
                </a:solidFill>
                <a:latin typeface="Times New Roman" panose="02020603050405020304" pitchFamily="18" charset="0"/>
                <a:cs typeface="Times New Roman" panose="02020603050405020304" pitchFamily="18" charset="0"/>
              </a:rPr>
              <a:t> ở </a:t>
            </a:r>
            <a:r>
              <a:rPr lang="en-US" altLang="en-US" sz="3600" dirty="0" err="1">
                <a:solidFill>
                  <a:schemeClr val="tx1"/>
                </a:solidFill>
                <a:latin typeface="Times New Roman" panose="02020603050405020304" pitchFamily="18" charset="0"/>
                <a:cs typeface="Times New Roman" panose="02020603050405020304" pitchFamily="18" charset="0"/>
              </a:rPr>
              <a:t>hai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hồi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khác</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nhau</a:t>
            </a:r>
            <a:r>
              <a:rPr lang="en-US" altLang="en-US" sz="3600" dirty="0">
                <a:solidFill>
                  <a:schemeClr val="tx1"/>
                </a:solidFill>
                <a:latin typeface="Times New Roman" panose="02020603050405020304" pitchFamily="18" charset="0"/>
                <a:cs typeface="Times New Roman" panose="02020603050405020304" pitchFamily="18" charset="0"/>
              </a:rPr>
              <a:t>:</a:t>
            </a:r>
          </a:p>
          <a:p>
            <a:pPr eaLnBrk="0" fontAlgn="base" hangingPunct="0">
              <a:spcAft>
                <a:spcPct val="0"/>
              </a:spcAft>
            </a:pPr>
            <a:r>
              <a:rPr lang="en-US" altLang="en-US" sz="3600" dirty="0" err="1">
                <a:solidFill>
                  <a:schemeClr val="tx1"/>
                </a:solidFill>
                <a:latin typeface="Times New Roman" panose="02020603050405020304" pitchFamily="18" charset="0"/>
                <a:cs typeface="Times New Roman" panose="02020603050405020304" pitchFamily="18" charset="0"/>
              </a:rPr>
              <a:t>Hồi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hai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thuộc</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về</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hai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dòng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đối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địch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nhưng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tình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yêu</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của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đã</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vượt</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lên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và</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chiến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thắng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thế</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lực</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này</a:t>
            </a:r>
            <a:r>
              <a:rPr lang="en-US" altLang="en-US" sz="3600" dirty="0">
                <a:solidFill>
                  <a:schemeClr val="tx1"/>
                </a:solidFill>
                <a:latin typeface="Times New Roman" panose="02020603050405020304" pitchFamily="18" charset="0"/>
                <a:cs typeface="Times New Roman" panose="02020603050405020304" pitchFamily="18" charset="0"/>
              </a:rPr>
              <a:t>.</a:t>
            </a:r>
          </a:p>
          <a:p>
            <a:pPr eaLnBrk="0" fontAlgn="base" hangingPunct="0">
              <a:spcAft>
                <a:spcPct val="0"/>
              </a:spcAft>
            </a:pPr>
            <a:r>
              <a:rPr lang="en-US" altLang="en-US" sz="3600" dirty="0" err="1">
                <a:solidFill>
                  <a:schemeClr val="tx1"/>
                </a:solidFill>
                <a:latin typeface="Times New Roman" panose="02020603050405020304" pitchFamily="18" charset="0"/>
                <a:cs typeface="Times New Roman" panose="02020603050405020304" pitchFamily="18" charset="0"/>
              </a:rPr>
              <a:t>Hồi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ba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là</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cặp</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tình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nhân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bị</a:t>
            </a:r>
            <a:r>
              <a:rPr lang="en-US" altLang="en-US" sz="3600" dirty="0">
                <a:solidFill>
                  <a:schemeClr val="tx1"/>
                </a:solidFill>
                <a:latin typeface="Times New Roman" panose="02020603050405020304" pitchFamily="18" charset="0"/>
                <a:cs typeface="Times New Roman" panose="02020603050405020304" pitchFamily="18" charset="0"/>
              </a:rPr>
              <a:t> chia </a:t>
            </a:r>
            <a:r>
              <a:rPr lang="en-US" altLang="en-US" sz="3600" dirty="0" err="1">
                <a:solidFill>
                  <a:schemeClr val="tx1"/>
                </a:solidFill>
                <a:latin typeface="Times New Roman" panose="02020603050405020304" pitchFamily="18" charset="0"/>
                <a:cs typeface="Times New Roman" panose="02020603050405020304" pitchFamily="18" charset="0"/>
              </a:rPr>
              <a:t>lìa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bởi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sự</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thù</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hận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của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hai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dòng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a:t>
            </a:r>
          </a:p>
          <a:p>
            <a:pPr marL="0" indent="0" eaLnBrk="0" fontAlgn="base" hangingPunct="0">
              <a:spcAft>
                <a:spcPct val="0"/>
              </a:spcAft>
              <a:buNone/>
            </a:pPr>
            <a:r>
              <a:rPr lang="en-US" altLang="en-US" sz="3600" b="1" dirty="0">
                <a:solidFill>
                  <a:schemeClr val="tx1"/>
                </a:solidFill>
                <a:latin typeface="Times New Roman" panose="02020603050405020304" pitchFamily="18" charset="0"/>
                <a:cs typeface="Times New Roman" panose="02020603050405020304" pitchFamily="18" charset="0"/>
              </a:rPr>
              <a:t>b. </a:t>
            </a:r>
            <a:r>
              <a:rPr lang="en-US" altLang="en-US" sz="3600" b="1" dirty="0" err="1">
                <a:solidFill>
                  <a:schemeClr val="tx1"/>
                </a:solidFill>
                <a:latin typeface="Times New Roman" panose="02020603050405020304" pitchFamily="18" charset="0"/>
                <a:cs typeface="Times New Roman" panose="02020603050405020304" pitchFamily="18" charset="0"/>
              </a:rPr>
              <a:t>Sự</a:t>
            </a:r>
            <a:r>
              <a:rPr lang="en-US" altLang="en-US" sz="3600" b="1"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kiện</a:t>
            </a:r>
            <a:r>
              <a:rPr lang="en-US" altLang="en-US" sz="3600" b="1" dirty="0">
                <a:solidFill>
                  <a:schemeClr val="tx1"/>
                </a:solidFill>
                <a:latin typeface="Times New Roman" panose="02020603050405020304" pitchFamily="18" charset="0"/>
                <a:cs typeface="Times New Roman" panose="02020603050405020304" pitchFamily="18" charset="0"/>
              </a:rPr>
              <a:t>: </a:t>
            </a:r>
            <a:endParaRPr lang="en-US" altLang="en-US" sz="3600" dirty="0">
              <a:solidFill>
                <a:schemeClr val="tx1"/>
              </a:solidFill>
              <a:latin typeface="Times New Roman" panose="02020603050405020304" pitchFamily="18" charset="0"/>
              <a:cs typeface="Times New Roman" panose="02020603050405020304" pitchFamily="18" charset="0"/>
            </a:endParaRPr>
          </a:p>
          <a:p>
            <a:pPr marL="0" indent="0" eaLnBrk="0" fontAlgn="base" hangingPunct="0">
              <a:spcAft>
                <a:spcPct val="0"/>
              </a:spcAft>
              <a:buNone/>
            </a:pP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Hồi</a:t>
            </a:r>
            <a:r>
              <a:rPr lang="en-US" altLang="en-US" sz="3600" dirty="0">
                <a:solidFill>
                  <a:schemeClr val="tx1"/>
                </a:solidFill>
                <a:latin typeface="Times New Roman" panose="02020603050405020304" pitchFamily="18" charset="0"/>
                <a:cs typeface="Times New Roman" panose="02020603050405020304" pitchFamily="18" charset="0"/>
              </a:rPr>
              <a:t> II, </a:t>
            </a:r>
            <a:r>
              <a:rPr lang="en-US" altLang="en-US" sz="3600" dirty="0" err="1">
                <a:solidFill>
                  <a:schemeClr val="tx1"/>
                </a:solidFill>
                <a:latin typeface="Times New Roman" panose="02020603050405020304" pitchFamily="18" charset="0"/>
                <a:cs typeface="Times New Roman" panose="02020603050405020304" pitchFamily="18" charset="0"/>
              </a:rPr>
              <a:t>cảnh</a:t>
            </a:r>
            <a:r>
              <a:rPr lang="en-US" altLang="en-US" sz="3600" dirty="0">
                <a:solidFill>
                  <a:schemeClr val="tx1"/>
                </a:solidFill>
                <a:latin typeface="Times New Roman" panose="02020603050405020304" pitchFamily="18" charset="0"/>
                <a:cs typeface="Times New Roman" panose="02020603050405020304" pitchFamily="18" charset="0"/>
              </a:rPr>
              <a:t> II: </a:t>
            </a:r>
            <a:r>
              <a:rPr lang="en-US" altLang="en-US" sz="3600" dirty="0" err="1">
                <a:solidFill>
                  <a:schemeClr val="tx1"/>
                </a:solidFill>
                <a:latin typeface="Times New Roman" panose="02020603050405020304" pitchFamily="18" charset="0"/>
                <a:cs typeface="Times New Roman" panose="02020603050405020304" pitchFamily="18" charset="0"/>
              </a:rPr>
              <a:t>Gặp</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gỡ</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Thề</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nguyền</a:t>
            </a:r>
            <a:r>
              <a:rPr lang="en-US" altLang="en-US" sz="3600" dirty="0">
                <a:solidFill>
                  <a:schemeClr val="tx1"/>
                </a:solidFill>
                <a:latin typeface="Times New Roman" panose="02020603050405020304" pitchFamily="18" charset="0"/>
                <a:cs typeface="Times New Roman" panose="02020603050405020304" pitchFamily="18" charset="0"/>
              </a:rPr>
              <a:t>).</a:t>
            </a:r>
          </a:p>
          <a:p>
            <a:pPr marL="0" indent="0" eaLnBrk="0" fontAlgn="base" hangingPunct="0">
              <a:spcAft>
                <a:spcPct val="0"/>
              </a:spcAft>
              <a:buNone/>
            </a:pP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Hồi</a:t>
            </a:r>
            <a:r>
              <a:rPr lang="en-US" altLang="en-US" sz="3600" dirty="0">
                <a:solidFill>
                  <a:schemeClr val="tx1"/>
                </a:solidFill>
                <a:latin typeface="Times New Roman" panose="02020603050405020304" pitchFamily="18" charset="0"/>
                <a:cs typeface="Times New Roman" panose="02020603050405020304" pitchFamily="18" charset="0"/>
              </a:rPr>
              <a:t> III, </a:t>
            </a:r>
            <a:r>
              <a:rPr lang="en-US" altLang="en-US" sz="3600" dirty="0" err="1">
                <a:solidFill>
                  <a:schemeClr val="tx1"/>
                </a:solidFill>
                <a:latin typeface="Times New Roman" panose="02020603050405020304" pitchFamily="18" charset="0"/>
                <a:cs typeface="Times New Roman" panose="02020603050405020304" pitchFamily="18" charset="0"/>
              </a:rPr>
              <a:t>cảnh</a:t>
            </a:r>
            <a:r>
              <a:rPr lang="en-US" altLang="en-US" sz="3600" dirty="0">
                <a:solidFill>
                  <a:schemeClr val="tx1"/>
                </a:solidFill>
                <a:latin typeface="Times New Roman" panose="02020603050405020304" pitchFamily="18" charset="0"/>
                <a:cs typeface="Times New Roman" panose="02020603050405020304" pitchFamily="18" charset="0"/>
              </a:rPr>
              <a:t> V: Chia </a:t>
            </a:r>
            <a:r>
              <a:rPr lang="en-US" altLang="en-US" sz="3600" dirty="0" err="1">
                <a:solidFill>
                  <a:schemeClr val="tx1"/>
                </a:solidFill>
                <a:latin typeface="Times New Roman" panose="02020603050405020304" pitchFamily="18" charset="0"/>
                <a:cs typeface="Times New Roman" panose="02020603050405020304" pitchFamily="18" charset="0"/>
              </a:rPr>
              <a:t>tay</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Vĩnh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biệt</a:t>
            </a:r>
            <a:r>
              <a:rPr lang="en-US" altLang="en-US" sz="3600" dirty="0">
                <a:solidFill>
                  <a:schemeClr val="tx1"/>
                </a:solidFill>
                <a:latin typeface="Times New Roman" panose="02020603050405020304" pitchFamily="18" charset="0"/>
                <a:cs typeface="Times New Roman" panose="02020603050405020304" pitchFamily="18" charset="0"/>
              </a:rPr>
              <a:t>)</a:t>
            </a:r>
          </a:p>
          <a:p>
            <a:pPr marL="0" indent="0" eaLnBrk="0" fontAlgn="base" hangingPunct="0">
              <a:spcAft>
                <a:spcPct val="0"/>
              </a:spcAft>
              <a:buNone/>
            </a:pPr>
            <a:endParaRPr lang="vi-VN" altLang="en-US" sz="3600" b="1" i="1"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70785181"/>
      </p:ext>
    </p:extLst>
  </p:cSld>
  <p:clrMapOvr>
    <a:masterClrMapping/>
  </p:clrMapOvr>
  <p:transition spd="slow">
    <p:cover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0726">
                                            <p:txEl>
                                              <p:pRg st="0" end="0"/>
                                            </p:txEl>
                                          </p:spTgt>
                                        </p:tgtEl>
                                        <p:attrNameLst>
                                          <p:attrName>style.visibility</p:attrName>
                                        </p:attrNameLst>
                                      </p:cBhvr>
                                      <p:to>
                                        <p:strVal val="visible"/>
                                      </p:to>
                                    </p:set>
                                    <p:animEffect transition="in" filter="slide(fromBottom)">
                                      <p:cBhvr>
                                        <p:cTn id="7" dur="500"/>
                                        <p:tgtEl>
                                          <p:spTgt spid="3072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0726">
                                            <p:txEl>
                                              <p:pRg st="1" end="1"/>
                                            </p:txEl>
                                          </p:spTgt>
                                        </p:tgtEl>
                                        <p:attrNameLst>
                                          <p:attrName>style.visibility</p:attrName>
                                        </p:attrNameLst>
                                      </p:cBhvr>
                                      <p:to>
                                        <p:strVal val="visible"/>
                                      </p:to>
                                    </p:set>
                                    <p:animEffect transition="in" filter="slide(fromBottom)">
                                      <p:cBhvr>
                                        <p:cTn id="12" dur="500"/>
                                        <p:tgtEl>
                                          <p:spTgt spid="3072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2" presetClass="entr" presetSubtype="4" fill="hold" nodeType="clickEffect">
                                  <p:stCondLst>
                                    <p:cond delay="0"/>
                                  </p:stCondLst>
                                  <p:childTnLst>
                                    <p:set>
                                      <p:cBhvr>
                                        <p:cTn id="16" dur="1" fill="hold">
                                          <p:stCondLst>
                                            <p:cond delay="0"/>
                                          </p:stCondLst>
                                        </p:cTn>
                                        <p:tgtEl>
                                          <p:spTgt spid="30726">
                                            <p:txEl>
                                              <p:pRg st="2" end="2"/>
                                            </p:txEl>
                                          </p:spTgt>
                                        </p:tgtEl>
                                        <p:attrNameLst>
                                          <p:attrName>style.visibility</p:attrName>
                                        </p:attrNameLst>
                                      </p:cBhvr>
                                      <p:to>
                                        <p:strVal val="visible"/>
                                      </p:to>
                                    </p:set>
                                    <p:animEffect transition="in" filter="slide(fromBottom)">
                                      <p:cBhvr>
                                        <p:cTn id="17" dur="500"/>
                                        <p:tgtEl>
                                          <p:spTgt spid="30726">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2" presetClass="entr" presetSubtype="4" fill="hold" nodeType="clickEffect">
                                  <p:stCondLst>
                                    <p:cond delay="0"/>
                                  </p:stCondLst>
                                  <p:childTnLst>
                                    <p:set>
                                      <p:cBhvr>
                                        <p:cTn id="21" dur="1" fill="hold">
                                          <p:stCondLst>
                                            <p:cond delay="0"/>
                                          </p:stCondLst>
                                        </p:cTn>
                                        <p:tgtEl>
                                          <p:spTgt spid="30726">
                                            <p:txEl>
                                              <p:pRg st="3" end="3"/>
                                            </p:txEl>
                                          </p:spTgt>
                                        </p:tgtEl>
                                        <p:attrNameLst>
                                          <p:attrName>style.visibility</p:attrName>
                                        </p:attrNameLst>
                                      </p:cBhvr>
                                      <p:to>
                                        <p:strVal val="visible"/>
                                      </p:to>
                                    </p:set>
                                    <p:animEffect transition="in" filter="slide(fromBottom)">
                                      <p:cBhvr>
                                        <p:cTn id="22" dur="500"/>
                                        <p:tgtEl>
                                          <p:spTgt spid="30726">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2" presetClass="entr" presetSubtype="4" fill="hold" nodeType="clickEffect">
                                  <p:stCondLst>
                                    <p:cond delay="0"/>
                                  </p:stCondLst>
                                  <p:childTnLst>
                                    <p:set>
                                      <p:cBhvr>
                                        <p:cTn id="26" dur="1" fill="hold">
                                          <p:stCondLst>
                                            <p:cond delay="0"/>
                                          </p:stCondLst>
                                        </p:cTn>
                                        <p:tgtEl>
                                          <p:spTgt spid="30726">
                                            <p:txEl>
                                              <p:pRg st="4" end="4"/>
                                            </p:txEl>
                                          </p:spTgt>
                                        </p:tgtEl>
                                        <p:attrNameLst>
                                          <p:attrName>style.visibility</p:attrName>
                                        </p:attrNameLst>
                                      </p:cBhvr>
                                      <p:to>
                                        <p:strVal val="visible"/>
                                      </p:to>
                                    </p:set>
                                    <p:animEffect transition="in" filter="slide(fromBottom)">
                                      <p:cBhvr>
                                        <p:cTn id="27" dur="500"/>
                                        <p:tgtEl>
                                          <p:spTgt spid="30726">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2" presetClass="entr" presetSubtype="4" fill="hold" nodeType="clickEffect">
                                  <p:stCondLst>
                                    <p:cond delay="0"/>
                                  </p:stCondLst>
                                  <p:childTnLst>
                                    <p:set>
                                      <p:cBhvr>
                                        <p:cTn id="31" dur="1" fill="hold">
                                          <p:stCondLst>
                                            <p:cond delay="0"/>
                                          </p:stCondLst>
                                        </p:cTn>
                                        <p:tgtEl>
                                          <p:spTgt spid="30726">
                                            <p:txEl>
                                              <p:pRg st="5" end="5"/>
                                            </p:txEl>
                                          </p:spTgt>
                                        </p:tgtEl>
                                        <p:attrNameLst>
                                          <p:attrName>style.visibility</p:attrName>
                                        </p:attrNameLst>
                                      </p:cBhvr>
                                      <p:to>
                                        <p:strVal val="visible"/>
                                      </p:to>
                                    </p:set>
                                    <p:animEffect transition="in" filter="slide(fromBottom)">
                                      <p:cBhvr>
                                        <p:cTn id="32" dur="500"/>
                                        <p:tgtEl>
                                          <p:spTgt spid="30726">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0726">
                                            <p:txEl>
                                              <p:pRg st="6" end="6"/>
                                            </p:txEl>
                                          </p:spTgt>
                                        </p:tgtEl>
                                        <p:attrNameLst>
                                          <p:attrName>style.visibility</p:attrName>
                                        </p:attrNameLst>
                                      </p:cBhvr>
                                      <p:to>
                                        <p:strVal val="visible"/>
                                      </p:to>
                                    </p:set>
                                    <p:animEffect transition="in" filter="slide(fromBottom)">
                                      <p:cBhvr>
                                        <p:cTn id="37" dur="500"/>
                                        <p:tgtEl>
                                          <p:spTgt spid="30726">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2" presetClass="entr" presetSubtype="4" fill="hold" nodeType="clickEffect">
                                  <p:stCondLst>
                                    <p:cond delay="0"/>
                                  </p:stCondLst>
                                  <p:childTnLst>
                                    <p:set>
                                      <p:cBhvr>
                                        <p:cTn id="41" dur="1" fill="hold">
                                          <p:stCondLst>
                                            <p:cond delay="0"/>
                                          </p:stCondLst>
                                        </p:cTn>
                                        <p:tgtEl>
                                          <p:spTgt spid="30726">
                                            <p:txEl>
                                              <p:pRg st="7" end="7"/>
                                            </p:txEl>
                                          </p:spTgt>
                                        </p:tgtEl>
                                        <p:attrNameLst>
                                          <p:attrName>style.visibility</p:attrName>
                                        </p:attrNameLst>
                                      </p:cBhvr>
                                      <p:to>
                                        <p:strVal val="visible"/>
                                      </p:to>
                                    </p:set>
                                    <p:animEffect transition="in" filter="slide(fromBottom)">
                                      <p:cBhvr>
                                        <p:cTn id="42" dur="500"/>
                                        <p:tgtEl>
                                          <p:spTgt spid="3072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pic>
        <p:nvPicPr>
          <p:cNvPr id="9218" name="Picture 2"/>
          <p:cNvPicPr>
            <a:picLocks noChangeAspect="1"/>
          </p:cNvPicPr>
          <p:nvPr/>
        </p:nvPicPr>
        <p:blipFill>
          <a:blip r:embed="rId2">
            <a:extLst>
              <a:ext uri="{28A0092B-C50C-407E-A947-70E740481C1C}">
                <a14:useLocalDpi xmlns:a14="http://schemas.microsoft.com/office/drawing/2010/main" val="0"/>
              </a:ext>
            </a:extLst>
          </a:blip>
          <a:srcRect r="1233" b="84122"/>
          <a:stretch>
            <a:fillRect/>
          </a:stretch>
        </p:blipFill>
        <p:spPr bwMode="auto">
          <a:xfrm>
            <a:off x="1235076" y="5486400"/>
            <a:ext cx="9547225"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9" name="Picture 3"/>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37588" y="-103188"/>
            <a:ext cx="2030412" cy="1993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0"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444161">
            <a:off x="5481639" y="2562225"/>
            <a:ext cx="3989387"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1" name="Picture 5"/>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037513" y="4967289"/>
            <a:ext cx="205740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2" name="Picture 6"/>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105026" y="2774951"/>
            <a:ext cx="2805113"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3" name="Picture 7"/>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89525" y="4111625"/>
            <a:ext cx="1169988"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4" name="Picture 8"/>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52488" y="1177925"/>
            <a:ext cx="1604963" cy="127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5" name="TextBox 9"/>
          <p:cNvSpPr txBox="1">
            <a:spLocks noChangeArrowheads="1"/>
          </p:cNvSpPr>
          <p:nvPr/>
        </p:nvSpPr>
        <p:spPr bwMode="auto">
          <a:xfrm>
            <a:off x="2895600" y="708026"/>
            <a:ext cx="3575050"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lnSpc>
                <a:spcPts val="4475"/>
              </a:lnSpc>
              <a:spcBef>
                <a:spcPct val="0"/>
              </a:spcBef>
              <a:spcAft>
                <a:spcPct val="0"/>
              </a:spcAft>
              <a:buNone/>
            </a:pPr>
            <a:r>
              <a:rPr lang="en-US" altLang="en-US" sz="6000">
                <a:solidFill>
                  <a:srgbClr val="2C2C2E"/>
                </a:solidFill>
                <a:latin typeface="Dancing Script" charset="0"/>
              </a:rPr>
              <a:t> </a:t>
            </a:r>
            <a:r>
              <a:rPr lang="en-US" altLang="en-US" sz="6000">
                <a:solidFill>
                  <a:srgbClr val="2C2C2E"/>
                </a:solidFill>
                <a:latin typeface="Times New Roman" panose="02020603050405020304" pitchFamily="18" charset="0"/>
                <a:cs typeface="Times New Roman" panose="02020603050405020304" pitchFamily="18" charset="0"/>
              </a:rPr>
              <a:t>Khởi động</a:t>
            </a:r>
          </a:p>
        </p:txBody>
      </p:sp>
      <p:sp>
        <p:nvSpPr>
          <p:cNvPr id="10" name="TextBox 9"/>
          <p:cNvSpPr txBox="1"/>
          <p:nvPr/>
        </p:nvSpPr>
        <p:spPr>
          <a:xfrm>
            <a:off x="4587875" y="2098676"/>
            <a:ext cx="5778500" cy="1076325"/>
          </a:xfrm>
          <a:prstGeom prst="rect">
            <a:avLst/>
          </a:prstGeom>
          <a:solidFill>
            <a:schemeClr val="accent5">
              <a:lumMod val="60000"/>
              <a:lumOff val="40000"/>
            </a:schemeClr>
          </a:solidFill>
        </p:spPr>
        <p:txBody>
          <a:bodyPr>
            <a:spAutoFit/>
          </a:bodyPr>
          <a:lstStyle/>
          <a:p>
            <a:pPr eaLnBrk="0" fontAlgn="base" hangingPunct="0">
              <a:spcBef>
                <a:spcPct val="0"/>
              </a:spcBef>
              <a:spcAft>
                <a:spcPct val="0"/>
              </a:spcAft>
              <a:defRPr/>
            </a:pPr>
            <a:r>
              <a:rPr lang="en-US" sz="3200" dirty="0" err="1">
                <a:solidFill>
                  <a:prstClr val="black"/>
                </a:solidFill>
                <a:latin typeface="Arial" panose="020B0604020202020204" pitchFamily="34" charset="0"/>
              </a:rPr>
              <a:t>Những</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hình</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ảnh</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sau</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khiến</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em</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liên</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tưởng</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đến</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thời</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đại</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nào</a:t>
            </a:r>
            <a:r>
              <a:rPr lang="en-US" sz="3200" dirty="0">
                <a:solidFill>
                  <a:prstClr val="black"/>
                </a:solidFill>
                <a:latin typeface="Arial" panose="020B0604020202020204" pitchFamily="34" charset="0"/>
              </a:rPr>
              <a:t>?</a:t>
            </a:r>
          </a:p>
        </p:txBody>
      </p:sp>
    </p:spTree>
    <p:extLst>
      <p:ext uri="{BB962C8B-B14F-4D97-AF65-F5344CB8AC3E}">
        <p14:creationId xmlns:p14="http://schemas.microsoft.com/office/powerpoint/2010/main" val="11817566"/>
      </p:ext>
    </p:extLst>
  </p:cSld>
  <p:clrMapOvr>
    <a:masterClrMapping/>
  </p:clrMapOvr>
  <p:transition spd="slow">
    <p:wip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sp>
        <p:nvSpPr>
          <p:cNvPr id="2" name="TextBox 1"/>
          <p:cNvSpPr txBox="1"/>
          <p:nvPr/>
        </p:nvSpPr>
        <p:spPr>
          <a:xfrm>
            <a:off x="365759" y="152401"/>
            <a:ext cx="11625943" cy="2677656"/>
          </a:xfrm>
          <a:prstGeom prst="rect">
            <a:avLst/>
          </a:prstGeom>
          <a:solidFill>
            <a:schemeClr val="accent3">
              <a:lumMod val="20000"/>
              <a:lumOff val="80000"/>
            </a:schemeClr>
          </a:solidFill>
          <a:ln>
            <a:solidFill>
              <a:srgbClr val="CC0000"/>
            </a:solidFill>
          </a:ln>
        </p:spPr>
        <p:txBody>
          <a:bodyPr wrap="square">
            <a:spAutoFit/>
          </a:bodyPr>
          <a:lstStyle/>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3. </a:t>
            </a:r>
            <a:r>
              <a:rPr lang="en-US" sz="2800" dirty="0" err="1">
                <a:solidFill>
                  <a:prstClr val="black"/>
                </a:solidFill>
                <a:latin typeface="Times New Roman" panose="02020603050405020304" pitchFamily="18" charset="0"/>
                <a:cs typeface="Times New Roman" panose="02020603050405020304" pitchFamily="18" charset="0"/>
              </a:rPr>
              <a:t>Đoạn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trích</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b="1" dirty="0">
                <a:solidFill>
                  <a:prstClr val="black"/>
                </a:solidFill>
                <a:latin typeface="Times New Roman" panose="02020603050405020304" pitchFamily="18" charset="0"/>
                <a:cs typeface="Times New Roman" panose="02020603050405020304" pitchFamily="18" charset="0"/>
              </a:rPr>
              <a:t>c. </a:t>
            </a:r>
            <a:r>
              <a:rPr lang="en-US" sz="2800" b="1" dirty="0" err="1">
                <a:solidFill>
                  <a:prstClr val="black"/>
                </a:solidFill>
                <a:latin typeface="Times New Roman" panose="02020603050405020304" pitchFamily="18" charset="0"/>
                <a:cs typeface="Times New Roman" panose="02020603050405020304" pitchFamily="18" charset="0"/>
              </a:rPr>
              <a:t>Không</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gian</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và</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thời</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gian</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a:t>
            </a:r>
            <a:r>
              <a:rPr lang="en-US" sz="2800" dirty="0" err="1">
                <a:solidFill>
                  <a:prstClr val="black"/>
                </a:solidFill>
                <a:latin typeface="Times New Roman" panose="02020603050405020304" pitchFamily="18" charset="0"/>
                <a:cs typeface="Times New Roman" panose="02020603050405020304" pitchFamily="18" charset="0"/>
              </a:rPr>
              <a:t>Không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gian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vườn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Giu</a:t>
            </a:r>
            <a:r>
              <a:rPr lang="en-US" sz="2800" dirty="0">
                <a:solidFill>
                  <a:prstClr val="black"/>
                </a:solidFill>
                <a:latin typeface="Times New Roman" panose="02020603050405020304" pitchFamily="18" charset="0"/>
                <a:cs typeface="Times New Roman" panose="02020603050405020304" pitchFamily="18" charset="0"/>
              </a:rPr>
              <a:t>-li-</a:t>
            </a:r>
            <a:r>
              <a:rPr lang="en-US" sz="2800" dirty="0" err="1">
                <a:solidFill>
                  <a:prstClr val="black"/>
                </a:solidFill>
                <a:latin typeface="Times New Roman" panose="02020603050405020304" pitchFamily="18" charset="0"/>
                <a:cs typeface="Times New Roman" panose="02020603050405020304" pitchFamily="18" charset="0"/>
              </a:rPr>
              <a:t>ét</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a:t>
            </a:r>
            <a:r>
              <a:rPr lang="en-US" sz="2800" dirty="0" err="1">
                <a:solidFill>
                  <a:prstClr val="black"/>
                </a:solidFill>
                <a:latin typeface="Times New Roman" panose="02020603050405020304" pitchFamily="18" charset="0"/>
                <a:cs typeface="Times New Roman" panose="02020603050405020304" pitchFamily="18" charset="0"/>
              </a:rPr>
              <a:t>Thời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gian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đêm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khuya</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b="1" dirty="0">
                <a:solidFill>
                  <a:prstClr val="black"/>
                </a:solidFill>
                <a:latin typeface="Times New Roman" panose="02020603050405020304" pitchFamily="18" charset="0"/>
                <a:cs typeface="Times New Roman" panose="02020603050405020304" pitchFamily="18" charset="0"/>
              </a:rPr>
              <a:t>d. </a:t>
            </a:r>
            <a:r>
              <a:rPr lang="en-US" sz="2800" b="1" dirty="0" err="1">
                <a:solidFill>
                  <a:prstClr val="black"/>
                </a:solidFill>
                <a:latin typeface="Times New Roman" panose="02020603050405020304" pitchFamily="18" charset="0"/>
                <a:cs typeface="Times New Roman" panose="02020603050405020304" pitchFamily="18" charset="0"/>
              </a:rPr>
              <a:t>Thể</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loại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 </a:t>
            </a:r>
          </a:p>
          <a:p>
            <a:pPr eaLnBrk="0" fontAlgn="base" hangingPunct="0">
              <a:spcBef>
                <a:spcPct val="0"/>
              </a:spcBef>
              <a:spcAft>
                <a:spcPct val="0"/>
              </a:spcAft>
              <a:defRPr/>
            </a:pPr>
            <a:r>
              <a:rPr lang="en-US" sz="2800" b="1" dirty="0" err="1">
                <a:solidFill>
                  <a:prstClr val="black"/>
                </a:solidFill>
                <a:latin typeface="Times New Roman" panose="02020603050405020304" pitchFamily="18" charset="0"/>
                <a:cs typeface="Times New Roman" panose="02020603050405020304" pitchFamily="18" charset="0"/>
              </a:rPr>
              <a:t>e.Phương</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thức</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biểu</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đạt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Tự</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sự</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hợp</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biểu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cảm</a:t>
            </a:r>
            <a:r>
              <a:rPr lang="vi-VN" sz="2800" dirty="0">
                <a:solidFill>
                  <a:prstClr val="black"/>
                </a:solidFill>
                <a:latin typeface="Times New Roman" panose="02020603050405020304" pitchFamily="18" charset="0"/>
                <a:cs typeface="Times New Roman" panose="02020603050405020304" pitchFamily="18" charset="0"/>
              </a:rPr>
              <a:t>.</a:t>
            </a:r>
            <a:endParaRPr lang="en-US" sz="2800" dirty="0">
              <a:solidFill>
                <a:prstClr val="black"/>
              </a:solidFill>
              <a:latin typeface="Times New Roman" panose="02020603050405020304" pitchFamily="18" charset="0"/>
              <a:cs typeface="Times New Roman" panose="02020603050405020304" pitchFamily="18" charset="0"/>
            </a:endParaRPr>
          </a:p>
        </p:txBody>
      </p:sp>
      <p:pic>
        <p:nvPicPr>
          <p:cNvPr id="27651" name="Picture 5" descr="Romeo_and_Juliet_VSD575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62801" y="2819401"/>
            <a:ext cx="3305175" cy="376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2" name="Picture 10" descr="3188048610757cdf7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1663" y="2819400"/>
            <a:ext cx="35814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3348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1000"/>
                                        <p:tgtEl>
                                          <p:spTgt spid="2">
                                            <p:txEl>
                                              <p:pRg st="0" end="0"/>
                                            </p:txEl>
                                          </p:spTgt>
                                        </p:tgtEl>
                                      </p:cBhvr>
                                    </p:animEffect>
                                    <p:anim calcmode="lin" valueType="num">
                                      <p:cBhvr>
                                        <p:cTn id="15"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2">
                                            <p:txEl>
                                              <p:pRg st="1" end="1"/>
                                            </p:txEl>
                                          </p:spTgt>
                                        </p:tgtEl>
                                        <p:attrNameLst>
                                          <p:attrName>style.visibility</p:attrName>
                                        </p:attrNameLst>
                                      </p:cBhvr>
                                      <p:to>
                                        <p:strVal val="visible"/>
                                      </p:to>
                                    </p:set>
                                    <p:animEffect transition="in" filter="fade">
                                      <p:cBhvr>
                                        <p:cTn id="19" dur="1000"/>
                                        <p:tgtEl>
                                          <p:spTgt spid="2">
                                            <p:txEl>
                                              <p:pRg st="1" end="1"/>
                                            </p:txEl>
                                          </p:spTgt>
                                        </p:tgtEl>
                                      </p:cBhvr>
                                    </p:animEffect>
                                    <p:anim calcmode="lin" valueType="num">
                                      <p:cBhvr>
                                        <p:cTn id="20"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2">
                                            <p:txEl>
                                              <p:pRg st="1" end="1"/>
                                            </p:txEl>
                                          </p:spTgt>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2">
                                            <p:txEl>
                                              <p:pRg st="2" end="2"/>
                                            </p:txEl>
                                          </p:spTgt>
                                        </p:tgtEl>
                                        <p:attrNameLst>
                                          <p:attrName>style.visibility</p:attrName>
                                        </p:attrNameLst>
                                      </p:cBhvr>
                                      <p:to>
                                        <p:strVal val="visible"/>
                                      </p:to>
                                    </p:set>
                                    <p:animEffect transition="in" filter="fade">
                                      <p:cBhvr>
                                        <p:cTn id="24" dur="1000"/>
                                        <p:tgtEl>
                                          <p:spTgt spid="2">
                                            <p:txEl>
                                              <p:pRg st="2" end="2"/>
                                            </p:txEl>
                                          </p:spTgt>
                                        </p:tgtEl>
                                      </p:cBhvr>
                                    </p:animEffect>
                                    <p:anim calcmode="lin" valueType="num">
                                      <p:cBhvr>
                                        <p:cTn id="2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6" dur="1000" fill="hold"/>
                                        <p:tgtEl>
                                          <p:spTgt spid="2">
                                            <p:txEl>
                                              <p:pRg st="2" end="2"/>
                                            </p:txEl>
                                          </p:spTgt>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2">
                                            <p:txEl>
                                              <p:pRg st="3" end="3"/>
                                            </p:txEl>
                                          </p:spTgt>
                                        </p:tgtEl>
                                        <p:attrNameLst>
                                          <p:attrName>style.visibility</p:attrName>
                                        </p:attrNameLst>
                                      </p:cBhvr>
                                      <p:to>
                                        <p:strVal val="visible"/>
                                      </p:to>
                                    </p:set>
                                    <p:animEffect transition="in" filter="fade">
                                      <p:cBhvr>
                                        <p:cTn id="29" dur="1000"/>
                                        <p:tgtEl>
                                          <p:spTgt spid="2">
                                            <p:txEl>
                                              <p:pRg st="3" end="3"/>
                                            </p:txEl>
                                          </p:spTgt>
                                        </p:tgtEl>
                                      </p:cBhvr>
                                    </p:animEffect>
                                    <p:anim calcmode="lin" valueType="num">
                                      <p:cBhvr>
                                        <p:cTn id="30"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1" dur="1000" fill="hold"/>
                                        <p:tgtEl>
                                          <p:spTgt spid="2">
                                            <p:txEl>
                                              <p:pRg st="3" end="3"/>
                                            </p:txEl>
                                          </p:spTgt>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
                                            <p:txEl>
                                              <p:pRg st="4" end="4"/>
                                            </p:txEl>
                                          </p:spTgt>
                                        </p:tgtEl>
                                        <p:attrNameLst>
                                          <p:attrName>style.visibility</p:attrName>
                                        </p:attrNameLst>
                                      </p:cBhvr>
                                      <p:to>
                                        <p:strVal val="visible"/>
                                      </p:to>
                                    </p:set>
                                    <p:animEffect transition="in" filter="fade">
                                      <p:cBhvr>
                                        <p:cTn id="34" dur="1000"/>
                                        <p:tgtEl>
                                          <p:spTgt spid="2">
                                            <p:txEl>
                                              <p:pRg st="4" end="4"/>
                                            </p:txEl>
                                          </p:spTgt>
                                        </p:tgtEl>
                                      </p:cBhvr>
                                    </p:animEffect>
                                    <p:anim calcmode="lin" valueType="num">
                                      <p:cBhvr>
                                        <p:cTn id="35"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6" dur="1000" fill="hold"/>
                                        <p:tgtEl>
                                          <p:spTgt spid="2">
                                            <p:txEl>
                                              <p:pRg st="4" end="4"/>
                                            </p:txEl>
                                          </p:spTgt>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2">
                                            <p:txEl>
                                              <p:pRg st="5" end="5"/>
                                            </p:txEl>
                                          </p:spTgt>
                                        </p:tgtEl>
                                        <p:attrNameLst>
                                          <p:attrName>style.visibility</p:attrName>
                                        </p:attrNameLst>
                                      </p:cBhvr>
                                      <p:to>
                                        <p:strVal val="visible"/>
                                      </p:to>
                                    </p:set>
                                    <p:animEffect transition="in" filter="fade">
                                      <p:cBhvr>
                                        <p:cTn id="39" dur="1000"/>
                                        <p:tgtEl>
                                          <p:spTgt spid="2">
                                            <p:txEl>
                                              <p:pRg st="5" end="5"/>
                                            </p:txEl>
                                          </p:spTgt>
                                        </p:tgtEl>
                                      </p:cBhvr>
                                    </p:animEffect>
                                    <p:anim calcmode="lin" valueType="num">
                                      <p:cBhvr>
                                        <p:cTn id="40"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pic>
        <p:nvPicPr>
          <p:cNvPr id="28674" name="Picture 2"/>
          <p:cNvPicPr>
            <a:picLocks noChangeAspect="1"/>
          </p:cNvPicPr>
          <p:nvPr/>
        </p:nvPicPr>
        <p:blipFill>
          <a:blip r:embed="rId2">
            <a:extLst>
              <a:ext uri="{28A0092B-C50C-407E-A947-70E740481C1C}">
                <a14:useLocalDpi xmlns:a14="http://schemas.microsoft.com/office/drawing/2010/main" val="0"/>
              </a:ext>
            </a:extLst>
          </a:blip>
          <a:srcRect r="1233" b="84122"/>
          <a:stretch>
            <a:fillRect/>
          </a:stretch>
        </p:blipFill>
        <p:spPr bwMode="auto">
          <a:xfrm>
            <a:off x="1235076" y="5486400"/>
            <a:ext cx="9547225"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5"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0850" y="22226"/>
            <a:ext cx="2711450" cy="266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6" name="Pictur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037513" y="4967289"/>
            <a:ext cx="205740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7" name="Picture 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811338" y="3816351"/>
            <a:ext cx="2805112"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8" name="Picture 7"/>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46676" y="5092700"/>
            <a:ext cx="1171575"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9" name="Picture 8"/>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524001" y="1"/>
            <a:ext cx="1604963" cy="127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6"/>
          <p:cNvSpPr txBox="1">
            <a:spLocks noChangeArrowheads="1"/>
          </p:cNvSpPr>
          <p:nvPr/>
        </p:nvSpPr>
        <p:spPr bwMode="auto">
          <a:xfrm>
            <a:off x="1546226" y="146050"/>
            <a:ext cx="5813425" cy="3094038"/>
          </a:xfrm>
          <a:prstGeom prst="rect">
            <a:avLst/>
          </a:prstGeom>
          <a:solidFill>
            <a:schemeClr val="accent3">
              <a:lumMod val="20000"/>
              <a:lumOff val="80000"/>
            </a:schemeClr>
          </a:solidFill>
          <a:ln>
            <a:noFill/>
          </a:ln>
          <a:effectLst/>
        </p:spPr>
        <p:txBody>
          <a:bodyPr>
            <a:spAutoFit/>
          </a:bodyPr>
          <a:lstStyle>
            <a:lvl1pPr>
              <a:spcBef>
                <a:spcPct val="20000"/>
              </a:spcBef>
              <a:buFont typeface="Arial" panose="020B0604020202020204" pitchFamily="34" charset="0"/>
              <a:buChar char="•"/>
              <a:defRPr sz="2400">
                <a:solidFill>
                  <a:srgbClr val="7F7F7F"/>
                </a:solidFill>
                <a:latin typeface="Century Gothic" pitchFamily="34" charset="0"/>
              </a:defRPr>
            </a:lvl1pPr>
            <a:lvl2pPr marL="742950" indent="-285750">
              <a:spcBef>
                <a:spcPct val="20000"/>
              </a:spcBef>
              <a:buFont typeface="Courier New" pitchFamily="49" charset="0"/>
              <a:buChar char="o"/>
              <a:defRPr sz="1600">
                <a:solidFill>
                  <a:srgbClr val="7F7F7F"/>
                </a:solidFill>
                <a:latin typeface="Century Gothic"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itchFamily="34" charset="0"/>
              </a:defRPr>
            </a:lvl3pPr>
            <a:lvl4pPr marL="1600200" indent="-228600">
              <a:spcBef>
                <a:spcPct val="20000"/>
              </a:spcBef>
              <a:buFont typeface="Courier New" pitchFamily="49" charset="0"/>
              <a:buChar char="o"/>
              <a:defRPr sz="1600">
                <a:solidFill>
                  <a:srgbClr val="7F7F7F"/>
                </a:solidFill>
                <a:latin typeface="Century Gothic"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9pPr>
          </a:lstStyle>
          <a:p>
            <a:pPr fontAlgn="base">
              <a:spcBef>
                <a:spcPct val="50000"/>
              </a:spcBef>
              <a:spcAft>
                <a:spcPct val="0"/>
              </a:spcAft>
              <a:buNone/>
              <a:defRPr/>
            </a:pPr>
            <a:r>
              <a:rPr lang="en-US" altLang="en-US" b="1" dirty="0">
                <a:solidFill>
                  <a:srgbClr val="CC0000"/>
                </a:solidFill>
                <a:latin typeface="Arial" panose="020B0604020202020204" pitchFamily="34" charset="0"/>
              </a:rPr>
              <a:t>II. ĐỌC - HIỂU ĐOẠN TRÍCH</a:t>
            </a:r>
          </a:p>
          <a:p>
            <a:pPr marL="457200" indent="-457200" fontAlgn="base">
              <a:spcBef>
                <a:spcPct val="50000"/>
              </a:spcBef>
              <a:spcAft>
                <a:spcPct val="0"/>
              </a:spcAft>
              <a:buFontTx/>
              <a:buAutoNum type="arabicPeriod"/>
              <a:defRPr/>
            </a:pPr>
            <a:r>
              <a:rPr lang="en-US" altLang="en-US" b="1" dirty="0">
                <a:solidFill>
                  <a:srgbClr val="CC0000"/>
                </a:solidFill>
                <a:latin typeface="Arial" panose="020B0604020202020204" pitchFamily="34" charset="0"/>
              </a:rPr>
              <a:t>HỒI 2, CẢNH II</a:t>
            </a:r>
          </a:p>
          <a:p>
            <a:pPr marL="457200" indent="-457200" fontAlgn="base">
              <a:spcBef>
                <a:spcPct val="50000"/>
              </a:spcBef>
              <a:spcAft>
                <a:spcPct val="0"/>
              </a:spcAft>
              <a:buFont typeface="Arial" panose="020B0604020202020204" pitchFamily="34" charset="0"/>
              <a:buAutoNum type="alphaLcPeriod"/>
              <a:defRPr/>
            </a:pPr>
            <a:r>
              <a:rPr lang="en-US" altLang="en-US" b="1" dirty="0" err="1">
                <a:solidFill>
                  <a:srgbClr val="CC0000"/>
                </a:solidFill>
                <a:latin typeface="Arial" panose="020B0604020202020204" pitchFamily="34" charset="0"/>
              </a:rPr>
              <a:t>Lời</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thoại</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và</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tâm</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trạng</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của</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Rô</a:t>
            </a:r>
            <a:r>
              <a:rPr lang="en-US" altLang="en-US" b="1" dirty="0">
                <a:solidFill>
                  <a:srgbClr val="CC0000"/>
                </a:solidFill>
                <a:latin typeface="Arial" panose="020B0604020202020204" pitchFamily="34" charset="0"/>
              </a:rPr>
              <a:t>-me-ô</a:t>
            </a:r>
          </a:p>
          <a:p>
            <a:pPr fontAlgn="base">
              <a:spcBef>
                <a:spcPct val="50000"/>
              </a:spcBef>
              <a:spcAft>
                <a:spcPct val="0"/>
              </a:spcAft>
              <a:buNone/>
              <a:defRPr/>
            </a:pPr>
            <a:r>
              <a:rPr lang="en-US" altLang="en-US" b="1" dirty="0">
                <a:solidFill>
                  <a:srgbClr val="CC0000"/>
                </a:solidFill>
                <a:latin typeface="Arial" panose="020B0604020202020204" pitchFamily="34" charset="0"/>
              </a:rPr>
              <a:t>a1. </a:t>
            </a:r>
            <a:r>
              <a:rPr lang="en-US" altLang="en-US" b="1" dirty="0" err="1">
                <a:solidFill>
                  <a:srgbClr val="CC0000"/>
                </a:solidFill>
                <a:latin typeface="Arial" panose="020B0604020202020204" pitchFamily="34" charset="0"/>
              </a:rPr>
              <a:t>Lời</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độc</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thoại</a:t>
            </a:r>
            <a:r>
              <a:rPr lang="en-US" altLang="en-US" b="1" dirty="0">
                <a:solidFill>
                  <a:srgbClr val="CC0000"/>
                </a:solidFill>
                <a:latin typeface="Arial" panose="020B0604020202020204" pitchFamily="34" charset="0"/>
              </a:rPr>
              <a:t>:</a:t>
            </a:r>
          </a:p>
          <a:p>
            <a:pPr fontAlgn="base">
              <a:spcBef>
                <a:spcPct val="50000"/>
              </a:spcBef>
              <a:spcAft>
                <a:spcPct val="0"/>
              </a:spcAft>
              <a:buNone/>
              <a:defRPr/>
            </a:pPr>
            <a:endParaRPr lang="en-US" altLang="en-US" b="1" dirty="0">
              <a:solidFill>
                <a:srgbClr val="0000FF"/>
              </a:solidFill>
              <a:latin typeface="Arial" panose="020B0604020202020204" pitchFamily="34" charset="0"/>
            </a:endParaRPr>
          </a:p>
          <a:p>
            <a:pPr fontAlgn="base">
              <a:spcBef>
                <a:spcPct val="50000"/>
              </a:spcBef>
              <a:spcAft>
                <a:spcPct val="0"/>
              </a:spcAft>
              <a:buNone/>
              <a:defRPr/>
            </a:pPr>
            <a:endParaRPr lang="en-US" altLang="en-US" sz="1800" dirty="0">
              <a:solidFill>
                <a:prstClr val="black"/>
              </a:solidFill>
              <a:latin typeface="Arial" panose="020B0604020202020204" pitchFamily="34" charset="0"/>
            </a:endParaRPr>
          </a:p>
        </p:txBody>
      </p:sp>
    </p:spTree>
    <p:extLst>
      <p:ext uri="{BB962C8B-B14F-4D97-AF65-F5344CB8AC3E}">
        <p14:creationId xmlns:p14="http://schemas.microsoft.com/office/powerpoint/2010/main" val="13632330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checkerboard(across)">
                                      <p:cBhvr>
                                        <p:cTn id="7" dur="500"/>
                                        <p:tgtEl>
                                          <p:spTgt spid="1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11">
                                            <p:txEl>
                                              <p:pRg st="1" end="1"/>
                                            </p:txEl>
                                          </p:spTgt>
                                        </p:tgtEl>
                                        <p:attrNameLst>
                                          <p:attrName>style.visibility</p:attrName>
                                        </p:attrNameLst>
                                      </p:cBhvr>
                                      <p:to>
                                        <p:strVal val="visible"/>
                                      </p:to>
                                    </p:set>
                                    <p:animEffect transition="in" filter="checkerboard(across)">
                                      <p:cBhvr>
                                        <p:cTn id="12" dur="500"/>
                                        <p:tgtEl>
                                          <p:spTgt spid="1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animEffect transition="in" filter="checkerboard(across)">
                                      <p:cBhvr>
                                        <p:cTn id="17" dur="500"/>
                                        <p:tgtEl>
                                          <p:spTgt spid="1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11">
                                            <p:txEl>
                                              <p:pRg st="3" end="3"/>
                                            </p:txEl>
                                          </p:spTgt>
                                        </p:tgtEl>
                                        <p:attrNameLst>
                                          <p:attrName>style.visibility</p:attrName>
                                        </p:attrNameLst>
                                      </p:cBhvr>
                                      <p:to>
                                        <p:strVal val="visible"/>
                                      </p:to>
                                    </p:set>
                                    <p:animEffect transition="in" filter="checkerboard(across)">
                                      <p:cBhvr>
                                        <p:cTn id="22" dur="5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1249365" y="558799"/>
            <a:ext cx="10128385" cy="4143377"/>
            <a:chOff x="-300202" y="-710783"/>
            <a:chExt cx="7126526" cy="4122627"/>
          </a:xfrm>
        </p:grpSpPr>
        <p:grpSp>
          <p:nvGrpSpPr>
            <p:cNvPr id="29708" name="Group 4"/>
            <p:cNvGrpSpPr>
              <a:grpSpLocks/>
            </p:cNvGrpSpPr>
            <p:nvPr/>
          </p:nvGrpSpPr>
          <p:grpSpPr bwMode="auto">
            <a:xfrm>
              <a:off x="-300202" y="-53688"/>
              <a:ext cx="7126526" cy="3465532"/>
              <a:chOff x="-300215" y="-53692"/>
              <a:chExt cx="7126836" cy="3465792"/>
            </a:xfrm>
          </p:grpSpPr>
          <p:sp>
            <p:nvSpPr>
              <p:cNvPr id="7" name="Rounded Rectangle 6"/>
              <p:cNvSpPr/>
              <p:nvPr/>
            </p:nvSpPr>
            <p:spPr>
              <a:xfrm>
                <a:off x="-300215" y="1718696"/>
                <a:ext cx="1650991" cy="1601783"/>
              </a:xfrm>
              <a:prstGeom prst="roundRect">
                <a:avLst/>
              </a:prstGeom>
              <a:solidFill>
                <a:srgbClr val="FFC000"/>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1000" dirty="0">
                    <a:solidFill>
                      <a:prstClr val="white"/>
                    </a:solidFill>
                    <a:latin typeface="Palatino Linotype"/>
                    <a:ea typeface="Calibri" panose="020F0502020204030204" pitchFamily="34" charset="0"/>
                    <a:cs typeface="Times New Roman" panose="02020603050405020304" pitchFamily="18" charset="0"/>
                  </a:rPr>
                  <a:t> </a:t>
                </a:r>
                <a:r>
                  <a:rPr lang="en-US" sz="1000" dirty="0" err="1">
                    <a:solidFill>
                      <a:prstClr val="white"/>
                    </a:solidFill>
                    <a:latin typeface="Palatino Linotype"/>
                    <a:ea typeface="Calibri" panose="020F0502020204030204" pitchFamily="34" charset="0"/>
                    <a:cs typeface="Times New Roman" panose="02020603050405020304" pitchFamily="18" charset="0"/>
                  </a:rPr>
                  <a:t>d</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và</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tâm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trạng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Rô</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-me-ô</a:t>
                </a:r>
                <a:endParaRPr lang="en-US" sz="1000" dirty="0">
                  <a:solidFill>
                    <a:prstClr val="white"/>
                  </a:solidFill>
                  <a:latin typeface="Palatino Linotype"/>
                  <a:ea typeface="Calibri" panose="020F0502020204030204" pitchFamily="34" charset="0"/>
                  <a:cs typeface="Times New Roman" panose="02020603050405020304" pitchFamily="18" charset="0"/>
                </a:endParaRPr>
              </a:p>
            </p:txBody>
          </p:sp>
          <p:sp>
            <p:nvSpPr>
              <p:cNvPr id="8" name="Rounded Rectangle 7"/>
              <p:cNvSpPr/>
              <p:nvPr/>
            </p:nvSpPr>
            <p:spPr>
              <a:xfrm>
                <a:off x="3760239" y="909905"/>
                <a:ext cx="3066382" cy="1255837"/>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Palatino Linotype"/>
                    <a:ea typeface="Calibri" panose="020F0502020204030204" pitchFamily="34" charset="0"/>
                    <a:cs typeface="Times New Roman" panose="02020603050405020304" pitchFamily="18" charset="0"/>
                  </a:rPr>
                  <a:t>Từ</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đó</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cho</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thấy</a:t>
                </a:r>
                <a:r>
                  <a:rPr lang="en-US" sz="2400" dirty="0">
                    <a:solidFill>
                      <a:srgbClr val="002060"/>
                    </a:solidFill>
                    <a:latin typeface="Palatino Linotype"/>
                    <a:ea typeface="Calibri" panose="020F0502020204030204" pitchFamily="34" charset="0"/>
                    <a:cs typeface="Times New Roman" panose="02020603050405020304" pitchFamily="18" charset="0"/>
                  </a:rPr>
                  <a:t> Ro-me-ô </a:t>
                </a:r>
                <a:r>
                  <a:rPr lang="en-US" sz="2400" dirty="0" err="1">
                    <a:solidFill>
                      <a:srgbClr val="002060"/>
                    </a:solidFill>
                    <a:latin typeface="Palatino Linotype"/>
                    <a:ea typeface="Calibri" panose="020F0502020204030204" pitchFamily="34" charset="0"/>
                    <a:cs typeface="Times New Roman" panose="02020603050405020304" pitchFamily="18" charset="0"/>
                  </a:rPr>
                  <a:t>đã</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thể</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hiện</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tình</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yêu</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của</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mình</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như</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thế</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nào</a:t>
                </a:r>
                <a:r>
                  <a:rPr lang="en-US" sz="2400" dirty="0">
                    <a:solidFill>
                      <a:srgbClr val="002060"/>
                    </a:solidFill>
                    <a:latin typeface="Palatino Linotype"/>
                    <a:ea typeface="Calibri" panose="020F0502020204030204" pitchFamily="34" charset="0"/>
                    <a:cs typeface="Times New Roman" panose="02020603050405020304" pitchFamily="18" charset="0"/>
                  </a:rPr>
                  <a:t>?</a:t>
                </a:r>
              </a:p>
            </p:txBody>
          </p:sp>
          <p:sp>
            <p:nvSpPr>
              <p:cNvPr id="9" name="Rounded Rectangle 8"/>
              <p:cNvSpPr/>
              <p:nvPr/>
            </p:nvSpPr>
            <p:spPr>
              <a:xfrm>
                <a:off x="1709346" y="157983"/>
                <a:ext cx="1709078" cy="698213"/>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độc</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0" name="Rounded Rectangle 9"/>
              <p:cNvSpPr/>
              <p:nvPr/>
            </p:nvSpPr>
            <p:spPr>
              <a:xfrm>
                <a:off x="1733921" y="2657019"/>
                <a:ext cx="1709078" cy="755081"/>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đối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cxnSp>
            <p:nvCxnSpPr>
              <p:cNvPr id="18" name="Straight Arrow Connector 17"/>
              <p:cNvCxnSpPr/>
              <p:nvPr/>
            </p:nvCxnSpPr>
            <p:spPr>
              <a:xfrm flipV="1">
                <a:off x="1383170" y="628724"/>
                <a:ext cx="318358" cy="1518062"/>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V="1">
                <a:off x="3430712" y="-53692"/>
                <a:ext cx="318357" cy="532349"/>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3384913" y="998367"/>
                <a:ext cx="317241" cy="382280"/>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1357478" y="2146786"/>
                <a:ext cx="344050" cy="797732"/>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grpSp>
        <p:sp>
          <p:nvSpPr>
            <p:cNvPr id="6" name="Rounded Rectangle 5"/>
            <p:cNvSpPr/>
            <p:nvPr/>
          </p:nvSpPr>
          <p:spPr>
            <a:xfrm>
              <a:off x="3739970" y="-710783"/>
              <a:ext cx="2810615" cy="1420018"/>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Palatino Linotype"/>
                  <a:ea typeface="Calibri" panose="020F0502020204030204" pitchFamily="34" charset="0"/>
                  <a:cs typeface="Times New Roman" panose="02020603050405020304" pitchFamily="18" charset="0"/>
                </a:rPr>
                <a:t>Rô</a:t>
              </a:r>
              <a:r>
                <a:rPr lang="en-US" sz="2400" dirty="0">
                  <a:solidFill>
                    <a:srgbClr val="002060"/>
                  </a:solidFill>
                  <a:latin typeface="Palatino Linotype"/>
                  <a:ea typeface="Calibri" panose="020F0502020204030204" pitchFamily="34" charset="0"/>
                  <a:cs typeface="Times New Roman" panose="02020603050405020304" pitchFamily="18" charset="0"/>
                </a:rPr>
                <a:t>-me-ô so </a:t>
              </a:r>
              <a:r>
                <a:rPr lang="en-US" sz="2400" dirty="0" err="1">
                  <a:solidFill>
                    <a:srgbClr val="002060"/>
                  </a:solidFill>
                  <a:latin typeface="Palatino Linotype"/>
                  <a:ea typeface="Calibri" panose="020F0502020204030204" pitchFamily="34" charset="0"/>
                  <a:cs typeface="Times New Roman" panose="02020603050405020304" pitchFamily="18" charset="0"/>
                </a:rPr>
                <a:t>sánh</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sánh</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vẻ</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đẹp</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của</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Giu</a:t>
              </a:r>
              <a:r>
                <a:rPr lang="en-US" sz="2400" dirty="0">
                  <a:solidFill>
                    <a:srgbClr val="002060"/>
                  </a:solidFill>
                  <a:latin typeface="Palatino Linotype"/>
                  <a:ea typeface="Calibri" panose="020F0502020204030204" pitchFamily="34" charset="0"/>
                  <a:cs typeface="Times New Roman" panose="02020603050405020304" pitchFamily="18" charset="0"/>
                </a:rPr>
                <a:t>-li-</a:t>
              </a:r>
              <a:r>
                <a:rPr lang="en-US" sz="2400" dirty="0" err="1">
                  <a:solidFill>
                    <a:srgbClr val="002060"/>
                  </a:solidFill>
                  <a:latin typeface="Palatino Linotype"/>
                  <a:ea typeface="Calibri" panose="020F0502020204030204" pitchFamily="34" charset="0"/>
                  <a:cs typeface="Times New Roman" panose="02020603050405020304" pitchFamily="18" charset="0"/>
                </a:rPr>
                <a:t>ét</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với</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gì</a:t>
              </a:r>
              <a:r>
                <a:rPr lang="en-US" sz="2400" dirty="0">
                  <a:solidFill>
                    <a:srgbClr val="002060"/>
                  </a:solidFill>
                  <a:latin typeface="Palatino Linotype"/>
                  <a:ea typeface="Calibri" panose="020F0502020204030204" pitchFamily="34" charset="0"/>
                  <a:cs typeface="Times New Roman" panose="02020603050405020304" pitchFamily="18" charset="0"/>
                </a:rPr>
                <a:t>?</a:t>
              </a:r>
            </a:p>
          </p:txBody>
        </p:sp>
      </p:grpSp>
      <p:sp>
        <p:nvSpPr>
          <p:cNvPr id="29699" name="TextBox 1"/>
          <p:cNvSpPr txBox="1">
            <a:spLocks noChangeArrowheads="1"/>
          </p:cNvSpPr>
          <p:nvPr/>
        </p:nvSpPr>
        <p:spPr bwMode="auto">
          <a:xfrm>
            <a:off x="-197642" y="199545"/>
            <a:ext cx="7678737" cy="83099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spcBef>
                <a:spcPct val="0"/>
              </a:spcBef>
              <a:spcAft>
                <a:spcPct val="0"/>
              </a:spcAft>
              <a:buNone/>
            </a:pPr>
            <a:r>
              <a:rPr lang="en-US" altLang="en-US" b="1">
                <a:solidFill>
                  <a:srgbClr val="FF0000"/>
                </a:solidFill>
                <a:latin typeface="Times New Roman" panose="02020603050405020304" pitchFamily="18" charset="0"/>
                <a:cs typeface="Times New Roman" panose="02020603050405020304" pitchFamily="18" charset="0"/>
              </a:rPr>
              <a:t>PHIẾU HỌC TẬP SỐ 2</a:t>
            </a:r>
          </a:p>
          <a:p>
            <a:pPr algn="ctr" eaLnBrk="0" fontAlgn="base" hangingPunct="0">
              <a:spcBef>
                <a:spcPct val="0"/>
              </a:spcBef>
              <a:spcAft>
                <a:spcPct val="0"/>
              </a:spcAft>
              <a:buNone/>
            </a:pPr>
            <a:r>
              <a:rPr lang="en-US" altLang="en-US" b="1">
                <a:solidFill>
                  <a:srgbClr val="FF0000"/>
                </a:solidFill>
                <a:latin typeface="Times New Roman" panose="02020603050405020304" pitchFamily="18" charset="0"/>
                <a:cs typeface="Times New Roman" panose="02020603050405020304" pitchFamily="18" charset="0"/>
              </a:rPr>
              <a:t> </a:t>
            </a:r>
            <a:r>
              <a:rPr lang="en-US" altLang="en-US" b="1">
                <a:solidFill>
                  <a:prstClr val="black"/>
                </a:solidFill>
                <a:latin typeface="Times New Roman" panose="02020603050405020304" pitchFamily="18" charset="0"/>
                <a:cs typeface="Times New Roman" panose="02020603050405020304" pitchFamily="18" charset="0"/>
              </a:rPr>
              <a:t>NHÓM……1,2……</a:t>
            </a:r>
            <a:endParaRPr lang="en-US" altLang="en-US">
              <a:solidFill>
                <a:prstClr val="black"/>
              </a:solidFill>
              <a:latin typeface="Times New Roman" panose="02020603050405020304" pitchFamily="18" charset="0"/>
              <a:cs typeface="Times New Roman" panose="02020603050405020304" pitchFamily="18" charset="0"/>
            </a:endParaRPr>
          </a:p>
        </p:txBody>
      </p:sp>
      <p:sp>
        <p:nvSpPr>
          <p:cNvPr id="30" name="Rounded Rectangle 29"/>
          <p:cNvSpPr/>
          <p:nvPr/>
        </p:nvSpPr>
        <p:spPr>
          <a:xfrm>
            <a:off x="7131050" y="3559175"/>
            <a:ext cx="4664710" cy="877888"/>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Khi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đối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diện</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với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ét</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Rô</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-me-ô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đã</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có</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những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suy</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nghĩ</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như</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thế</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nào</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a:t>
            </a:r>
          </a:p>
        </p:txBody>
      </p:sp>
      <p:sp>
        <p:nvSpPr>
          <p:cNvPr id="31" name="Rounded Rectangle 30"/>
          <p:cNvSpPr/>
          <p:nvPr/>
        </p:nvSpPr>
        <p:spPr>
          <a:xfrm>
            <a:off x="7173914" y="4610100"/>
            <a:ext cx="3994829" cy="1060450"/>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Những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suy</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nghĩ</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đó</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xuất</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phát</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từ</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đâu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a:t>
            </a:r>
          </a:p>
        </p:txBody>
      </p:sp>
      <p:sp>
        <p:nvSpPr>
          <p:cNvPr id="32" name="Rounded Rectangle 31"/>
          <p:cNvSpPr/>
          <p:nvPr/>
        </p:nvSpPr>
        <p:spPr>
          <a:xfrm>
            <a:off x="4176714" y="5235576"/>
            <a:ext cx="2427287" cy="758825"/>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Tâm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trạng</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33" name="Rounded Rectangle 32"/>
          <p:cNvSpPr/>
          <p:nvPr/>
        </p:nvSpPr>
        <p:spPr>
          <a:xfrm>
            <a:off x="7140574" y="5776913"/>
            <a:ext cx="4237175" cy="933450"/>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Rô</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-me-ô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thể</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hiện</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cảm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xúc</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gì</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dành</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cho</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-li-et?</a:t>
            </a:r>
          </a:p>
        </p:txBody>
      </p:sp>
      <p:cxnSp>
        <p:nvCxnSpPr>
          <p:cNvPr id="34" name="Straight Arrow Connector 33"/>
          <p:cNvCxnSpPr>
            <a:endCxn id="30" idx="1"/>
          </p:cNvCxnSpPr>
          <p:nvPr/>
        </p:nvCxnSpPr>
        <p:spPr>
          <a:xfrm flipV="1">
            <a:off x="6604000" y="3997325"/>
            <a:ext cx="527050" cy="88900"/>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6604000" y="4437064"/>
            <a:ext cx="452438" cy="382587"/>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a:off x="6624638" y="5715001"/>
            <a:ext cx="450850" cy="384175"/>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3537745" y="4418286"/>
            <a:ext cx="677862" cy="1322388"/>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6318832"/>
      </p:ext>
    </p:extLst>
  </p:cSld>
  <p:clrMapOvr>
    <a:masterClrMapping/>
  </p:clrMapOvr>
  <p:transition spd="slow"/>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grpSp>
        <p:nvGrpSpPr>
          <p:cNvPr id="30722" name="Group 2"/>
          <p:cNvGrpSpPr>
            <a:grpSpLocks/>
          </p:cNvGrpSpPr>
          <p:nvPr/>
        </p:nvGrpSpPr>
        <p:grpSpPr bwMode="auto">
          <a:xfrm>
            <a:off x="1630364" y="884239"/>
            <a:ext cx="10426653" cy="3817937"/>
            <a:chOff x="-32124" y="-386973"/>
            <a:chExt cx="7336394" cy="3798817"/>
          </a:xfrm>
        </p:grpSpPr>
        <p:grpSp>
          <p:nvGrpSpPr>
            <p:cNvPr id="30730" name="Group 4"/>
            <p:cNvGrpSpPr>
              <a:grpSpLocks/>
            </p:cNvGrpSpPr>
            <p:nvPr/>
          </p:nvGrpSpPr>
          <p:grpSpPr bwMode="auto">
            <a:xfrm>
              <a:off x="-32124" y="-53688"/>
              <a:ext cx="7336394" cy="3465532"/>
              <a:chOff x="-32125" y="-53692"/>
              <a:chExt cx="7336713" cy="3465792"/>
            </a:xfrm>
          </p:grpSpPr>
          <p:sp>
            <p:nvSpPr>
              <p:cNvPr id="7" name="Rounded Rectangle 6"/>
              <p:cNvSpPr/>
              <p:nvPr/>
            </p:nvSpPr>
            <p:spPr>
              <a:xfrm>
                <a:off x="-32125" y="1718696"/>
                <a:ext cx="1382901" cy="1355355"/>
              </a:xfrm>
              <a:prstGeom prst="roundRect">
                <a:avLst/>
              </a:prstGeom>
              <a:solidFill>
                <a:srgbClr val="FFC000"/>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1000" dirty="0">
                    <a:solidFill>
                      <a:prstClr val="white"/>
                    </a:solidFill>
                    <a:latin typeface="Palatino Linotype"/>
                    <a:ea typeface="Calibri" panose="020F0502020204030204" pitchFamily="34" charset="0"/>
                    <a:cs typeface="Times New Roman" panose="02020603050405020304" pitchFamily="18" charset="0"/>
                  </a:rPr>
                  <a:t> </a:t>
                </a:r>
                <a:r>
                  <a:rPr lang="en-US" sz="1000" dirty="0" err="1">
                    <a:solidFill>
                      <a:prstClr val="white"/>
                    </a:solidFill>
                    <a:latin typeface="Palatino Linotype"/>
                    <a:ea typeface="Calibri" panose="020F0502020204030204" pitchFamily="34" charset="0"/>
                    <a:cs typeface="Times New Roman" panose="02020603050405020304" pitchFamily="18" charset="0"/>
                  </a:rPr>
                  <a:t>d</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và</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tâm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trạng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-li-et</a:t>
                </a:r>
                <a:endParaRPr lang="en-US" sz="1000" dirty="0">
                  <a:solidFill>
                    <a:prstClr val="white"/>
                  </a:solidFill>
                  <a:latin typeface="Palatino Linotype"/>
                  <a:ea typeface="Calibri" panose="020F0502020204030204" pitchFamily="34" charset="0"/>
                  <a:cs typeface="Times New Roman" panose="02020603050405020304" pitchFamily="18" charset="0"/>
                </a:endParaRPr>
              </a:p>
            </p:txBody>
          </p:sp>
          <p:sp>
            <p:nvSpPr>
              <p:cNvPr id="8" name="Rounded Rectangle 7"/>
              <p:cNvSpPr/>
              <p:nvPr/>
            </p:nvSpPr>
            <p:spPr>
              <a:xfrm>
                <a:off x="3760239" y="909905"/>
                <a:ext cx="3544349" cy="1255837"/>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800" dirty="0" err="1">
                    <a:solidFill>
                      <a:srgbClr val="002060"/>
                    </a:solidFill>
                    <a:latin typeface="Palatino Linotype"/>
                    <a:ea typeface="Calibri" panose="020F0502020204030204" pitchFamily="34" charset="0"/>
                    <a:cs typeface="Times New Roman" panose="02020603050405020304" pitchFamily="18" charset="0"/>
                  </a:rPr>
                  <a:t>Tại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sao</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trong</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lời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tự</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độc</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thoại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Giu</a:t>
                </a:r>
                <a:r>
                  <a:rPr lang="en-US" sz="2800" dirty="0">
                    <a:solidFill>
                      <a:srgbClr val="002060"/>
                    </a:solidFill>
                    <a:latin typeface="Palatino Linotype"/>
                    <a:ea typeface="Calibri" panose="020F0502020204030204" pitchFamily="34" charset="0"/>
                    <a:cs typeface="Times New Roman" panose="02020603050405020304" pitchFamily="18" charset="0"/>
                  </a:rPr>
                  <a:t>-li-</a:t>
                </a:r>
                <a:r>
                  <a:rPr lang="en-US" sz="2800" dirty="0" err="1">
                    <a:solidFill>
                      <a:srgbClr val="002060"/>
                    </a:solidFill>
                    <a:latin typeface="Palatino Linotype"/>
                    <a:ea typeface="Calibri" panose="020F0502020204030204" pitchFamily="34" charset="0"/>
                    <a:cs typeface="Times New Roman" panose="02020603050405020304" pitchFamily="18" charset="0"/>
                  </a:rPr>
                  <a:t>êt</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lại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nói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chỉ</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có</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tên</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họ</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của</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chàng</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là</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thù</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địch</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với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em</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thôi</a:t>
                </a:r>
                <a:r>
                  <a:rPr lang="en-US" sz="2800" dirty="0">
                    <a:solidFill>
                      <a:srgbClr val="002060"/>
                    </a:solidFill>
                    <a:latin typeface="Palatino Linotype"/>
                    <a:ea typeface="Calibri" panose="020F0502020204030204" pitchFamily="34" charset="0"/>
                    <a:cs typeface="Times New Roman" panose="02020603050405020304" pitchFamily="18" charset="0"/>
                  </a:rPr>
                  <a:t>?</a:t>
                </a:r>
              </a:p>
            </p:txBody>
          </p:sp>
          <p:sp>
            <p:nvSpPr>
              <p:cNvPr id="9" name="Rounded Rectangle 8"/>
              <p:cNvSpPr/>
              <p:nvPr/>
            </p:nvSpPr>
            <p:spPr>
              <a:xfrm>
                <a:off x="1709346" y="157983"/>
                <a:ext cx="1709078" cy="698213"/>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độc</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0" name="Rounded Rectangle 9"/>
              <p:cNvSpPr/>
              <p:nvPr/>
            </p:nvSpPr>
            <p:spPr>
              <a:xfrm>
                <a:off x="1733921" y="2657019"/>
                <a:ext cx="1709078" cy="755081"/>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đối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cxnSp>
            <p:nvCxnSpPr>
              <p:cNvPr id="18" name="Straight Arrow Connector 17"/>
              <p:cNvCxnSpPr/>
              <p:nvPr/>
            </p:nvCxnSpPr>
            <p:spPr>
              <a:xfrm flipV="1">
                <a:off x="1383170" y="628724"/>
                <a:ext cx="318358" cy="1518062"/>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V="1">
                <a:off x="3430712" y="-53692"/>
                <a:ext cx="318357" cy="532349"/>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3384913" y="998367"/>
                <a:ext cx="317241" cy="382280"/>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1357478" y="2146786"/>
                <a:ext cx="344050" cy="797732"/>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grpSp>
        <p:sp>
          <p:nvSpPr>
            <p:cNvPr id="6" name="Rounded Rectangle 5"/>
            <p:cNvSpPr/>
            <p:nvPr/>
          </p:nvSpPr>
          <p:spPr>
            <a:xfrm>
              <a:off x="3739970" y="-386973"/>
              <a:ext cx="3435622" cy="1096208"/>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Palatino Linotype"/>
                  <a:ea typeface="Calibri" panose="020F0502020204030204" pitchFamily="34" charset="0"/>
                  <a:cs typeface="Times New Roman" panose="02020603050405020304" pitchFamily="18" charset="0"/>
                </a:rPr>
                <a:t>Câu</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nói</a:t>
              </a:r>
              <a:r>
                <a:rPr lang="en-US" sz="2400" dirty="0">
                  <a:solidFill>
                    <a:srgbClr val="002060"/>
                  </a:solidFill>
                  <a:latin typeface="Palatino Linotype"/>
                  <a:ea typeface="Calibri" panose="020F0502020204030204" pitchFamily="34" charset="0"/>
                  <a:cs typeface="Times New Roman" panose="02020603050405020304" pitchFamily="18" charset="0"/>
                </a:rPr>
                <a:t> “Chao </a:t>
              </a:r>
              <a:r>
                <a:rPr lang="en-US" sz="2400" dirty="0" err="1">
                  <a:solidFill>
                    <a:srgbClr val="002060"/>
                  </a:solidFill>
                  <a:latin typeface="Palatino Linotype"/>
                  <a:ea typeface="Calibri" panose="020F0502020204030204" pitchFamily="34" charset="0"/>
                  <a:cs typeface="Times New Roman" panose="02020603050405020304" pitchFamily="18" charset="0"/>
                </a:rPr>
                <a:t>ôi</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nói</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lên</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tâm</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trạng</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gì</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của</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nàng</a:t>
              </a:r>
              <a:r>
                <a:rPr lang="en-US" sz="2400" dirty="0">
                  <a:solidFill>
                    <a:srgbClr val="002060"/>
                  </a:solidFill>
                  <a:latin typeface="Palatino Linotype"/>
                  <a:ea typeface="Calibri" panose="020F0502020204030204" pitchFamily="34" charset="0"/>
                  <a:cs typeface="Times New Roman" panose="02020603050405020304" pitchFamily="18" charset="0"/>
                </a:rPr>
                <a:t>?</a:t>
              </a:r>
            </a:p>
          </p:txBody>
        </p:sp>
      </p:grpSp>
      <p:sp>
        <p:nvSpPr>
          <p:cNvPr id="30723" name="TextBox 1"/>
          <p:cNvSpPr txBox="1">
            <a:spLocks noChangeArrowheads="1"/>
          </p:cNvSpPr>
          <p:nvPr/>
        </p:nvSpPr>
        <p:spPr bwMode="auto">
          <a:xfrm>
            <a:off x="2281239" y="258763"/>
            <a:ext cx="7678737" cy="83099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spcBef>
                <a:spcPct val="0"/>
              </a:spcBef>
              <a:spcAft>
                <a:spcPct val="0"/>
              </a:spcAft>
              <a:buNone/>
            </a:pPr>
            <a:r>
              <a:rPr lang="en-US" altLang="en-US" b="1">
                <a:solidFill>
                  <a:srgbClr val="FF0000"/>
                </a:solidFill>
                <a:latin typeface="Times New Roman" panose="02020603050405020304" pitchFamily="18" charset="0"/>
                <a:cs typeface="Times New Roman" panose="02020603050405020304" pitchFamily="18" charset="0"/>
              </a:rPr>
              <a:t>PHIẾU HỌC TẬP SỐ 2</a:t>
            </a:r>
          </a:p>
          <a:p>
            <a:pPr algn="ctr" eaLnBrk="0" fontAlgn="base" hangingPunct="0">
              <a:spcBef>
                <a:spcPct val="0"/>
              </a:spcBef>
              <a:spcAft>
                <a:spcPct val="0"/>
              </a:spcAft>
              <a:buNone/>
            </a:pPr>
            <a:r>
              <a:rPr lang="en-US" altLang="en-US" b="1">
                <a:solidFill>
                  <a:srgbClr val="FF0000"/>
                </a:solidFill>
                <a:latin typeface="Times New Roman" panose="02020603050405020304" pitchFamily="18" charset="0"/>
                <a:cs typeface="Times New Roman" panose="02020603050405020304" pitchFamily="18" charset="0"/>
              </a:rPr>
              <a:t> </a:t>
            </a:r>
            <a:r>
              <a:rPr lang="en-US" altLang="en-US" b="1">
                <a:solidFill>
                  <a:prstClr val="black"/>
                </a:solidFill>
                <a:latin typeface="Times New Roman" panose="02020603050405020304" pitchFamily="18" charset="0"/>
                <a:cs typeface="Times New Roman" panose="02020603050405020304" pitchFamily="18" charset="0"/>
              </a:rPr>
              <a:t>NHÓM……3,4……</a:t>
            </a:r>
            <a:endParaRPr lang="en-US" altLang="en-US">
              <a:solidFill>
                <a:prstClr val="black"/>
              </a:solidFill>
              <a:latin typeface="Times New Roman" panose="02020603050405020304" pitchFamily="18" charset="0"/>
              <a:cs typeface="Times New Roman" panose="02020603050405020304" pitchFamily="18" charset="0"/>
            </a:endParaRPr>
          </a:p>
        </p:txBody>
      </p:sp>
      <p:sp>
        <p:nvSpPr>
          <p:cNvPr id="30" name="Rounded Rectangle 29"/>
          <p:cNvSpPr/>
          <p:nvPr/>
        </p:nvSpPr>
        <p:spPr>
          <a:xfrm>
            <a:off x="7327899" y="3952875"/>
            <a:ext cx="4729117" cy="877888"/>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Khi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nói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với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Rô</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-me-ô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-li-et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thể</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hiện</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suy</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nghĩ</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gì</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a:t>
            </a:r>
          </a:p>
        </p:txBody>
      </p:sp>
      <p:sp>
        <p:nvSpPr>
          <p:cNvPr id="32" name="Rounded Rectangle 31"/>
          <p:cNvSpPr/>
          <p:nvPr/>
        </p:nvSpPr>
        <p:spPr>
          <a:xfrm>
            <a:off x="4176714" y="5235576"/>
            <a:ext cx="2427287" cy="758825"/>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Tâm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trạng</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33" name="Rounded Rectangle 32"/>
          <p:cNvSpPr/>
          <p:nvPr/>
        </p:nvSpPr>
        <p:spPr>
          <a:xfrm>
            <a:off x="7140574" y="5776913"/>
            <a:ext cx="5051425" cy="933450"/>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-li-et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chứng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tỏ</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cảm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xúc</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tâm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trạng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gì</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-li-et?</a:t>
            </a:r>
          </a:p>
        </p:txBody>
      </p:sp>
      <p:cxnSp>
        <p:nvCxnSpPr>
          <p:cNvPr id="34" name="Straight Arrow Connector 33"/>
          <p:cNvCxnSpPr>
            <a:endCxn id="30" idx="1"/>
          </p:cNvCxnSpPr>
          <p:nvPr/>
        </p:nvCxnSpPr>
        <p:spPr>
          <a:xfrm flipV="1">
            <a:off x="6599238" y="4391026"/>
            <a:ext cx="728662" cy="60325"/>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a:off x="6624638" y="5715001"/>
            <a:ext cx="450850" cy="384175"/>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3427413" y="3997325"/>
            <a:ext cx="677862" cy="1322388"/>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2008694"/>
      </p:ext>
    </p:extLst>
  </p:cSld>
  <p:clrMapOvr>
    <a:masterClrMapping/>
  </p:clrMapOvr>
  <p:transition spd="slow"/>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1858964" y="762000"/>
            <a:ext cx="3703637" cy="719138"/>
          </a:xfrm>
          <a:solidFill>
            <a:schemeClr val="accent3">
              <a:lumMod val="20000"/>
              <a:lumOff val="80000"/>
            </a:schemeClr>
          </a:solidFill>
        </p:spPr>
        <p:txBody>
          <a:bodyPr>
            <a:normAutofit fontScale="90000"/>
          </a:bodyPr>
          <a:lstStyle/>
          <a:p>
            <a:pPr eaLnBrk="1" hangingPunct="1">
              <a:defRPr/>
            </a:pPr>
            <a:r>
              <a:rPr lang="en-US" sz="2800" dirty="0">
                <a:solidFill>
                  <a:srgbClr val="002060"/>
                </a:solidFill>
                <a:effectLst/>
                <a:latin typeface="Times New Roman" panose="02020603050405020304" pitchFamily="18" charset="0"/>
                <a:cs typeface="Times New Roman" panose="02020603050405020304" pitchFamily="18" charset="0"/>
              </a:rPr>
              <a:t/>
            </a:r>
            <a:br>
              <a:rPr lang="en-US" sz="2800" dirty="0">
                <a:solidFill>
                  <a:srgbClr val="002060"/>
                </a:solidFill>
                <a:effectLst/>
                <a:latin typeface="Times New Roman" panose="02020603050405020304" pitchFamily="18" charset="0"/>
                <a:cs typeface="Times New Roman" panose="02020603050405020304" pitchFamily="18" charset="0"/>
              </a:rPr>
            </a:br>
            <a:endParaRPr lang="en-US" sz="2800" dirty="0">
              <a:solidFill>
                <a:srgbClr val="002060"/>
              </a:solidFill>
              <a:effectLst/>
              <a:latin typeface="Times New Roman" panose="02020603050405020304" pitchFamily="18" charset="0"/>
              <a:cs typeface="Times New Roman" panose="02020603050405020304" pitchFamily="18" charset="0"/>
            </a:endParaRPr>
          </a:p>
        </p:txBody>
      </p:sp>
      <p:sp>
        <p:nvSpPr>
          <p:cNvPr id="40963" name="Rectangle 3"/>
          <p:cNvSpPr>
            <a:spLocks noGrp="1" noChangeArrowheads="1"/>
          </p:cNvSpPr>
          <p:nvPr>
            <p:ph idx="1"/>
          </p:nvPr>
        </p:nvSpPr>
        <p:spPr>
          <a:xfrm>
            <a:off x="5181600" y="1600200"/>
            <a:ext cx="5486400" cy="1219200"/>
          </a:xfrm>
        </p:spPr>
        <p:txBody>
          <a:bodyPr/>
          <a:lstStyle/>
          <a:p>
            <a:pPr marL="0" indent="0" eaLnBrk="1" hangingPunct="1">
              <a:buNone/>
            </a:pPr>
            <a:r>
              <a:rPr lang="en-US" altLang="en-US" sz="3200" dirty="0">
                <a:solidFill>
                  <a:srgbClr val="002060"/>
                </a:solidFill>
                <a:latin typeface="Times New Roman" panose="02020603050405020304" pitchFamily="18" charset="0"/>
                <a:cs typeface="Times New Roman" panose="02020603050405020304" pitchFamily="18" charset="0"/>
              </a:rPr>
              <a:t>-</a:t>
            </a:r>
            <a:r>
              <a:rPr lang="en-US" altLang="en-US" sz="3200" dirty="0" err="1" smtClean="0">
                <a:solidFill>
                  <a:srgbClr val="002060"/>
                </a:solidFill>
                <a:latin typeface="Times New Roman" panose="02020603050405020304" pitchFamily="18" charset="0"/>
                <a:cs typeface="Times New Roman" panose="02020603050405020304" pitchFamily="18" charset="0"/>
              </a:rPr>
              <a:t>Vầng</a:t>
            </a:r>
            <a:r>
              <a:rPr lang="en-US" altLang="en-US" sz="3200" dirty="0" smtClean="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dương</a:t>
            </a: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tươi</a:t>
            </a: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đẹp</a:t>
            </a:r>
            <a:endParaRPr lang="en-US" altLang="en-US" sz="3200" dirty="0">
              <a:solidFill>
                <a:srgbClr val="002060"/>
              </a:solidFill>
              <a:latin typeface="Times New Roman" panose="02020603050405020304" pitchFamily="18" charset="0"/>
              <a:cs typeface="Times New Roman" panose="02020603050405020304" pitchFamily="18" charset="0"/>
            </a:endParaRPr>
          </a:p>
          <a:p>
            <a:pPr marL="0" indent="0" eaLnBrk="1" hangingPunct="1">
              <a:buNone/>
            </a:pP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Hơn</a:t>
            </a: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cả</a:t>
            </a: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Hằng</a:t>
            </a: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Nga</a:t>
            </a:r>
            <a:r>
              <a:rPr lang="en-US" altLang="en-US" sz="3200" dirty="0">
                <a:solidFill>
                  <a:srgbClr val="002060"/>
                </a:solidFill>
                <a:latin typeface="Times New Roman" panose="02020603050405020304" pitchFamily="18" charset="0"/>
                <a:cs typeface="Times New Roman" panose="02020603050405020304" pitchFamily="18" charset="0"/>
              </a:rPr>
              <a:t>.</a:t>
            </a:r>
          </a:p>
          <a:p>
            <a:pPr eaLnBrk="1" hangingPunct="1">
              <a:buFont typeface="Wingdings" panose="05000000000000000000" pitchFamily="2" charset="2"/>
              <a:buNone/>
            </a:pPr>
            <a:endParaRPr lang="en-US" altLang="en-US" sz="3200" dirty="0">
              <a:solidFill>
                <a:srgbClr val="002060"/>
              </a:solidFill>
              <a:latin typeface="Times New Roman" panose="02020603050405020304" pitchFamily="18" charset="0"/>
              <a:cs typeface="Times New Roman" panose="02020603050405020304" pitchFamily="18" charset="0"/>
            </a:endParaRPr>
          </a:p>
        </p:txBody>
      </p:sp>
      <p:sp>
        <p:nvSpPr>
          <p:cNvPr id="40964" name="Rectangle 4"/>
          <p:cNvSpPr>
            <a:spLocks noChangeArrowheads="1"/>
          </p:cNvSpPr>
          <p:nvPr/>
        </p:nvSpPr>
        <p:spPr bwMode="auto">
          <a:xfrm>
            <a:off x="1752601" y="1752601"/>
            <a:ext cx="244650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a:solidFill>
                  <a:srgbClr val="002060"/>
                </a:solidFill>
                <a:latin typeface="Times New Roman" panose="02020603050405020304" pitchFamily="18" charset="0"/>
                <a:cs typeface="Times New Roman" panose="02020603050405020304" pitchFamily="18" charset="0"/>
              </a:rPr>
              <a:t>Giu-li-ét như:</a:t>
            </a:r>
          </a:p>
        </p:txBody>
      </p:sp>
      <p:sp>
        <p:nvSpPr>
          <p:cNvPr id="40965" name="Rectangle 5"/>
          <p:cNvSpPr>
            <a:spLocks noChangeArrowheads="1"/>
          </p:cNvSpPr>
          <p:nvPr/>
        </p:nvSpPr>
        <p:spPr bwMode="auto">
          <a:xfrm>
            <a:off x="1524001" y="2895601"/>
            <a:ext cx="22541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a:solidFill>
                  <a:srgbClr val="002060"/>
                </a:solidFill>
                <a:latin typeface="Times New Roman" panose="02020603050405020304" pitchFamily="18" charset="0"/>
                <a:cs typeface="Times New Roman" panose="02020603050405020304" pitchFamily="18" charset="0"/>
              </a:rPr>
              <a:t>Đôi mắt như</a:t>
            </a:r>
          </a:p>
        </p:txBody>
      </p:sp>
      <p:sp>
        <p:nvSpPr>
          <p:cNvPr id="40966" name="Rectangle 6"/>
          <p:cNvSpPr>
            <a:spLocks noChangeArrowheads="1"/>
          </p:cNvSpPr>
          <p:nvPr/>
        </p:nvSpPr>
        <p:spPr bwMode="auto">
          <a:xfrm>
            <a:off x="4343400" y="2971800"/>
            <a:ext cx="71628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a:solidFill>
                  <a:srgbClr val="002060"/>
                </a:solidFill>
                <a:latin typeface="Times New Roman" panose="02020603050405020304" pitchFamily="18" charset="0"/>
                <a:cs typeface="Times New Roman" panose="02020603050405020304" pitchFamily="18" charset="0"/>
              </a:rPr>
              <a:t>- Hai ngôi sao đẹp nhất</a:t>
            </a:r>
          </a:p>
          <a:p>
            <a:pPr eaLnBrk="0" fontAlgn="base" hangingPunct="0">
              <a:spcBef>
                <a:spcPct val="0"/>
              </a:spcBef>
              <a:spcAft>
                <a:spcPct val="0"/>
              </a:spcAft>
              <a:buNone/>
            </a:pPr>
            <a:r>
              <a:rPr lang="en-US" altLang="en-US" sz="3200">
                <a:solidFill>
                  <a:srgbClr val="002060"/>
                </a:solidFill>
                <a:latin typeface="Times New Roman" panose="02020603050405020304" pitchFamily="18" charset="0"/>
                <a:cs typeface="Times New Roman" panose="02020603050405020304" pitchFamily="18" charset="0"/>
              </a:rPr>
              <a:t>- Làn ánh sang tưng bừng</a:t>
            </a:r>
          </a:p>
        </p:txBody>
      </p:sp>
      <p:sp>
        <p:nvSpPr>
          <p:cNvPr id="40967" name="Rectangle 7"/>
          <p:cNvSpPr>
            <a:spLocks noChangeArrowheads="1"/>
          </p:cNvSpPr>
          <p:nvPr/>
        </p:nvSpPr>
        <p:spPr bwMode="auto">
          <a:xfrm>
            <a:off x="1600200" y="4191001"/>
            <a:ext cx="20313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a:solidFill>
                  <a:srgbClr val="002060"/>
                </a:solidFill>
                <a:latin typeface="Times New Roman" panose="02020603050405020304" pitchFamily="18" charset="0"/>
                <a:cs typeface="Times New Roman" panose="02020603050405020304" pitchFamily="18" charset="0"/>
              </a:rPr>
              <a:t>Đôi gò má:</a:t>
            </a:r>
          </a:p>
        </p:txBody>
      </p:sp>
      <p:sp>
        <p:nvSpPr>
          <p:cNvPr id="40968" name="Rectangle 8"/>
          <p:cNvSpPr>
            <a:spLocks noChangeArrowheads="1"/>
          </p:cNvSpPr>
          <p:nvPr/>
        </p:nvSpPr>
        <p:spPr bwMode="auto">
          <a:xfrm>
            <a:off x="5029200" y="4419601"/>
            <a:ext cx="5638800" cy="880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lnSpc>
                <a:spcPct val="80000"/>
              </a:lnSpc>
              <a:spcAft>
                <a:spcPct val="0"/>
              </a:spcAft>
              <a:buClr>
                <a:srgbClr val="3399FF"/>
              </a:buClr>
              <a:buSzPct val="80000"/>
              <a:buNone/>
            </a:pPr>
            <a:r>
              <a:rPr lang="en-US" altLang="en-US" sz="3200">
                <a:solidFill>
                  <a:srgbClr val="002060"/>
                </a:solidFill>
                <a:latin typeface="Times New Roman" panose="02020603050405020304" pitchFamily="18" charset="0"/>
                <a:cs typeface="Times New Roman" panose="02020603050405020304" pitchFamily="18" charset="0"/>
              </a:rPr>
              <a:t>Đẹp rực rỡ như ánh sáng ban ngày</a:t>
            </a:r>
          </a:p>
        </p:txBody>
      </p:sp>
      <p:sp>
        <p:nvSpPr>
          <p:cNvPr id="40969" name="Rectangle 9"/>
          <p:cNvSpPr>
            <a:spLocks noChangeArrowheads="1"/>
          </p:cNvSpPr>
          <p:nvPr/>
        </p:nvSpPr>
        <p:spPr bwMode="auto">
          <a:xfrm>
            <a:off x="2286000" y="5715001"/>
            <a:ext cx="7932738" cy="1274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lnSpc>
                <a:spcPct val="80000"/>
              </a:lnSpc>
              <a:spcAft>
                <a:spcPct val="0"/>
              </a:spcAft>
              <a:buClr>
                <a:srgbClr val="3399FF"/>
              </a:buClr>
              <a:buSzPct val="80000"/>
              <a:buNone/>
            </a:pPr>
            <a:r>
              <a:rPr lang="en-US" altLang="en-US" sz="3200">
                <a:solidFill>
                  <a:srgbClr val="002060"/>
                </a:solidFill>
                <a:latin typeface="Times New Roman" panose="02020603050405020304" pitchFamily="18" charset="0"/>
                <a:cs typeface="Times New Roman" panose="02020603050405020304" pitchFamily="18" charset="0"/>
                <a:sym typeface="Wingdings" panose="05000000000000000000" pitchFamily="2" charset="2"/>
              </a:rPr>
              <a:t>Với Rô-me-ô, Giu-li-ét là hiện thân của những giá trị đẹp nhất của thiên nhiên, thể hiện t</a:t>
            </a:r>
            <a:r>
              <a:rPr lang="en-US" altLang="en-US" sz="3200">
                <a:solidFill>
                  <a:srgbClr val="002060"/>
                </a:solidFill>
                <a:latin typeface="Times New Roman" panose="02020603050405020304" pitchFamily="18" charset="0"/>
                <a:cs typeface="Times New Roman" panose="02020603050405020304" pitchFamily="18" charset="0"/>
              </a:rPr>
              <a:t>rái tim yêu chân thành đằm thắm.</a:t>
            </a:r>
            <a:endParaRPr lang="en-US" altLang="en-US" sz="3200">
              <a:solidFill>
                <a:srgbClr val="002060"/>
              </a:solidFill>
              <a:latin typeface="Times New Roman" panose="02020603050405020304" pitchFamily="18" charset="0"/>
              <a:cs typeface="Times New Roman" panose="02020603050405020304" pitchFamily="18" charset="0"/>
              <a:sym typeface="Wingdings" panose="05000000000000000000" pitchFamily="2" charset="2"/>
            </a:endParaRPr>
          </a:p>
        </p:txBody>
      </p:sp>
      <p:sp>
        <p:nvSpPr>
          <p:cNvPr id="40971" name="Text Box 11"/>
          <p:cNvSpPr txBox="1">
            <a:spLocks noChangeArrowheads="1"/>
          </p:cNvSpPr>
          <p:nvPr/>
        </p:nvSpPr>
        <p:spPr bwMode="auto">
          <a:xfrm>
            <a:off x="2286000" y="914400"/>
            <a:ext cx="64770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50000"/>
              </a:spcBef>
              <a:spcAft>
                <a:spcPct val="0"/>
              </a:spcAft>
              <a:buNone/>
            </a:pPr>
            <a:r>
              <a:rPr lang="en-US" altLang="en-US" sz="3200" dirty="0" err="1">
                <a:solidFill>
                  <a:srgbClr val="002060"/>
                </a:solidFill>
                <a:latin typeface="Times New Roman" panose="02020603050405020304" pitchFamily="18" charset="0"/>
                <a:cs typeface="Times New Roman" panose="02020603050405020304" pitchFamily="18" charset="0"/>
              </a:rPr>
              <a:t>Rô</a:t>
            </a:r>
            <a:r>
              <a:rPr lang="en-US" altLang="en-US" sz="3200" dirty="0">
                <a:solidFill>
                  <a:srgbClr val="002060"/>
                </a:solidFill>
                <a:latin typeface="Times New Roman" panose="02020603050405020304" pitchFamily="18" charset="0"/>
                <a:cs typeface="Times New Roman" panose="02020603050405020304" pitchFamily="18" charset="0"/>
              </a:rPr>
              <a:t>- me-ô so </a:t>
            </a:r>
            <a:r>
              <a:rPr lang="en-US" altLang="en-US" sz="3200" dirty="0" err="1">
                <a:solidFill>
                  <a:srgbClr val="002060"/>
                </a:solidFill>
                <a:latin typeface="Times New Roman" panose="02020603050405020304" pitchFamily="18" charset="0"/>
                <a:cs typeface="Times New Roman" panose="02020603050405020304" pitchFamily="18" charset="0"/>
              </a:rPr>
              <a:t>sánh</a:t>
            </a:r>
            <a:r>
              <a:rPr lang="en-US" altLang="en-US" sz="3200" dirty="0">
                <a:solidFill>
                  <a:srgbClr val="002060"/>
                </a:solidFill>
                <a:latin typeface="Times New Roman" panose="02020603050405020304" pitchFamily="18" charset="0"/>
                <a:cs typeface="Times New Roman" panose="02020603050405020304" pitchFamily="18" charset="0"/>
              </a:rPr>
              <a:t>:</a:t>
            </a:r>
            <a:br>
              <a:rPr lang="en-US" altLang="en-US" sz="3200" dirty="0">
                <a:solidFill>
                  <a:srgbClr val="002060"/>
                </a:solidFill>
                <a:latin typeface="Times New Roman" panose="02020603050405020304" pitchFamily="18" charset="0"/>
                <a:cs typeface="Times New Roman" panose="02020603050405020304" pitchFamily="18" charset="0"/>
              </a:rPr>
            </a:br>
            <a:endParaRPr lang="en-US" altLang="en-US" sz="3200" dirty="0">
              <a:solidFill>
                <a:srgbClr val="002060"/>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2"/>
          <a:stretch>
            <a:fillRect/>
          </a:stretch>
        </p:blipFill>
        <p:spPr>
          <a:xfrm>
            <a:off x="9164216" y="21978"/>
            <a:ext cx="3015325" cy="2579239"/>
          </a:xfrm>
          <a:prstGeom prst="rect">
            <a:avLst/>
          </a:prstGeom>
        </p:spPr>
      </p:pic>
    </p:spTree>
    <p:extLst>
      <p:ext uri="{BB962C8B-B14F-4D97-AF65-F5344CB8AC3E}">
        <p14:creationId xmlns:p14="http://schemas.microsoft.com/office/powerpoint/2010/main" val="36647280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0962"/>
                                        </p:tgtEl>
                                        <p:attrNameLst>
                                          <p:attrName>style.visibility</p:attrName>
                                        </p:attrNameLst>
                                      </p:cBhvr>
                                      <p:to>
                                        <p:strVal val="visible"/>
                                      </p:to>
                                    </p:set>
                                    <p:animEffect transition="in" filter="blinds(horizontal)">
                                      <p:cBhvr>
                                        <p:cTn id="7" dur="500"/>
                                        <p:tgtEl>
                                          <p:spTgt spid="4096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0971"/>
                                        </p:tgtEl>
                                        <p:attrNameLst>
                                          <p:attrName>style.visibility</p:attrName>
                                        </p:attrNameLst>
                                      </p:cBhvr>
                                      <p:to>
                                        <p:strVal val="visible"/>
                                      </p:to>
                                    </p:set>
                                    <p:animEffect transition="in" filter="blinds(horizontal)">
                                      <p:cBhvr>
                                        <p:cTn id="12" dur="500"/>
                                        <p:tgtEl>
                                          <p:spTgt spid="4097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0964"/>
                                        </p:tgtEl>
                                        <p:attrNameLst>
                                          <p:attrName>style.visibility</p:attrName>
                                        </p:attrNameLst>
                                      </p:cBhvr>
                                      <p:to>
                                        <p:strVal val="visible"/>
                                      </p:to>
                                    </p:set>
                                    <p:animEffect transition="in" filter="blinds(horizontal)">
                                      <p:cBhvr>
                                        <p:cTn id="17" dur="500"/>
                                        <p:tgtEl>
                                          <p:spTgt spid="4096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0963">
                                            <p:txEl>
                                              <p:pRg st="0" end="0"/>
                                            </p:txEl>
                                          </p:spTgt>
                                        </p:tgtEl>
                                        <p:attrNameLst>
                                          <p:attrName>style.visibility</p:attrName>
                                        </p:attrNameLst>
                                      </p:cBhvr>
                                      <p:to>
                                        <p:strVal val="visible"/>
                                      </p:to>
                                    </p:set>
                                    <p:animEffect transition="in" filter="blinds(horizontal)">
                                      <p:cBhvr>
                                        <p:cTn id="22" dur="500"/>
                                        <p:tgtEl>
                                          <p:spTgt spid="40963">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40963">
                                            <p:txEl>
                                              <p:pRg st="1" end="1"/>
                                            </p:txEl>
                                          </p:spTgt>
                                        </p:tgtEl>
                                        <p:attrNameLst>
                                          <p:attrName>style.visibility</p:attrName>
                                        </p:attrNameLst>
                                      </p:cBhvr>
                                      <p:to>
                                        <p:strVal val="visible"/>
                                      </p:to>
                                    </p:set>
                                    <p:animEffect transition="in" filter="blinds(horizontal)">
                                      <p:cBhvr>
                                        <p:cTn id="27" dur="500"/>
                                        <p:tgtEl>
                                          <p:spTgt spid="40963">
                                            <p:txEl>
                                              <p:pRg st="1" end="1"/>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40965"/>
                                        </p:tgtEl>
                                        <p:attrNameLst>
                                          <p:attrName>style.visibility</p:attrName>
                                        </p:attrNameLst>
                                      </p:cBhvr>
                                      <p:to>
                                        <p:strVal val="visible"/>
                                      </p:to>
                                    </p:set>
                                    <p:animEffect transition="in" filter="blinds(horizontal)">
                                      <p:cBhvr>
                                        <p:cTn id="32" dur="500"/>
                                        <p:tgtEl>
                                          <p:spTgt spid="4096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40966"/>
                                        </p:tgtEl>
                                        <p:attrNameLst>
                                          <p:attrName>style.visibility</p:attrName>
                                        </p:attrNameLst>
                                      </p:cBhvr>
                                      <p:to>
                                        <p:strVal val="visible"/>
                                      </p:to>
                                    </p:set>
                                    <p:animEffect transition="in" filter="blinds(horizontal)">
                                      <p:cBhvr>
                                        <p:cTn id="37" dur="500"/>
                                        <p:tgtEl>
                                          <p:spTgt spid="4096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3" presetClass="entr" presetSubtype="10" fill="hold" nodeType="clickEffect">
                                  <p:stCondLst>
                                    <p:cond delay="0"/>
                                  </p:stCondLst>
                                  <p:childTnLst>
                                    <p:set>
                                      <p:cBhvr>
                                        <p:cTn id="41" dur="1" fill="hold">
                                          <p:stCondLst>
                                            <p:cond delay="0"/>
                                          </p:stCondLst>
                                        </p:cTn>
                                        <p:tgtEl>
                                          <p:spTgt spid="40967">
                                            <p:txEl>
                                              <p:pRg st="0" end="0"/>
                                            </p:txEl>
                                          </p:spTgt>
                                        </p:tgtEl>
                                        <p:attrNameLst>
                                          <p:attrName>style.visibility</p:attrName>
                                        </p:attrNameLst>
                                      </p:cBhvr>
                                      <p:to>
                                        <p:strVal val="visible"/>
                                      </p:to>
                                    </p:set>
                                    <p:animEffect transition="in" filter="blinds(horizontal)">
                                      <p:cBhvr>
                                        <p:cTn id="42" dur="500"/>
                                        <p:tgtEl>
                                          <p:spTgt spid="40967">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3" presetClass="entr" presetSubtype="10" fill="hold" grpId="0" nodeType="clickEffect">
                                  <p:stCondLst>
                                    <p:cond delay="0"/>
                                  </p:stCondLst>
                                  <p:childTnLst>
                                    <p:set>
                                      <p:cBhvr>
                                        <p:cTn id="46" dur="1" fill="hold">
                                          <p:stCondLst>
                                            <p:cond delay="0"/>
                                          </p:stCondLst>
                                        </p:cTn>
                                        <p:tgtEl>
                                          <p:spTgt spid="40968"/>
                                        </p:tgtEl>
                                        <p:attrNameLst>
                                          <p:attrName>style.visibility</p:attrName>
                                        </p:attrNameLst>
                                      </p:cBhvr>
                                      <p:to>
                                        <p:strVal val="visible"/>
                                      </p:to>
                                    </p:set>
                                    <p:animEffect transition="in" filter="blinds(horizontal)">
                                      <p:cBhvr>
                                        <p:cTn id="47" dur="500"/>
                                        <p:tgtEl>
                                          <p:spTgt spid="4096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40969"/>
                                        </p:tgtEl>
                                        <p:attrNameLst>
                                          <p:attrName>style.visibility</p:attrName>
                                        </p:attrNameLst>
                                      </p:cBhvr>
                                      <p:to>
                                        <p:strVal val="visible"/>
                                      </p:to>
                                    </p:set>
                                    <p:animEffect transition="in" filter="blinds(horizontal)">
                                      <p:cBhvr>
                                        <p:cTn id="52" dur="500"/>
                                        <p:tgtEl>
                                          <p:spTgt spid="40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animBg="1"/>
      <p:bldP spid="40963" grpId="0" build="p"/>
      <p:bldP spid="40964" grpId="0"/>
      <p:bldP spid="40965" grpId="0"/>
      <p:bldP spid="40966" grpId="0"/>
      <p:bldP spid="40968" grpId="0"/>
      <p:bldP spid="40969" grpId="0"/>
      <p:bldP spid="4097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2" name="Picture 11" descr="images (22)"/>
          <p:cNvPicPr>
            <a:picLocks noGrp="1" noChangeAspect="1" noChangeArrowheads="1"/>
          </p:cNvPicPr>
          <p:nvPr>
            <p:ph sz="quarter" idx="2"/>
          </p:nvPr>
        </p:nvPicPr>
        <p:blipFill>
          <a:blip r:embed="rId2">
            <a:extLst>
              <a:ext uri="{28A0092B-C50C-407E-A947-70E740481C1C}">
                <a14:useLocalDpi xmlns:a14="http://schemas.microsoft.com/office/drawing/2010/main" val="0"/>
              </a:ext>
            </a:extLst>
          </a:blip>
          <a:srcRect/>
          <a:stretch>
            <a:fillRect/>
          </a:stretch>
        </p:blipFill>
        <p:spPr>
          <a:xfrm>
            <a:off x="8894300" y="66675"/>
            <a:ext cx="3297700" cy="2055257"/>
          </a:xfrm>
          <a:noFill/>
          <a:extLs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2774" name="TextBox 2"/>
          <p:cNvSpPr txBox="1">
            <a:spLocks noChangeArrowheads="1"/>
          </p:cNvSpPr>
          <p:nvPr/>
        </p:nvSpPr>
        <p:spPr bwMode="auto">
          <a:xfrm>
            <a:off x="1981200" y="1752600"/>
            <a:ext cx="4800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endParaRPr lang="en-US" altLang="en-US" sz="1800">
              <a:solidFill>
                <a:prstClr val="black"/>
              </a:solidFill>
              <a:latin typeface="Arial" panose="020B0604020202020204" pitchFamily="34" charset="0"/>
            </a:endParaRPr>
          </a:p>
        </p:txBody>
      </p:sp>
      <p:sp>
        <p:nvSpPr>
          <p:cNvPr id="4" name="TextBox 3"/>
          <p:cNvSpPr txBox="1"/>
          <p:nvPr/>
        </p:nvSpPr>
        <p:spPr>
          <a:xfrm>
            <a:off x="609600" y="2121932"/>
            <a:ext cx="9670869" cy="3416320"/>
          </a:xfrm>
          <a:prstGeom prst="rect">
            <a:avLst/>
          </a:prstGeom>
          <a:solidFill>
            <a:schemeClr val="accent5">
              <a:lumMod val="20000"/>
              <a:lumOff val="80000"/>
            </a:schemeClr>
          </a:solidFill>
        </p:spPr>
        <p:txBody>
          <a:bodyPr wrap="square">
            <a:spAutoFit/>
          </a:bodyPr>
          <a:lstStyle/>
          <a:p>
            <a:pPr eaLnBrk="0" fontAlgn="base" hangingPunct="0">
              <a:spcBef>
                <a:spcPct val="0"/>
              </a:spcBef>
              <a:spcAft>
                <a:spcPct val="0"/>
              </a:spcAft>
              <a:defRPr/>
            </a:pPr>
            <a:r>
              <a:rPr lang="en-US" sz="3600" dirty="0">
                <a:solidFill>
                  <a:prstClr val="black"/>
                </a:solidFill>
                <a:latin typeface="Times New Roman" panose="02020603050405020304" pitchFamily="18" charset="0"/>
                <a:cs typeface="Times New Roman" panose="02020603050405020304" pitchFamily="18" charset="0"/>
              </a:rPr>
              <a:t>-</a:t>
            </a:r>
            <a:r>
              <a:rPr lang="en-US" sz="3600" dirty="0" err="1">
                <a:solidFill>
                  <a:prstClr val="black"/>
                </a:solidFill>
                <a:latin typeface="Times New Roman" panose="02020603050405020304" pitchFamily="18" charset="0"/>
                <a:cs typeface="Times New Roman" panose="02020603050405020304" pitchFamily="18" charset="0"/>
              </a:rPr>
              <a:t>Dùng</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nhiều</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thán</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từ</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bộc</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lộ</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cảm</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xúc</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Ôi</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choáng</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ngợp</a:t>
            </a:r>
            <a:r>
              <a:rPr lang="en-US" sz="3600" dirty="0">
                <a:solidFill>
                  <a:prstClr val="black"/>
                </a:solidFill>
                <a:latin typeface="Times New Roman" panose="02020603050405020304" pitchFamily="18" charset="0"/>
                <a:cs typeface="Times New Roman" panose="02020603050405020304" pitchFamily="18" charset="0"/>
              </a:rPr>
              <a:t>, say </a:t>
            </a:r>
            <a:r>
              <a:rPr lang="en-US" sz="3600" dirty="0" err="1">
                <a:solidFill>
                  <a:prstClr val="black"/>
                </a:solidFill>
                <a:latin typeface="Times New Roman" panose="02020603050405020304" pitchFamily="18" charset="0"/>
                <a:cs typeface="Times New Roman" panose="02020603050405020304" pitchFamily="18" charset="0"/>
              </a:rPr>
              <a:t>đắm</a:t>
            </a:r>
            <a:r>
              <a:rPr lang="en-US" sz="36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3600" dirty="0">
                <a:solidFill>
                  <a:prstClr val="black"/>
                </a:solidFill>
                <a:latin typeface="Times New Roman" panose="02020603050405020304" pitchFamily="18" charset="0"/>
                <a:cs typeface="Times New Roman" panose="02020603050405020304" pitchFamily="18" charset="0"/>
              </a:rPr>
              <a:t>-“</a:t>
            </a:r>
            <a:r>
              <a:rPr lang="en-US" sz="3600" dirty="0" err="1">
                <a:solidFill>
                  <a:prstClr val="black"/>
                </a:solidFill>
                <a:latin typeface="Times New Roman" panose="02020603050405020304" pitchFamily="18" charset="0"/>
                <a:cs typeface="Times New Roman" panose="02020603050405020304" pitchFamily="18" charset="0"/>
              </a:rPr>
              <a:t>Ước</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gì</a:t>
            </a:r>
            <a:r>
              <a:rPr lang="en-US" sz="3600" dirty="0">
                <a:solidFill>
                  <a:prstClr val="black"/>
                </a:solidFill>
                <a:latin typeface="Times New Roman" panose="02020603050405020304" pitchFamily="18" charset="0"/>
                <a:cs typeface="Times New Roman" panose="02020603050405020304" pitchFamily="18" charset="0"/>
              </a:rPr>
              <a:t> ta </a:t>
            </a:r>
            <a:r>
              <a:rPr lang="en-US" sz="3600" dirty="0" err="1">
                <a:solidFill>
                  <a:prstClr val="black"/>
                </a:solidFill>
                <a:latin typeface="Times New Roman" panose="02020603050405020304" pitchFamily="18" charset="0"/>
                <a:cs typeface="Times New Roman" panose="02020603050405020304" pitchFamily="18" charset="0"/>
              </a:rPr>
              <a:t>là</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chiếc</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bao</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tay</a:t>
            </a:r>
            <a:r>
              <a:rPr lang="en-US" sz="3600" dirty="0">
                <a:solidFill>
                  <a:prstClr val="black"/>
                </a:solidFill>
                <a:latin typeface="Times New Roman" panose="02020603050405020304" pitchFamily="18" charset="0"/>
                <a:cs typeface="Times New Roman" panose="02020603050405020304" pitchFamily="18" charset="0"/>
              </a:rPr>
              <a:t>..</a:t>
            </a:r>
            <a:r>
              <a:rPr lang="en-US" sz="3600" dirty="0" err="1">
                <a:solidFill>
                  <a:prstClr val="black"/>
                </a:solidFill>
                <a:latin typeface="Times New Roman" panose="02020603050405020304" pitchFamily="18" charset="0"/>
                <a:cs typeface="Times New Roman" panose="02020603050405020304" pitchFamily="18" charset="0"/>
              </a:rPr>
              <a:t>mơn</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trớn</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gò</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má</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ấy</a:t>
            </a:r>
            <a:r>
              <a:rPr lang="en-US" sz="3600" dirty="0">
                <a:solidFill>
                  <a:prstClr val="black"/>
                </a:solidFill>
                <a:latin typeface="Times New Roman" panose="02020603050405020304" pitchFamily="18" charset="0"/>
                <a:cs typeface="Times New Roman" panose="02020603050405020304" pitchFamily="18" charset="0"/>
              </a:rPr>
              <a:t>” – </a:t>
            </a:r>
            <a:r>
              <a:rPr lang="en-US" sz="3600" dirty="0" err="1">
                <a:solidFill>
                  <a:prstClr val="black"/>
                </a:solidFill>
                <a:latin typeface="Times New Roman" panose="02020603050405020304" pitchFamily="18" charset="0"/>
                <a:cs typeface="Times New Roman" panose="02020603050405020304" pitchFamily="18" charset="0"/>
              </a:rPr>
              <a:t>tình</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yêu</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cuồng</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nhiệt</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làm</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nảy</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sinh</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khao</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khát</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chinh</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phục</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gần</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gũi</a:t>
            </a:r>
            <a:r>
              <a:rPr lang="en-US" sz="3600" dirty="0">
                <a:solidFill>
                  <a:prstClr val="black"/>
                </a:solidFill>
                <a:latin typeface="Times New Roman" panose="02020603050405020304" pitchFamily="18" charset="0"/>
                <a:cs typeface="Times New Roman" panose="02020603050405020304" pitchFamily="18" charset="0"/>
              </a:rPr>
              <a:t> ở </a:t>
            </a:r>
            <a:r>
              <a:rPr lang="en-US" sz="3600" dirty="0" err="1">
                <a:solidFill>
                  <a:prstClr val="black"/>
                </a:solidFill>
                <a:latin typeface="Times New Roman" panose="02020603050405020304" pitchFamily="18" charset="0"/>
                <a:cs typeface="Times New Roman" panose="02020603050405020304" pitchFamily="18" charset="0"/>
              </a:rPr>
              <a:t>Rô</a:t>
            </a:r>
            <a:r>
              <a:rPr lang="en-US" sz="3600" dirty="0">
                <a:solidFill>
                  <a:prstClr val="black"/>
                </a:solidFill>
                <a:latin typeface="Times New Roman" panose="02020603050405020304" pitchFamily="18" charset="0"/>
                <a:cs typeface="Times New Roman" panose="02020603050405020304" pitchFamily="18" charset="0"/>
              </a:rPr>
              <a:t>-me-ô</a:t>
            </a:r>
          </a:p>
          <a:p>
            <a:pPr eaLnBrk="0" fontAlgn="base" hangingPunct="0">
              <a:spcBef>
                <a:spcPct val="0"/>
              </a:spcBef>
              <a:spcAft>
                <a:spcPct val="0"/>
              </a:spcAft>
              <a:defRPr/>
            </a:pPr>
            <a:endParaRPr lang="en-US" sz="36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5818284"/>
      </p:ext>
    </p:extLst>
  </p:cSld>
  <p:clrMapOvr>
    <a:masterClrMapping/>
  </p:clrMapOvr>
  <p:transition spd="slow">
    <p:randomBar dir="vert"/>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8146351" y="39321"/>
            <a:ext cx="3974288" cy="3396210"/>
          </a:xfrm>
          <a:prstGeom prst="rect">
            <a:avLst/>
          </a:prstGeom>
        </p:spPr>
      </p:pic>
      <p:sp>
        <p:nvSpPr>
          <p:cNvPr id="12" name="Rectangle 14"/>
          <p:cNvSpPr>
            <a:spLocks noChangeArrowheads="1"/>
          </p:cNvSpPr>
          <p:nvPr/>
        </p:nvSpPr>
        <p:spPr bwMode="auto">
          <a:xfrm>
            <a:off x="914400" y="4148139"/>
            <a:ext cx="9697348" cy="164352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fontAlgn="base">
              <a:lnSpc>
                <a:spcPct val="80000"/>
              </a:lnSpc>
              <a:spcAft>
                <a:spcPct val="0"/>
              </a:spcAft>
              <a:buClr>
                <a:srgbClr val="3399FF"/>
              </a:buClr>
              <a:buSzPct val="80000"/>
              <a:buFont typeface="Wingdings" panose="05000000000000000000" pitchFamily="2" charset="2"/>
              <a:buChar char="è"/>
            </a:pP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Sức</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mạnh</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tình</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yêu</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vượt</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lên</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trên</a:t>
            </a:r>
            <a:endPar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endParaRPr>
          </a:p>
          <a:p>
            <a:pPr algn="ctr" fontAlgn="base">
              <a:lnSpc>
                <a:spcPct val="80000"/>
              </a:lnSpc>
              <a:spcAft>
                <a:spcPct val="0"/>
              </a:spcAft>
              <a:buClr>
                <a:srgbClr val="3399FF"/>
              </a:buClr>
              <a:buSzPct val="80000"/>
              <a:buNone/>
            </a:pP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mọi</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nỗi</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sợ</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hãi</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vì</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cái</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gì</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tình</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yêu</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p>
          <a:p>
            <a:pPr algn="ctr" fontAlgn="base">
              <a:lnSpc>
                <a:spcPct val="80000"/>
              </a:lnSpc>
              <a:spcAft>
                <a:spcPct val="0"/>
              </a:spcAft>
              <a:buClr>
                <a:srgbClr val="3399FF"/>
              </a:buClr>
              <a:buSzPct val="80000"/>
              <a:buNone/>
            </a:pP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có</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thể</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làm</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là</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tình</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yêu</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dám</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làm</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p>
        </p:txBody>
      </p:sp>
      <p:sp>
        <p:nvSpPr>
          <p:cNvPr id="13" name="Rectangle 13"/>
          <p:cNvSpPr>
            <a:spLocks noChangeArrowheads="1"/>
          </p:cNvSpPr>
          <p:nvPr/>
        </p:nvSpPr>
        <p:spPr bwMode="auto">
          <a:xfrm>
            <a:off x="914400" y="950913"/>
            <a:ext cx="7162800" cy="2654300"/>
          </a:xfrm>
          <a:prstGeom prst="rect">
            <a:avLst/>
          </a:prstGeom>
          <a:ln/>
        </p:spPr>
        <p:style>
          <a:lnRef idx="2">
            <a:schemeClr val="accent1"/>
          </a:lnRef>
          <a:fillRef idx="1">
            <a:schemeClr val="lt1"/>
          </a:fillRef>
          <a:effectRef idx="0">
            <a:schemeClr val="accent1"/>
          </a:effectRef>
          <a:fontRef idx="minor">
            <a:schemeClr val="dk1"/>
          </a:fontRef>
        </p:style>
        <p:txBody>
          <a:bodyPr wrap="square">
            <a:spAutoFit/>
          </a:bodyPr>
          <a:lstStyle/>
          <a:p>
            <a:pPr fontAlgn="base">
              <a:spcBef>
                <a:spcPct val="0"/>
              </a:spcBef>
              <a:spcAft>
                <a:spcPct val="0"/>
              </a:spcAft>
              <a:defRPr/>
            </a:pPr>
            <a:r>
              <a:rPr lang="en-US" sz="2800" dirty="0">
                <a:solidFill>
                  <a:srgbClr val="9C5252"/>
                </a:solidFill>
                <a:latin typeface="VNI-Times" pitchFamily="2" charset="0"/>
                <a:cs typeface="Arial" charset="0"/>
              </a:rPr>
              <a:t>*</a:t>
            </a:r>
            <a:r>
              <a:rPr lang="en-US" sz="2800" dirty="0">
                <a:solidFill>
                  <a:srgbClr val="9C5252"/>
                </a:solidFill>
                <a:latin typeface="Arial" charset="0"/>
                <a:cs typeface="Arial" charset="0"/>
              </a:rPr>
              <a:t> a2. </a:t>
            </a:r>
            <a:r>
              <a:rPr lang="en-US" sz="2800" dirty="0" err="1">
                <a:solidFill>
                  <a:srgbClr val="9C5252"/>
                </a:solidFill>
                <a:latin typeface="Arial" charset="0"/>
                <a:cs typeface="Arial" charset="0"/>
              </a:rPr>
              <a:t>Lời</a:t>
            </a:r>
            <a:r>
              <a:rPr lang="en-US" sz="2800" dirty="0">
                <a:solidFill>
                  <a:srgbClr val="9C5252"/>
                </a:solidFill>
                <a:latin typeface="Arial" charset="0"/>
                <a:cs typeface="Arial" charset="0"/>
              </a:rPr>
              <a:t> </a:t>
            </a:r>
            <a:r>
              <a:rPr lang="en-US" sz="2800" dirty="0" err="1">
                <a:solidFill>
                  <a:srgbClr val="9C5252"/>
                </a:solidFill>
                <a:latin typeface="Arial" charset="0"/>
                <a:cs typeface="Arial" charset="0"/>
              </a:rPr>
              <a:t>đối</a:t>
            </a:r>
            <a:r>
              <a:rPr lang="en-US" sz="2800" dirty="0">
                <a:solidFill>
                  <a:srgbClr val="9C5252"/>
                </a:solidFill>
                <a:latin typeface="Arial" charset="0"/>
                <a:cs typeface="Arial" charset="0"/>
              </a:rPr>
              <a:t> </a:t>
            </a:r>
            <a:r>
              <a:rPr lang="en-US" sz="2800" dirty="0" err="1">
                <a:solidFill>
                  <a:srgbClr val="9C5252"/>
                </a:solidFill>
                <a:latin typeface="Arial" charset="0"/>
                <a:cs typeface="Arial" charset="0"/>
              </a:rPr>
              <a:t>thoại</a:t>
            </a:r>
            <a:r>
              <a:rPr lang="en-US" sz="2800" dirty="0">
                <a:solidFill>
                  <a:srgbClr val="9C5252"/>
                </a:solidFill>
                <a:latin typeface="Arial" charset="0"/>
                <a:cs typeface="Arial" charset="0"/>
              </a:rPr>
              <a:t> :</a:t>
            </a:r>
            <a:endParaRPr lang="en-US" sz="2800" b="1" dirty="0">
              <a:solidFill>
                <a:srgbClr val="9C5252"/>
              </a:solidFill>
              <a:effectLst>
                <a:outerShdw blurRad="38100" dist="38100" dir="2700000" algn="tl">
                  <a:srgbClr val="C0C0C0"/>
                </a:outerShdw>
              </a:effectLst>
              <a:latin typeface="VNI-Times" pitchFamily="2" charset="0"/>
              <a:cs typeface="Arial" charset="0"/>
            </a:endParaRPr>
          </a:p>
          <a:p>
            <a:pPr fontAlgn="base">
              <a:spcBef>
                <a:spcPct val="0"/>
              </a:spcBef>
              <a:spcAft>
                <a:spcPct val="0"/>
              </a:spcAft>
              <a:defRPr/>
            </a:pPr>
            <a:r>
              <a:rPr lang="en-US" sz="2800" dirty="0">
                <a:solidFill>
                  <a:prstClr val="black"/>
                </a:solidFill>
                <a:effectLst>
                  <a:outerShdw blurRad="38100" dist="38100" dir="2700000" algn="tl">
                    <a:srgbClr val="C0C0C0"/>
                  </a:outerShdw>
                </a:effectLst>
                <a:latin typeface="VNI-Times" pitchFamily="2"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Sẵn</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sàng</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từ</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bỏ</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họ</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tên</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của</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mình</a:t>
            </a:r>
            <a:r>
              <a:rPr lang="en-US" sz="2800" dirty="0">
                <a:solidFill>
                  <a:prstClr val="black"/>
                </a:solidFill>
                <a:effectLst>
                  <a:outerShdw blurRad="38100" dist="38100" dir="2700000" algn="tl">
                    <a:srgbClr val="C0C0C0"/>
                  </a:outerShdw>
                </a:effectLst>
                <a:latin typeface="VNI-Times" pitchFamily="2" charset="0"/>
                <a:cs typeface="Arial" charset="0"/>
              </a:rPr>
              <a:t>.</a:t>
            </a:r>
          </a:p>
          <a:p>
            <a:pPr fontAlgn="base">
              <a:spcBef>
                <a:spcPct val="0"/>
              </a:spcBef>
              <a:spcAft>
                <a:spcPct val="0"/>
              </a:spcAft>
              <a:defRPr/>
            </a:pPr>
            <a:r>
              <a:rPr lang="en-US" sz="2800" dirty="0">
                <a:solidFill>
                  <a:prstClr val="black"/>
                </a:solidFill>
                <a:effectLst>
                  <a:outerShdw blurRad="38100" dist="38100" dir="2700000" algn="tl">
                    <a:srgbClr val="C0C0C0"/>
                  </a:outerShdw>
                </a:effectLst>
                <a:latin typeface="VNI-Times" pitchFamily="2"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Vượt</a:t>
            </a:r>
            <a:r>
              <a:rPr lang="en-US" sz="2800" dirty="0">
                <a:solidFill>
                  <a:prstClr val="black"/>
                </a:solidFill>
                <a:effectLst>
                  <a:outerShdw blurRad="38100" dist="38100" dir="2700000" algn="tl">
                    <a:srgbClr val="C0C0C0"/>
                  </a:outerShdw>
                </a:effectLst>
                <a:latin typeface="Arial" charset="0"/>
                <a:cs typeface="Arial" charset="0"/>
              </a:rPr>
              <a:t> qua </a:t>
            </a:r>
            <a:r>
              <a:rPr lang="en-US" sz="2800" dirty="0" err="1">
                <a:solidFill>
                  <a:prstClr val="black"/>
                </a:solidFill>
                <a:effectLst>
                  <a:outerShdw blurRad="38100" dist="38100" dir="2700000" algn="tl">
                    <a:srgbClr val="C0C0C0"/>
                  </a:outerShdw>
                </a:effectLst>
                <a:latin typeface="Arial" charset="0"/>
                <a:cs typeface="Arial" charset="0"/>
              </a:rPr>
              <a:t>bức</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tường</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cao</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và</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sự</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nguy</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hiểm</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nhờ</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đôi</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cánh</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của</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tình</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yêu</a:t>
            </a:r>
            <a:r>
              <a:rPr lang="en-US" sz="2800" dirty="0">
                <a:solidFill>
                  <a:prstClr val="black"/>
                </a:solidFill>
                <a:effectLst>
                  <a:outerShdw blurRad="38100" dist="38100" dir="2700000" algn="tl">
                    <a:srgbClr val="C0C0C0"/>
                  </a:outerShdw>
                </a:effectLst>
                <a:latin typeface="VNI-Times" pitchFamily="2" charset="0"/>
                <a:cs typeface="Arial" charset="0"/>
              </a:rPr>
              <a:t>.</a:t>
            </a:r>
          </a:p>
          <a:p>
            <a:pPr fontAlgn="base">
              <a:spcBef>
                <a:spcPct val="0"/>
              </a:spcBef>
              <a:spcAft>
                <a:spcPct val="0"/>
              </a:spcAft>
              <a:defRPr/>
            </a:pPr>
            <a:r>
              <a:rPr lang="en-US" sz="2800" dirty="0">
                <a:solidFill>
                  <a:prstClr val="black"/>
                </a:solidFill>
                <a:effectLst>
                  <a:outerShdw blurRad="38100" dist="38100" dir="2700000" algn="tl">
                    <a:srgbClr val="C0C0C0"/>
                  </a:outerShdw>
                </a:effectLst>
                <a:latin typeface="VNI-Times" pitchFamily="2"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Em</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nhìn</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tôi</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âu</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yếm</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là</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tôi</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chẳng</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ngại</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lòng</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hận</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thù</a:t>
            </a:r>
            <a:r>
              <a:rPr lang="en-US" sz="2800" dirty="0">
                <a:solidFill>
                  <a:prstClr val="black"/>
                </a:solidFill>
                <a:effectLst>
                  <a:outerShdw blurRad="38100" dist="38100" dir="2700000" algn="tl">
                    <a:srgbClr val="C0C0C0"/>
                  </a:outerShdw>
                </a:effectLst>
                <a:latin typeface="VNI-Times" pitchFamily="2" charset="0"/>
                <a:cs typeface="Arial" charset="0"/>
              </a:rPr>
              <a:t>…</a:t>
            </a:r>
            <a:r>
              <a:rPr lang="en-US" sz="2800" dirty="0">
                <a:solidFill>
                  <a:prstClr val="black"/>
                </a:solidFill>
                <a:latin typeface="VNI-Times" pitchFamily="2" charset="0"/>
                <a:cs typeface="Arial" charset="0"/>
              </a:rPr>
              <a:t> </a:t>
            </a:r>
          </a:p>
        </p:txBody>
      </p:sp>
    </p:spTree>
    <p:extLst>
      <p:ext uri="{BB962C8B-B14F-4D97-AF65-F5344CB8AC3E}">
        <p14:creationId xmlns:p14="http://schemas.microsoft.com/office/powerpoint/2010/main" val="243703277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ox(in)">
                                      <p:cBhvr>
                                        <p:cTn id="7" dur="5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3"/>
          <p:cNvSpPr>
            <a:spLocks noChangeArrowheads="1"/>
          </p:cNvSpPr>
          <p:nvPr/>
        </p:nvSpPr>
        <p:spPr bwMode="auto">
          <a:xfrm>
            <a:off x="1524000" y="762000"/>
            <a:ext cx="2590800" cy="6096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sz="1800">
              <a:solidFill>
                <a:prstClr val="black"/>
              </a:solidFill>
              <a:latin typeface="Arial" panose="020B0604020202020204" pitchFamily="34" charset="0"/>
            </a:endParaRPr>
          </a:p>
        </p:txBody>
      </p:sp>
      <p:sp>
        <p:nvSpPr>
          <p:cNvPr id="34819" name="Rectangle 7"/>
          <p:cNvSpPr>
            <a:spLocks noChangeArrowheads="1"/>
          </p:cNvSpPr>
          <p:nvPr/>
        </p:nvSpPr>
        <p:spPr bwMode="auto">
          <a:xfrm>
            <a:off x="979714" y="174625"/>
            <a:ext cx="8850086" cy="952500"/>
          </a:xfrm>
          <a:prstGeom prst="rect">
            <a:avLst/>
          </a:prstGeom>
          <a:ln/>
        </p:spPr>
        <p:style>
          <a:lnRef idx="2">
            <a:schemeClr val="accent4"/>
          </a:lnRef>
          <a:fillRef idx="1">
            <a:schemeClr val="lt1"/>
          </a:fillRef>
          <a:effectRef idx="0">
            <a:schemeClr val="accent4"/>
          </a:effectRef>
          <a:fontRef idx="minor">
            <a:schemeClr val="dk1"/>
          </a:fontRef>
        </p:style>
        <p:txBody>
          <a:bodyPr wrap="none" anchor="ct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r>
              <a:rPr lang="en-US" altLang="en-US" b="1" dirty="0">
                <a:solidFill>
                  <a:schemeClr val="tx1"/>
                </a:solidFill>
                <a:latin typeface="Arial" panose="020B0604020202020204" pitchFamily="34" charset="0"/>
                <a:cs typeface="Arial" panose="020B0604020202020204" pitchFamily="34" charset="0"/>
              </a:rPr>
              <a:t>a. </a:t>
            </a:r>
            <a:r>
              <a:rPr lang="en-US" altLang="en-US" b="1" dirty="0" err="1">
                <a:solidFill>
                  <a:schemeClr val="tx1"/>
                </a:solidFill>
                <a:latin typeface="Arial" panose="020B0604020202020204" pitchFamily="34" charset="0"/>
                <a:cs typeface="Arial" panose="020B0604020202020204" pitchFamily="34" charset="0"/>
              </a:rPr>
              <a:t>Lời</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thoại</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và</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Tâm</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trạng</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của</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Rô</a:t>
            </a:r>
            <a:r>
              <a:rPr lang="en-US" altLang="en-US" b="1" dirty="0">
                <a:solidFill>
                  <a:schemeClr val="tx1"/>
                </a:solidFill>
                <a:latin typeface="Arial" panose="020B0604020202020204" pitchFamily="34" charset="0"/>
                <a:cs typeface="Arial" panose="020B0604020202020204" pitchFamily="34" charset="0"/>
              </a:rPr>
              <a:t>-</a:t>
            </a:r>
            <a:r>
              <a:rPr lang="en-US" altLang="en-US" b="1" dirty="0" err="1">
                <a:solidFill>
                  <a:schemeClr val="tx1"/>
                </a:solidFill>
                <a:latin typeface="Arial" panose="020B0604020202020204" pitchFamily="34" charset="0"/>
                <a:cs typeface="Arial" panose="020B0604020202020204" pitchFamily="34" charset="0"/>
              </a:rPr>
              <a:t>mê</a:t>
            </a:r>
            <a:r>
              <a:rPr lang="en-US" altLang="en-US" b="1" dirty="0">
                <a:solidFill>
                  <a:schemeClr val="tx1"/>
                </a:solidFill>
                <a:latin typeface="Arial" panose="020B0604020202020204" pitchFamily="34" charset="0"/>
                <a:cs typeface="Arial" panose="020B0604020202020204" pitchFamily="34" charset="0"/>
              </a:rPr>
              <a:t>-ô</a:t>
            </a: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p:txBody>
      </p:sp>
      <p:sp>
        <p:nvSpPr>
          <p:cNvPr id="34822" name="Text Box 14"/>
          <p:cNvSpPr txBox="1">
            <a:spLocks noChangeArrowheads="1"/>
          </p:cNvSpPr>
          <p:nvPr/>
        </p:nvSpPr>
        <p:spPr bwMode="auto">
          <a:xfrm>
            <a:off x="666206" y="2362201"/>
            <a:ext cx="10672354" cy="35455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just" fontAlgn="base">
              <a:lnSpc>
                <a:spcPct val="90000"/>
              </a:lnSpc>
              <a:spcAft>
                <a:spcPct val="0"/>
              </a:spcAft>
              <a:buNone/>
            </a:pPr>
            <a:r>
              <a:rPr lang="en-US" altLang="en-US" sz="4400" i="1" dirty="0">
                <a:solidFill>
                  <a:schemeClr val="accent2">
                    <a:lumMod val="75000"/>
                  </a:schemeClr>
                </a:solidFill>
                <a:latin typeface="Times New Roman" panose="02020603050405020304" pitchFamily="18" charset="0"/>
                <a:cs typeface="Times New Roman" panose="02020603050405020304" pitchFamily="18" charset="0"/>
              </a:rPr>
              <a:t>a3.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Tâm</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trạng</a:t>
            </a:r>
            <a:r>
              <a:rPr lang="en-US" altLang="en-US" sz="4400" i="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Rô</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mê</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-ô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là</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chàng</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trai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mạnh</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mẽ</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đến</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với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tình</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yêu</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chân</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thành</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say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đắm</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và</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dám</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vượt</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lên</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trên</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tất</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cả</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mọi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trở</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ngại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để</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được</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sống</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thật</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với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rung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cảm</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của</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trái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tim.</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p>
          <a:p>
            <a:pPr fontAlgn="base">
              <a:spcBef>
                <a:spcPct val="50000"/>
              </a:spcBef>
              <a:spcAft>
                <a:spcPct val="0"/>
              </a:spcAft>
              <a:buNone/>
            </a:pPr>
            <a:endParaRPr lang="en-US" altLang="en-US" sz="4400" dirty="0">
              <a:solidFill>
                <a:schemeClr val="accent2">
                  <a:lumMod val="7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56674358"/>
      </p:ext>
    </p:extLst>
  </p:cSld>
  <p:clrMapOvr>
    <a:masterClrMapping/>
  </p:clrMapOvr>
  <p:transition>
    <p:cut/>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F0B57A"/>
        </a:solidFill>
        <a:effectLst/>
      </p:bgPr>
    </p:bg>
    <p:spTree>
      <p:nvGrpSpPr>
        <p:cNvPr id="1" name=""/>
        <p:cNvGrpSpPr/>
        <p:nvPr/>
      </p:nvGrpSpPr>
      <p:grpSpPr>
        <a:xfrm>
          <a:off x="0" y="0"/>
          <a:ext cx="0" cy="0"/>
          <a:chOff x="0" y="0"/>
          <a:chExt cx="0" cy="0"/>
        </a:xfrm>
      </p:grpSpPr>
      <p:sp>
        <p:nvSpPr>
          <p:cNvPr id="44039" name="Rectangle 7"/>
          <p:cNvSpPr>
            <a:spLocks noChangeArrowheads="1"/>
          </p:cNvSpPr>
          <p:nvPr/>
        </p:nvSpPr>
        <p:spPr bwMode="auto">
          <a:xfrm>
            <a:off x="731520" y="533400"/>
            <a:ext cx="7650480" cy="1066800"/>
          </a:xfrm>
          <a:prstGeom prst="rect">
            <a:avLst/>
          </a:prstGeom>
          <a:ln/>
        </p:spPr>
        <p:style>
          <a:lnRef idx="2">
            <a:schemeClr val="accent1"/>
          </a:lnRef>
          <a:fillRef idx="1">
            <a:schemeClr val="lt1"/>
          </a:fillRef>
          <a:effectRef idx="0">
            <a:schemeClr val="accent1"/>
          </a:effectRef>
          <a:fontRef idx="minor">
            <a:schemeClr val="dk1"/>
          </a:fontRef>
        </p:style>
        <p:txBody>
          <a:bodyPr wrap="none" anchor="ct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r>
              <a:rPr lang="en-US" altLang="en-US" b="1" dirty="0">
                <a:solidFill>
                  <a:schemeClr val="tx1"/>
                </a:solidFill>
                <a:latin typeface="Arial" panose="020B0604020202020204" pitchFamily="34" charset="0"/>
                <a:cs typeface="Arial" panose="020B0604020202020204" pitchFamily="34" charset="0"/>
              </a:rPr>
              <a:t>b. </a:t>
            </a:r>
            <a:r>
              <a:rPr lang="en-US" altLang="en-US" b="1" dirty="0" err="1">
                <a:solidFill>
                  <a:schemeClr val="tx1"/>
                </a:solidFill>
                <a:latin typeface="Arial" panose="020B0604020202020204" pitchFamily="34" charset="0"/>
                <a:cs typeface="Arial" panose="020B0604020202020204" pitchFamily="34" charset="0"/>
              </a:rPr>
              <a:t>Lời</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thoại</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và</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tâm</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trạng</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của</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Giu</a:t>
            </a:r>
            <a:r>
              <a:rPr lang="en-US" altLang="en-US" b="1" dirty="0">
                <a:solidFill>
                  <a:schemeClr val="tx1"/>
                </a:solidFill>
                <a:latin typeface="Arial" panose="020B0604020202020204" pitchFamily="34" charset="0"/>
                <a:cs typeface="Arial" panose="020B0604020202020204" pitchFamily="34" charset="0"/>
              </a:rPr>
              <a:t>-li-</a:t>
            </a:r>
            <a:r>
              <a:rPr lang="en-US" altLang="en-US" b="1" dirty="0" err="1">
                <a:solidFill>
                  <a:schemeClr val="tx1"/>
                </a:solidFill>
                <a:latin typeface="Arial" panose="020B0604020202020204" pitchFamily="34" charset="0"/>
                <a:cs typeface="Arial" panose="020B0604020202020204" pitchFamily="34" charset="0"/>
              </a:rPr>
              <a:t>ét</a:t>
            </a: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r>
              <a:rPr lang="en-US" altLang="en-US" b="1" dirty="0">
                <a:solidFill>
                  <a:schemeClr val="tx1"/>
                </a:solidFill>
                <a:latin typeface="Arial" panose="020B0604020202020204" pitchFamily="34" charset="0"/>
                <a:cs typeface="Arial" panose="020B0604020202020204" pitchFamily="34" charset="0"/>
              </a:rPr>
              <a:t>b1. </a:t>
            </a:r>
            <a:r>
              <a:rPr lang="en-US" altLang="en-US" b="1" dirty="0" err="1">
                <a:solidFill>
                  <a:schemeClr val="tx1"/>
                </a:solidFill>
                <a:latin typeface="Arial" panose="020B0604020202020204" pitchFamily="34" charset="0"/>
                <a:cs typeface="Arial" panose="020B0604020202020204" pitchFamily="34" charset="0"/>
              </a:rPr>
              <a:t>Khi</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độc</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thoại</a:t>
            </a:r>
            <a:endParaRPr lang="en-US" altLang="en-US" b="1" dirty="0">
              <a:solidFill>
                <a:schemeClr val="tx1"/>
              </a:solidFill>
              <a:latin typeface="Arial" panose="020B0604020202020204" pitchFamily="34" charset="0"/>
              <a:cs typeface="Arial" panose="020B0604020202020204" pitchFamily="34" charset="0"/>
            </a:endParaRPr>
          </a:p>
        </p:txBody>
      </p:sp>
      <p:pic>
        <p:nvPicPr>
          <p:cNvPr id="35843" name="Picture 14" descr="images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29400" y="1740626"/>
            <a:ext cx="5430678" cy="413766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13"/>
          <p:cNvSpPr>
            <a:spLocks noGrp="1"/>
          </p:cNvSpPr>
          <p:nvPr>
            <p:ph idx="1"/>
          </p:nvPr>
        </p:nvSpPr>
        <p:spPr>
          <a:xfrm>
            <a:off x="561703" y="3048000"/>
            <a:ext cx="6067697" cy="2970712"/>
          </a:xfrm>
          <a:solidFill>
            <a:schemeClr val="accent5">
              <a:lumMod val="20000"/>
              <a:lumOff val="80000"/>
            </a:schemeClr>
          </a:solidFill>
        </p:spPr>
        <p:txBody>
          <a:bodyPr/>
          <a:lstStyle/>
          <a:p>
            <a:pPr marL="53975" indent="-53975" eaLnBrk="1" hangingPunct="1">
              <a:buNone/>
            </a:pPr>
            <a:r>
              <a:rPr lang="en-US" altLang="en-US" dirty="0" smtClean="0">
                <a:latin typeface="VNI-Times" pitchFamily="2" charset="0"/>
              </a:rPr>
              <a:t> </a:t>
            </a:r>
            <a:r>
              <a:rPr lang="en-US" altLang="en-US" b="1" i="1" dirty="0" smtClean="0">
                <a:latin typeface="VNI-Times" pitchFamily="2" charset="0"/>
              </a:rPr>
              <a:t>- </a:t>
            </a:r>
            <a:r>
              <a:rPr lang="en-US" altLang="en-US" b="1" i="1" dirty="0" err="1" smtClean="0"/>
              <a:t>Ôi</a:t>
            </a:r>
            <a:r>
              <a:rPr lang="en-US" altLang="en-US" b="1" i="1" dirty="0" smtClean="0"/>
              <a:t> </a:t>
            </a:r>
            <a:r>
              <a:rPr lang="en-US" altLang="en-US" b="1" i="1" dirty="0" err="1" smtClean="0"/>
              <a:t>chao</a:t>
            </a:r>
            <a:r>
              <a:rPr lang="en-US" altLang="en-US" b="1" i="1" dirty="0" smtClean="0"/>
              <a:t> !</a:t>
            </a:r>
            <a:endParaRPr lang="en-US" altLang="en-US" b="1" i="1" dirty="0" smtClean="0">
              <a:latin typeface="VNI-Times" pitchFamily="2" charset="0"/>
            </a:endParaRPr>
          </a:p>
          <a:p>
            <a:pPr marL="53975" indent="-53975" eaLnBrk="1" hangingPunct="1">
              <a:buNone/>
            </a:pPr>
            <a:r>
              <a:rPr lang="en-US" altLang="en-US" b="1" dirty="0" smtClean="0">
                <a:latin typeface="VNI-Times" pitchFamily="2" charset="0"/>
                <a:sym typeface="Wingdings" panose="05000000000000000000" pitchFamily="2" charset="2"/>
              </a:rPr>
              <a:t> </a:t>
            </a:r>
            <a:r>
              <a:rPr lang="en-US" altLang="en-US" b="1" dirty="0" err="1" smtClean="0">
                <a:sym typeface="Wingdings" panose="05000000000000000000" pitchFamily="2" charset="2"/>
              </a:rPr>
              <a:t>Tiếng</a:t>
            </a:r>
            <a:r>
              <a:rPr lang="en-US" altLang="en-US" b="1" dirty="0" smtClean="0">
                <a:sym typeface="Wingdings" panose="05000000000000000000" pitchFamily="2" charset="2"/>
              </a:rPr>
              <a:t> </a:t>
            </a:r>
            <a:r>
              <a:rPr lang="en-US" altLang="en-US" b="1" dirty="0" err="1" smtClean="0">
                <a:sym typeface="Wingdings" panose="05000000000000000000" pitchFamily="2" charset="2"/>
              </a:rPr>
              <a:t>thở</a:t>
            </a:r>
            <a:r>
              <a:rPr lang="en-US" altLang="en-US" b="1" dirty="0" smtClean="0">
                <a:sym typeface="Wingdings" panose="05000000000000000000" pitchFamily="2" charset="2"/>
              </a:rPr>
              <a:t> </a:t>
            </a:r>
            <a:r>
              <a:rPr lang="en-US" altLang="en-US" b="1" dirty="0" err="1" smtClean="0">
                <a:sym typeface="Wingdings" panose="05000000000000000000" pitchFamily="2" charset="2"/>
              </a:rPr>
              <a:t>dài</a:t>
            </a:r>
            <a:r>
              <a:rPr lang="en-US" altLang="en-US" b="1" dirty="0" smtClean="0">
                <a:sym typeface="Wingdings" panose="05000000000000000000" pitchFamily="2" charset="2"/>
              </a:rPr>
              <a:t> </a:t>
            </a:r>
            <a:r>
              <a:rPr lang="en-US" altLang="en-US" b="1" dirty="0" err="1" smtClean="0">
                <a:sym typeface="Wingdings" panose="05000000000000000000" pitchFamily="2" charset="2"/>
              </a:rPr>
              <a:t>mang</a:t>
            </a:r>
            <a:r>
              <a:rPr lang="en-US" altLang="en-US" b="1" dirty="0" smtClean="0">
                <a:sym typeface="Wingdings" panose="05000000000000000000" pitchFamily="2" charset="2"/>
              </a:rPr>
              <a:t> </a:t>
            </a:r>
            <a:r>
              <a:rPr lang="en-US" altLang="en-US" b="1" dirty="0" err="1" smtClean="0">
                <a:sym typeface="Wingdings" panose="05000000000000000000" pitchFamily="2" charset="2"/>
              </a:rPr>
              <a:t>dáng</a:t>
            </a:r>
            <a:r>
              <a:rPr lang="en-US" altLang="en-US" b="1" dirty="0" smtClean="0">
                <a:sym typeface="Wingdings" panose="05000000000000000000" pitchFamily="2" charset="2"/>
              </a:rPr>
              <a:t> </a:t>
            </a:r>
            <a:r>
              <a:rPr lang="en-US" altLang="en-US" b="1" dirty="0" err="1" smtClean="0">
                <a:sym typeface="Wingdings" panose="05000000000000000000" pitchFamily="2" charset="2"/>
              </a:rPr>
              <a:t>vẻ</a:t>
            </a:r>
            <a:r>
              <a:rPr lang="en-US" altLang="en-US" b="1" dirty="0" smtClean="0">
                <a:sym typeface="Wingdings" panose="05000000000000000000" pitchFamily="2" charset="2"/>
              </a:rPr>
              <a:t> </a:t>
            </a:r>
            <a:r>
              <a:rPr lang="en-US" altLang="en-US" b="1" dirty="0" err="1" smtClean="0">
                <a:sym typeface="Wingdings" panose="05000000000000000000" pitchFamily="2" charset="2"/>
              </a:rPr>
              <a:t>âu</a:t>
            </a:r>
            <a:r>
              <a:rPr lang="en-US" altLang="en-US" b="1" dirty="0" smtClean="0">
                <a:sym typeface="Wingdings" panose="05000000000000000000" pitchFamily="2" charset="2"/>
              </a:rPr>
              <a:t> lo </a:t>
            </a:r>
            <a:r>
              <a:rPr lang="en-US" altLang="en-US" b="1" dirty="0" err="1" smtClean="0">
                <a:sym typeface="Wingdings" panose="05000000000000000000" pitchFamily="2" charset="2"/>
              </a:rPr>
              <a:t>của</a:t>
            </a:r>
            <a:r>
              <a:rPr lang="en-US" altLang="en-US" b="1" dirty="0" smtClean="0">
                <a:sym typeface="Wingdings" panose="05000000000000000000" pitchFamily="2" charset="2"/>
              </a:rPr>
              <a:t> </a:t>
            </a:r>
            <a:r>
              <a:rPr lang="en-US" altLang="en-US" b="1" dirty="0" err="1" smtClean="0">
                <a:sym typeface="Wingdings" panose="05000000000000000000" pitchFamily="2" charset="2"/>
              </a:rPr>
              <a:t>Giu</a:t>
            </a:r>
            <a:r>
              <a:rPr lang="en-US" altLang="en-US" b="1" dirty="0" smtClean="0">
                <a:sym typeface="Wingdings" panose="05000000000000000000" pitchFamily="2" charset="2"/>
              </a:rPr>
              <a:t>-li-</a:t>
            </a:r>
            <a:r>
              <a:rPr lang="en-US" altLang="en-US" b="1" dirty="0" err="1" smtClean="0">
                <a:sym typeface="Wingdings" panose="05000000000000000000" pitchFamily="2" charset="2"/>
              </a:rPr>
              <a:t>ét</a:t>
            </a:r>
            <a:r>
              <a:rPr lang="en-US" altLang="en-US" b="1" dirty="0" smtClean="0">
                <a:sym typeface="Wingdings" panose="05000000000000000000" pitchFamily="2" charset="2"/>
              </a:rPr>
              <a:t> </a:t>
            </a:r>
            <a:r>
              <a:rPr lang="en-US" altLang="en-US" b="1" dirty="0" err="1" smtClean="0">
                <a:sym typeface="Wingdings" panose="05000000000000000000" pitchFamily="2" charset="2"/>
              </a:rPr>
              <a:t>khi</a:t>
            </a:r>
            <a:r>
              <a:rPr lang="en-US" altLang="en-US" b="1" dirty="0" smtClean="0">
                <a:sym typeface="Wingdings" panose="05000000000000000000" pitchFamily="2" charset="2"/>
              </a:rPr>
              <a:t> </a:t>
            </a:r>
            <a:r>
              <a:rPr lang="en-US" altLang="en-US" b="1" dirty="0" err="1" smtClean="0">
                <a:sym typeface="Wingdings" panose="05000000000000000000" pitchFamily="2" charset="2"/>
              </a:rPr>
              <a:t>nhận</a:t>
            </a:r>
            <a:r>
              <a:rPr lang="en-US" altLang="en-US" b="1" dirty="0" smtClean="0">
                <a:sym typeface="Wingdings" panose="05000000000000000000" pitchFamily="2" charset="2"/>
              </a:rPr>
              <a:t> </a:t>
            </a:r>
            <a:r>
              <a:rPr lang="en-US" altLang="en-US" b="1" dirty="0" err="1" smtClean="0">
                <a:sym typeface="Wingdings" panose="05000000000000000000" pitchFamily="2" charset="2"/>
              </a:rPr>
              <a:t>ra</a:t>
            </a:r>
            <a:r>
              <a:rPr lang="en-US" altLang="en-US" b="1" dirty="0" smtClean="0">
                <a:sym typeface="Wingdings" panose="05000000000000000000" pitchFamily="2" charset="2"/>
              </a:rPr>
              <a:t> rung </a:t>
            </a:r>
            <a:r>
              <a:rPr lang="en-US" altLang="en-US" b="1" dirty="0" err="1" smtClean="0">
                <a:sym typeface="Wingdings" panose="05000000000000000000" pitchFamily="2" charset="2"/>
              </a:rPr>
              <a:t>động</a:t>
            </a:r>
            <a:r>
              <a:rPr lang="en-US" altLang="en-US" b="1" dirty="0" smtClean="0">
                <a:sym typeface="Wingdings" panose="05000000000000000000" pitchFamily="2" charset="2"/>
              </a:rPr>
              <a:t> </a:t>
            </a:r>
            <a:r>
              <a:rPr lang="en-US" altLang="en-US" b="1" dirty="0" err="1" smtClean="0">
                <a:sym typeface="Wingdings" panose="05000000000000000000" pitchFamily="2" charset="2"/>
              </a:rPr>
              <a:t>của</a:t>
            </a:r>
            <a:r>
              <a:rPr lang="en-US" altLang="en-US" b="1" dirty="0" smtClean="0">
                <a:sym typeface="Wingdings" panose="05000000000000000000" pitchFamily="2" charset="2"/>
              </a:rPr>
              <a:t> </a:t>
            </a:r>
            <a:r>
              <a:rPr lang="en-US" altLang="en-US" b="1" dirty="0" err="1" smtClean="0">
                <a:sym typeface="Wingdings" panose="05000000000000000000" pitchFamily="2" charset="2"/>
              </a:rPr>
              <a:t>trái</a:t>
            </a:r>
            <a:r>
              <a:rPr lang="en-US" altLang="en-US" b="1" dirty="0" smtClean="0">
                <a:sym typeface="Wingdings" panose="05000000000000000000" pitchFamily="2" charset="2"/>
              </a:rPr>
              <a:t> </a:t>
            </a:r>
            <a:r>
              <a:rPr lang="en-US" altLang="en-US" b="1" dirty="0" err="1" smtClean="0">
                <a:sym typeface="Wingdings" panose="05000000000000000000" pitchFamily="2" charset="2"/>
              </a:rPr>
              <a:t>tim</a:t>
            </a:r>
            <a:r>
              <a:rPr lang="en-US" altLang="en-US" b="1" dirty="0" smtClean="0">
                <a:sym typeface="Wingdings" panose="05000000000000000000" pitchFamily="2" charset="2"/>
              </a:rPr>
              <a:t> </a:t>
            </a:r>
            <a:r>
              <a:rPr lang="en-US" altLang="en-US" b="1" dirty="0" err="1" smtClean="0">
                <a:sym typeface="Wingdings" panose="05000000000000000000" pitchFamily="2" charset="2"/>
              </a:rPr>
              <a:t>trong</a:t>
            </a:r>
            <a:r>
              <a:rPr lang="en-US" altLang="en-US" b="1" dirty="0" smtClean="0">
                <a:sym typeface="Wingdings" panose="05000000000000000000" pitchFamily="2" charset="2"/>
              </a:rPr>
              <a:t> </a:t>
            </a:r>
            <a:r>
              <a:rPr lang="en-US" altLang="en-US" b="1" dirty="0" err="1" smtClean="0">
                <a:sym typeface="Wingdings" panose="05000000000000000000" pitchFamily="2" charset="2"/>
              </a:rPr>
              <a:t>nghịch</a:t>
            </a:r>
            <a:r>
              <a:rPr lang="en-US" altLang="en-US" b="1" dirty="0" smtClean="0">
                <a:sym typeface="Wingdings" panose="05000000000000000000" pitchFamily="2" charset="2"/>
              </a:rPr>
              <a:t> </a:t>
            </a:r>
            <a:r>
              <a:rPr lang="en-US" altLang="en-US" b="1" dirty="0" err="1" smtClean="0">
                <a:sym typeface="Wingdings" panose="05000000000000000000" pitchFamily="2" charset="2"/>
              </a:rPr>
              <a:t>cảnh</a:t>
            </a:r>
            <a:r>
              <a:rPr lang="en-US" altLang="en-US" b="1" dirty="0" smtClean="0">
                <a:sym typeface="Wingdings" panose="05000000000000000000" pitchFamily="2" charset="2"/>
              </a:rPr>
              <a:t> </a:t>
            </a:r>
            <a:r>
              <a:rPr lang="en-US" altLang="en-US" b="1" dirty="0" err="1" smtClean="0">
                <a:sym typeface="Wingdings" panose="05000000000000000000" pitchFamily="2" charset="2"/>
              </a:rPr>
              <a:t>éo</a:t>
            </a:r>
            <a:r>
              <a:rPr lang="en-US" altLang="en-US" b="1" dirty="0" smtClean="0">
                <a:sym typeface="Wingdings" panose="05000000000000000000" pitchFamily="2" charset="2"/>
              </a:rPr>
              <a:t> le.</a:t>
            </a:r>
            <a:endParaRPr lang="en-US" altLang="en-US" b="1" dirty="0" smtClean="0">
              <a:latin typeface="VNI-Times" pitchFamily="2" charset="0"/>
              <a:sym typeface="Wingdings" panose="05000000000000000000" pitchFamily="2" charset="2"/>
            </a:endParaRPr>
          </a:p>
          <a:p>
            <a:pPr marL="53975" indent="-53975" eaLnBrk="1" hangingPunct="1">
              <a:buNone/>
            </a:pPr>
            <a:r>
              <a:rPr lang="en-US" altLang="en-US" b="1" dirty="0" smtClean="0">
                <a:latin typeface="VNI-Times" pitchFamily="2" charset="0"/>
                <a:sym typeface="Wingdings" panose="05000000000000000000" pitchFamily="2" charset="2"/>
              </a:rPr>
              <a:t> </a:t>
            </a:r>
            <a:endParaRPr lang="en-US" altLang="en-US" b="1" dirty="0" smtClean="0">
              <a:latin typeface="VNI-Times" pitchFamily="2" charset="0"/>
            </a:endParaRPr>
          </a:p>
        </p:txBody>
      </p:sp>
    </p:spTree>
    <p:extLst>
      <p:ext uri="{BB962C8B-B14F-4D97-AF65-F5344CB8AC3E}">
        <p14:creationId xmlns:p14="http://schemas.microsoft.com/office/powerpoint/2010/main" val="3356208492"/>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4039"/>
                                        </p:tgtEl>
                                        <p:attrNameLst>
                                          <p:attrName>style.visibility</p:attrName>
                                        </p:attrNameLst>
                                      </p:cBhvr>
                                      <p:to>
                                        <p:strVal val="visible"/>
                                      </p:to>
                                    </p:set>
                                    <p:anim calcmode="lin" valueType="num">
                                      <p:cBhvr>
                                        <p:cTn id="7" dur="500" fill="hold"/>
                                        <p:tgtEl>
                                          <p:spTgt spid="44039"/>
                                        </p:tgtEl>
                                        <p:attrNameLst>
                                          <p:attrName>ppt_w</p:attrName>
                                        </p:attrNameLst>
                                      </p:cBhvr>
                                      <p:tavLst>
                                        <p:tav tm="0">
                                          <p:val>
                                            <p:fltVal val="0"/>
                                          </p:val>
                                        </p:tav>
                                        <p:tav tm="100000">
                                          <p:val>
                                            <p:strVal val="#ppt_w"/>
                                          </p:val>
                                        </p:tav>
                                      </p:tavLst>
                                    </p:anim>
                                    <p:anim calcmode="lin" valueType="num">
                                      <p:cBhvr>
                                        <p:cTn id="8" dur="500" fill="hold"/>
                                        <p:tgtEl>
                                          <p:spTgt spid="44039"/>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7" presetClass="entr" presetSubtype="0" fill="hold" grpId="0" nodeType="clickEffect">
                                  <p:stCondLst>
                                    <p:cond delay="0"/>
                                  </p:stCondLst>
                                  <p:iterate type="lt">
                                    <p:tmPct val="50000"/>
                                  </p:iterate>
                                  <p:childTnLst>
                                    <p:set>
                                      <p:cBhvr>
                                        <p:cTn id="12" dur="1" fill="hold">
                                          <p:stCondLst>
                                            <p:cond delay="0"/>
                                          </p:stCondLst>
                                        </p:cTn>
                                        <p:tgtEl>
                                          <p:spTgt spid="6">
                                            <p:bg/>
                                          </p:spTgt>
                                        </p:tgtEl>
                                        <p:attrNameLst>
                                          <p:attrName>style.visibility</p:attrName>
                                        </p:attrNameLst>
                                      </p:cBhvr>
                                      <p:to>
                                        <p:strVal val="visible"/>
                                      </p:to>
                                    </p:set>
                                    <p:anim calcmode="discrete" valueType="clr">
                                      <p:cBhvr override="childStyle">
                                        <p:cTn id="13" dur="80"/>
                                        <p:tgtEl>
                                          <p:spTgt spid="6">
                                            <p:bg/>
                                          </p:spTgt>
                                        </p:tgtEl>
                                        <p:attrNameLst>
                                          <p:attrName>style.color</p:attrName>
                                        </p:attrNameLst>
                                      </p:cBhvr>
                                      <p:tavLst>
                                        <p:tav tm="0">
                                          <p:val>
                                            <p:clrVal>
                                              <a:schemeClr val="accent2"/>
                                            </p:clrVal>
                                          </p:val>
                                        </p:tav>
                                        <p:tav tm="50000">
                                          <p:val>
                                            <p:clrVal>
                                              <a:schemeClr val="hlink"/>
                                            </p:clrVal>
                                          </p:val>
                                        </p:tav>
                                      </p:tavLst>
                                    </p:anim>
                                    <p:anim calcmode="discrete" valueType="clr">
                                      <p:cBhvr>
                                        <p:cTn id="14" dur="80"/>
                                        <p:tgtEl>
                                          <p:spTgt spid="6">
                                            <p:bg/>
                                          </p:spTgt>
                                        </p:tgtEl>
                                        <p:attrNameLst>
                                          <p:attrName>fillcolor</p:attrName>
                                        </p:attrNameLst>
                                      </p:cBhvr>
                                      <p:tavLst>
                                        <p:tav tm="0">
                                          <p:val>
                                            <p:clrVal>
                                              <a:schemeClr val="accent2"/>
                                            </p:clrVal>
                                          </p:val>
                                        </p:tav>
                                        <p:tav tm="50000">
                                          <p:val>
                                            <p:clrVal>
                                              <a:schemeClr val="hlink"/>
                                            </p:clrVal>
                                          </p:val>
                                        </p:tav>
                                      </p:tavLst>
                                    </p:anim>
                                    <p:set>
                                      <p:cBhvr>
                                        <p:cTn id="15" dur="80"/>
                                        <p:tgtEl>
                                          <p:spTgt spid="6">
                                            <p:bg/>
                                          </p:spTgt>
                                        </p:tgtEl>
                                        <p:attrNameLst>
                                          <p:attrName>fill.type</p:attrName>
                                        </p:attrNameLst>
                                      </p:cBhvr>
                                      <p:to>
                                        <p:strVal val="solid"/>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27" presetClass="entr" presetSubtype="0" fill="hold" grpId="0" nodeType="clickEffect">
                                  <p:stCondLst>
                                    <p:cond delay="0"/>
                                  </p:stCondLst>
                                  <p:iterate type="lt">
                                    <p:tmPct val="50000"/>
                                  </p:iterate>
                                  <p:childTnLst>
                                    <p:set>
                                      <p:cBhvr>
                                        <p:cTn id="19" dur="1" fill="hold">
                                          <p:stCondLst>
                                            <p:cond delay="0"/>
                                          </p:stCondLst>
                                        </p:cTn>
                                        <p:tgtEl>
                                          <p:spTgt spid="6">
                                            <p:txEl>
                                              <p:pRg st="0" end="0"/>
                                            </p:txEl>
                                          </p:spTgt>
                                        </p:tgtEl>
                                        <p:attrNameLst>
                                          <p:attrName>style.visibility</p:attrName>
                                        </p:attrNameLst>
                                      </p:cBhvr>
                                      <p:to>
                                        <p:strVal val="visible"/>
                                      </p:to>
                                    </p:set>
                                    <p:anim calcmode="discrete" valueType="clr">
                                      <p:cBhvr override="childStyle">
                                        <p:cTn id="20" dur="80"/>
                                        <p:tgtEl>
                                          <p:spTgt spid="6">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1" dur="80"/>
                                        <p:tgtEl>
                                          <p:spTgt spid="6">
                                            <p:txEl>
                                              <p:pRg st="0" end="0"/>
                                            </p:txEl>
                                          </p:spTgt>
                                        </p:tgtEl>
                                        <p:attrNameLst>
                                          <p:attrName>fillcolor</p:attrName>
                                        </p:attrNameLst>
                                      </p:cBhvr>
                                      <p:tavLst>
                                        <p:tav tm="0">
                                          <p:val>
                                            <p:clrVal>
                                              <a:schemeClr val="accent2"/>
                                            </p:clrVal>
                                          </p:val>
                                        </p:tav>
                                        <p:tav tm="50000">
                                          <p:val>
                                            <p:clrVal>
                                              <a:schemeClr val="hlink"/>
                                            </p:clrVal>
                                          </p:val>
                                        </p:tav>
                                      </p:tavLst>
                                    </p:anim>
                                    <p:set>
                                      <p:cBhvr>
                                        <p:cTn id="22" dur="80"/>
                                        <p:tgtEl>
                                          <p:spTgt spid="6">
                                            <p:txEl>
                                              <p:pRg st="0" end="0"/>
                                            </p:txEl>
                                          </p:spTgt>
                                        </p:tgtEl>
                                        <p:attrNameLst>
                                          <p:attrName>fill.type</p:attrName>
                                        </p:attrNameLst>
                                      </p:cBhvr>
                                      <p:to>
                                        <p:strVal val="solid"/>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7" presetClass="entr" presetSubtype="0" fill="hold" grpId="0" nodeType="clickEffect">
                                  <p:stCondLst>
                                    <p:cond delay="0"/>
                                  </p:stCondLst>
                                  <p:iterate type="lt">
                                    <p:tmPct val="50000"/>
                                  </p:iterate>
                                  <p:childTnLst>
                                    <p:set>
                                      <p:cBhvr>
                                        <p:cTn id="26" dur="1" fill="hold">
                                          <p:stCondLst>
                                            <p:cond delay="0"/>
                                          </p:stCondLst>
                                        </p:cTn>
                                        <p:tgtEl>
                                          <p:spTgt spid="6">
                                            <p:txEl>
                                              <p:pRg st="1" end="1"/>
                                            </p:txEl>
                                          </p:spTgt>
                                        </p:tgtEl>
                                        <p:attrNameLst>
                                          <p:attrName>style.visibility</p:attrName>
                                        </p:attrNameLst>
                                      </p:cBhvr>
                                      <p:to>
                                        <p:strVal val="visible"/>
                                      </p:to>
                                    </p:set>
                                    <p:anim calcmode="discrete" valueType="clr">
                                      <p:cBhvr override="childStyle">
                                        <p:cTn id="27" dur="80"/>
                                        <p:tgtEl>
                                          <p:spTgt spid="6">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8" dur="80"/>
                                        <p:tgtEl>
                                          <p:spTgt spid="6">
                                            <p:txEl>
                                              <p:pRg st="1" end="1"/>
                                            </p:txEl>
                                          </p:spTgt>
                                        </p:tgtEl>
                                        <p:attrNameLst>
                                          <p:attrName>fillcolor</p:attrName>
                                        </p:attrNameLst>
                                      </p:cBhvr>
                                      <p:tavLst>
                                        <p:tav tm="0">
                                          <p:val>
                                            <p:clrVal>
                                              <a:schemeClr val="accent2"/>
                                            </p:clrVal>
                                          </p:val>
                                        </p:tav>
                                        <p:tav tm="50000">
                                          <p:val>
                                            <p:clrVal>
                                              <a:schemeClr val="hlink"/>
                                            </p:clrVal>
                                          </p:val>
                                        </p:tav>
                                      </p:tavLst>
                                    </p:anim>
                                    <p:set>
                                      <p:cBhvr>
                                        <p:cTn id="29" dur="80"/>
                                        <p:tgtEl>
                                          <p:spTgt spid="6">
                                            <p:txEl>
                                              <p:pRg st="1" end="1"/>
                                            </p:txEl>
                                          </p:spTgt>
                                        </p:tgtEl>
                                        <p:attrNameLst>
                                          <p:attrName>fill.type</p:attrName>
                                        </p:attrNameLst>
                                      </p:cBhvr>
                                      <p:to>
                                        <p:strVal val="solid"/>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7" presetClass="entr" presetSubtype="0" fill="hold" grpId="0" nodeType="clickEffect">
                                  <p:stCondLst>
                                    <p:cond delay="0"/>
                                  </p:stCondLst>
                                  <p:iterate type="lt">
                                    <p:tmPct val="50000"/>
                                  </p:iterate>
                                  <p:childTnLst>
                                    <p:set>
                                      <p:cBhvr>
                                        <p:cTn id="33" dur="1" fill="hold">
                                          <p:stCondLst>
                                            <p:cond delay="0"/>
                                          </p:stCondLst>
                                        </p:cTn>
                                        <p:tgtEl>
                                          <p:spTgt spid="6">
                                            <p:txEl>
                                              <p:pRg st="2" end="2"/>
                                            </p:txEl>
                                          </p:spTgt>
                                        </p:tgtEl>
                                        <p:attrNameLst>
                                          <p:attrName>style.visibility</p:attrName>
                                        </p:attrNameLst>
                                      </p:cBhvr>
                                      <p:to>
                                        <p:strVal val="visible"/>
                                      </p:to>
                                    </p:set>
                                    <p:anim calcmode="discrete" valueType="clr">
                                      <p:cBhvr override="childStyle">
                                        <p:cTn id="34" dur="80"/>
                                        <p:tgtEl>
                                          <p:spTgt spid="6">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5" dur="80"/>
                                        <p:tgtEl>
                                          <p:spTgt spid="6">
                                            <p:txEl>
                                              <p:pRg st="2" end="2"/>
                                            </p:txEl>
                                          </p:spTgt>
                                        </p:tgtEl>
                                        <p:attrNameLst>
                                          <p:attrName>fillcolor</p:attrName>
                                        </p:attrNameLst>
                                      </p:cBhvr>
                                      <p:tavLst>
                                        <p:tav tm="0">
                                          <p:val>
                                            <p:clrVal>
                                              <a:schemeClr val="accent2"/>
                                            </p:clrVal>
                                          </p:val>
                                        </p:tav>
                                        <p:tav tm="50000">
                                          <p:val>
                                            <p:clrVal>
                                              <a:schemeClr val="hlink"/>
                                            </p:clrVal>
                                          </p:val>
                                        </p:tav>
                                      </p:tavLst>
                                    </p:anim>
                                    <p:set>
                                      <p:cBhvr>
                                        <p:cTn id="36" dur="80"/>
                                        <p:tgtEl>
                                          <p:spTgt spid="6">
                                            <p:txEl>
                                              <p:pRg st="2" end="2"/>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9" grpId="0" animBg="1"/>
      <p:bldP spid="6" grpId="0" build="p"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sp>
        <p:nvSpPr>
          <p:cNvPr id="45069" name="Rectangle 13"/>
          <p:cNvSpPr>
            <a:spLocks noChangeArrowheads="1"/>
          </p:cNvSpPr>
          <p:nvPr/>
        </p:nvSpPr>
        <p:spPr bwMode="auto">
          <a:xfrm>
            <a:off x="562708" y="1645016"/>
            <a:ext cx="10719581" cy="47698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lnSpc>
                <a:spcPct val="90000"/>
              </a:lnSpc>
              <a:spcAft>
                <a:spcPct val="0"/>
              </a:spcAft>
              <a:buNone/>
            </a:pPr>
            <a:r>
              <a:rPr lang="en-US" altLang="en-US" sz="3600" b="1" dirty="0">
                <a:solidFill>
                  <a:prstClr val="black"/>
                </a:solidFill>
                <a:latin typeface="Times New Roman" panose="02020603050405020304" pitchFamily="18" charset="0"/>
                <a:cs typeface="Times New Roman" panose="02020603050405020304" pitchFamily="18" charset="0"/>
              </a:rPr>
              <a:t>* b1. </a:t>
            </a:r>
            <a:r>
              <a:rPr lang="en-US" altLang="en-US" sz="3600" b="1" dirty="0" err="1">
                <a:solidFill>
                  <a:prstClr val="black"/>
                </a:solidFill>
                <a:latin typeface="Times New Roman" panose="02020603050405020304" pitchFamily="18" charset="0"/>
                <a:cs typeface="Times New Roman" panose="02020603050405020304" pitchFamily="18" charset="0"/>
              </a:rPr>
              <a:t>Khi</a:t>
            </a:r>
            <a:r>
              <a:rPr lang="en-US" altLang="en-US" sz="3600" b="1" dirty="0">
                <a:solidFill>
                  <a:prstClr val="black"/>
                </a:solidFill>
                <a:latin typeface="Times New Roman" panose="02020603050405020304" pitchFamily="18" charset="0"/>
                <a:cs typeface="Times New Roman" panose="02020603050405020304" pitchFamily="18" charset="0"/>
              </a:rPr>
              <a:t> </a:t>
            </a:r>
            <a:r>
              <a:rPr lang="en-US" altLang="en-US" sz="3600" b="1" dirty="0" err="1">
                <a:solidFill>
                  <a:prstClr val="black"/>
                </a:solidFill>
                <a:latin typeface="Times New Roman" panose="02020603050405020304" pitchFamily="18" charset="0"/>
                <a:cs typeface="Times New Roman" panose="02020603050405020304" pitchFamily="18" charset="0"/>
              </a:rPr>
              <a:t>độc</a:t>
            </a:r>
            <a:r>
              <a:rPr lang="en-US" altLang="en-US" sz="3600" b="1" dirty="0">
                <a:solidFill>
                  <a:prstClr val="black"/>
                </a:solidFill>
                <a:latin typeface="Times New Roman" panose="02020603050405020304" pitchFamily="18" charset="0"/>
                <a:cs typeface="Times New Roman" panose="02020603050405020304" pitchFamily="18" charset="0"/>
              </a:rPr>
              <a:t> </a:t>
            </a:r>
            <a:r>
              <a:rPr lang="en-US" altLang="en-US" sz="3600" b="1" dirty="0" err="1">
                <a:solidFill>
                  <a:prstClr val="black"/>
                </a:solidFill>
                <a:latin typeface="Times New Roman" panose="02020603050405020304" pitchFamily="18" charset="0"/>
                <a:cs typeface="Times New Roman" panose="02020603050405020304" pitchFamily="18" charset="0"/>
              </a:rPr>
              <a:t>thoại</a:t>
            </a:r>
            <a:r>
              <a:rPr lang="en-US" altLang="en-US" sz="3600" b="1" dirty="0">
                <a:solidFill>
                  <a:prstClr val="black"/>
                </a:solidFill>
                <a:latin typeface="Times New Roman" panose="02020603050405020304" pitchFamily="18" charset="0"/>
                <a:cs typeface="Times New Roman" panose="02020603050405020304" pitchFamily="18" charset="0"/>
              </a:rPr>
              <a:t> : </a:t>
            </a:r>
          </a:p>
          <a:p>
            <a:pPr fontAlgn="base">
              <a:lnSpc>
                <a:spcPct val="90000"/>
              </a:lnSpc>
              <a:spcAft>
                <a:spcPct val="0"/>
              </a:spcAft>
              <a:buNone/>
            </a:pPr>
            <a:r>
              <a:rPr lang="en-US" altLang="en-US" sz="3600" i="1" dirty="0">
                <a:solidFill>
                  <a:prstClr val="black"/>
                </a:solidFill>
                <a:latin typeface="Times New Roman" panose="02020603050405020304" pitchFamily="18" charset="0"/>
                <a:cs typeface="Times New Roman" panose="02020603050405020304" pitchFamily="18" charset="0"/>
              </a:rPr>
              <a:t>“</a:t>
            </a:r>
            <a:r>
              <a:rPr lang="en-US" altLang="en-US" sz="3600" i="1" dirty="0" err="1">
                <a:solidFill>
                  <a:prstClr val="black"/>
                </a:solidFill>
                <a:latin typeface="Times New Roman" panose="02020603050405020304" pitchFamily="18" charset="0"/>
                <a:cs typeface="Times New Roman" panose="02020603050405020304" pitchFamily="18" charset="0"/>
              </a:rPr>
              <a:t>Chàng</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hãy</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khước</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từ</a:t>
            </a:r>
            <a:r>
              <a:rPr lang="en-US" altLang="en-US" sz="3600" i="1" dirty="0">
                <a:solidFill>
                  <a:prstClr val="black"/>
                </a:solidFill>
                <a:latin typeface="Times New Roman" panose="02020603050405020304" pitchFamily="18" charset="0"/>
                <a:cs typeface="Times New Roman" panose="02020603050405020304" pitchFamily="18" charset="0"/>
              </a:rPr>
              <a:t> cha </a:t>
            </a:r>
            <a:r>
              <a:rPr lang="en-US" altLang="en-US" sz="3600" i="1" dirty="0" err="1">
                <a:solidFill>
                  <a:prstClr val="black"/>
                </a:solidFill>
                <a:latin typeface="Times New Roman" panose="02020603050405020304" pitchFamily="18" charset="0"/>
                <a:cs typeface="Times New Roman" panose="02020603050405020304" pitchFamily="18" charset="0"/>
              </a:rPr>
              <a:t>chàng</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và</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từ</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chối</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dòng</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họ</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đi</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chỉ</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có</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tên</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họ</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chàng</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là</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thù</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địch</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với</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em</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thôi</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nơi</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tử</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địa</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họ</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mà</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bắt</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gặp</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anh</a:t>
            </a:r>
            <a:r>
              <a:rPr lang="en-US" altLang="en-US" sz="3600" i="1" dirty="0">
                <a:solidFill>
                  <a:prstClr val="black"/>
                </a:solidFill>
                <a:latin typeface="Times New Roman" panose="02020603050405020304" pitchFamily="18" charset="0"/>
                <a:cs typeface="Times New Roman" panose="02020603050405020304" pitchFamily="18" charset="0"/>
              </a:rPr>
              <a:t>”…</a:t>
            </a:r>
            <a:r>
              <a:rPr lang="en-US" altLang="en-US" sz="3600" dirty="0">
                <a:solidFill>
                  <a:prstClr val="black"/>
                </a:solidFill>
                <a:latin typeface="Times New Roman" panose="02020603050405020304" pitchFamily="18" charset="0"/>
                <a:cs typeface="Times New Roman" panose="02020603050405020304" pitchFamily="18" charset="0"/>
              </a:rPr>
              <a:t>.</a:t>
            </a:r>
          </a:p>
          <a:p>
            <a:pPr fontAlgn="base">
              <a:lnSpc>
                <a:spcPct val="90000"/>
              </a:lnSpc>
              <a:spcAft>
                <a:spcPct val="0"/>
              </a:spcAft>
              <a:buNone/>
            </a:pP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Giu</a:t>
            </a:r>
            <a:r>
              <a:rPr lang="en-US" altLang="en-US" sz="3600" dirty="0">
                <a:solidFill>
                  <a:prstClr val="black"/>
                </a:solidFill>
                <a:latin typeface="Times New Roman" panose="02020603050405020304" pitchFamily="18" charset="0"/>
                <a:cs typeface="Times New Roman" panose="02020603050405020304" pitchFamily="18" charset="0"/>
              </a:rPr>
              <a:t>-li-</a:t>
            </a:r>
            <a:r>
              <a:rPr lang="en-US" altLang="en-US" sz="3600" dirty="0" err="1">
                <a:solidFill>
                  <a:prstClr val="black"/>
                </a:solidFill>
                <a:latin typeface="Times New Roman" panose="02020603050405020304" pitchFamily="18" charset="0"/>
                <a:cs typeface="Times New Roman" panose="02020603050405020304" pitchFamily="18" charset="0"/>
              </a:rPr>
              <a:t>ét</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khẳng</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định</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chỉ</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có</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sự</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thù</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hận</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của</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hai</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dòng</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họ</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tình</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yêu</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của</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hai</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người</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không</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đột</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với</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hận</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thù</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ấy.Đây</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là</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quyết</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tâm</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xây</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đắp</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tình</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yêu</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của</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hai</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smtClean="0">
                <a:solidFill>
                  <a:prstClr val="black"/>
                </a:solidFill>
                <a:latin typeface="Times New Roman" panose="02020603050405020304" pitchFamily="18" charset="0"/>
                <a:cs typeface="Times New Roman" panose="02020603050405020304" pitchFamily="18" charset="0"/>
              </a:rPr>
              <a:t>người</a:t>
            </a:r>
            <a:r>
              <a:rPr lang="en-US" altLang="en-US" sz="3600" dirty="0" smtClean="0">
                <a:solidFill>
                  <a:prstClr val="black"/>
                </a:solidFill>
                <a:latin typeface="Times New Roman" panose="02020603050405020304" pitchFamily="18" charset="0"/>
                <a:cs typeface="Times New Roman" panose="02020603050405020304" pitchFamily="18" charset="0"/>
              </a:rPr>
              <a:t>.</a:t>
            </a:r>
            <a:endParaRPr lang="en-US" altLang="en-US" sz="3600" dirty="0">
              <a:solidFill>
                <a:prstClr val="black"/>
              </a:solidFill>
              <a:latin typeface="Times New Roman" panose="02020603050405020304" pitchFamily="18" charset="0"/>
              <a:cs typeface="Times New Roman" panose="02020603050405020304" pitchFamily="18" charset="0"/>
            </a:endParaRPr>
          </a:p>
          <a:p>
            <a:pPr fontAlgn="base">
              <a:lnSpc>
                <a:spcPct val="90000"/>
              </a:lnSpc>
              <a:spcAft>
                <a:spcPct val="0"/>
              </a:spcAft>
              <a:buNone/>
            </a:pPr>
            <a:r>
              <a:rPr lang="en-US" altLang="en-US" sz="3600" b="1"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  </a:t>
            </a:r>
          </a:p>
        </p:txBody>
      </p:sp>
      <p:sp>
        <p:nvSpPr>
          <p:cNvPr id="5" name="Rectangle 7"/>
          <p:cNvSpPr>
            <a:spLocks noChangeArrowheads="1"/>
          </p:cNvSpPr>
          <p:nvPr/>
        </p:nvSpPr>
        <p:spPr bwMode="auto">
          <a:xfrm>
            <a:off x="1507588" y="568837"/>
            <a:ext cx="8072510" cy="457201"/>
          </a:xfrm>
          <a:prstGeom prst="rect">
            <a:avLst/>
          </a:prstGeom>
          <a:ln/>
        </p:spPr>
        <p:style>
          <a:lnRef idx="2">
            <a:schemeClr val="accent1"/>
          </a:lnRef>
          <a:fillRef idx="1">
            <a:schemeClr val="lt1"/>
          </a:fillRef>
          <a:effectRef idx="0">
            <a:schemeClr val="accent1"/>
          </a:effectRef>
          <a:fontRef idx="minor">
            <a:schemeClr val="dk1"/>
          </a:fontRef>
        </p:style>
        <p:txBody>
          <a:bodyPr wrap="none" anchor="ct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b.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Lời</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thoại</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và</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tâm</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trạng</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của</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Giu</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-li-</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ét</a:t>
            </a:r>
            <a:endParaRPr lang="en-US" altLang="en-US" sz="3600" b="1" dirty="0">
              <a:solidFill>
                <a:schemeClr val="accent2">
                  <a:lumMod val="7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889832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069">
                                            <p:txEl>
                                              <p:pRg st="0" end="0"/>
                                            </p:txEl>
                                          </p:spTgt>
                                        </p:tgtEl>
                                        <p:attrNameLst>
                                          <p:attrName>style.visibility</p:attrName>
                                        </p:attrNameLst>
                                      </p:cBhvr>
                                      <p:to>
                                        <p:strVal val="visible"/>
                                      </p:to>
                                    </p:set>
                                    <p:animEffect transition="in" filter="blinds(horizontal)">
                                      <p:cBhvr>
                                        <p:cTn id="7" dur="500"/>
                                        <p:tgtEl>
                                          <p:spTgt spid="4506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5069">
                                            <p:txEl>
                                              <p:pRg st="1" end="1"/>
                                            </p:txEl>
                                          </p:spTgt>
                                        </p:tgtEl>
                                        <p:attrNameLst>
                                          <p:attrName>style.visibility</p:attrName>
                                        </p:attrNameLst>
                                      </p:cBhvr>
                                      <p:to>
                                        <p:strVal val="visible"/>
                                      </p:to>
                                    </p:set>
                                    <p:animEffect transition="in" filter="blinds(horizontal)">
                                      <p:cBhvr>
                                        <p:cTn id="12" dur="500"/>
                                        <p:tgtEl>
                                          <p:spTgt spid="4506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5069">
                                            <p:txEl>
                                              <p:pRg st="2" end="2"/>
                                            </p:txEl>
                                          </p:spTgt>
                                        </p:tgtEl>
                                        <p:attrNameLst>
                                          <p:attrName>style.visibility</p:attrName>
                                        </p:attrNameLst>
                                      </p:cBhvr>
                                      <p:to>
                                        <p:strVal val="visible"/>
                                      </p:to>
                                    </p:set>
                                    <p:animEffect transition="in" filter="blinds(horizontal)">
                                      <p:cBhvr>
                                        <p:cTn id="17" dur="500"/>
                                        <p:tgtEl>
                                          <p:spTgt spid="4506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5069">
                                            <p:txEl>
                                              <p:pRg st="3" end="3"/>
                                            </p:txEl>
                                          </p:spTgt>
                                        </p:tgtEl>
                                        <p:attrNameLst>
                                          <p:attrName>style.visibility</p:attrName>
                                        </p:attrNameLst>
                                      </p:cBhvr>
                                      <p:to>
                                        <p:strVal val="visible"/>
                                      </p:to>
                                    </p:set>
                                    <p:animEffect transition="in" filter="blinds(horizontal)">
                                      <p:cBhvr>
                                        <p:cTn id="22" dur="500"/>
                                        <p:tgtEl>
                                          <p:spTgt spid="45069">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16"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9" grpId="0" build="p"/>
      <p:bldP spid="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3" name="Rectangle 15"/>
          <p:cNvSpPr>
            <a:spLocks noGrp="1" noChangeArrowheads="1"/>
          </p:cNvSpPr>
          <p:nvPr>
            <p:ph type="title" sz="quarter"/>
          </p:nvPr>
        </p:nvSpPr>
        <p:spPr/>
        <p:txBody>
          <a:bodyPr/>
          <a:lstStyle/>
          <a:p>
            <a:pPr eaLnBrk="1" fontAlgn="auto" hangingPunct="1">
              <a:spcAft>
                <a:spcPts val="0"/>
              </a:spcAft>
              <a:defRPr/>
            </a:pPr>
            <a:endParaRPr lang="en-US"/>
          </a:p>
        </p:txBody>
      </p:sp>
      <p:sp>
        <p:nvSpPr>
          <p:cNvPr id="10243" name="Rectangle 16"/>
          <p:cNvSpPr>
            <a:spLocks noGrp="1"/>
          </p:cNvSpPr>
          <p:nvPr>
            <p:ph sz="quarter" idx="1"/>
          </p:nvPr>
        </p:nvSpPr>
        <p:spPr/>
        <p:txBody>
          <a:bodyPr/>
          <a:lstStyle/>
          <a:p>
            <a:pPr eaLnBrk="1" hangingPunct="1"/>
            <a:endParaRPr lang="en-US" altLang="en-US" smtClean="0"/>
          </a:p>
        </p:txBody>
      </p:sp>
      <p:sp>
        <p:nvSpPr>
          <p:cNvPr id="10244" name="Rectangle 17"/>
          <p:cNvSpPr>
            <a:spLocks noGrp="1"/>
          </p:cNvSpPr>
          <p:nvPr>
            <p:ph sz="quarter" idx="2"/>
          </p:nvPr>
        </p:nvSpPr>
        <p:spPr/>
        <p:txBody>
          <a:bodyPr/>
          <a:lstStyle/>
          <a:p>
            <a:pPr eaLnBrk="1" hangingPunct="1"/>
            <a:endParaRPr lang="en-US" altLang="en-US" smtClean="0"/>
          </a:p>
        </p:txBody>
      </p:sp>
      <p:sp>
        <p:nvSpPr>
          <p:cNvPr id="10245" name="Rectangle 18"/>
          <p:cNvSpPr>
            <a:spLocks noGrp="1"/>
          </p:cNvSpPr>
          <p:nvPr>
            <p:ph sz="quarter" idx="3"/>
          </p:nvPr>
        </p:nvSpPr>
        <p:spPr/>
        <p:txBody>
          <a:bodyPr/>
          <a:lstStyle/>
          <a:p>
            <a:pPr eaLnBrk="1" hangingPunct="1"/>
            <a:endParaRPr lang="en-US" altLang="en-US" smtClean="0"/>
          </a:p>
        </p:txBody>
      </p:sp>
      <p:sp>
        <p:nvSpPr>
          <p:cNvPr id="10246" name="Rectangle 19"/>
          <p:cNvSpPr>
            <a:spLocks noGrp="1"/>
          </p:cNvSpPr>
          <p:nvPr>
            <p:ph sz="quarter" idx="4"/>
          </p:nvPr>
        </p:nvSpPr>
        <p:spPr/>
        <p:txBody>
          <a:bodyPr/>
          <a:lstStyle/>
          <a:p>
            <a:pPr eaLnBrk="1" hangingPunct="1"/>
            <a:endParaRPr lang="en-US" altLang="en-US" smtClean="0"/>
          </a:p>
        </p:txBody>
      </p:sp>
      <p:pic>
        <p:nvPicPr>
          <p:cNvPr id="23561" name="Picture 9" descr="ANd9GcTDX-EiBhJf-VPQZ1amRcErq9gNhUJObAhfoKKQTPotHi5G4c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3573286"/>
            <a:ext cx="4659745" cy="345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0" name="AutoShape 11" descr="2Q=="/>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sz="1800">
              <a:solidFill>
                <a:prstClr val="black"/>
              </a:solidFill>
              <a:latin typeface="Arial" panose="020B0604020202020204" pitchFamily="34" charset="0"/>
              <a:cs typeface="Arial" panose="020B0604020202020204" pitchFamily="34" charset="0"/>
            </a:endParaRPr>
          </a:p>
        </p:txBody>
      </p:sp>
      <p:pic>
        <p:nvPicPr>
          <p:cNvPr id="23565" name="Picture 13" descr="images612068_davi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3800" y="90219"/>
            <a:ext cx="4591456" cy="3567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9" name="Picture 17" descr="Danh_nhau_voi_coi_xay_gi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4190" y="3840162"/>
            <a:ext cx="4591065"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80" name="Text Box 19"/>
          <p:cNvSpPr txBox="1">
            <a:spLocks noChangeArrowheads="1"/>
          </p:cNvSpPr>
          <p:nvPr/>
        </p:nvSpPr>
        <p:spPr bwMode="auto">
          <a:xfrm>
            <a:off x="8458200" y="3048001"/>
            <a:ext cx="1752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r" fontAlgn="base">
              <a:spcBef>
                <a:spcPct val="50000"/>
              </a:spcBef>
              <a:spcAft>
                <a:spcPct val="0"/>
              </a:spcAft>
              <a:buNone/>
            </a:pPr>
            <a:r>
              <a:rPr lang="en-US" altLang="en-US" sz="1800">
                <a:solidFill>
                  <a:srgbClr val="FFFF00"/>
                </a:solidFill>
                <a:latin typeface="Arial" panose="020B0604020202020204" pitchFamily="34" charset="0"/>
                <a:cs typeface="Arial" panose="020B0604020202020204" pitchFamily="34" charset="0"/>
              </a:rPr>
              <a:t>ĐIÊU KHẮC</a:t>
            </a:r>
            <a:endParaRPr lang="vi-VN" altLang="en-US" sz="1800">
              <a:solidFill>
                <a:srgbClr val="FFFF00"/>
              </a:solidFill>
              <a:latin typeface="Arial" panose="020B0604020202020204" pitchFamily="34" charset="0"/>
              <a:cs typeface="Arial" panose="020B0604020202020204" pitchFamily="34" charset="0"/>
            </a:endParaRPr>
          </a:p>
        </p:txBody>
      </p:sp>
      <p:sp>
        <p:nvSpPr>
          <p:cNvPr id="7181" name="Text Box 20"/>
          <p:cNvSpPr txBox="1">
            <a:spLocks noChangeArrowheads="1"/>
          </p:cNvSpPr>
          <p:nvPr/>
        </p:nvSpPr>
        <p:spPr bwMode="auto">
          <a:xfrm>
            <a:off x="4876800" y="6172201"/>
            <a:ext cx="1447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50000"/>
              </a:spcBef>
              <a:spcAft>
                <a:spcPct val="0"/>
              </a:spcAft>
              <a:buNone/>
            </a:pPr>
            <a:r>
              <a:rPr lang="en-US" altLang="en-US" sz="1800">
                <a:solidFill>
                  <a:srgbClr val="FFFF00"/>
                </a:solidFill>
                <a:latin typeface="Arial" panose="020B0604020202020204" pitchFamily="34" charset="0"/>
                <a:cs typeface="Arial" panose="020B0604020202020204" pitchFamily="34" charset="0"/>
              </a:rPr>
              <a:t>HỘI HỌA</a:t>
            </a:r>
            <a:endParaRPr lang="vi-VN" altLang="en-US" sz="1800">
              <a:solidFill>
                <a:srgbClr val="FFFF00"/>
              </a:solidFill>
              <a:latin typeface="Arial" panose="020B0604020202020204" pitchFamily="34" charset="0"/>
              <a:cs typeface="Arial" panose="020B0604020202020204" pitchFamily="34" charset="0"/>
            </a:endParaRPr>
          </a:p>
        </p:txBody>
      </p:sp>
      <p:sp>
        <p:nvSpPr>
          <p:cNvPr id="7182" name="Text Box 21"/>
          <p:cNvSpPr txBox="1">
            <a:spLocks noChangeArrowheads="1"/>
          </p:cNvSpPr>
          <p:nvPr/>
        </p:nvSpPr>
        <p:spPr bwMode="auto">
          <a:xfrm>
            <a:off x="8686800" y="6172201"/>
            <a:ext cx="1752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r" fontAlgn="base">
              <a:spcBef>
                <a:spcPct val="50000"/>
              </a:spcBef>
              <a:spcAft>
                <a:spcPct val="0"/>
              </a:spcAft>
              <a:buNone/>
            </a:pPr>
            <a:r>
              <a:rPr lang="en-US" altLang="en-US" sz="1800">
                <a:solidFill>
                  <a:srgbClr val="FFFF00"/>
                </a:solidFill>
                <a:latin typeface="Arial" panose="020B0604020202020204" pitchFamily="34" charset="0"/>
                <a:cs typeface="Arial" panose="020B0604020202020204" pitchFamily="34" charset="0"/>
              </a:rPr>
              <a:t>VĂN HỌC</a:t>
            </a:r>
            <a:endParaRPr lang="vi-VN" altLang="en-US" sz="1800">
              <a:solidFill>
                <a:srgbClr val="FFFF00"/>
              </a:solidFill>
              <a:latin typeface="Arial" panose="020B0604020202020204" pitchFamily="34" charset="0"/>
              <a:cs typeface="Arial" panose="020B0604020202020204" pitchFamily="34" charset="0"/>
            </a:endParaRPr>
          </a:p>
        </p:txBody>
      </p:sp>
      <p:pic>
        <p:nvPicPr>
          <p:cNvPr id="7188" name="Picture 20" descr="image03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89378"/>
            <a:ext cx="4862945" cy="356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89" name="Text Box 21"/>
          <p:cNvSpPr txBox="1">
            <a:spLocks noChangeArrowheads="1"/>
          </p:cNvSpPr>
          <p:nvPr/>
        </p:nvSpPr>
        <p:spPr bwMode="auto">
          <a:xfrm>
            <a:off x="3581400" y="3048001"/>
            <a:ext cx="2590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r" fontAlgn="base">
              <a:spcBef>
                <a:spcPct val="50000"/>
              </a:spcBef>
              <a:spcAft>
                <a:spcPct val="0"/>
              </a:spcAft>
              <a:buNone/>
            </a:pPr>
            <a:r>
              <a:rPr lang="en-US" altLang="en-US" sz="1800">
                <a:solidFill>
                  <a:srgbClr val="FFFF00"/>
                </a:solidFill>
                <a:latin typeface="Arial" panose="020B0604020202020204" pitchFamily="34" charset="0"/>
              </a:rPr>
              <a:t>KIẾN TRÚC</a:t>
            </a:r>
          </a:p>
        </p:txBody>
      </p:sp>
    </p:spTree>
    <p:extLst>
      <p:ext uri="{BB962C8B-B14F-4D97-AF65-F5344CB8AC3E}">
        <p14:creationId xmlns:p14="http://schemas.microsoft.com/office/powerpoint/2010/main" val="178276888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7188"/>
                                        </p:tgtEl>
                                        <p:attrNameLst>
                                          <p:attrName>style.visibility</p:attrName>
                                        </p:attrNameLst>
                                      </p:cBhvr>
                                      <p:to>
                                        <p:strVal val="visible"/>
                                      </p:to>
                                    </p:set>
                                    <p:animEffect transition="in" filter="circle(in)">
                                      <p:cBhvr>
                                        <p:cTn id="7" dur="2000"/>
                                        <p:tgtEl>
                                          <p:spTgt spid="71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7189"/>
                                        </p:tgtEl>
                                        <p:attrNameLst>
                                          <p:attrName>style.visibility</p:attrName>
                                        </p:attrNameLst>
                                      </p:cBhvr>
                                      <p:to>
                                        <p:strVal val="visible"/>
                                      </p:to>
                                    </p:set>
                                    <p:animEffect transition="in" filter="diamond(in)">
                                      <p:cBhvr>
                                        <p:cTn id="12" dur="2000"/>
                                        <p:tgtEl>
                                          <p:spTgt spid="718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ntr" presetSubtype="16" fill="hold" nodeType="clickEffect">
                                  <p:stCondLst>
                                    <p:cond delay="0"/>
                                  </p:stCondLst>
                                  <p:childTnLst>
                                    <p:set>
                                      <p:cBhvr>
                                        <p:cTn id="16" dur="1" fill="hold">
                                          <p:stCondLst>
                                            <p:cond delay="0"/>
                                          </p:stCondLst>
                                        </p:cTn>
                                        <p:tgtEl>
                                          <p:spTgt spid="23565"/>
                                        </p:tgtEl>
                                        <p:attrNameLst>
                                          <p:attrName>style.visibility</p:attrName>
                                        </p:attrNameLst>
                                      </p:cBhvr>
                                      <p:to>
                                        <p:strVal val="visible"/>
                                      </p:to>
                                    </p:set>
                                    <p:animEffect transition="in" filter="circle(in)">
                                      <p:cBhvr>
                                        <p:cTn id="17" dur="2000"/>
                                        <p:tgtEl>
                                          <p:spTgt spid="2356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7180"/>
                                        </p:tgtEl>
                                        <p:attrNameLst>
                                          <p:attrName>style.visibility</p:attrName>
                                        </p:attrNameLst>
                                      </p:cBhvr>
                                      <p:to>
                                        <p:strVal val="visible"/>
                                      </p:to>
                                    </p:set>
                                    <p:animEffect transition="in" filter="diamond(in)">
                                      <p:cBhvr>
                                        <p:cTn id="22" dur="2000"/>
                                        <p:tgtEl>
                                          <p:spTgt spid="718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6" presetClass="entr" presetSubtype="16" fill="hold" nodeType="clickEffect">
                                  <p:stCondLst>
                                    <p:cond delay="0"/>
                                  </p:stCondLst>
                                  <p:childTnLst>
                                    <p:set>
                                      <p:cBhvr>
                                        <p:cTn id="26" dur="1" fill="hold">
                                          <p:stCondLst>
                                            <p:cond delay="0"/>
                                          </p:stCondLst>
                                        </p:cTn>
                                        <p:tgtEl>
                                          <p:spTgt spid="23561"/>
                                        </p:tgtEl>
                                        <p:attrNameLst>
                                          <p:attrName>style.visibility</p:attrName>
                                        </p:attrNameLst>
                                      </p:cBhvr>
                                      <p:to>
                                        <p:strVal val="visible"/>
                                      </p:to>
                                    </p:set>
                                    <p:animEffect transition="in" filter="circle(in)">
                                      <p:cBhvr>
                                        <p:cTn id="27" dur="2000"/>
                                        <p:tgtEl>
                                          <p:spTgt spid="235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7181"/>
                                        </p:tgtEl>
                                        <p:attrNameLst>
                                          <p:attrName>style.visibility</p:attrName>
                                        </p:attrNameLst>
                                      </p:cBhvr>
                                      <p:to>
                                        <p:strVal val="visible"/>
                                      </p:to>
                                    </p:set>
                                    <p:animEffect transition="in" filter="diamond(in)">
                                      <p:cBhvr>
                                        <p:cTn id="32" dur="2000"/>
                                        <p:tgtEl>
                                          <p:spTgt spid="718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6" presetClass="entr" presetSubtype="16" fill="hold" nodeType="clickEffect">
                                  <p:stCondLst>
                                    <p:cond delay="0"/>
                                  </p:stCondLst>
                                  <p:childTnLst>
                                    <p:set>
                                      <p:cBhvr>
                                        <p:cTn id="36" dur="1" fill="hold">
                                          <p:stCondLst>
                                            <p:cond delay="0"/>
                                          </p:stCondLst>
                                        </p:cTn>
                                        <p:tgtEl>
                                          <p:spTgt spid="23569"/>
                                        </p:tgtEl>
                                        <p:attrNameLst>
                                          <p:attrName>style.visibility</p:attrName>
                                        </p:attrNameLst>
                                      </p:cBhvr>
                                      <p:to>
                                        <p:strVal val="visible"/>
                                      </p:to>
                                    </p:set>
                                    <p:animEffect transition="in" filter="circle(in)">
                                      <p:cBhvr>
                                        <p:cTn id="37" dur="2000"/>
                                        <p:tgtEl>
                                          <p:spTgt spid="2356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7182"/>
                                        </p:tgtEl>
                                        <p:attrNameLst>
                                          <p:attrName>style.visibility</p:attrName>
                                        </p:attrNameLst>
                                      </p:cBhvr>
                                      <p:to>
                                        <p:strVal val="visible"/>
                                      </p:to>
                                    </p:set>
                                    <p:animEffect transition="in" filter="diamond(in)">
                                      <p:cBhvr>
                                        <p:cTn id="42" dur="2000"/>
                                        <p:tgtEl>
                                          <p:spTgt spid="7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0" grpId="0"/>
      <p:bldP spid="7181" grpId="0"/>
      <p:bldP spid="7182" grpId="0"/>
      <p:bldP spid="7189"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buNone/>
            </a:pPr>
            <a:r>
              <a:rPr lang="en-US" altLang="en-US" sz="3200" b="1"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200" dirty="0" err="1">
                <a:solidFill>
                  <a:prstClr val="black"/>
                </a:solidFill>
                <a:latin typeface="Times New Roman" panose="02020603050405020304" pitchFamily="18" charset="0"/>
                <a:cs typeface="Times New Roman" panose="02020603050405020304" pitchFamily="18" charset="0"/>
              </a:rPr>
              <a:t>Hình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ảnh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thiên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nhiên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âm</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thanh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tiếng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chim</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không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phải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để</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khơi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dậy</a:t>
            </a:r>
            <a:r>
              <a:rPr lang="en-US" altLang="en-US" sz="3200" dirty="0">
                <a:solidFill>
                  <a:prstClr val="black"/>
                </a:solidFill>
                <a:latin typeface="Times New Roman" panose="02020603050405020304" pitchFamily="18" charset="0"/>
                <a:cs typeface="Times New Roman" panose="02020603050405020304" pitchFamily="18" charset="0"/>
              </a:rPr>
              <a:t> hay </a:t>
            </a:r>
            <a:r>
              <a:rPr lang="en-US" altLang="en-US" sz="3200" dirty="0" err="1">
                <a:solidFill>
                  <a:prstClr val="black"/>
                </a:solidFill>
                <a:latin typeface="Times New Roman" panose="02020603050405020304" pitchFamily="18" charset="0"/>
                <a:cs typeface="Times New Roman" panose="02020603050405020304" pitchFamily="18" charset="0"/>
              </a:rPr>
              <a:t>khoét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sâu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hận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thù</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mà</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chỉ</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để</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vượt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lên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trên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hận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thù</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bất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chấp</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hận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thù</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Cả</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hai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đều</a:t>
            </a:r>
            <a:r>
              <a:rPr lang="en-US" altLang="en-US" sz="3200" dirty="0">
                <a:solidFill>
                  <a:prstClr val="black"/>
                </a:solidFill>
                <a:latin typeface="Times New Roman" panose="02020603050405020304" pitchFamily="18" charset="0"/>
                <a:cs typeface="Times New Roman" panose="02020603050405020304" pitchFamily="18" charset="0"/>
              </a:rPr>
              <a:t> ý </a:t>
            </a:r>
            <a:r>
              <a:rPr lang="en-US" altLang="en-US" sz="3200" dirty="0" err="1">
                <a:solidFill>
                  <a:prstClr val="black"/>
                </a:solidFill>
                <a:latin typeface="Times New Roman" panose="02020603050405020304" pitchFamily="18" charset="0"/>
                <a:cs typeface="Times New Roman" panose="02020603050405020304" pitchFamily="18" charset="0"/>
              </a:rPr>
              <a:t>thức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được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sự</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thù</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hận</a:t>
            </a:r>
            <a:r>
              <a:rPr lang="en-US" altLang="en-US" sz="3200" dirty="0">
                <a:solidFill>
                  <a:prstClr val="black"/>
                </a:solidFill>
                <a:latin typeface="Times New Roman" panose="02020603050405020304" pitchFamily="18" charset="0"/>
                <a:cs typeface="Times New Roman" panose="02020603050405020304" pitchFamily="18" charset="0"/>
              </a:rPr>
              <a:t>, song </a:t>
            </a:r>
            <a:r>
              <a:rPr lang="en-US" altLang="en-US" sz="3200" dirty="0" err="1">
                <a:solidFill>
                  <a:prstClr val="black"/>
                </a:solidFill>
                <a:latin typeface="Times New Roman" panose="02020603050405020304" pitchFamily="18" charset="0"/>
                <a:cs typeface="Times New Roman" panose="02020603050405020304" pitchFamily="18" charset="0"/>
              </a:rPr>
              <a:t>nỗi</a:t>
            </a:r>
            <a:r>
              <a:rPr lang="en-US" altLang="en-US" sz="3200" dirty="0">
                <a:solidFill>
                  <a:prstClr val="black"/>
                </a:solidFill>
                <a:latin typeface="Times New Roman" panose="02020603050405020304" pitchFamily="18" charset="0"/>
                <a:cs typeface="Times New Roman" panose="02020603050405020304" pitchFamily="18" charset="0"/>
              </a:rPr>
              <a:t> lo </a:t>
            </a:r>
            <a:r>
              <a:rPr lang="en-US" altLang="en-US" sz="3200" dirty="0" err="1">
                <a:solidFill>
                  <a:prstClr val="black"/>
                </a:solidFill>
                <a:latin typeface="Times New Roman" panose="02020603050405020304" pitchFamily="18" charset="0"/>
                <a:cs typeface="Times New Roman" panose="02020603050405020304" pitchFamily="18" charset="0"/>
              </a:rPr>
              <a:t>chung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của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cả</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hai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là</a:t>
            </a:r>
            <a:r>
              <a:rPr lang="en-US" altLang="en-US" sz="3200" dirty="0">
                <a:solidFill>
                  <a:prstClr val="black"/>
                </a:solidFill>
                <a:latin typeface="Times New Roman" panose="02020603050405020304" pitchFamily="18" charset="0"/>
                <a:cs typeface="Times New Roman" panose="02020603050405020304" pitchFamily="18" charset="0"/>
              </a:rPr>
              <a:t> lo </a:t>
            </a:r>
            <a:r>
              <a:rPr lang="en-US" altLang="en-US" sz="3200" dirty="0" err="1">
                <a:solidFill>
                  <a:prstClr val="black"/>
                </a:solidFill>
                <a:latin typeface="Times New Roman" panose="02020603050405020304" pitchFamily="18" charset="0"/>
                <a:cs typeface="Times New Roman" panose="02020603050405020304" pitchFamily="18" charset="0"/>
              </a:rPr>
              <a:t>cho</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họ</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không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được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yêu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nhau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không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có</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được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yêu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của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nhau</a:t>
            </a:r>
            <a:endParaRPr lang="en-US" altLang="en-US" sz="3200" b="1"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endParaRPr>
          </a:p>
          <a:p>
            <a:endParaRPr lang="en-US" sz="3200" dirty="0"/>
          </a:p>
        </p:txBody>
      </p:sp>
      <p:sp>
        <p:nvSpPr>
          <p:cNvPr id="4" name="Rectangle 3"/>
          <p:cNvSpPr/>
          <p:nvPr/>
        </p:nvSpPr>
        <p:spPr>
          <a:xfrm>
            <a:off x="604910" y="4510745"/>
            <a:ext cx="11169747" cy="1754326"/>
          </a:xfrm>
          <a:prstGeom prst="rect">
            <a:avLst/>
          </a:prstGeom>
        </p:spPr>
        <p:style>
          <a:lnRef idx="1">
            <a:schemeClr val="accent2"/>
          </a:lnRef>
          <a:fillRef idx="2">
            <a:schemeClr val="accent2"/>
          </a:fillRef>
          <a:effectRef idx="1">
            <a:schemeClr val="accent2"/>
          </a:effectRef>
          <a:fontRef idx="minor">
            <a:schemeClr val="dk1"/>
          </a:fontRef>
        </p:style>
        <p:txBody>
          <a:bodyPr wrap="square">
            <a:spAutoFit/>
          </a:bodyPr>
          <a:lstStyle/>
          <a:p>
            <a:pPr lvl="0" eaLnBrk="0" fontAlgn="base" hangingPunct="0">
              <a:spcBef>
                <a:spcPct val="0"/>
              </a:spcBef>
              <a:spcAft>
                <a:spcPct val="0"/>
              </a:spcAft>
              <a:defRPr/>
            </a:pPr>
            <a:r>
              <a:rPr lang="en-US" sz="3600" dirty="0" err="1">
                <a:solidFill>
                  <a:prstClr val="black"/>
                </a:solidFill>
                <a:latin typeface="Times New Roman" panose="02020603050405020304" pitchFamily="18" charset="0"/>
                <a:ea typeface="Calibri"/>
                <a:cs typeface="Times New Roman" panose="02020603050405020304" pitchFamily="18" charset="0"/>
              </a:rPr>
              <a:t>Tâm</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trạng</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của</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Giu</a:t>
            </a:r>
            <a:r>
              <a:rPr lang="en-US" sz="3600" dirty="0">
                <a:solidFill>
                  <a:prstClr val="black"/>
                </a:solidFill>
                <a:latin typeface="Times New Roman" panose="02020603050405020304" pitchFamily="18" charset="0"/>
                <a:ea typeface="Calibri"/>
                <a:cs typeface="Times New Roman" panose="02020603050405020304" pitchFamily="18" charset="0"/>
              </a:rPr>
              <a:t>-li-</a:t>
            </a:r>
            <a:r>
              <a:rPr lang="en-US" sz="3600" dirty="0" err="1">
                <a:solidFill>
                  <a:prstClr val="black"/>
                </a:solidFill>
                <a:latin typeface="Times New Roman" panose="02020603050405020304" pitchFamily="18" charset="0"/>
                <a:ea typeface="Calibri"/>
                <a:cs typeface="Times New Roman" panose="02020603050405020304" pitchFamily="18" charset="0"/>
              </a:rPr>
              <a:t>ét</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không</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đơn</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giản</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như</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tâm</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trạng</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của</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Rô</a:t>
            </a:r>
            <a:r>
              <a:rPr lang="en-US" sz="3600" dirty="0">
                <a:solidFill>
                  <a:prstClr val="black"/>
                </a:solidFill>
                <a:latin typeface="Times New Roman" panose="02020603050405020304" pitchFamily="18" charset="0"/>
                <a:ea typeface="Calibri"/>
                <a:cs typeface="Times New Roman" panose="02020603050405020304" pitchFamily="18" charset="0"/>
              </a:rPr>
              <a:t>-</a:t>
            </a:r>
            <a:r>
              <a:rPr lang="en-US" sz="3600" dirty="0" err="1">
                <a:solidFill>
                  <a:prstClr val="black"/>
                </a:solidFill>
                <a:latin typeface="Times New Roman" panose="02020603050405020304" pitchFamily="18" charset="0"/>
                <a:ea typeface="Calibri"/>
                <a:cs typeface="Times New Roman" panose="02020603050405020304" pitchFamily="18" charset="0"/>
              </a:rPr>
              <a:t>mê</a:t>
            </a:r>
            <a:r>
              <a:rPr lang="en-US" sz="3600" dirty="0">
                <a:solidFill>
                  <a:prstClr val="black"/>
                </a:solidFill>
                <a:latin typeface="Times New Roman" panose="02020603050405020304" pitchFamily="18" charset="0"/>
                <a:ea typeface="Calibri"/>
                <a:cs typeface="Times New Roman" panose="02020603050405020304" pitchFamily="18" charset="0"/>
              </a:rPr>
              <a:t>-ô. </a:t>
            </a:r>
            <a:r>
              <a:rPr lang="en-US" sz="3600" dirty="0" err="1">
                <a:solidFill>
                  <a:prstClr val="black"/>
                </a:solidFill>
                <a:latin typeface="Times New Roman" panose="02020603050405020304" pitchFamily="18" charset="0"/>
                <a:ea typeface="Calibri"/>
                <a:cs typeface="Times New Roman" panose="02020603050405020304" pitchFamily="18" charset="0"/>
              </a:rPr>
              <a:t>Vì</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nàng</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là</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gái</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yếu</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đuối</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hơn</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dễ</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bị</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hoàn</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cảnh</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tác</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động</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hơn</a:t>
            </a:r>
            <a:endParaRPr lang="en-US" sz="36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2602989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24" name="Rectangle 12"/>
          <p:cNvSpPr>
            <a:spLocks noGrp="1" noChangeArrowheads="1"/>
          </p:cNvSpPr>
          <p:nvPr>
            <p:ph type="title"/>
          </p:nvPr>
        </p:nvSpPr>
        <p:spPr/>
        <p:txBody>
          <a:bodyPr/>
          <a:lstStyle/>
          <a:p>
            <a:pPr eaLnBrk="1" fontAlgn="auto" hangingPunct="1">
              <a:spcAft>
                <a:spcPts val="0"/>
              </a:spcAft>
              <a:defRPr/>
            </a:pPr>
            <a:endParaRPr lang="en-US"/>
          </a:p>
        </p:txBody>
      </p:sp>
      <p:sp>
        <p:nvSpPr>
          <p:cNvPr id="37894" name="TextBox 2"/>
          <p:cNvSpPr txBox="1">
            <a:spLocks noChangeArrowheads="1"/>
          </p:cNvSpPr>
          <p:nvPr/>
        </p:nvSpPr>
        <p:spPr bwMode="auto">
          <a:xfrm>
            <a:off x="1981200" y="1752600"/>
            <a:ext cx="4800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endParaRPr lang="en-US" altLang="en-US" sz="1800">
              <a:solidFill>
                <a:prstClr val="black"/>
              </a:solidFill>
              <a:latin typeface="Arial" panose="020B0604020202020204" pitchFamily="34" charset="0"/>
            </a:endParaRPr>
          </a:p>
        </p:txBody>
      </p:sp>
      <p:sp>
        <p:nvSpPr>
          <p:cNvPr id="8" name="Rectangle 13"/>
          <p:cNvSpPr>
            <a:spLocks noChangeArrowheads="1"/>
          </p:cNvSpPr>
          <p:nvPr/>
        </p:nvSpPr>
        <p:spPr bwMode="auto">
          <a:xfrm>
            <a:off x="478302" y="274638"/>
            <a:ext cx="11479235" cy="6294974"/>
          </a:xfrm>
          <a:prstGeom prst="rect">
            <a:avLst/>
          </a:prstGeom>
          <a:solidFill>
            <a:schemeClr val="accent6">
              <a:lumMod val="20000"/>
              <a:lumOff val="80000"/>
            </a:schemeClr>
          </a:solidFill>
          <a:ln>
            <a:noFill/>
          </a:ln>
          <a:effectLst/>
        </p:spPr>
        <p:txBody>
          <a:bodyPr/>
          <a:lstStyle/>
          <a:p>
            <a:pPr marL="228600" indent="-228600" algn="just" fontAlgn="base">
              <a:lnSpc>
                <a:spcPct val="80000"/>
              </a:lnSpc>
              <a:spcBef>
                <a:spcPct val="20000"/>
              </a:spcBef>
              <a:spcAft>
                <a:spcPct val="0"/>
              </a:spcAft>
              <a:defRPr/>
            </a:pPr>
            <a:r>
              <a:rPr lang="en-US" sz="4000" b="1" dirty="0">
                <a:solidFill>
                  <a:prstClr val="black"/>
                </a:solidFill>
                <a:latin typeface="Times New Roman" panose="02020603050405020304" pitchFamily="18" charset="0"/>
                <a:cs typeface="Times New Roman" panose="02020603050405020304" pitchFamily="18" charset="0"/>
              </a:rPr>
              <a:t>* b2. </a:t>
            </a:r>
            <a:r>
              <a:rPr lang="en-US" sz="4000" b="1" dirty="0" err="1">
                <a:solidFill>
                  <a:prstClr val="black"/>
                </a:solidFill>
                <a:latin typeface="Times New Roman" panose="02020603050405020304" pitchFamily="18" charset="0"/>
                <a:cs typeface="Times New Roman" panose="02020603050405020304" pitchFamily="18" charset="0"/>
              </a:rPr>
              <a:t>Khi</a:t>
            </a:r>
            <a:r>
              <a:rPr lang="en-US" sz="4000" b="1" dirty="0">
                <a:solidFill>
                  <a:prstClr val="black"/>
                </a:solidFill>
                <a:latin typeface="Times New Roman" panose="02020603050405020304" pitchFamily="18" charset="0"/>
                <a:cs typeface="Times New Roman" panose="02020603050405020304" pitchFamily="18" charset="0"/>
              </a:rPr>
              <a:t> </a:t>
            </a:r>
            <a:r>
              <a:rPr lang="en-US" sz="4000" b="1" dirty="0" err="1">
                <a:solidFill>
                  <a:prstClr val="black"/>
                </a:solidFill>
                <a:latin typeface="Times New Roman" panose="02020603050405020304" pitchFamily="18" charset="0"/>
                <a:cs typeface="Times New Roman" panose="02020603050405020304" pitchFamily="18" charset="0"/>
              </a:rPr>
              <a:t>đối</a:t>
            </a:r>
            <a:r>
              <a:rPr lang="en-US" sz="4000" b="1" dirty="0">
                <a:solidFill>
                  <a:prstClr val="black"/>
                </a:solidFill>
                <a:latin typeface="Times New Roman" panose="02020603050405020304" pitchFamily="18" charset="0"/>
                <a:cs typeface="Times New Roman" panose="02020603050405020304" pitchFamily="18" charset="0"/>
              </a:rPr>
              <a:t> </a:t>
            </a:r>
            <a:r>
              <a:rPr lang="en-US" sz="4000" b="1" dirty="0" err="1">
                <a:solidFill>
                  <a:prstClr val="black"/>
                </a:solidFill>
                <a:latin typeface="Times New Roman" panose="02020603050405020304" pitchFamily="18" charset="0"/>
                <a:cs typeface="Times New Roman" panose="02020603050405020304" pitchFamily="18" charset="0"/>
              </a:rPr>
              <a:t>thoại</a:t>
            </a:r>
            <a:r>
              <a:rPr lang="en-US" sz="4000" b="1" dirty="0">
                <a:solidFill>
                  <a:prstClr val="black"/>
                </a:solidFill>
                <a:latin typeface="Times New Roman" panose="02020603050405020304" pitchFamily="18" charset="0"/>
                <a:cs typeface="Times New Roman" panose="02020603050405020304" pitchFamily="18" charset="0"/>
              </a:rPr>
              <a:t> </a:t>
            </a:r>
            <a:r>
              <a:rPr lang="en-US" sz="4000" b="1" dirty="0" err="1">
                <a:solidFill>
                  <a:prstClr val="black"/>
                </a:solidFill>
                <a:latin typeface="Times New Roman" panose="02020603050405020304" pitchFamily="18" charset="0"/>
                <a:cs typeface="Times New Roman" panose="02020603050405020304" pitchFamily="18" charset="0"/>
              </a:rPr>
              <a:t>với</a:t>
            </a:r>
            <a:r>
              <a:rPr lang="en-US" sz="4000" b="1" dirty="0">
                <a:solidFill>
                  <a:prstClr val="black"/>
                </a:solidFill>
                <a:latin typeface="Times New Roman" panose="02020603050405020304" pitchFamily="18" charset="0"/>
                <a:cs typeface="Times New Roman" panose="02020603050405020304" pitchFamily="18" charset="0"/>
              </a:rPr>
              <a:t> </a:t>
            </a:r>
            <a:r>
              <a:rPr lang="en-US" sz="4000" b="1" dirty="0" err="1">
                <a:solidFill>
                  <a:prstClr val="black"/>
                </a:solidFill>
                <a:latin typeface="Times New Roman" panose="02020603050405020304" pitchFamily="18" charset="0"/>
                <a:cs typeface="Times New Roman" panose="02020603050405020304" pitchFamily="18" charset="0"/>
              </a:rPr>
              <a:t>Rô</a:t>
            </a:r>
            <a:r>
              <a:rPr lang="en-US" sz="4000" b="1" dirty="0">
                <a:solidFill>
                  <a:prstClr val="black"/>
                </a:solidFill>
                <a:latin typeface="Times New Roman" panose="02020603050405020304" pitchFamily="18" charset="0"/>
                <a:cs typeface="Times New Roman" panose="02020603050405020304" pitchFamily="18" charset="0"/>
              </a:rPr>
              <a:t>-</a:t>
            </a:r>
            <a:r>
              <a:rPr lang="en-US" sz="4000" b="1" dirty="0" err="1">
                <a:solidFill>
                  <a:prstClr val="black"/>
                </a:solidFill>
                <a:latin typeface="Times New Roman" panose="02020603050405020304" pitchFamily="18" charset="0"/>
                <a:cs typeface="Times New Roman" panose="02020603050405020304" pitchFamily="18" charset="0"/>
              </a:rPr>
              <a:t>mê</a:t>
            </a:r>
            <a:r>
              <a:rPr lang="en-US" sz="4000" b="1" dirty="0">
                <a:solidFill>
                  <a:prstClr val="black"/>
                </a:solidFill>
                <a:latin typeface="Times New Roman" panose="02020603050405020304" pitchFamily="18" charset="0"/>
                <a:cs typeface="Times New Roman" panose="02020603050405020304" pitchFamily="18" charset="0"/>
              </a:rPr>
              <a:t>-ô :</a:t>
            </a:r>
          </a:p>
          <a:p>
            <a:pPr marL="228600" indent="-228600" algn="just" fontAlgn="base">
              <a:lnSpc>
                <a:spcPct val="80000"/>
              </a:lnSpc>
              <a:spcBef>
                <a:spcPct val="20000"/>
              </a:spcBef>
              <a:spcAft>
                <a:spcPct val="0"/>
              </a:spcAft>
              <a:defRPr/>
            </a:pPr>
            <a:r>
              <a:rPr lang="en-US" sz="4000" b="1" dirty="0">
                <a:solidFill>
                  <a:prstClr val="black"/>
                </a:solidFill>
                <a:latin typeface="Times New Roman" panose="02020603050405020304" pitchFamily="18" charset="0"/>
                <a:cs typeface="Times New Roman" panose="02020603050405020304" pitchFamily="18" charset="0"/>
              </a:rPr>
              <a:t> </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Vừa</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ngạc</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nhiên</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vừa</a:t>
            </a:r>
            <a:r>
              <a:rPr lang="en-US" sz="4000" dirty="0">
                <a:solidFill>
                  <a:prstClr val="black"/>
                </a:solidFill>
                <a:latin typeface="Times New Roman" panose="02020603050405020304" pitchFamily="18" charset="0"/>
                <a:cs typeface="Times New Roman" panose="02020603050405020304" pitchFamily="18" charset="0"/>
              </a:rPr>
              <a:t> lo </a:t>
            </a:r>
            <a:r>
              <a:rPr lang="en-US" sz="4000" dirty="0" err="1">
                <a:solidFill>
                  <a:prstClr val="black"/>
                </a:solidFill>
                <a:latin typeface="Times New Roman" panose="02020603050405020304" pitchFamily="18" charset="0"/>
                <a:cs typeface="Times New Roman" panose="02020603050405020304" pitchFamily="18" charset="0"/>
              </a:rPr>
              <a:t>lắng</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vì</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sự</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xuất</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hiện</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của</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Rô</a:t>
            </a:r>
            <a:r>
              <a:rPr lang="en-US" sz="4000" dirty="0">
                <a:solidFill>
                  <a:prstClr val="black"/>
                </a:solidFill>
                <a:latin typeface="Times New Roman" panose="02020603050405020304" pitchFamily="18" charset="0"/>
                <a:cs typeface="Times New Roman" panose="02020603050405020304" pitchFamily="18" charset="0"/>
              </a:rPr>
              <a:t>-</a:t>
            </a:r>
            <a:r>
              <a:rPr lang="en-US" sz="4000" dirty="0" err="1">
                <a:solidFill>
                  <a:prstClr val="black"/>
                </a:solidFill>
                <a:latin typeface="Times New Roman" panose="02020603050405020304" pitchFamily="18" charset="0"/>
                <a:cs typeface="Times New Roman" panose="02020603050405020304" pitchFamily="18" charset="0"/>
              </a:rPr>
              <a:t>mê</a:t>
            </a:r>
            <a:r>
              <a:rPr lang="en-US" sz="4000" dirty="0">
                <a:solidFill>
                  <a:prstClr val="black"/>
                </a:solidFill>
                <a:latin typeface="Times New Roman" panose="02020603050405020304" pitchFamily="18" charset="0"/>
                <a:cs typeface="Times New Roman" panose="02020603050405020304" pitchFamily="18" charset="0"/>
              </a:rPr>
              <a:t>-ô.</a:t>
            </a:r>
          </a:p>
          <a:p>
            <a:pPr marL="228600" indent="-228600" algn="just" fontAlgn="base">
              <a:lnSpc>
                <a:spcPct val="80000"/>
              </a:lnSpc>
              <a:spcBef>
                <a:spcPct val="20000"/>
              </a:spcBef>
              <a:spcAft>
                <a:spcPct val="0"/>
              </a:spcAft>
              <a:defRPr/>
            </a:pPr>
            <a:r>
              <a:rPr lang="en-US" sz="4000" dirty="0">
                <a:solidFill>
                  <a:prstClr val="black"/>
                </a:solidFill>
                <a:latin typeface="Times New Roman" panose="02020603050405020304" pitchFamily="18" charset="0"/>
                <a:cs typeface="Times New Roman" panose="02020603050405020304" pitchFamily="18" charset="0"/>
              </a:rPr>
              <a:t> - </a:t>
            </a:r>
            <a:r>
              <a:rPr lang="en-US" sz="4000" dirty="0" err="1">
                <a:solidFill>
                  <a:prstClr val="black"/>
                </a:solidFill>
                <a:latin typeface="Times New Roman" panose="02020603050405020304" pitchFamily="18" charset="0"/>
                <a:cs typeface="Times New Roman" panose="02020603050405020304" pitchFamily="18" charset="0"/>
              </a:rPr>
              <a:t>Thật</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sự</a:t>
            </a:r>
            <a:r>
              <a:rPr lang="en-US" sz="4000" dirty="0">
                <a:solidFill>
                  <a:prstClr val="black"/>
                </a:solidFill>
                <a:latin typeface="Times New Roman" panose="02020603050405020304" pitchFamily="18" charset="0"/>
                <a:cs typeface="Times New Roman" panose="02020603050405020304" pitchFamily="18" charset="0"/>
              </a:rPr>
              <a:t> lo </a:t>
            </a:r>
            <a:r>
              <a:rPr lang="en-US" sz="4000" dirty="0" err="1">
                <a:solidFill>
                  <a:prstClr val="black"/>
                </a:solidFill>
                <a:latin typeface="Times New Roman" panose="02020603050405020304" pitchFamily="18" charset="0"/>
                <a:cs typeface="Times New Roman" panose="02020603050405020304" pitchFamily="18" charset="0"/>
              </a:rPr>
              <a:t>sợ</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cho</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tính</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mạng</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của</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chàng</a:t>
            </a:r>
            <a:r>
              <a:rPr lang="en-US" sz="4000" dirty="0">
                <a:solidFill>
                  <a:prstClr val="black"/>
                </a:solidFill>
                <a:latin typeface="Times New Roman" panose="02020603050405020304" pitchFamily="18" charset="0"/>
                <a:cs typeface="Times New Roman" panose="02020603050405020304" pitchFamily="18" charset="0"/>
              </a:rPr>
              <a:t>.</a:t>
            </a:r>
          </a:p>
          <a:p>
            <a:pPr marL="228600" indent="-228600" algn="just" fontAlgn="base">
              <a:lnSpc>
                <a:spcPct val="80000"/>
              </a:lnSpc>
              <a:spcBef>
                <a:spcPct val="20000"/>
              </a:spcBef>
              <a:spcAft>
                <a:spcPct val="0"/>
              </a:spcAft>
              <a:defRPr/>
            </a:pPr>
            <a:r>
              <a:rPr lang="en-US" sz="4000" dirty="0">
                <a:solidFill>
                  <a:prstClr val="black"/>
                </a:solidFill>
                <a:latin typeface="Times New Roman" panose="02020603050405020304" pitchFamily="18" charset="0"/>
                <a:cs typeface="Times New Roman" panose="02020603050405020304" pitchFamily="18" charset="0"/>
              </a:rPr>
              <a:t> - </a:t>
            </a:r>
            <a:r>
              <a:rPr lang="en-US" sz="4000" dirty="0" err="1">
                <a:solidFill>
                  <a:prstClr val="black"/>
                </a:solidFill>
                <a:latin typeface="Times New Roman" panose="02020603050405020304" pitchFamily="18" charset="0"/>
                <a:cs typeface="Times New Roman" panose="02020603050405020304" pitchFamily="18" charset="0"/>
              </a:rPr>
              <a:t>Kín</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đáo</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chấp</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nhận</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tình</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yêu</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của</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Rô</a:t>
            </a:r>
            <a:r>
              <a:rPr lang="en-US" sz="4000" dirty="0">
                <a:solidFill>
                  <a:prstClr val="black"/>
                </a:solidFill>
                <a:latin typeface="Times New Roman" panose="02020603050405020304" pitchFamily="18" charset="0"/>
                <a:cs typeface="Times New Roman" panose="02020603050405020304" pitchFamily="18" charset="0"/>
              </a:rPr>
              <a:t>-</a:t>
            </a:r>
            <a:r>
              <a:rPr lang="en-US" sz="4000" dirty="0" err="1">
                <a:solidFill>
                  <a:prstClr val="black"/>
                </a:solidFill>
                <a:latin typeface="Times New Roman" panose="02020603050405020304" pitchFamily="18" charset="0"/>
                <a:cs typeface="Times New Roman" panose="02020603050405020304" pitchFamily="18" charset="0"/>
              </a:rPr>
              <a:t>mê</a:t>
            </a:r>
            <a:r>
              <a:rPr lang="en-US" sz="4000" dirty="0">
                <a:solidFill>
                  <a:prstClr val="black"/>
                </a:solidFill>
                <a:latin typeface="Times New Roman" panose="02020603050405020304" pitchFamily="18" charset="0"/>
                <a:cs typeface="Times New Roman" panose="02020603050405020304" pitchFamily="18" charset="0"/>
              </a:rPr>
              <a:t>-ô.</a:t>
            </a:r>
          </a:p>
          <a:p>
            <a:pPr marL="342900" indent="-342900" algn="just" fontAlgn="base">
              <a:lnSpc>
                <a:spcPct val="80000"/>
              </a:lnSpc>
              <a:spcBef>
                <a:spcPct val="20000"/>
              </a:spcBef>
              <a:spcAft>
                <a:spcPct val="0"/>
              </a:spcAft>
              <a:buFont typeface="Wingdings" pitchFamily="2" charset="2"/>
              <a:buChar char="è"/>
              <a:defRPr/>
            </a:pP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Giu</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-li-</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ét</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là</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thiếu</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nữ</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chân</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thành</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trong</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sáng</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đón</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nhận</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tình</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yêu</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bất</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chấp</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sự</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hận</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thù</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của</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hai</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dòng</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họ</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Đó</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là</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khát</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vọng</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được</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sống</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thật</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với</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con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người</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của</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mình</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a:t>
            </a:r>
          </a:p>
          <a:p>
            <a:pPr marL="228600" indent="-228600" algn="just" fontAlgn="base">
              <a:lnSpc>
                <a:spcPct val="80000"/>
              </a:lnSpc>
              <a:spcBef>
                <a:spcPct val="20000"/>
              </a:spcBef>
              <a:spcAft>
                <a:spcPct val="0"/>
              </a:spcAft>
              <a:defRPr/>
            </a:pPr>
            <a:endParaRPr lang="en-US" sz="4000" b="1" dirty="0">
              <a:solidFill>
                <a:prstClr val="black"/>
              </a:solidFill>
              <a:latin typeface="Times New Roman" panose="02020603050405020304" pitchFamily="18" charset="0"/>
              <a:cs typeface="Times New Roman" panose="02020603050405020304" pitchFamily="18" charset="0"/>
            </a:endParaRPr>
          </a:p>
        </p:txBody>
      </p:sp>
      <p:sp>
        <p:nvSpPr>
          <p:cNvPr id="2" name="Content Placeholder 1"/>
          <p:cNvSpPr>
            <a:spLocks noGrp="1"/>
          </p:cNvSpPr>
          <p:nvPr>
            <p:ph sz="quarter" idx="3"/>
          </p:nvPr>
        </p:nvSpPr>
        <p:spPr/>
        <p:txBody>
          <a:bodyPr/>
          <a:lstStyle/>
          <a:p>
            <a:endParaRPr lang="en-US" dirty="0"/>
          </a:p>
        </p:txBody>
      </p:sp>
    </p:spTree>
    <p:extLst>
      <p:ext uri="{BB962C8B-B14F-4D97-AF65-F5344CB8AC3E}">
        <p14:creationId xmlns:p14="http://schemas.microsoft.com/office/powerpoint/2010/main" val="218449689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bg/>
                                          </p:spTgt>
                                        </p:tgtEl>
                                        <p:attrNameLst>
                                          <p:attrName>style.visibility</p:attrName>
                                        </p:attrNameLst>
                                      </p:cBhvr>
                                      <p:to>
                                        <p:strVal val="visible"/>
                                      </p:to>
                                    </p:set>
                                    <p:animEffect transition="in" filter="blinds(horizontal)">
                                      <p:cBhvr>
                                        <p:cTn id="7" dur="500"/>
                                        <p:tgtEl>
                                          <p:spTgt spid="8">
                                            <p:bg/>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blinds(horizontal)">
                                      <p:cBhvr>
                                        <p:cTn id="12" dur="500"/>
                                        <p:tgtEl>
                                          <p:spTgt spid="8">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blinds(horizontal)">
                                      <p:cBhvr>
                                        <p:cTn id="17" dur="500"/>
                                        <p:tgtEl>
                                          <p:spTgt spid="8">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blinds(horizontal)">
                                      <p:cBhvr>
                                        <p:cTn id="22" dur="500"/>
                                        <p:tgtEl>
                                          <p:spTgt spid="8">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animEffect transition="in" filter="blinds(horizontal)">
                                      <p:cBhvr>
                                        <p:cTn id="27" dur="500"/>
                                        <p:tgtEl>
                                          <p:spTgt spid="8">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8">
                                            <p:txEl>
                                              <p:pRg st="4" end="4"/>
                                            </p:txEl>
                                          </p:spTgt>
                                        </p:tgtEl>
                                        <p:attrNameLst>
                                          <p:attrName>style.visibility</p:attrName>
                                        </p:attrNameLst>
                                      </p:cBhvr>
                                      <p:to>
                                        <p:strVal val="visible"/>
                                      </p:to>
                                    </p:set>
                                    <p:animEffect transition="in" filter="blinds(horizontal)">
                                      <p:cBhvr>
                                        <p:cTn id="32" dur="5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sp>
        <p:nvSpPr>
          <p:cNvPr id="2" name="TextBox 1"/>
          <p:cNvSpPr txBox="1"/>
          <p:nvPr/>
        </p:nvSpPr>
        <p:spPr>
          <a:xfrm>
            <a:off x="285309" y="258768"/>
            <a:ext cx="11630025" cy="4154984"/>
          </a:xfrm>
          <a:prstGeom prst="rect">
            <a:avLst/>
          </a:prstGeom>
          <a:gradFill>
            <a:gsLst>
              <a:gs pos="0">
                <a:schemeClr val="accent4">
                  <a:lumMod val="60000"/>
                  <a:lumOff val="40000"/>
                </a:schemeClr>
              </a:gs>
              <a:gs pos="50000">
                <a:schemeClr val="accent6">
                  <a:lumMod val="105000"/>
                  <a:satMod val="103000"/>
                  <a:tint val="73000"/>
                </a:schemeClr>
              </a:gs>
              <a:gs pos="100000">
                <a:schemeClr val="accent6">
                  <a:lumMod val="105000"/>
                  <a:satMod val="109000"/>
                  <a:tint val="81000"/>
                </a:schemeClr>
              </a:gs>
            </a:gsLst>
          </a:gradFill>
        </p:spPr>
        <p:style>
          <a:lnRef idx="1">
            <a:schemeClr val="accent6"/>
          </a:lnRef>
          <a:fillRef idx="2">
            <a:schemeClr val="accent6"/>
          </a:fillRef>
          <a:effectRef idx="1">
            <a:schemeClr val="accent6"/>
          </a:effectRef>
          <a:fontRef idx="minor">
            <a:schemeClr val="dk1"/>
          </a:fontRef>
        </p:style>
        <p:txBody>
          <a:bodyPr wrap="square">
            <a:spAutoFit/>
          </a:bodyPr>
          <a:lstStyle/>
          <a:p>
            <a:pPr eaLnBrk="0" fontAlgn="base" hangingPunct="0">
              <a:spcBef>
                <a:spcPct val="0"/>
              </a:spcBef>
              <a:spcAft>
                <a:spcPct val="0"/>
              </a:spcAft>
              <a:defRPr/>
            </a:pPr>
            <a:r>
              <a:rPr lang="en-US" sz="4400" b="1" dirty="0">
                <a:solidFill>
                  <a:prstClr val="black"/>
                </a:solidFill>
                <a:latin typeface="Times New Roman" panose="02020603050405020304" pitchFamily="18" charset="0"/>
                <a:cs typeface="Times New Roman" panose="02020603050405020304" pitchFamily="18" charset="0"/>
              </a:rPr>
              <a:t>b.3. </a:t>
            </a:r>
            <a:r>
              <a:rPr lang="en-US" sz="4400" b="1" dirty="0" err="1">
                <a:solidFill>
                  <a:prstClr val="black"/>
                </a:solidFill>
                <a:latin typeface="Times New Roman" panose="02020603050405020304" pitchFamily="18" charset="0"/>
                <a:cs typeface="Times New Roman" panose="02020603050405020304" pitchFamily="18" charset="0"/>
              </a:rPr>
              <a:t>Tâm</a:t>
            </a:r>
            <a:r>
              <a:rPr lang="en-US" sz="4400" b="1" dirty="0">
                <a:solidFill>
                  <a:prstClr val="black"/>
                </a:solidFill>
                <a:latin typeface="Times New Roman" panose="02020603050405020304" pitchFamily="18" charset="0"/>
                <a:cs typeface="Times New Roman" panose="02020603050405020304" pitchFamily="18" charset="0"/>
              </a:rPr>
              <a:t> </a:t>
            </a:r>
            <a:r>
              <a:rPr lang="en-US" sz="4400" b="1" dirty="0" err="1">
                <a:solidFill>
                  <a:prstClr val="black"/>
                </a:solidFill>
                <a:latin typeface="Times New Roman" panose="02020603050405020304" pitchFamily="18" charset="0"/>
                <a:cs typeface="Times New Roman" panose="02020603050405020304" pitchFamily="18" charset="0"/>
              </a:rPr>
              <a:t>trạng</a:t>
            </a:r>
            <a:r>
              <a:rPr lang="en-US" sz="4400" b="1" dirty="0">
                <a:solidFill>
                  <a:prstClr val="black"/>
                </a:solidFill>
                <a:latin typeface="Times New Roman" panose="02020603050405020304" pitchFamily="18" charset="0"/>
                <a:cs typeface="Times New Roman" panose="02020603050405020304" pitchFamily="18" charset="0"/>
              </a:rPr>
              <a:t> </a:t>
            </a:r>
            <a:r>
              <a:rPr lang="en-US" sz="4400" b="1" dirty="0" err="1">
                <a:solidFill>
                  <a:prstClr val="black"/>
                </a:solidFill>
                <a:latin typeface="Times New Roman" panose="02020603050405020304" pitchFamily="18" charset="0"/>
                <a:cs typeface="Times New Roman" panose="02020603050405020304" pitchFamily="18" charset="0"/>
              </a:rPr>
              <a:t>của</a:t>
            </a:r>
            <a:r>
              <a:rPr lang="en-US" sz="4400" b="1" dirty="0">
                <a:solidFill>
                  <a:prstClr val="black"/>
                </a:solidFill>
                <a:latin typeface="Times New Roman" panose="02020603050405020304" pitchFamily="18" charset="0"/>
                <a:cs typeface="Times New Roman" panose="02020603050405020304" pitchFamily="18" charset="0"/>
              </a:rPr>
              <a:t> </a:t>
            </a:r>
            <a:r>
              <a:rPr lang="en-US" sz="4400" b="1" dirty="0" err="1">
                <a:solidFill>
                  <a:prstClr val="black"/>
                </a:solidFill>
                <a:latin typeface="Times New Roman" panose="02020603050405020304" pitchFamily="18" charset="0"/>
                <a:cs typeface="Times New Roman" panose="02020603050405020304" pitchFamily="18" charset="0"/>
              </a:rPr>
              <a:t>Giu</a:t>
            </a:r>
            <a:r>
              <a:rPr lang="en-US" sz="4400" b="1" dirty="0">
                <a:solidFill>
                  <a:prstClr val="black"/>
                </a:solidFill>
                <a:latin typeface="Times New Roman" panose="02020603050405020304" pitchFamily="18" charset="0"/>
                <a:cs typeface="Times New Roman" panose="02020603050405020304" pitchFamily="18" charset="0"/>
              </a:rPr>
              <a:t>-li-</a:t>
            </a:r>
            <a:r>
              <a:rPr lang="en-US" sz="4400" b="1" dirty="0" err="1">
                <a:solidFill>
                  <a:prstClr val="black"/>
                </a:solidFill>
                <a:latin typeface="Times New Roman" panose="02020603050405020304" pitchFamily="18" charset="0"/>
                <a:cs typeface="Times New Roman" panose="02020603050405020304" pitchFamily="18" charset="0"/>
              </a:rPr>
              <a:t>ét</a:t>
            </a:r>
            <a:r>
              <a:rPr lang="en-US" sz="44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Giu</a:t>
            </a:r>
            <a:r>
              <a:rPr lang="en-US" sz="4400" dirty="0">
                <a:solidFill>
                  <a:prstClr val="black"/>
                </a:solidFill>
                <a:latin typeface="Times New Roman" panose="02020603050405020304" pitchFamily="18" charset="0"/>
                <a:cs typeface="Times New Roman" panose="02020603050405020304" pitchFamily="18" charset="0"/>
              </a:rPr>
              <a:t>-li-et </a:t>
            </a:r>
            <a:r>
              <a:rPr lang="en-US" sz="4400" dirty="0" err="1">
                <a:solidFill>
                  <a:prstClr val="black"/>
                </a:solidFill>
                <a:latin typeface="Times New Roman" panose="02020603050405020304" pitchFamily="18" charset="0"/>
                <a:cs typeface="Times New Roman" panose="02020603050405020304" pitchFamily="18" charset="0"/>
              </a:rPr>
              <a:t>khẳng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định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tình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yêu</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tha</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thiết</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mãnh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liệt</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và</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chân</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thành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trong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sáng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dành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cho</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Rô</a:t>
            </a:r>
            <a:r>
              <a:rPr lang="en-US" sz="4400" dirty="0">
                <a:solidFill>
                  <a:prstClr val="black"/>
                </a:solidFill>
                <a:latin typeface="Times New Roman" panose="02020603050405020304" pitchFamily="18" charset="0"/>
                <a:cs typeface="Times New Roman" panose="02020603050405020304" pitchFamily="18" charset="0"/>
              </a:rPr>
              <a:t>-me-ô</a:t>
            </a:r>
          </a:p>
          <a:p>
            <a:pPr eaLnBrk="0" fontAlgn="base" hangingPunct="0">
              <a:spcBef>
                <a:spcPct val="0"/>
              </a:spcBef>
              <a:spcAft>
                <a:spcPct val="0"/>
              </a:spcAft>
              <a:defRPr/>
            </a:pPr>
            <a:r>
              <a:rPr lang="en-US" sz="4400" dirty="0">
                <a:solidFill>
                  <a:prstClr val="black"/>
                </a:solidFill>
                <a:latin typeface="Times New Roman" panose="02020603050405020304" pitchFamily="18" charset="0"/>
                <a:cs typeface="Times New Roman" panose="02020603050405020304" pitchFamily="18" charset="0"/>
              </a:rPr>
              <a:t>-</a:t>
            </a:r>
            <a:r>
              <a:rPr lang="en-US" sz="4400" dirty="0" err="1">
                <a:solidFill>
                  <a:prstClr val="black"/>
                </a:solidFill>
                <a:latin typeface="Times New Roman" panose="02020603050405020304" pitchFamily="18" charset="0"/>
                <a:cs typeface="Times New Roman" panose="02020603050405020304" pitchFamily="18" charset="0"/>
              </a:rPr>
              <a:t>Tâm</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trạng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của</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Giu</a:t>
            </a:r>
            <a:r>
              <a:rPr lang="en-US" sz="4400" dirty="0">
                <a:solidFill>
                  <a:prstClr val="black"/>
                </a:solidFill>
                <a:latin typeface="Times New Roman" panose="02020603050405020304" pitchFamily="18" charset="0"/>
                <a:cs typeface="Times New Roman" panose="02020603050405020304" pitchFamily="18" charset="0"/>
              </a:rPr>
              <a:t>-li-</a:t>
            </a:r>
            <a:r>
              <a:rPr lang="en-US" sz="4400" dirty="0" err="1">
                <a:solidFill>
                  <a:prstClr val="black"/>
                </a:solidFill>
                <a:latin typeface="Times New Roman" panose="02020603050405020304" pitchFamily="18" charset="0"/>
                <a:cs typeface="Times New Roman" panose="02020603050405020304" pitchFamily="18" charset="0"/>
              </a:rPr>
              <a:t>ét</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không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đơn</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giản</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như</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tâm</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trạng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của</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Rô</a:t>
            </a:r>
            <a:r>
              <a:rPr lang="en-US" sz="4400" dirty="0">
                <a:solidFill>
                  <a:prstClr val="black"/>
                </a:solidFill>
                <a:latin typeface="Times New Roman" panose="02020603050405020304" pitchFamily="18" charset="0"/>
                <a:cs typeface="Times New Roman" panose="02020603050405020304" pitchFamily="18" charset="0"/>
              </a:rPr>
              <a:t>-</a:t>
            </a:r>
            <a:r>
              <a:rPr lang="en-US" sz="4400" dirty="0" err="1">
                <a:solidFill>
                  <a:prstClr val="black"/>
                </a:solidFill>
                <a:latin typeface="Times New Roman" panose="02020603050405020304" pitchFamily="18" charset="0"/>
                <a:cs typeface="Times New Roman" panose="02020603050405020304" pitchFamily="18" charset="0"/>
              </a:rPr>
              <a:t>mê</a:t>
            </a:r>
            <a:r>
              <a:rPr lang="en-US" sz="4400" dirty="0">
                <a:solidFill>
                  <a:prstClr val="black"/>
                </a:solidFill>
                <a:latin typeface="Times New Roman" panose="02020603050405020304" pitchFamily="18" charset="0"/>
                <a:cs typeface="Times New Roman" panose="02020603050405020304" pitchFamily="18" charset="0"/>
              </a:rPr>
              <a:t>-ô. </a:t>
            </a:r>
            <a:r>
              <a:rPr lang="en-US" sz="4400" dirty="0" err="1">
                <a:solidFill>
                  <a:prstClr val="black"/>
                </a:solidFill>
                <a:latin typeface="Times New Roman" panose="02020603050405020304" pitchFamily="18" charset="0"/>
                <a:cs typeface="Times New Roman" panose="02020603050405020304" pitchFamily="18" charset="0"/>
              </a:rPr>
              <a:t>Vì</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nàng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là</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gái</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yếu</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đuối</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hơn</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dễ</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bị</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hoàn</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cảnh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tác</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động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hơn</a:t>
            </a:r>
            <a:r>
              <a:rPr lang="en-US" sz="4400" dirty="0">
                <a:solidFill>
                  <a:prstClr val="black"/>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704912612"/>
      </p:ext>
    </p:extLst>
  </p:cSld>
  <p:clrMapOvr>
    <a:masterClrMapping/>
  </p:clrMapOvr>
  <p:transition spd="slow">
    <p:checke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sp>
        <p:nvSpPr>
          <p:cNvPr id="2" name="AutoShape 5"/>
          <p:cNvSpPr>
            <a:spLocks noChangeArrowheads="1"/>
          </p:cNvSpPr>
          <p:nvPr/>
        </p:nvSpPr>
        <p:spPr bwMode="auto">
          <a:xfrm>
            <a:off x="2813538" y="1082675"/>
            <a:ext cx="8197362" cy="2895600"/>
          </a:xfrm>
          <a:prstGeom prst="cloudCallout">
            <a:avLst>
              <a:gd name="adj1" fmla="val -51204"/>
              <a:gd name="adj2" fmla="val 85801"/>
            </a:avLst>
          </a:prstGeom>
          <a:solidFill>
            <a:schemeClr val="accent2">
              <a:lumMod val="40000"/>
              <a:lumOff val="60000"/>
            </a:schemeClr>
          </a:solidFill>
          <a:ln w="9525">
            <a:solidFill>
              <a:schemeClr val="tx1"/>
            </a:solidFill>
            <a:round/>
            <a:headEnd/>
            <a:tailEnd/>
          </a:ln>
          <a:effectLst/>
        </p:spPr>
        <p:txBody>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Aft>
                <a:spcPct val="0"/>
              </a:spcAft>
              <a:buNone/>
            </a:pPr>
            <a:r>
              <a:rPr lang="en-US" altLang="en-US" sz="2800">
                <a:solidFill>
                  <a:prstClr val="black"/>
                </a:solidFill>
                <a:latin typeface="Times New Roman" panose="02020603050405020304" pitchFamily="18" charset="0"/>
                <a:cs typeface="Times New Roman" panose="02020603050405020304" pitchFamily="18" charset="0"/>
              </a:rPr>
              <a:t>Những rào cản, khó khăn của mối thù truyền kiếp có ngáng trở mối tình của họ không và những lời thoại ấy có ý nghĩa như </a:t>
            </a:r>
            <a:r>
              <a:rPr lang="en-US" altLang="en-US" sz="2800" b="1" i="1">
                <a:solidFill>
                  <a:prstClr val="black"/>
                </a:solidFill>
                <a:latin typeface="Times New Roman" panose="02020603050405020304" pitchFamily="18" charset="0"/>
                <a:cs typeface="Times New Roman" panose="02020603050405020304" pitchFamily="18" charset="0"/>
              </a:rPr>
              <a:t> thế nào ?</a:t>
            </a:r>
          </a:p>
        </p:txBody>
      </p:sp>
      <p:sp>
        <p:nvSpPr>
          <p:cNvPr id="3" name="Rounded Rectangle 2"/>
          <p:cNvSpPr/>
          <p:nvPr/>
        </p:nvSpPr>
        <p:spPr>
          <a:xfrm>
            <a:off x="413081" y="3962400"/>
            <a:ext cx="11333442" cy="2895600"/>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285750" indent="-285750" eaLnBrk="0" fontAlgn="base" hangingPunct="0">
              <a:spcBef>
                <a:spcPct val="0"/>
              </a:spcBef>
              <a:spcAft>
                <a:spcPct val="0"/>
              </a:spcAft>
              <a:buFontTx/>
              <a:buChar char="-"/>
              <a:defRPr/>
            </a:pPr>
            <a:r>
              <a:rPr lang="en-US" sz="2800" dirty="0" err="1">
                <a:solidFill>
                  <a:srgbClr val="E4E9EF">
                    <a:lumMod val="10000"/>
                  </a:srgbClr>
                </a:solidFill>
                <a:latin typeface="Times New Roman" panose="02020603050405020304" pitchFamily="18" charset="0"/>
                <a:cs typeface="Times New Roman" panose="02020603050405020304" pitchFamily="18" charset="0"/>
              </a:rPr>
              <a:t>Vì</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tình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yêu</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mà</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cả</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hai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đều</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ghét</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bỏ</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chính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tên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họ</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của</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mình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và</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sẵn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sàng</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đổi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nó</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để</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theo</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đuổi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tình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yêu</a:t>
            </a:r>
            <a:r>
              <a:rPr lang="en-US" sz="2800" dirty="0">
                <a:solidFill>
                  <a:srgbClr val="E4E9EF">
                    <a:lumMod val="10000"/>
                  </a:srgbClr>
                </a:solidFill>
                <a:latin typeface="Times New Roman" panose="02020603050405020304" pitchFamily="18" charset="0"/>
                <a:cs typeface="Times New Roman" panose="02020603050405020304" pitchFamily="18" charset="0"/>
              </a:rPr>
              <a:t>.</a:t>
            </a:r>
          </a:p>
          <a:p>
            <a:pPr marL="285750" indent="-285750" eaLnBrk="0" fontAlgn="base" hangingPunct="0">
              <a:spcBef>
                <a:spcPct val="0"/>
              </a:spcBef>
              <a:spcAft>
                <a:spcPct val="0"/>
              </a:spcAft>
              <a:buFontTx/>
              <a:buChar char="-"/>
              <a:defRPr/>
            </a:pPr>
            <a:r>
              <a:rPr lang="en-US" sz="2800" dirty="0" err="1">
                <a:solidFill>
                  <a:srgbClr val="E4E9EF">
                    <a:lumMod val="10000"/>
                  </a:srgbClr>
                </a:solidFill>
                <a:latin typeface="Times New Roman" panose="02020603050405020304" pitchFamily="18" charset="0"/>
                <a:cs typeface="Times New Roman" panose="02020603050405020304" pitchFamily="18" charset="0"/>
              </a:rPr>
              <a:t>Tình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yêu</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chưa</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xung</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đột</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với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thù</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hận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mà</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chỉ</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diễn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ra</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trên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nền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thù</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hận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Thù</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hận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bị</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đẩy</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lùi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chỉ</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còn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tình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người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bao</a:t>
            </a:r>
            <a:r>
              <a:rPr lang="en-US" sz="2800" dirty="0">
                <a:solidFill>
                  <a:srgbClr val="E4E9EF">
                    <a:lumMod val="10000"/>
                  </a:srgbClr>
                </a:solidFill>
                <a:latin typeface="Times New Roman" panose="02020603050405020304" pitchFamily="18" charset="0"/>
                <a:cs typeface="Times New Roman" panose="02020603050405020304" pitchFamily="18" charset="0"/>
              </a:rPr>
              <a:t> la, </a:t>
            </a:r>
            <a:r>
              <a:rPr lang="en-US" sz="2800" dirty="0" err="1">
                <a:solidFill>
                  <a:srgbClr val="E4E9EF">
                    <a:lumMod val="10000"/>
                  </a:srgbClr>
                </a:solidFill>
                <a:latin typeface="Times New Roman" panose="02020603050405020304" pitchFamily="18" charset="0"/>
                <a:cs typeface="Times New Roman" panose="02020603050405020304" pitchFamily="18" charset="0"/>
              </a:rPr>
              <a:t>phù</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hợp</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với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lí</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tưởng</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nhân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văn</a:t>
            </a:r>
            <a:r>
              <a:rPr lang="en-US" sz="2800" dirty="0">
                <a:solidFill>
                  <a:srgbClr val="E4E9EF">
                    <a:lumMod val="10000"/>
                  </a:srgbClr>
                </a:solidFill>
                <a:latin typeface="Times New Roman" panose="02020603050405020304" pitchFamily="18" charset="0"/>
                <a:cs typeface="Times New Roman" panose="02020603050405020304" pitchFamily="18" charset="0"/>
              </a:rPr>
              <a:t>. </a:t>
            </a:r>
          </a:p>
        </p:txBody>
      </p:sp>
      <p:sp>
        <p:nvSpPr>
          <p:cNvPr id="39940" name="TextBox 3"/>
          <p:cNvSpPr txBox="1">
            <a:spLocks noChangeArrowheads="1"/>
          </p:cNvSpPr>
          <p:nvPr/>
        </p:nvSpPr>
        <p:spPr bwMode="auto">
          <a:xfrm>
            <a:off x="1045759" y="254000"/>
            <a:ext cx="6802841" cy="646331"/>
          </a:xfrm>
          <a:prstGeom prst="rect">
            <a:avLst/>
          </a:prstGeom>
          <a:solidFill>
            <a:schemeClr val="accent2"/>
          </a:solidFill>
          <a:ln>
            <a:noFill/>
          </a:ln>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600">
                <a:solidFill>
                  <a:prstClr val="black"/>
                </a:solidFill>
                <a:latin typeface="Times New Roman" panose="02020603050405020304" pitchFamily="18" charset="0"/>
                <a:cs typeface="Times New Roman" panose="02020603050405020304" pitchFamily="18" charset="0"/>
              </a:rPr>
              <a:t>C. Ý nghĩa của những lời thoại</a:t>
            </a:r>
          </a:p>
        </p:txBody>
      </p:sp>
    </p:spTree>
    <p:extLst>
      <p:ext uri="{BB962C8B-B14F-4D97-AF65-F5344CB8AC3E}">
        <p14:creationId xmlns:p14="http://schemas.microsoft.com/office/powerpoint/2010/main" val="14188134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xit" presetSubtype="10" fill="hold" grpId="1" nodeType="clickEffect">
                                  <p:stCondLst>
                                    <p:cond delay="0"/>
                                  </p:stCondLst>
                                  <p:childTnLst>
                                    <p:animEffect transition="out" filter="checkerboard(across)">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6" name="TextBox 2"/>
          <p:cNvSpPr txBox="1">
            <a:spLocks noChangeArrowheads="1"/>
          </p:cNvSpPr>
          <p:nvPr/>
        </p:nvSpPr>
        <p:spPr bwMode="auto">
          <a:xfrm>
            <a:off x="1981200" y="1752600"/>
            <a:ext cx="4800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endParaRPr lang="en-US" altLang="en-US" sz="1800">
              <a:solidFill>
                <a:prstClr val="black"/>
              </a:solidFill>
              <a:latin typeface="Arial" panose="020B0604020202020204" pitchFamily="34" charset="0"/>
            </a:endParaRPr>
          </a:p>
        </p:txBody>
      </p:sp>
      <p:sp>
        <p:nvSpPr>
          <p:cNvPr id="40967" name="TextBox 4"/>
          <p:cNvSpPr txBox="1">
            <a:spLocks noChangeArrowheads="1"/>
          </p:cNvSpPr>
          <p:nvPr/>
        </p:nvSpPr>
        <p:spPr bwMode="auto">
          <a:xfrm>
            <a:off x="566469" y="416719"/>
            <a:ext cx="5932806" cy="1077218"/>
          </a:xfrm>
          <a:prstGeom prst="rect">
            <a:avLst/>
          </a:prstGeom>
          <a:solidFill>
            <a:schemeClr val="accent5">
              <a:lumMod val="20000"/>
              <a:lumOff val="80000"/>
            </a:schemeClr>
          </a:solidFill>
          <a:ln w="9525">
            <a:solidFill>
              <a:srgbClr val="FFFF00"/>
            </a:solidFill>
            <a:miter lim="800000"/>
            <a:headEnd/>
            <a:tailEnd/>
          </a:ln>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dirty="0">
                <a:solidFill>
                  <a:prstClr val="black"/>
                </a:solidFill>
                <a:latin typeface="Times New Roman" panose="02020603050405020304" pitchFamily="18" charset="0"/>
                <a:cs typeface="Times New Roman" panose="02020603050405020304" pitchFamily="18" charset="0"/>
              </a:rPr>
              <a:t>2. </a:t>
            </a:r>
            <a:r>
              <a:rPr lang="en-US" altLang="en-US" sz="3200" dirty="0" err="1">
                <a:solidFill>
                  <a:prstClr val="black"/>
                </a:solidFill>
                <a:latin typeface="Times New Roman" panose="02020603050405020304" pitchFamily="18" charset="0"/>
                <a:cs typeface="Times New Roman" panose="02020603050405020304" pitchFamily="18" charset="0"/>
              </a:rPr>
              <a:t>Hồi</a:t>
            </a:r>
            <a:r>
              <a:rPr lang="en-US" altLang="en-US" sz="3200" dirty="0">
                <a:solidFill>
                  <a:prstClr val="black"/>
                </a:solidFill>
                <a:latin typeface="Times New Roman" panose="02020603050405020304" pitchFamily="18" charset="0"/>
                <a:cs typeface="Times New Roman" panose="02020603050405020304" pitchFamily="18" charset="0"/>
              </a:rPr>
              <a:t> 3, </a:t>
            </a:r>
            <a:r>
              <a:rPr lang="en-US" altLang="en-US" sz="3200" dirty="0" err="1">
                <a:solidFill>
                  <a:prstClr val="black"/>
                </a:solidFill>
                <a:latin typeface="Times New Roman" panose="02020603050405020304" pitchFamily="18" charset="0"/>
                <a:cs typeface="Times New Roman" panose="02020603050405020304" pitchFamily="18" charset="0"/>
              </a:rPr>
              <a:t>cảnh</a:t>
            </a:r>
            <a:r>
              <a:rPr lang="en-US" altLang="en-US" sz="3200" dirty="0">
                <a:solidFill>
                  <a:prstClr val="black"/>
                </a:solidFill>
                <a:latin typeface="Times New Roman" panose="02020603050405020304" pitchFamily="18" charset="0"/>
                <a:cs typeface="Times New Roman" panose="02020603050405020304" pitchFamily="18" charset="0"/>
              </a:rPr>
              <a:t> V: </a:t>
            </a:r>
            <a:r>
              <a:rPr lang="en-US" altLang="en-US" sz="3200" dirty="0" err="1">
                <a:solidFill>
                  <a:prstClr val="black"/>
                </a:solidFill>
                <a:latin typeface="Times New Roman" panose="02020603050405020304" pitchFamily="18" charset="0"/>
                <a:cs typeface="Times New Roman" panose="02020603050405020304" pitchFamily="18" charset="0"/>
              </a:rPr>
              <a:t>Vĩnh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biệt</a:t>
            </a:r>
            <a:r>
              <a:rPr lang="en-US" altLang="en-US" sz="3200" dirty="0">
                <a:solidFill>
                  <a:prstClr val="black"/>
                </a:solidFill>
                <a:latin typeface="Times New Roman" panose="02020603050405020304" pitchFamily="18" charset="0"/>
                <a:cs typeface="Times New Roman" panose="02020603050405020304" pitchFamily="18" charset="0"/>
              </a:rPr>
              <a:t> –chia </a:t>
            </a:r>
            <a:r>
              <a:rPr lang="en-US" altLang="en-US" sz="3200" dirty="0" err="1">
                <a:solidFill>
                  <a:prstClr val="black"/>
                </a:solidFill>
                <a:latin typeface="Times New Roman" panose="02020603050405020304" pitchFamily="18" charset="0"/>
                <a:cs typeface="Times New Roman" panose="02020603050405020304" pitchFamily="18" charset="0"/>
              </a:rPr>
              <a:t>ly</a:t>
            </a:r>
            <a:endParaRPr lang="en-US" altLang="en-US" sz="3200" dirty="0">
              <a:solidFill>
                <a:prstClr val="black"/>
              </a:solidFill>
              <a:latin typeface="Times New Roman" panose="02020603050405020304" pitchFamily="18" charset="0"/>
              <a:cs typeface="Times New Roman" panose="02020603050405020304" pitchFamily="18" charset="0"/>
            </a:endParaRPr>
          </a:p>
        </p:txBody>
      </p:sp>
      <p:sp>
        <p:nvSpPr>
          <p:cNvPr id="40968" name="TextBox 5"/>
          <p:cNvSpPr txBox="1">
            <a:spLocks noChangeArrowheads="1"/>
          </p:cNvSpPr>
          <p:nvPr/>
        </p:nvSpPr>
        <p:spPr bwMode="auto">
          <a:xfrm>
            <a:off x="1565276" y="1752601"/>
            <a:ext cx="5902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FontTx/>
              <a:buAutoNum type="alphaLcPeriod"/>
            </a:pPr>
            <a:r>
              <a:rPr lang="en-US" altLang="en-US" sz="2800">
                <a:solidFill>
                  <a:prstClr val="black"/>
                </a:solidFill>
                <a:latin typeface="Times New Roman" panose="02020603050405020304" pitchFamily="18" charset="0"/>
                <a:cs typeface="Times New Roman" panose="02020603050405020304" pitchFamily="18" charset="0"/>
              </a:rPr>
              <a:t>Nhân vật Giu-li-et:</a:t>
            </a:r>
          </a:p>
        </p:txBody>
      </p:sp>
      <p:sp>
        <p:nvSpPr>
          <p:cNvPr id="40969" name="TextBox 6"/>
          <p:cNvSpPr txBox="1">
            <a:spLocks noChangeArrowheads="1"/>
          </p:cNvSpPr>
          <p:nvPr/>
        </p:nvSpPr>
        <p:spPr bwMode="auto">
          <a:xfrm>
            <a:off x="384175" y="2927723"/>
            <a:ext cx="10025917"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dirty="0">
                <a:solidFill>
                  <a:prstClr val="black"/>
                </a:solidFill>
                <a:latin typeface="Times New Roman" panose="02020603050405020304" pitchFamily="18" charset="0"/>
                <a:cs typeface="Times New Roman" panose="02020603050405020304" pitchFamily="18" charset="0"/>
              </a:rPr>
              <a:t>- </a:t>
            </a:r>
            <a:r>
              <a:rPr lang="vi-VN" altLang="en-US" sz="3200" dirty="0">
                <a:solidFill>
                  <a:prstClr val="black"/>
                </a:solidFill>
                <a:latin typeface="Times New Roman" panose="02020603050405020304" pitchFamily="18" charset="0"/>
                <a:cs typeface="Times New Roman" panose="02020603050405020304" pitchFamily="18" charset="0"/>
              </a:rPr>
              <a:t>Muốn níu kéo người yêu ở lại (</a:t>
            </a:r>
            <a:r>
              <a:rPr lang="vi-VN" altLang="en-US" sz="3200" i="1" dirty="0">
                <a:solidFill>
                  <a:prstClr val="black"/>
                </a:solidFill>
                <a:latin typeface="Times New Roman" panose="02020603050405020304" pitchFamily="18" charset="0"/>
                <a:cs typeface="Times New Roman" panose="02020603050405020304" pitchFamily="18" charset="0"/>
              </a:rPr>
              <a:t>Anh đi ư? Trời còn lâu mới sáng. Anh ơi, anh cứ tin lời em nói)</a:t>
            </a:r>
            <a:endParaRPr lang="en-US" altLang="en-US" sz="32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buNone/>
            </a:pPr>
            <a:r>
              <a:rPr lang="vi-VN" altLang="en-US" sz="3200" dirty="0">
                <a:solidFill>
                  <a:prstClr val="black"/>
                </a:solidFill>
                <a:latin typeface="Times New Roman" panose="02020603050405020304" pitchFamily="18" charset="0"/>
                <a:cs typeface="Times New Roman" panose="02020603050405020304" pitchFamily="18" charset="0"/>
              </a:rPr>
              <a:t>- Khi trời sáng: giọng điệu thúc giục, vội vàng, hoảng hốt </a:t>
            </a:r>
            <a:r>
              <a:rPr lang="vi-VN" altLang="en-US" sz="3200" dirty="0" smtClean="0">
                <a:solidFill>
                  <a:prstClr val="black"/>
                </a:solidFill>
                <a:latin typeface="Times New Roman" panose="02020603050405020304" pitchFamily="18" charset="0"/>
                <a:cs typeface="Times New Roman" panose="02020603050405020304" pitchFamily="18" charset="0"/>
              </a:rPr>
              <a:t>(</a:t>
            </a:r>
            <a:r>
              <a:rPr lang="vi-VN" altLang="en-US" sz="3200" i="1" dirty="0" smtClean="0">
                <a:solidFill>
                  <a:prstClr val="black"/>
                </a:solidFill>
                <a:latin typeface="Times New Roman" panose="02020603050405020304" pitchFamily="18" charset="0"/>
                <a:cs typeface="Times New Roman" panose="02020603050405020304" pitchFamily="18" charset="0"/>
              </a:rPr>
              <a:t>Trời </a:t>
            </a:r>
            <a:r>
              <a:rPr lang="vi-VN" altLang="en-US" sz="3200" i="1" dirty="0">
                <a:solidFill>
                  <a:prstClr val="black"/>
                </a:solidFill>
                <a:latin typeface="Times New Roman" panose="02020603050405020304" pitchFamily="18" charset="0"/>
                <a:cs typeface="Times New Roman" panose="02020603050405020304" pitchFamily="18" charset="0"/>
              </a:rPr>
              <a:t>sáng rồi, trời sáng rồi! Anh ơi, đi đi, đi ngay đi; Anh ơi, anh đi đi. Trời mỗi lúc một sáng</a:t>
            </a:r>
            <a:r>
              <a:rPr lang="vi-VN" altLang="en-US" sz="3200" dirty="0">
                <a:solidFill>
                  <a:prstClr val="black"/>
                </a:solidFill>
                <a:latin typeface="Times New Roman" panose="02020603050405020304" pitchFamily="18" charset="0"/>
                <a:cs typeface="Times New Roman" panose="02020603050405020304" pitchFamily="18" charset="0"/>
              </a:rPr>
              <a:t>).</a:t>
            </a:r>
            <a:endParaRPr lang="en-US" altLang="en-US" sz="32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buNone/>
            </a:pPr>
            <a:endParaRPr lang="en-US" altLang="en-US" sz="3200" dirty="0">
              <a:solidFill>
                <a:prstClr val="black"/>
              </a:solidFill>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2"/>
          <a:stretch>
            <a:fillRect/>
          </a:stretch>
        </p:blipFill>
        <p:spPr>
          <a:xfrm>
            <a:off x="8306974" y="112931"/>
            <a:ext cx="3885026" cy="2762011"/>
          </a:xfrm>
          <a:prstGeom prst="rect">
            <a:avLst/>
          </a:prstGeom>
        </p:spPr>
      </p:pic>
    </p:spTree>
    <p:extLst>
      <p:ext uri="{BB962C8B-B14F-4D97-AF65-F5344CB8AC3E}">
        <p14:creationId xmlns:p14="http://schemas.microsoft.com/office/powerpoint/2010/main" val="373855944"/>
      </p:ext>
    </p:extLst>
  </p:cSld>
  <p:clrMapOvr>
    <a:masterClrMapping/>
  </p:clrMapOvr>
  <p:transition spd="slow">
    <p:randomBar dir="vert"/>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Content Placeholder 2"/>
          <p:cNvSpPr>
            <a:spLocks noGrp="1"/>
          </p:cNvSpPr>
          <p:nvPr>
            <p:ph sz="half" idx="1"/>
          </p:nvPr>
        </p:nvSpPr>
        <p:spPr/>
        <p:txBody>
          <a:bodyPr/>
          <a:lstStyle/>
          <a:p>
            <a:endParaRPr lang="en-US" altLang="en-US" dirty="0" smtClean="0">
              <a:latin typeface="Times New Roman" panose="02020603050405020304" pitchFamily="18" charset="0"/>
              <a:cs typeface="Times New Roman" panose="02020603050405020304" pitchFamily="18" charset="0"/>
            </a:endParaRPr>
          </a:p>
        </p:txBody>
      </p:sp>
      <p:sp>
        <p:nvSpPr>
          <p:cNvPr id="41988" name="Content Placeholder 3"/>
          <p:cNvSpPr>
            <a:spLocks noGrp="1"/>
          </p:cNvSpPr>
          <p:nvPr>
            <p:ph sz="quarter" idx="2"/>
          </p:nvPr>
        </p:nvSpPr>
        <p:spPr/>
        <p:txBody>
          <a:bodyPr/>
          <a:lstStyle/>
          <a:p>
            <a:endParaRPr lang="en-US" altLang="en-US" smtClean="0">
              <a:latin typeface="Times New Roman" panose="02020603050405020304" pitchFamily="18" charset="0"/>
              <a:cs typeface="Times New Roman" panose="02020603050405020304" pitchFamily="18" charset="0"/>
            </a:endParaRPr>
          </a:p>
        </p:txBody>
      </p:sp>
      <p:sp>
        <p:nvSpPr>
          <p:cNvPr id="41989" name="Content Placeholder 4"/>
          <p:cNvSpPr>
            <a:spLocks noGrp="1"/>
          </p:cNvSpPr>
          <p:nvPr>
            <p:ph sz="quarter" idx="3"/>
          </p:nvPr>
        </p:nvSpPr>
        <p:spPr/>
        <p:txBody>
          <a:bodyPr/>
          <a:lstStyle/>
          <a:p>
            <a:endParaRPr lang="en-US" altLang="en-US" smtClean="0">
              <a:latin typeface="Times New Roman" panose="02020603050405020304" pitchFamily="18" charset="0"/>
              <a:cs typeface="Times New Roman" panose="02020603050405020304" pitchFamily="18" charset="0"/>
            </a:endParaRPr>
          </a:p>
        </p:txBody>
      </p:sp>
      <p:sp>
        <p:nvSpPr>
          <p:cNvPr id="7" name="TextBox 6"/>
          <p:cNvSpPr txBox="1"/>
          <p:nvPr/>
        </p:nvSpPr>
        <p:spPr>
          <a:xfrm>
            <a:off x="478302" y="274639"/>
            <a:ext cx="11104098" cy="1569660"/>
          </a:xfrm>
          <a:prstGeom prst="rect">
            <a:avLst/>
          </a:prstGeom>
          <a:solidFill>
            <a:schemeClr val="accent5">
              <a:lumMod val="20000"/>
              <a:lumOff val="80000"/>
            </a:schemeClr>
          </a:solidFill>
        </p:spPr>
        <p:txBody>
          <a:bodyPr wrap="square">
            <a:spAutoFit/>
          </a:bodyPr>
          <a:lstStyle/>
          <a:p>
            <a:pPr eaLnBrk="0" fontAlgn="base" hangingPunct="0">
              <a:spcBef>
                <a:spcPct val="0"/>
              </a:spcBef>
              <a:spcAft>
                <a:spcPct val="0"/>
              </a:spcAft>
              <a:defRPr/>
            </a:pPr>
            <a:r>
              <a:rPr lang="en-US" sz="2400" dirty="0" smtClean="0">
                <a:solidFill>
                  <a:prstClr val="black"/>
                </a:solidFill>
                <a:latin typeface="Times New Roman" panose="02020603050405020304" pitchFamily="18" charset="0"/>
                <a:cs typeface="Times New Roman" panose="02020603050405020304" pitchFamily="18" charset="0"/>
              </a:rPr>
              <a:t>--</a:t>
            </a:r>
            <a:r>
              <a:rPr lang="en-US" sz="2400" dirty="0" err="1">
                <a:solidFill>
                  <a:prstClr val="black"/>
                </a:solidFill>
                <a:latin typeface="Times New Roman" panose="02020603050405020304" pitchFamily="18" charset="0"/>
                <a:cs typeface="Times New Roman" panose="02020603050405020304" pitchFamily="18" charset="0"/>
              </a:rPr>
              <a:t>Cách</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cảm</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nhận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của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Giu</a:t>
            </a:r>
            <a:r>
              <a:rPr lang="en-US" sz="2400" dirty="0">
                <a:solidFill>
                  <a:prstClr val="black"/>
                </a:solidFill>
                <a:latin typeface="Times New Roman" panose="02020603050405020304" pitchFamily="18" charset="0"/>
                <a:cs typeface="Times New Roman" panose="02020603050405020304" pitchFamily="18" charset="0"/>
              </a:rPr>
              <a:t>-li-</a:t>
            </a:r>
            <a:r>
              <a:rPr lang="en-US" sz="2400" dirty="0" err="1">
                <a:solidFill>
                  <a:prstClr val="black"/>
                </a:solidFill>
                <a:latin typeface="Times New Roman" panose="02020603050405020304" pitchFamily="18" charset="0"/>
                <a:cs typeface="Times New Roman" panose="02020603050405020304" pitchFamily="18" charset="0"/>
              </a:rPr>
              <a:t>ét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về</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tiếng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chim</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sơn</a:t>
            </a:r>
            <a:r>
              <a:rPr lang="en-US" sz="2400" dirty="0">
                <a:solidFill>
                  <a:prstClr val="black"/>
                </a:solidFill>
                <a:latin typeface="Times New Roman" panose="02020603050405020304" pitchFamily="18" charset="0"/>
                <a:cs typeface="Times New Roman" panose="02020603050405020304" pitchFamily="18" charset="0"/>
              </a:rPr>
              <a:t> ca: </a:t>
            </a:r>
            <a:r>
              <a:rPr lang="en-US" sz="2400" dirty="0" err="1">
                <a:solidFill>
                  <a:prstClr val="black"/>
                </a:solidFill>
                <a:latin typeface="Times New Roman" panose="02020603050405020304" pitchFamily="18" charset="0"/>
                <a:cs typeface="Times New Roman" panose="02020603050405020304" pitchFamily="18" charset="0"/>
              </a:rPr>
              <a:t>nàng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phủ</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nhận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âm</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thanh</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êm</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ái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thánh</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thót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vốn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có</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của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loài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chim</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sơn</a:t>
            </a:r>
            <a:r>
              <a:rPr lang="en-US" sz="2400" dirty="0">
                <a:solidFill>
                  <a:prstClr val="black"/>
                </a:solidFill>
                <a:latin typeface="Times New Roman" panose="02020603050405020304" pitchFamily="18" charset="0"/>
                <a:cs typeface="Times New Roman" panose="02020603050405020304" pitchFamily="18" charset="0"/>
              </a:rPr>
              <a:t> ca. </a:t>
            </a:r>
            <a:r>
              <a:rPr lang="en-US" sz="2400" dirty="0" smtClean="0">
                <a:solidFill>
                  <a:prstClr val="black"/>
                </a:solidFill>
                <a:latin typeface="Times New Roman" panose="02020603050405020304" pitchFamily="18" charset="0"/>
                <a:cs typeface="Times New Roman" panose="02020603050405020304" pitchFamily="18" charset="0"/>
              </a:rPr>
              <a: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smtClean="0">
                <a:solidFill>
                  <a:prstClr val="black"/>
                </a:solidFill>
                <a:latin typeface="Times New Roman" panose="02020603050405020304" pitchFamily="18" charset="0"/>
                <a:cs typeface="Times New Roman" panose="02020603050405020304" pitchFamily="18" charset="0"/>
              </a:rPr>
              <a:t>dự</a:t>
            </a:r>
            <a:r>
              <a:rPr lang="en-US" sz="2400" dirty="0" smtClean="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báo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sự</a:t>
            </a:r>
            <a:r>
              <a:rPr lang="en-US" sz="2400" dirty="0">
                <a:solidFill>
                  <a:prstClr val="black"/>
                </a:solidFill>
                <a:latin typeface="Times New Roman" panose="02020603050405020304" pitchFamily="18" charset="0"/>
                <a:cs typeface="Times New Roman" panose="02020603050405020304" pitchFamily="18" charset="0"/>
              </a:rPr>
              <a:t> chia </a:t>
            </a:r>
            <a:r>
              <a:rPr lang="en-US" sz="2400" dirty="0" err="1">
                <a:solidFill>
                  <a:prstClr val="black"/>
                </a:solidFill>
                <a:latin typeface="Times New Roman" panose="02020603050405020304" pitchFamily="18" charset="0"/>
                <a:cs typeface="Times New Roman" panose="02020603050405020304" pitchFamily="18" charset="0"/>
              </a:rPr>
              <a:t>lìa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cách</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mà</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smtClean="0">
                <a:solidFill>
                  <a:prstClr val="black"/>
                </a:solidFill>
                <a:latin typeface="Times New Roman" panose="02020603050405020304" pitchFamily="18" charset="0"/>
                <a:cs typeface="Times New Roman" panose="02020603050405020304" pitchFamily="18" charset="0"/>
              </a:rPr>
              <a:t>không</a:t>
            </a:r>
            <a:r>
              <a:rPr lang="en-US" sz="2400" dirty="0" smtClean="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biết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hẹn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ngày</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trở</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lại</a:t>
            </a:r>
            <a:r>
              <a:rPr lang="en-US" sz="2400" dirty="0">
                <a:solidFill>
                  <a:prstClr val="black"/>
                </a:solidFill>
                <a:latin typeface="Times New Roman" panose="02020603050405020304" pitchFamily="18" charset="0"/>
                <a:cs typeface="Times New Roman" panose="02020603050405020304" pitchFamily="18" charset="0"/>
              </a:rPr>
              <a:t>. </a:t>
            </a:r>
          </a:p>
          <a:p>
            <a:pPr eaLnBrk="0" fontAlgn="base" hangingPunct="0">
              <a:spcBef>
                <a:spcPct val="0"/>
              </a:spcBef>
              <a:spcAft>
                <a:spcPct val="0"/>
              </a:spcAft>
              <a:defRPr/>
            </a:pP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8" name="TextBox 7"/>
          <p:cNvSpPr txBox="1"/>
          <p:nvPr/>
        </p:nvSpPr>
        <p:spPr>
          <a:xfrm>
            <a:off x="337625" y="2341564"/>
            <a:ext cx="11465169" cy="4401205"/>
          </a:xfrm>
          <a:prstGeom prst="rect">
            <a:avLst/>
          </a:prstGeom>
          <a:solidFill>
            <a:schemeClr val="accent6">
              <a:lumMod val="40000"/>
              <a:lumOff val="60000"/>
            </a:schemeClr>
          </a:solidFill>
        </p:spPr>
        <p:txBody>
          <a:bodyPr wrap="square">
            <a:spAutoFit/>
          </a:bodyPr>
          <a:lstStyle/>
          <a:p>
            <a:pPr eaLnBrk="0" fontAlgn="base" hangingPunct="0">
              <a:spcBef>
                <a:spcPct val="0"/>
              </a:spcBef>
              <a:spcAft>
                <a:spcPct val="0"/>
              </a:spcAft>
              <a:defRPr/>
            </a:pP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thoại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Giu</a:t>
            </a:r>
            <a:r>
              <a:rPr lang="en-US" sz="2800" dirty="0">
                <a:solidFill>
                  <a:prstClr val="black"/>
                </a:solidFill>
                <a:latin typeface="Times New Roman" panose="02020603050405020304" pitchFamily="18" charset="0"/>
                <a:cs typeface="Times New Roman" panose="02020603050405020304" pitchFamily="18" charset="0"/>
              </a:rPr>
              <a:t>-li-</a:t>
            </a:r>
            <a:r>
              <a:rPr lang="en-US" sz="2800" dirty="0" err="1">
                <a:solidFill>
                  <a:prstClr val="black"/>
                </a:solidFill>
                <a:latin typeface="Times New Roman" panose="02020603050405020304" pitchFamily="18" charset="0"/>
                <a:cs typeface="Times New Roman" panose="02020603050405020304" pitchFamily="18" charset="0"/>
              </a:rPr>
              <a:t>ét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chứa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đựng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nhiều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mâu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thuẫn</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Giữa</a:t>
            </a:r>
            <a:r>
              <a:rPr lang="en-US" sz="2800" dirty="0">
                <a:solidFill>
                  <a:prstClr val="black"/>
                </a:solidFill>
                <a:latin typeface="Times New Roman" panose="02020603050405020304" pitchFamily="18" charset="0"/>
                <a:cs typeface="Times New Roman" panose="02020603050405020304" pitchFamily="18" charset="0"/>
              </a:rPr>
              <a:t> 1 </a:t>
            </a:r>
            <a:r>
              <a:rPr lang="en-US" sz="2800" dirty="0" err="1">
                <a:solidFill>
                  <a:prstClr val="black"/>
                </a:solidFill>
                <a:latin typeface="Times New Roman" panose="02020603050405020304" pitchFamily="18" charset="0"/>
                <a:cs typeface="Times New Roman" panose="02020603050405020304" pitchFamily="18" charset="0"/>
              </a:rPr>
              <a:t>bên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hiện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thực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tàn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khốc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nghiệt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ngã</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thay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đổi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Rô</a:t>
            </a:r>
            <a:r>
              <a:rPr lang="en-US" sz="2800" dirty="0">
                <a:solidFill>
                  <a:prstClr val="black"/>
                </a:solidFill>
                <a:latin typeface="Times New Roman" panose="02020603050405020304" pitchFamily="18" charset="0"/>
                <a:cs typeface="Times New Roman" panose="02020603050405020304" pitchFamily="18" charset="0"/>
              </a:rPr>
              <a:t>-me-ô </a:t>
            </a:r>
            <a:r>
              <a:rPr lang="en-US" sz="2800" dirty="0" err="1">
                <a:solidFill>
                  <a:prstClr val="black"/>
                </a:solidFill>
                <a:latin typeface="Times New Roman" panose="02020603050405020304" pitchFamily="18" charset="0"/>
                <a:cs typeface="Times New Roman" panose="02020603050405020304" pitchFamily="18" charset="0"/>
              </a:rPr>
              <a:t>phải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a:t>
            </a:r>
            <a:r>
              <a:rPr lang="en-US" sz="2800"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em</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nhìn</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thấy</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anh</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đứng</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dưới</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đấy</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như</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thây</a:t>
            </a:r>
            <a:r>
              <a:rPr lang="en-US" sz="2800" i="1" dirty="0">
                <a:solidFill>
                  <a:prstClr val="black"/>
                </a:solidFill>
                <a:latin typeface="Times New Roman" panose="02020603050405020304" pitchFamily="18" charset="0"/>
                <a:cs typeface="Times New Roman" panose="02020603050405020304" pitchFamily="18" charset="0"/>
              </a:rPr>
              <a:t> ma </a:t>
            </a:r>
            <a:r>
              <a:rPr lang="en-US" sz="2800" i="1" dirty="0" err="1">
                <a:solidFill>
                  <a:prstClr val="black"/>
                </a:solidFill>
                <a:latin typeface="Times New Roman" panose="02020603050405020304" pitchFamily="18" charset="0"/>
                <a:cs typeface="Times New Roman" panose="02020603050405020304" pitchFamily="18" charset="0"/>
              </a:rPr>
              <a:t>nằm</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dưới</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mồ</a:t>
            </a:r>
            <a:r>
              <a:rPr lang="en-US" sz="2800" i="1" dirty="0">
                <a:solidFill>
                  <a:prstClr val="black"/>
                </a:solidFill>
                <a:latin typeface="Times New Roman" panose="02020603050405020304" pitchFamily="18" charset="0"/>
                <a:cs typeface="Times New Roman" panose="02020603050405020304" pitchFamily="18" charset="0"/>
              </a:rPr>
              <a:t>…”</a:t>
            </a:r>
            <a:endParaRPr lang="en-US" sz="28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bên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luôn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muốn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khao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được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sống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yêu</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anh</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ơi</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có</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bao</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giờ</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chúng</a:t>
            </a:r>
            <a:r>
              <a:rPr lang="en-US" sz="2800" i="1" dirty="0">
                <a:solidFill>
                  <a:prstClr val="black"/>
                </a:solidFill>
                <a:latin typeface="Times New Roman" panose="02020603050405020304" pitchFamily="18" charset="0"/>
                <a:cs typeface="Times New Roman" panose="02020603050405020304" pitchFamily="18" charset="0"/>
              </a:rPr>
              <a:t> ta </a:t>
            </a:r>
            <a:r>
              <a:rPr lang="en-US" sz="2800" i="1" dirty="0" err="1">
                <a:solidFill>
                  <a:prstClr val="black"/>
                </a:solidFill>
                <a:latin typeface="Times New Roman" panose="02020603050405020304" pitchFamily="18" charset="0"/>
                <a:cs typeface="Times New Roman" panose="02020603050405020304" pitchFamily="18" charset="0"/>
              </a:rPr>
              <a:t>lại</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được</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gặp</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nhau</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nữa</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không</a:t>
            </a:r>
            <a:r>
              <a:rPr lang="en-US" sz="2800" i="1" dirty="0">
                <a:solidFill>
                  <a:prstClr val="black"/>
                </a:solidFill>
                <a:latin typeface="Times New Roman" panose="02020603050405020304" pitchFamily="18" charset="0"/>
                <a:cs typeface="Times New Roman" panose="02020603050405020304" pitchFamily="18" charset="0"/>
              </a:rPr>
              <a:t>?”</a:t>
            </a:r>
            <a:endParaRPr lang="en-US" sz="28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defRPr/>
            </a:pPr>
            <a:r>
              <a:rPr lang="en-US" sz="2800" dirty="0" err="1">
                <a:solidFill>
                  <a:prstClr val="black"/>
                </a:solidFill>
                <a:latin typeface="Times New Roman" panose="02020603050405020304" pitchFamily="18" charset="0"/>
                <a:cs typeface="Times New Roman" panose="02020603050405020304" pitchFamily="18" charset="0"/>
              </a:rPr>
              <a:t>Tâm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trạng</a:t>
            </a:r>
            <a:r>
              <a:rPr lang="en-US" sz="2800" dirty="0">
                <a:solidFill>
                  <a:prstClr val="black"/>
                </a:solidFill>
                <a:latin typeface="Times New Roman" panose="02020603050405020304" pitchFamily="18" charset="0"/>
                <a:cs typeface="Times New Roman" panose="02020603050405020304" pitchFamily="18" charset="0"/>
              </a:rPr>
              <a:t>: </a:t>
            </a:r>
          </a:p>
          <a:p>
            <a:pPr eaLnBrk="0" fontAlgn="base" hangingPunct="0">
              <a:spcBef>
                <a:spcPct val="0"/>
              </a:spcBef>
              <a:spcAft>
                <a:spcPct val="0"/>
              </a:spcAft>
              <a:defRPr/>
            </a:pPr>
            <a:r>
              <a:rPr lang="en-US" sz="2800" dirty="0">
                <a:solidFill>
                  <a:schemeClr val="accent2">
                    <a:lumMod val="75000"/>
                  </a:schemeClr>
                </a:solidFill>
                <a:latin typeface="Times New Roman" panose="02020603050405020304" pitchFamily="18" charset="0"/>
                <a:cs typeface="Times New Roman" panose="02020603050405020304" pitchFamily="18" charset="0"/>
              </a:rPr>
              <a:t>→</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Sự</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đau</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đớn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mâu</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thuẫn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giằng</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xé</a:t>
            </a:r>
            <a:r>
              <a:rPr lang="en-US" sz="2800" dirty="0">
                <a:solidFill>
                  <a:schemeClr val="accent2">
                    <a:lumMod val="75000"/>
                  </a:schemeClr>
                </a:solidFill>
                <a:latin typeface="Times New Roman" panose="02020603050405020304" pitchFamily="18" charset="0"/>
                <a:cs typeface="Times New Roman" panose="02020603050405020304" pitchFamily="18" charset="0"/>
              </a:rPr>
              <a:t>, bi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quan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trước</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hiện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thực</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nghiệt</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ngã</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phũ</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phàng</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Nhưng</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dù</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có</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xa</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cách</a:t>
            </a:r>
            <a:r>
              <a:rPr lang="en-US" sz="2800" dirty="0">
                <a:solidFill>
                  <a:schemeClr val="accent2">
                    <a:lumMod val="75000"/>
                  </a:schemeClr>
                </a:solidFill>
                <a:latin typeface="Times New Roman" panose="02020603050405020304" pitchFamily="18" charset="0"/>
                <a:cs typeface="Times New Roman" panose="02020603050405020304" pitchFamily="18" charset="0"/>
              </a:rPr>
              <a:t>, chia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lìa</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trong</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đau</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đớn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thì</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Giu</a:t>
            </a:r>
            <a:r>
              <a:rPr lang="en-US" sz="2800" dirty="0">
                <a:solidFill>
                  <a:schemeClr val="accent2">
                    <a:lumMod val="75000"/>
                  </a:schemeClr>
                </a:solidFill>
                <a:latin typeface="Times New Roman" panose="02020603050405020304" pitchFamily="18" charset="0"/>
                <a:cs typeface="Times New Roman" panose="02020603050405020304" pitchFamily="18" charset="0"/>
              </a:rPr>
              <a:t>-li-et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vẫn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luôn</a:t>
            </a:r>
            <a:r>
              <a:rPr lang="en-US" sz="2800" dirty="0">
                <a:solidFill>
                  <a:schemeClr val="accent2">
                    <a:lumMod val="75000"/>
                  </a:schemeClr>
                </a:solidFill>
                <a:latin typeface="Times New Roman" panose="02020603050405020304" pitchFamily="18" charset="0"/>
                <a:cs typeface="Times New Roman" panose="02020603050405020304" pitchFamily="18" charset="0"/>
              </a:rPr>
              <a:t> hi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vọng</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khát</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khao</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có</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niềm</a:t>
            </a:r>
            <a:r>
              <a:rPr lang="en-US" sz="2800" dirty="0">
                <a:solidFill>
                  <a:schemeClr val="accent2">
                    <a:lumMod val="75000"/>
                  </a:schemeClr>
                </a:solidFill>
                <a:latin typeface="Times New Roman" panose="02020603050405020304" pitchFamily="18" charset="0"/>
                <a:cs typeface="Times New Roman" panose="02020603050405020304" pitchFamily="18" charset="0"/>
              </a:rPr>
              <a:t> tin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vào</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tình</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yêu</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vĩnh</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smtClean="0">
                <a:solidFill>
                  <a:schemeClr val="accent2">
                    <a:lumMod val="75000"/>
                  </a:schemeClr>
                </a:solidFill>
                <a:latin typeface="Times New Roman" panose="02020603050405020304" pitchFamily="18" charset="0"/>
                <a:cs typeface="Times New Roman" panose="02020603050405020304" pitchFamily="18" charset="0"/>
              </a:rPr>
              <a:t>cửu</a:t>
            </a:r>
            <a:r>
              <a:rPr lang="en-US" sz="2800" dirty="0">
                <a:solidFill>
                  <a:schemeClr val="accent2">
                    <a:lumMod val="75000"/>
                  </a:schemeClr>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endParaRPr lang="en-US" sz="28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759183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gradFill>
          <a:gsLst>
            <a:gs pos="0">
              <a:schemeClr val="accent4">
                <a:lumMod val="20000"/>
                <a:lumOff val="80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43010" name="TextBox 5"/>
          <p:cNvSpPr txBox="1">
            <a:spLocks noChangeArrowheads="1"/>
          </p:cNvSpPr>
          <p:nvPr/>
        </p:nvSpPr>
        <p:spPr bwMode="auto">
          <a:xfrm>
            <a:off x="371621" y="355511"/>
            <a:ext cx="83820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600" b="1" dirty="0">
                <a:solidFill>
                  <a:prstClr val="black"/>
                </a:solidFill>
                <a:latin typeface="Times New Roman" panose="02020603050405020304" pitchFamily="18" charset="0"/>
                <a:cs typeface="Times New Roman" panose="02020603050405020304" pitchFamily="18" charset="0"/>
              </a:rPr>
              <a:t>b. </a:t>
            </a:r>
            <a:r>
              <a:rPr lang="en-US" altLang="en-US" sz="3600" b="1" dirty="0" err="1">
                <a:solidFill>
                  <a:prstClr val="black"/>
                </a:solidFill>
                <a:latin typeface="Times New Roman" panose="02020603050405020304" pitchFamily="18" charset="0"/>
                <a:cs typeface="Times New Roman" panose="02020603050405020304" pitchFamily="18" charset="0"/>
              </a:rPr>
              <a:t>Nhân</a:t>
            </a:r>
            <a:r>
              <a:rPr lang="en-US" altLang="en-US" sz="3600" b="1" dirty="0">
                <a:solidFill>
                  <a:prstClr val="black"/>
                </a:solidFill>
                <a:latin typeface="Times New Roman" panose="02020603050405020304" pitchFamily="18" charset="0"/>
                <a:cs typeface="Times New Roman" panose="02020603050405020304" pitchFamily="18" charset="0"/>
              </a:rPr>
              <a:t> </a:t>
            </a:r>
            <a:r>
              <a:rPr lang="en-US" altLang="en-US" sz="3600" b="1" dirty="0" err="1">
                <a:solidFill>
                  <a:prstClr val="black"/>
                </a:solidFill>
                <a:latin typeface="Times New Roman" panose="02020603050405020304" pitchFamily="18" charset="0"/>
                <a:cs typeface="Times New Roman" panose="02020603050405020304" pitchFamily="18" charset="0"/>
              </a:rPr>
              <a:t>vật</a:t>
            </a:r>
            <a:r>
              <a:rPr lang="en-US" altLang="en-US" sz="3600" b="1" dirty="0">
                <a:solidFill>
                  <a:prstClr val="black"/>
                </a:solidFill>
                <a:latin typeface="Times New Roman" panose="02020603050405020304" pitchFamily="18" charset="0"/>
                <a:cs typeface="Times New Roman" panose="02020603050405020304" pitchFamily="18" charset="0"/>
              </a:rPr>
              <a:t> </a:t>
            </a:r>
            <a:r>
              <a:rPr lang="en-US" altLang="en-US" sz="3600" b="1" dirty="0" err="1">
                <a:solidFill>
                  <a:prstClr val="black"/>
                </a:solidFill>
                <a:latin typeface="Times New Roman" panose="02020603050405020304" pitchFamily="18" charset="0"/>
                <a:cs typeface="Times New Roman" panose="02020603050405020304" pitchFamily="18" charset="0"/>
              </a:rPr>
              <a:t>Rô</a:t>
            </a:r>
            <a:r>
              <a:rPr lang="en-US" altLang="en-US" sz="3600" b="1" dirty="0">
                <a:solidFill>
                  <a:prstClr val="black"/>
                </a:solidFill>
                <a:latin typeface="Times New Roman" panose="02020603050405020304" pitchFamily="18" charset="0"/>
                <a:cs typeface="Times New Roman" panose="02020603050405020304" pitchFamily="18" charset="0"/>
              </a:rPr>
              <a:t>-me-ô</a:t>
            </a:r>
            <a:endParaRPr lang="en-US" altLang="en-US" sz="36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buNone/>
            </a:pPr>
            <a:endParaRPr lang="en-US" altLang="en-US" sz="3600" dirty="0">
              <a:solidFill>
                <a:prstClr val="black"/>
              </a:solidFill>
              <a:latin typeface="Times New Roman" panose="02020603050405020304" pitchFamily="18" charset="0"/>
              <a:cs typeface="Times New Roman" panose="02020603050405020304" pitchFamily="18" charset="0"/>
            </a:endParaRPr>
          </a:p>
        </p:txBody>
      </p:sp>
      <p:sp>
        <p:nvSpPr>
          <p:cNvPr id="43011" name="TextBox 6"/>
          <p:cNvSpPr txBox="1">
            <a:spLocks noChangeArrowheads="1"/>
          </p:cNvSpPr>
          <p:nvPr/>
        </p:nvSpPr>
        <p:spPr bwMode="auto">
          <a:xfrm>
            <a:off x="196948" y="1179513"/>
            <a:ext cx="6889652"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Khát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khao</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hy</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vọng,mong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muốn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thiết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quyết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tâm</a:t>
            </a:r>
            <a:r>
              <a:rPr lang="en-US" altLang="en-US" sz="3200" dirty="0">
                <a:solidFill>
                  <a:prstClr val="black"/>
                </a:solidFill>
                <a:latin typeface="Times New Roman" panose="02020603050405020304" pitchFamily="18" charset="0"/>
                <a:cs typeface="Times New Roman" panose="02020603050405020304" pitchFamily="18" charset="0"/>
              </a:rPr>
              <a:t> ở </a:t>
            </a:r>
            <a:r>
              <a:rPr lang="en-US" altLang="en-US" sz="3200" dirty="0" err="1">
                <a:solidFill>
                  <a:prstClr val="black"/>
                </a:solidFill>
                <a:latin typeface="Times New Roman" panose="02020603050405020304" pitchFamily="18" charset="0"/>
                <a:cs typeface="Times New Roman" panose="02020603050405020304" pitchFamily="18" charset="0"/>
              </a:rPr>
              <a:t>lại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không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muốn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rời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xa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yêu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anh</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tha</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thiết</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muốn</a:t>
            </a:r>
            <a:r>
              <a:rPr lang="en-US" altLang="en-US" sz="3200" i="1" dirty="0">
                <a:solidFill>
                  <a:prstClr val="black"/>
                </a:solidFill>
                <a:latin typeface="Times New Roman" panose="02020603050405020304" pitchFamily="18" charset="0"/>
                <a:cs typeface="Times New Roman" panose="02020603050405020304" pitchFamily="18" charset="0"/>
              </a:rPr>
              <a:t> ở </a:t>
            </a:r>
            <a:r>
              <a:rPr lang="en-US" altLang="en-US" sz="3200" i="1" dirty="0" err="1">
                <a:solidFill>
                  <a:prstClr val="black"/>
                </a:solidFill>
                <a:latin typeface="Times New Roman" panose="02020603050405020304" pitchFamily="18" charset="0"/>
                <a:cs typeface="Times New Roman" panose="02020603050405020304" pitchFamily="18" charset="0"/>
              </a:rPr>
              <a:t>lại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nơi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đây</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chẳng</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còn</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lòng</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nào</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cất</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bước</a:t>
            </a:r>
            <a:r>
              <a:rPr lang="en-US" altLang="en-US" sz="3200" i="1" dirty="0">
                <a:solidFill>
                  <a:prstClr val="black"/>
                </a:solidFill>
                <a:latin typeface="Times New Roman" panose="02020603050405020304" pitchFamily="18" charset="0"/>
                <a:cs typeface="Times New Roman" panose="02020603050405020304" pitchFamily="18" charset="0"/>
              </a:rPr>
              <a:t>”.</a:t>
            </a:r>
            <a:endParaRPr lang="en-US" altLang="en-US" sz="32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buNone/>
            </a:pP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Nhất</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định</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là</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sẽ</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có</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Một</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ngày</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kia</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chúng</a:t>
            </a:r>
            <a:r>
              <a:rPr lang="en-US" altLang="en-US" sz="3200" i="1" dirty="0">
                <a:solidFill>
                  <a:prstClr val="black"/>
                </a:solidFill>
                <a:latin typeface="Times New Roman" panose="02020603050405020304" pitchFamily="18" charset="0"/>
                <a:cs typeface="Times New Roman" panose="02020603050405020304" pitchFamily="18" charset="0"/>
              </a:rPr>
              <a:t> ta </a:t>
            </a:r>
            <a:r>
              <a:rPr lang="en-US" altLang="en-US" sz="3200" i="1" dirty="0" err="1">
                <a:solidFill>
                  <a:prstClr val="black"/>
                </a:solidFill>
                <a:latin typeface="Times New Roman" panose="02020603050405020304" pitchFamily="18" charset="0"/>
                <a:cs typeface="Times New Roman" panose="02020603050405020304" pitchFamily="18" charset="0"/>
              </a:rPr>
              <a:t>sẽ</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ngồi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bên</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nhau</a:t>
            </a:r>
            <a:r>
              <a:rPr lang="en-US" altLang="en-US" sz="3200" i="1" dirty="0">
                <a:solidFill>
                  <a:prstClr val="black"/>
                </a:solidFill>
                <a:latin typeface="Times New Roman" panose="02020603050405020304" pitchFamily="18" charset="0"/>
                <a:cs typeface="Times New Roman" panose="02020603050405020304" pitchFamily="18" charset="0"/>
              </a:rPr>
              <a:t>…</a:t>
            </a:r>
            <a:r>
              <a:rPr lang="en-US" altLang="en-US" sz="3200" i="1" dirty="0" err="1">
                <a:solidFill>
                  <a:prstClr val="black"/>
                </a:solidFill>
                <a:latin typeface="Times New Roman" panose="02020603050405020304" pitchFamily="18" charset="0"/>
                <a:cs typeface="Times New Roman" panose="02020603050405020304" pitchFamily="18" charset="0"/>
              </a:rPr>
              <a:t>ôn</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lại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những</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nỗi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ngậm</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ngùi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ngày</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hôm</a:t>
            </a:r>
            <a:r>
              <a:rPr lang="en-US" altLang="en-US" sz="3200" i="1" dirty="0">
                <a:solidFill>
                  <a:prstClr val="black"/>
                </a:solidFill>
                <a:latin typeface="Times New Roman" panose="02020603050405020304" pitchFamily="18" charset="0"/>
                <a:cs typeface="Times New Roman" panose="02020603050405020304" pitchFamily="18" charset="0"/>
              </a:rPr>
              <a:t> nay</a:t>
            </a:r>
            <a:r>
              <a:rPr lang="en-US" altLang="en-US" sz="3200" dirty="0">
                <a:solidFill>
                  <a:prstClr val="black"/>
                </a:solidFill>
                <a:latin typeface="Times New Roman" panose="02020603050405020304" pitchFamily="18" charset="0"/>
                <a:cs typeface="Times New Roman" panose="02020603050405020304" pitchFamily="18" charset="0"/>
              </a:rPr>
              <a:t>”</a:t>
            </a:r>
          </a:p>
        </p:txBody>
      </p:sp>
      <p:pic>
        <p:nvPicPr>
          <p:cNvPr id="43012" name="Picture 10" descr="3188048610757cdf7b"/>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86600" y="731837"/>
            <a:ext cx="5029873" cy="5457947"/>
          </a:xfrm>
          <a:prstGeom prst="rect">
            <a:avLst/>
          </a:prstGeom>
          <a:solidFill>
            <a:schemeClr val="accent4">
              <a:lumMod val="20000"/>
              <a:lumOff val="80000"/>
            </a:schemeClr>
          </a:solidFill>
          <a:ln>
            <a:noFill/>
          </a:ln>
        </p:spPr>
      </p:pic>
    </p:spTree>
    <p:extLst>
      <p:ext uri="{BB962C8B-B14F-4D97-AF65-F5344CB8AC3E}">
        <p14:creationId xmlns:p14="http://schemas.microsoft.com/office/powerpoint/2010/main" val="1684339458"/>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54745" y="76200"/>
            <a:ext cx="11915335" cy="6553200"/>
          </a:xfrm>
          <a:solidFill>
            <a:schemeClr val="bg1"/>
          </a:solidFill>
        </p:spPr>
        <p:txBody>
          <a:bodyPr>
            <a:normAutofit/>
          </a:bodyPr>
          <a:lstStyle/>
          <a:p>
            <a:pPr>
              <a:defRPr/>
            </a:pP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Trong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lời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thoài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của</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Rô</a:t>
            </a:r>
            <a:r>
              <a:rPr lang="en-US" sz="3600" dirty="0">
                <a:solidFill>
                  <a:srgbClr val="002060"/>
                </a:solidFill>
                <a:effectLst/>
                <a:latin typeface="Times New Roman" panose="02020603050405020304" pitchFamily="18" charset="0"/>
                <a:cs typeface="Times New Roman" panose="02020603050405020304" pitchFamily="18" charset="0"/>
              </a:rPr>
              <a:t>-me-o </a:t>
            </a:r>
            <a:r>
              <a:rPr lang="en-US" sz="3600" dirty="0" err="1">
                <a:solidFill>
                  <a:srgbClr val="002060"/>
                </a:solidFill>
                <a:effectLst/>
                <a:latin typeface="Times New Roman" panose="02020603050405020304" pitchFamily="18" charset="0"/>
                <a:cs typeface="Times New Roman" panose="02020603050405020304" pitchFamily="18" charset="0"/>
              </a:rPr>
              <a:t>có</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sự</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tương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phản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giữa</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ánh</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sáng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và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bóng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tối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rõ</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rệt</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Ánh</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sáng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của</a:t>
            </a:r>
            <a:r>
              <a:rPr lang="en-US" sz="3600" dirty="0">
                <a:solidFill>
                  <a:srgbClr val="002060"/>
                </a:solidFill>
                <a:effectLst/>
                <a:latin typeface="Times New Roman" panose="02020603050405020304" pitchFamily="18" charset="0"/>
                <a:cs typeface="Times New Roman" panose="02020603050405020304" pitchFamily="18" charset="0"/>
              </a:rPr>
              <a:t> ban </a:t>
            </a:r>
            <a:r>
              <a:rPr lang="en-US" sz="3600" dirty="0" err="1">
                <a:solidFill>
                  <a:srgbClr val="002060"/>
                </a:solidFill>
                <a:effectLst/>
                <a:latin typeface="Times New Roman" panose="02020603050405020304" pitchFamily="18" charset="0"/>
                <a:cs typeface="Times New Roman" panose="02020603050405020304" pitchFamily="18" charset="0"/>
              </a:rPr>
              <a:t>ngày</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cũng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chính</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báo</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hiệu</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tương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lai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đầy</a:t>
            </a:r>
            <a:r>
              <a:rPr lang="en-US" sz="3600" dirty="0">
                <a:solidFill>
                  <a:srgbClr val="002060"/>
                </a:solidFill>
                <a:effectLst/>
                <a:latin typeface="Times New Roman" panose="02020603050405020304" pitchFamily="18" charset="0"/>
                <a:cs typeface="Times New Roman" panose="02020603050405020304" pitchFamily="18" charset="0"/>
              </a:rPr>
              <a:t> u </a:t>
            </a:r>
            <a:r>
              <a:rPr lang="en-US" sz="3600" dirty="0" err="1">
                <a:solidFill>
                  <a:srgbClr val="002060"/>
                </a:solidFill>
                <a:effectLst/>
                <a:latin typeface="Times New Roman" panose="02020603050405020304" pitchFamily="18" charset="0"/>
                <a:cs typeface="Times New Roman" panose="02020603050405020304" pitchFamily="18" charset="0"/>
              </a:rPr>
              <a:t>ám</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đen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tối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Bởi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khi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mặt</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trời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lên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lúc</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Rô</a:t>
            </a:r>
            <a:r>
              <a:rPr lang="en-US" sz="3600" dirty="0">
                <a:solidFill>
                  <a:srgbClr val="002060"/>
                </a:solidFill>
                <a:effectLst/>
                <a:latin typeface="Times New Roman" panose="02020603050405020304" pitchFamily="18" charset="0"/>
                <a:cs typeface="Times New Roman" panose="02020603050405020304" pitchFamily="18" charset="0"/>
              </a:rPr>
              <a:t>-me-ô </a:t>
            </a:r>
            <a:r>
              <a:rPr lang="en-US" sz="3600" dirty="0" err="1">
                <a:solidFill>
                  <a:srgbClr val="002060"/>
                </a:solidFill>
                <a:effectLst/>
                <a:latin typeface="Times New Roman" panose="02020603050405020304" pitchFamily="18" charset="0"/>
                <a:cs typeface="Times New Roman" panose="02020603050405020304" pitchFamily="18" charset="0"/>
              </a:rPr>
              <a:t>phải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giã</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từ</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Giu</a:t>
            </a:r>
            <a:r>
              <a:rPr lang="en-US" sz="3600" dirty="0">
                <a:solidFill>
                  <a:srgbClr val="002060"/>
                </a:solidFill>
                <a:effectLst/>
                <a:latin typeface="Times New Roman" panose="02020603050405020304" pitchFamily="18" charset="0"/>
                <a:cs typeface="Times New Roman" panose="02020603050405020304" pitchFamily="18" charset="0"/>
              </a:rPr>
              <a:t>-li-et </a:t>
            </a:r>
            <a:r>
              <a:rPr lang="en-US" sz="3600" dirty="0" err="1">
                <a:solidFill>
                  <a:srgbClr val="002060"/>
                </a:solidFill>
                <a:effectLst/>
                <a:latin typeface="Times New Roman" panose="02020603050405020304" pitchFamily="18" charset="0"/>
                <a:cs typeface="Times New Roman" panose="02020603050405020304" pitchFamily="18" charset="0"/>
              </a:rPr>
              <a:t>để</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đày</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Đó</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một</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tương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lai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đầy</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thê</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thảm</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mịt</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mù</a:t>
            </a:r>
            <a:r>
              <a:rPr lang="en-US" sz="3600" dirty="0">
                <a:solidFill>
                  <a:srgbClr val="002060"/>
                </a:solidFill>
                <a:effectLst/>
                <a:latin typeface="Times New Roman" panose="02020603050405020304" pitchFamily="18" charset="0"/>
                <a:cs typeface="Times New Roman" panose="02020603050405020304" pitchFamily="18" charset="0"/>
              </a:rPr>
              <a:t> ở </a:t>
            </a:r>
            <a:r>
              <a:rPr lang="en-US" sz="3600" dirty="0" err="1">
                <a:solidFill>
                  <a:srgbClr val="002060"/>
                </a:solidFill>
                <a:effectLst/>
                <a:latin typeface="Times New Roman" panose="02020603050405020304" pitchFamily="18" charset="0"/>
                <a:cs typeface="Times New Roman" panose="02020603050405020304" pitchFamily="18" charset="0"/>
              </a:rPr>
              <a:t>phía</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trước</a:t>
            </a:r>
            <a:r>
              <a:rPr lang="en-US" sz="3600" dirty="0">
                <a:solidFill>
                  <a:srgbClr val="002060"/>
                </a:solidFill>
                <a:effectLst/>
                <a:latin typeface="Times New Roman" panose="02020603050405020304" pitchFamily="18" charset="0"/>
                <a:cs typeface="Times New Roman" panose="02020603050405020304" pitchFamily="18" charset="0"/>
              </a:rPr>
              <a:t>. </a:t>
            </a:r>
            <a:r>
              <a:rPr lang="vi-VN" sz="3600" dirty="0" smtClean="0">
                <a:solidFill>
                  <a:srgbClr val="002060"/>
                </a:solidFill>
                <a:effectLst/>
                <a:cs typeface="Times New Roman" panose="02020603050405020304" pitchFamily="18" charset="0"/>
              </a:rPr>
              <a:t>Bi </a:t>
            </a:r>
            <a:r>
              <a:rPr lang="vi-VN" sz="3600" dirty="0">
                <a:solidFill>
                  <a:srgbClr val="002060"/>
                </a:solidFill>
                <a:effectLst/>
                <a:cs typeface="Times New Roman" panose="02020603050405020304" pitchFamily="18" charset="0"/>
              </a:rPr>
              <a:t>kịch, xung đột trong nhân vật thể hiện giữa một bên là hi vọng về tương lai tình yêu viên mãn hạnh phúc với một bên là đau xót khi phải chia tay ng</a:t>
            </a:r>
            <a:r>
              <a:rPr lang="en-US" sz="3600" dirty="0" err="1">
                <a:solidFill>
                  <a:srgbClr val="002060"/>
                </a:solidFill>
                <a:effectLst/>
                <a:latin typeface="Times New Roman" panose="02020603050405020304" pitchFamily="18" charset="0"/>
                <a:cs typeface="Times New Roman" panose="02020603050405020304" pitchFamily="18" charset="0"/>
              </a:rPr>
              <a:t>ười</a:t>
            </a:r>
            <a:r>
              <a:rPr lang="vi-VN" sz="3600" dirty="0">
                <a:solidFill>
                  <a:srgbClr val="002060"/>
                </a:solidFill>
                <a:effectLst/>
                <a:cs typeface="Times New Roman" panose="02020603050405020304" pitchFamily="18" charset="0"/>
              </a:rPr>
              <a:t> yêu</a:t>
            </a:r>
            <a:r>
              <a:rPr lang="en-US" sz="3600" dirty="0">
                <a:solidFill>
                  <a:srgbClr val="002060"/>
                </a:solidFill>
                <a:effectLst/>
                <a:latin typeface="Times New Roman" panose="02020603050405020304" pitchFamily="18" charset="0"/>
                <a:cs typeface="Times New Roman" panose="02020603050405020304" pitchFamily="18" charset="0"/>
              </a:rPr>
              <a:t/>
            </a:r>
            <a:br>
              <a:rPr lang="en-US" sz="3600" dirty="0">
                <a:solidFill>
                  <a:srgbClr val="002060"/>
                </a:solidFill>
                <a:effectLst/>
                <a:latin typeface="Times New Roman" panose="02020603050405020304" pitchFamily="18" charset="0"/>
                <a:cs typeface="Times New Roman" panose="02020603050405020304" pitchFamily="18" charset="0"/>
              </a:rPr>
            </a:b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Tâm</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trạng</a:t>
            </a:r>
            <a:r>
              <a:rPr lang="en-US" sz="3600" dirty="0">
                <a:solidFill>
                  <a:srgbClr val="002060"/>
                </a:solidFill>
                <a:effectLst/>
                <a:latin typeface="Times New Roman" panose="02020603050405020304" pitchFamily="18" charset="0"/>
                <a:cs typeface="Times New Roman" panose="02020603050405020304" pitchFamily="18" charset="0"/>
              </a:rPr>
              <a:t>: lo </a:t>
            </a:r>
            <a:r>
              <a:rPr lang="en-US" sz="3600" dirty="0" err="1">
                <a:solidFill>
                  <a:srgbClr val="002060"/>
                </a:solidFill>
                <a:effectLst/>
                <a:latin typeface="Times New Roman" panose="02020603050405020304" pitchFamily="18" charset="0"/>
                <a:cs typeface="Times New Roman" panose="02020603050405020304" pitchFamily="18" charset="0"/>
              </a:rPr>
              <a:t>âu</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bất</a:t>
            </a:r>
            <a:r>
              <a:rPr lang="en-US" sz="3600" dirty="0">
                <a:solidFill>
                  <a:srgbClr val="002060"/>
                </a:solidFill>
                <a:effectLst/>
                <a:latin typeface="Times New Roman" panose="02020603050405020304" pitchFamily="18" charset="0"/>
                <a:cs typeface="Times New Roman" panose="02020603050405020304" pitchFamily="18" charset="0"/>
              </a:rPr>
              <a:t> an, </a:t>
            </a:r>
            <a:r>
              <a:rPr lang="en-US" sz="3600" dirty="0" err="1">
                <a:solidFill>
                  <a:srgbClr val="002060"/>
                </a:solidFill>
                <a:effectLst/>
                <a:latin typeface="Times New Roman" panose="02020603050405020304" pitchFamily="18" charset="0"/>
                <a:cs typeface="Times New Roman" panose="02020603050405020304" pitchFamily="18" charset="0"/>
              </a:rPr>
              <a:t>tiếc</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nuối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Nhưng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ẩn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sâu</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trái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tim</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luôn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tràn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đầy</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niềm</a:t>
            </a:r>
            <a:r>
              <a:rPr lang="en-US" sz="3600" dirty="0">
                <a:solidFill>
                  <a:srgbClr val="002060"/>
                </a:solidFill>
                <a:effectLst/>
                <a:latin typeface="Times New Roman" panose="02020603050405020304" pitchFamily="18" charset="0"/>
                <a:cs typeface="Times New Roman" panose="02020603050405020304" pitchFamily="18" charset="0"/>
              </a:rPr>
              <a:t> tin, </a:t>
            </a:r>
            <a:r>
              <a:rPr lang="en-US" sz="3600" dirty="0" err="1">
                <a:solidFill>
                  <a:srgbClr val="002060"/>
                </a:solidFill>
                <a:effectLst/>
                <a:latin typeface="Times New Roman" panose="02020603050405020304" pitchFamily="18" charset="0"/>
                <a:cs typeface="Times New Roman" panose="02020603050405020304" pitchFamily="18" charset="0"/>
              </a:rPr>
              <a:t>khát</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khao</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và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hy</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vọng</a:t>
            </a:r>
            <a:r>
              <a:rPr lang="en-US" sz="3600" dirty="0">
                <a:solidFill>
                  <a:srgbClr val="002060"/>
                </a:solidFill>
                <a:effectLst/>
                <a:latin typeface="Times New Roman" panose="02020603050405020304" pitchFamily="18" charset="0"/>
                <a:cs typeface="Times New Roman" panose="02020603050405020304" pitchFamily="18" charset="0"/>
              </a:rPr>
              <a:t>.</a:t>
            </a:r>
            <a:br>
              <a:rPr lang="en-US" sz="3600" dirty="0">
                <a:solidFill>
                  <a:srgbClr val="002060"/>
                </a:solidFill>
                <a:effectLst/>
                <a:latin typeface="Times New Roman" panose="02020603050405020304" pitchFamily="18" charset="0"/>
                <a:cs typeface="Times New Roman" panose="02020603050405020304" pitchFamily="18" charset="0"/>
              </a:rPr>
            </a:br>
            <a:endParaRPr lang="en-US" sz="36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67412937"/>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p:cNvPicPr>
            <a:picLocks noChangeAspect="1"/>
          </p:cNvPicPr>
          <p:nvPr/>
        </p:nvPicPr>
        <p:blipFill>
          <a:blip r:embed="rId2">
            <a:extLst>
              <a:ext uri="{28A0092B-C50C-407E-A947-70E740481C1C}">
                <a14:useLocalDpi xmlns:a14="http://schemas.microsoft.com/office/drawing/2010/main" val="0"/>
              </a:ext>
            </a:extLst>
          </a:blip>
          <a:srcRect t="4106" r="868" b="28177"/>
          <a:stretch>
            <a:fillRect/>
          </a:stretch>
        </p:blipFill>
        <p:spPr bwMode="auto">
          <a:xfrm>
            <a:off x="1566864" y="73025"/>
            <a:ext cx="9101137"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59"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rot="21481611">
            <a:off x="2860676" y="2276475"/>
            <a:ext cx="606266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4"/>
          <p:cNvSpPr txBox="1">
            <a:spLocks noChangeArrowheads="1"/>
          </p:cNvSpPr>
          <p:nvPr/>
        </p:nvSpPr>
        <p:spPr bwMode="auto">
          <a:xfrm>
            <a:off x="2838450" y="457898"/>
            <a:ext cx="6203950" cy="532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lnSpc>
                <a:spcPts val="4475"/>
              </a:lnSpc>
              <a:spcBef>
                <a:spcPct val="0"/>
              </a:spcBef>
              <a:spcAft>
                <a:spcPct val="0"/>
              </a:spcAft>
              <a:buNone/>
            </a:pP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3.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Tính</a:t>
            </a: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chất</a:t>
            </a: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 bi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kịch</a:t>
            </a: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của</a:t>
            </a: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đoạn</a:t>
            </a: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trích</a:t>
            </a:r>
            <a:endParaRPr lang="en-US" altLang="en-US" sz="3300" b="1" dirty="0">
              <a:solidFill>
                <a:schemeClr val="accent2">
                  <a:lumMod val="75000"/>
                </a:schemeClr>
              </a:solidFill>
              <a:latin typeface="Times New Roman" panose="02020603050405020304" pitchFamily="18" charset="0"/>
              <a:cs typeface="Times New Roman" panose="02020603050405020304" pitchFamily="18" charset="0"/>
            </a:endParaRPr>
          </a:p>
        </p:txBody>
      </p:sp>
      <p:sp>
        <p:nvSpPr>
          <p:cNvPr id="13" name="TextBox 13"/>
          <p:cNvSpPr txBox="1">
            <a:spLocks noChangeArrowheads="1"/>
          </p:cNvSpPr>
          <p:nvPr/>
        </p:nvSpPr>
        <p:spPr bwMode="auto">
          <a:xfrm>
            <a:off x="2838450" y="1374776"/>
            <a:ext cx="6699445" cy="4324261"/>
          </a:xfrm>
          <a:prstGeom prst="rect">
            <a:avLst/>
          </a:prstGeom>
          <a:solidFill>
            <a:schemeClr val="bg1"/>
          </a:solidFill>
          <a:ln w="9525">
            <a:solidFill>
              <a:srgbClr val="FF33CC"/>
            </a:solidFill>
            <a:miter lim="800000"/>
            <a:headEnd/>
            <a:tailEnd/>
          </a:ln>
        </p:spPr>
        <p:txBody>
          <a:bodyPr wrap="square" lIns="0" tIns="0" rIns="0" bIns="0">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lnSpc>
                <a:spcPts val="1475"/>
              </a:lnSpc>
              <a:spcBef>
                <a:spcPct val="0"/>
              </a:spcBef>
              <a:spcAft>
                <a:spcPct val="0"/>
              </a:spcAft>
              <a:buNone/>
            </a:pPr>
            <a:endParaRPr lang="en-US" altLang="en-US" sz="2800" dirty="0">
              <a:solidFill>
                <a:srgbClr val="FF0000"/>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buNone/>
            </a:pPr>
            <a:r>
              <a:rPr lang="en-US" altLang="en-US" sz="3200" dirty="0" err="1">
                <a:solidFill>
                  <a:prstClr val="black"/>
                </a:solidFill>
                <a:latin typeface="Times New Roman" panose="02020603050405020304" pitchFamily="18" charset="0"/>
                <a:cs typeface="Times New Roman" panose="02020603050405020304" pitchFamily="18" charset="0"/>
              </a:rPr>
              <a:t>Hồi</a:t>
            </a:r>
            <a:r>
              <a:rPr lang="en-US" altLang="en-US" sz="3200" dirty="0">
                <a:solidFill>
                  <a:prstClr val="black"/>
                </a:solidFill>
                <a:latin typeface="Times New Roman" panose="02020603050405020304" pitchFamily="18" charset="0"/>
                <a:cs typeface="Times New Roman" panose="02020603050405020304" pitchFamily="18" charset="0"/>
              </a:rPr>
              <a:t> 2, </a:t>
            </a:r>
            <a:r>
              <a:rPr lang="en-US" altLang="en-US" sz="3200" dirty="0" err="1">
                <a:solidFill>
                  <a:prstClr val="black"/>
                </a:solidFill>
                <a:latin typeface="Times New Roman" panose="02020603050405020304" pitchFamily="18" charset="0"/>
                <a:cs typeface="Times New Roman" panose="02020603050405020304" pitchFamily="18" charset="0"/>
              </a:rPr>
              <a:t>cảnh</a:t>
            </a:r>
            <a:r>
              <a:rPr lang="en-US" altLang="en-US" sz="3200" dirty="0">
                <a:solidFill>
                  <a:prstClr val="black"/>
                </a:solidFill>
                <a:latin typeface="Times New Roman" panose="02020603050405020304" pitchFamily="18" charset="0"/>
                <a:cs typeface="Times New Roman" panose="02020603050405020304" pitchFamily="18" charset="0"/>
              </a:rPr>
              <a:t> II: </a:t>
            </a:r>
            <a:r>
              <a:rPr lang="en-US" altLang="en-US" sz="3200" dirty="0" err="1">
                <a:solidFill>
                  <a:prstClr val="black"/>
                </a:solidFill>
                <a:latin typeface="Times New Roman" panose="02020603050405020304" pitchFamily="18" charset="0"/>
                <a:cs typeface="Times New Roman" panose="02020603050405020304" pitchFamily="18" charset="0"/>
              </a:rPr>
              <a:t>âm</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hưởng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chính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là</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sự</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chiến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thắng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của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yêu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trước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mọi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vật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cản</a:t>
            </a:r>
            <a:r>
              <a:rPr lang="en-US" altLang="en-US" sz="3200" dirty="0">
                <a:solidFill>
                  <a:prstClr val="black"/>
                </a:solidFill>
                <a:latin typeface="Times New Roman" panose="02020603050405020304" pitchFamily="18" charset="0"/>
                <a:cs typeface="Times New Roman" panose="02020603050405020304" pitchFamily="18" charset="0"/>
              </a:rPr>
              <a:t> ( </a:t>
            </a:r>
            <a:r>
              <a:rPr lang="en-US" altLang="en-US" sz="3200" dirty="0" err="1">
                <a:solidFill>
                  <a:prstClr val="black"/>
                </a:solidFill>
                <a:latin typeface="Times New Roman" panose="02020603050405020304" pitchFamily="18" charset="0"/>
                <a:cs typeface="Times New Roman" panose="02020603050405020304" pitchFamily="18" charset="0"/>
              </a:rPr>
              <a:t>hữu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là</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bức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tường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vô</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là</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sự</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thù</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hận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của</a:t>
            </a:r>
            <a:r>
              <a:rPr lang="en-US" altLang="en-US" sz="3200" dirty="0">
                <a:solidFill>
                  <a:prstClr val="black"/>
                </a:solidFill>
                <a:latin typeface="Times New Roman" panose="02020603050405020304" pitchFamily="18" charset="0"/>
                <a:cs typeface="Times New Roman" panose="02020603050405020304" pitchFamily="18" charset="0"/>
              </a:rPr>
              <a:t> 2 </a:t>
            </a:r>
            <a:r>
              <a:rPr lang="en-US" altLang="en-US" sz="3200" dirty="0" err="1">
                <a:solidFill>
                  <a:prstClr val="black"/>
                </a:solidFill>
                <a:latin typeface="Times New Roman" panose="02020603050405020304" pitchFamily="18" charset="0"/>
                <a:cs typeface="Times New Roman" panose="02020603050405020304" pitchFamily="18" charset="0"/>
              </a:rPr>
              <a:t>dòng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họ</a:t>
            </a:r>
            <a:r>
              <a:rPr lang="en-US" altLang="en-US" sz="32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buNone/>
            </a:pPr>
            <a:r>
              <a:rPr lang="en-US" altLang="en-US" sz="3200" dirty="0" err="1">
                <a:solidFill>
                  <a:prstClr val="black"/>
                </a:solidFill>
                <a:latin typeface="Times New Roman" panose="02020603050405020304" pitchFamily="18" charset="0"/>
                <a:cs typeface="Times New Roman" panose="02020603050405020304" pitchFamily="18" charset="0"/>
              </a:rPr>
              <a:t>Hồi</a:t>
            </a:r>
            <a:r>
              <a:rPr lang="en-US" altLang="en-US" sz="3200" dirty="0">
                <a:solidFill>
                  <a:prstClr val="black"/>
                </a:solidFill>
                <a:latin typeface="Times New Roman" panose="02020603050405020304" pitchFamily="18" charset="0"/>
                <a:cs typeface="Times New Roman" panose="02020603050405020304" pitchFamily="18" charset="0"/>
              </a:rPr>
              <a:t> 3,cảnh V: </a:t>
            </a:r>
            <a:r>
              <a:rPr lang="en-US" altLang="en-US" sz="3200" dirty="0" err="1">
                <a:solidFill>
                  <a:prstClr val="black"/>
                </a:solidFill>
                <a:latin typeface="Times New Roman" panose="02020603050405020304" pitchFamily="18" charset="0"/>
                <a:cs typeface="Times New Roman" panose="02020603050405020304" pitchFamily="18" charset="0"/>
              </a:rPr>
              <a:t>âm</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hưởng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chính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là</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sự</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chiến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bại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của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smtClean="0">
                <a:solidFill>
                  <a:prstClr val="black"/>
                </a:solidFill>
                <a:latin typeface="Times New Roman" panose="02020603050405020304" pitchFamily="18" charset="0"/>
                <a:cs typeface="Times New Roman" panose="02020603050405020304" pitchFamily="18" charset="0"/>
              </a:rPr>
              <a:t>tình</a:t>
            </a:r>
            <a:r>
              <a:rPr lang="en-US" altLang="en-US" sz="3200" dirty="0" smtClean="0">
                <a:solidFill>
                  <a:prstClr val="black"/>
                </a:solidFill>
                <a:latin typeface="Times New Roman" panose="02020603050405020304" pitchFamily="18" charset="0"/>
                <a:cs typeface="Times New Roman" panose="02020603050405020304" pitchFamily="18" charset="0"/>
              </a:rPr>
              <a:t> </a:t>
            </a:r>
            <a:r>
              <a:rPr lang="en-US" altLang="en-US" sz="3200" dirty="0" err="1" smtClean="0">
                <a:solidFill>
                  <a:prstClr val="black"/>
                </a:solidFill>
                <a:latin typeface="Times New Roman" panose="02020603050405020304" pitchFamily="18" charset="0"/>
                <a:cs typeface="Times New Roman" panose="02020603050405020304" pitchFamily="18" charset="0"/>
              </a:rPr>
              <a:t>yêu</a:t>
            </a:r>
            <a:r>
              <a:rPr lang="en-US" altLang="en-US" sz="3200" dirty="0" smtClean="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trước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số</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phận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và</a:t>
            </a:r>
            <a:r>
              <a:rPr lang="en-US" altLang="en-US" sz="3200" dirty="0">
                <a:solidFill>
                  <a:prstClr val="black"/>
                </a:solidFill>
                <a:latin typeface="Times New Roman" panose="02020603050405020304" pitchFamily="18" charset="0"/>
                <a:cs typeface="Times New Roman" panose="02020603050405020304" pitchFamily="18" charset="0"/>
              </a:rPr>
              <a:t> tai </a:t>
            </a:r>
            <a:r>
              <a:rPr lang="en-US" altLang="en-US" sz="3200" dirty="0" err="1">
                <a:solidFill>
                  <a:prstClr val="black"/>
                </a:solidFill>
                <a:latin typeface="Times New Roman" panose="02020603050405020304" pitchFamily="18" charset="0"/>
                <a:cs typeface="Times New Roman" panose="02020603050405020304" pitchFamily="18" charset="0"/>
              </a:rPr>
              <a:t>ương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Luôn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có</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dấu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hiệu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báo</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trước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cái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chết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và</a:t>
            </a:r>
            <a:r>
              <a:rPr lang="en-US" altLang="en-US" sz="3200" dirty="0">
                <a:solidFill>
                  <a:prstClr val="black"/>
                </a:solidFill>
                <a:latin typeface="Times New Roman" panose="02020603050405020304" pitchFamily="18" charset="0"/>
                <a:cs typeface="Times New Roman" panose="02020603050405020304" pitchFamily="18" charset="0"/>
              </a:rPr>
              <a:t> bi </a:t>
            </a:r>
            <a:r>
              <a:rPr lang="en-US" altLang="en-US" sz="3200" dirty="0" err="1">
                <a:solidFill>
                  <a:prstClr val="black"/>
                </a:solidFill>
                <a:latin typeface="Times New Roman" panose="02020603050405020304" pitchFamily="18" charset="0"/>
                <a:cs typeface="Times New Roman" panose="02020603050405020304" pitchFamily="18" charset="0"/>
              </a:rPr>
              <a:t>kịch</a:t>
            </a:r>
            <a:r>
              <a:rPr lang="en-US" altLang="en-US" sz="3200" dirty="0">
                <a:solidFill>
                  <a:prstClr val="black"/>
                </a:solidFill>
                <a:latin typeface="Times New Roman" panose="02020603050405020304" pitchFamily="18" charset="0"/>
                <a:cs typeface="Times New Roman" panose="02020603050405020304" pitchFamily="18" charset="0"/>
              </a:rPr>
              <a:t>. </a:t>
            </a:r>
          </a:p>
          <a:p>
            <a:pPr eaLnBrk="0" fontAlgn="base" hangingPunct="0">
              <a:lnSpc>
                <a:spcPts val="1475"/>
              </a:lnSpc>
              <a:spcBef>
                <a:spcPct val="0"/>
              </a:spcBef>
              <a:spcAft>
                <a:spcPct val="0"/>
              </a:spcAft>
              <a:buNone/>
            </a:pPr>
            <a:endParaRPr lang="en-US" altLang="en-US" sz="2800" dirty="0">
              <a:solidFill>
                <a:srgbClr val="FF0000"/>
              </a:solidFill>
              <a:latin typeface="Times New Roman" panose="02020603050405020304" pitchFamily="18" charset="0"/>
              <a:cs typeface="Times New Roman" panose="02020603050405020304" pitchFamily="18" charset="0"/>
            </a:endParaRPr>
          </a:p>
        </p:txBody>
      </p:sp>
      <p:pic>
        <p:nvPicPr>
          <p:cNvPr id="45062" name="Picture 1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562101" y="-119063"/>
            <a:ext cx="1211263" cy="173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3" name="Picture 18"/>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253538" y="-166688"/>
            <a:ext cx="1211262" cy="173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4" name="Picture 1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rot="12896492" flipH="1" flipV="1">
            <a:off x="1360487" y="4408489"/>
            <a:ext cx="731838" cy="263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5" name="Picture 20"/>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rot="7365178">
            <a:off x="10145714" y="4005264"/>
            <a:ext cx="1419225" cy="343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6" name="Picture 16"/>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995489" y="2093914"/>
            <a:ext cx="414337" cy="93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6532812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p:cNvPicPr>
            <a:picLocks noChangeAspect="1"/>
          </p:cNvPicPr>
          <p:nvPr/>
        </p:nvPicPr>
        <p:blipFill>
          <a:blip r:embed="rId2">
            <a:extLst>
              <a:ext uri="{28A0092B-C50C-407E-A947-70E740481C1C}">
                <a14:useLocalDpi xmlns:a14="http://schemas.microsoft.com/office/drawing/2010/main" val="0"/>
              </a:ext>
            </a:extLst>
          </a:blip>
          <a:srcRect t="4106" r="868" b="28177"/>
          <a:stretch>
            <a:fillRect/>
          </a:stretch>
        </p:blipFill>
        <p:spPr bwMode="auto">
          <a:xfrm>
            <a:off x="1524000" y="228600"/>
            <a:ext cx="8832850" cy="594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4"/>
          <p:cNvSpPr txBox="1">
            <a:spLocks noChangeArrowheads="1"/>
          </p:cNvSpPr>
          <p:nvPr/>
        </p:nvSpPr>
        <p:spPr bwMode="auto">
          <a:xfrm>
            <a:off x="2790825" y="458789"/>
            <a:ext cx="6203950" cy="532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lnSpc>
                <a:spcPts val="4475"/>
              </a:lnSpc>
              <a:spcBef>
                <a:spcPct val="0"/>
              </a:spcBef>
              <a:spcAft>
                <a:spcPct val="0"/>
              </a:spcAft>
              <a:buNone/>
            </a:pP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4. </a:t>
            </a:r>
            <a:r>
              <a:rPr lang="en-US" altLang="en-US" sz="3300" dirty="0" err="1">
                <a:solidFill>
                  <a:schemeClr val="accent2">
                    <a:lumMod val="75000"/>
                  </a:schemeClr>
                </a:solidFill>
                <a:latin typeface="Times New Roman" panose="02020603050405020304" pitchFamily="18" charset="0"/>
                <a:cs typeface="Times New Roman" panose="02020603050405020304" pitchFamily="18" charset="0"/>
              </a:rPr>
              <a:t>Chủ</a:t>
            </a: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dirty="0" err="1">
                <a:solidFill>
                  <a:schemeClr val="accent2">
                    <a:lumMod val="75000"/>
                  </a:schemeClr>
                </a:solidFill>
                <a:latin typeface="Times New Roman" panose="02020603050405020304" pitchFamily="18" charset="0"/>
                <a:cs typeface="Times New Roman" panose="02020603050405020304" pitchFamily="18" charset="0"/>
              </a:rPr>
              <a:t>đề</a:t>
            </a: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dirty="0" err="1">
                <a:solidFill>
                  <a:schemeClr val="accent2">
                    <a:lumMod val="75000"/>
                  </a:schemeClr>
                </a:solidFill>
                <a:latin typeface="Times New Roman" panose="02020603050405020304" pitchFamily="18" charset="0"/>
                <a:cs typeface="Times New Roman" panose="02020603050405020304" pitchFamily="18" charset="0"/>
              </a:rPr>
              <a:t>của</a:t>
            </a: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dirty="0" err="1">
                <a:solidFill>
                  <a:schemeClr val="accent2">
                    <a:lumMod val="75000"/>
                  </a:schemeClr>
                </a:solidFill>
                <a:latin typeface="Times New Roman" panose="02020603050405020304" pitchFamily="18" charset="0"/>
                <a:cs typeface="Times New Roman" panose="02020603050405020304" pitchFamily="18" charset="0"/>
              </a:rPr>
              <a:t>đoạn</a:t>
            </a: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dirty="0" err="1">
                <a:solidFill>
                  <a:schemeClr val="accent2">
                    <a:lumMod val="75000"/>
                  </a:schemeClr>
                </a:solidFill>
                <a:latin typeface="Times New Roman" panose="02020603050405020304" pitchFamily="18" charset="0"/>
                <a:cs typeface="Times New Roman" panose="02020603050405020304" pitchFamily="18" charset="0"/>
              </a:rPr>
              <a:t>trích</a:t>
            </a: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a:t>
            </a:r>
          </a:p>
        </p:txBody>
      </p:sp>
      <p:sp>
        <p:nvSpPr>
          <p:cNvPr id="13" name="TextBox 13"/>
          <p:cNvSpPr txBox="1"/>
          <p:nvPr/>
        </p:nvSpPr>
        <p:spPr>
          <a:xfrm>
            <a:off x="2602560" y="1522942"/>
            <a:ext cx="8633117" cy="2462213"/>
          </a:xfrm>
          <a:prstGeom prst="rect">
            <a:avLst/>
          </a:prstGeom>
          <a:solidFill>
            <a:schemeClr val="accent5">
              <a:lumMod val="40000"/>
              <a:lumOff val="60000"/>
            </a:schemeClr>
          </a:solidFill>
          <a:ln>
            <a:solidFill>
              <a:srgbClr val="FFC000"/>
            </a:solidFill>
          </a:ln>
        </p:spPr>
        <p:txBody>
          <a:bodyPr wrap="square" lIns="0" tIns="0" rIns="0" bIns="0">
            <a:spAutoFit/>
          </a:bodyPr>
          <a:lstStyle/>
          <a:p>
            <a:pPr eaLnBrk="0" fontAlgn="base" hangingPunct="0">
              <a:spcBef>
                <a:spcPct val="0"/>
              </a:spcBef>
              <a:spcAft>
                <a:spcPct val="0"/>
              </a:spcAft>
              <a:defRPr/>
            </a:pPr>
            <a:r>
              <a:rPr lang="en-US" sz="3200" dirty="0" err="1">
                <a:solidFill>
                  <a:prstClr val="black"/>
                </a:solidFill>
                <a:latin typeface="Times New Roman" panose="02020603050405020304" pitchFamily="18" charset="0"/>
                <a:cs typeface="Times New Roman" panose="02020603050405020304" pitchFamily="18" charset="0"/>
              </a:rPr>
              <a:t>Ca</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ngợi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tình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yêu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tự</a:t>
            </a:r>
            <a:r>
              <a:rPr lang="en-US" sz="3200" dirty="0">
                <a:solidFill>
                  <a:prstClr val="black"/>
                </a:solidFill>
                <a:latin typeface="Times New Roman" panose="02020603050405020304" pitchFamily="18" charset="0"/>
                <a:cs typeface="Times New Roman" panose="02020603050405020304" pitchFamily="18" charset="0"/>
              </a:rPr>
              <a:t> do, </a:t>
            </a:r>
            <a:r>
              <a:rPr lang="en-US" sz="3200" dirty="0" err="1">
                <a:solidFill>
                  <a:prstClr val="black"/>
                </a:solidFill>
                <a:latin typeface="Times New Roman" panose="02020603050405020304" pitchFamily="18" charset="0"/>
                <a:cs typeface="Times New Roman" panose="02020603050405020304" pitchFamily="18" charset="0"/>
              </a:rPr>
              <a:t>khát</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vọng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yêu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đương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trong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sự</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đối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đầu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của</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nó</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với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thù</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hận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và</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với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những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luật</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lệ</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hà</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khắc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của</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xã</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hội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phong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kiến</a:t>
            </a:r>
            <a:r>
              <a:rPr lang="en-US" sz="32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3200" dirty="0" err="1">
                <a:solidFill>
                  <a:prstClr val="black"/>
                </a:solidFill>
                <a:latin typeface="Times New Roman" panose="02020603050405020304" pitchFamily="18" charset="0"/>
                <a:cs typeface="Times New Roman" panose="02020603050405020304" pitchFamily="18" charset="0"/>
              </a:rPr>
              <a:t>Sức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vươn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dạy</a:t>
            </a:r>
            <a:r>
              <a:rPr lang="en-US" sz="3200" dirty="0">
                <a:solidFill>
                  <a:prstClr val="black"/>
                </a:solidFill>
                <a:latin typeface="Times New Roman" panose="02020603050405020304" pitchFamily="18" charset="0"/>
                <a:cs typeface="Times New Roman" panose="02020603050405020304" pitchFamily="18" charset="0"/>
              </a:rPr>
              <a:t> qua </a:t>
            </a:r>
            <a:r>
              <a:rPr lang="en-US" sz="3200" dirty="0" err="1">
                <a:solidFill>
                  <a:prstClr val="black"/>
                </a:solidFill>
                <a:latin typeface="Times New Roman" panose="02020603050405020304" pitchFamily="18" charset="0"/>
                <a:cs typeface="Times New Roman" panose="02020603050405020304" pitchFamily="18" charset="0"/>
              </a:rPr>
              <a:t>hoàn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cảnh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trói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buộc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đe</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dọa</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để</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có</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được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tình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yêu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hạnh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phúc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của</a:t>
            </a:r>
            <a:r>
              <a:rPr lang="en-US" sz="3200" dirty="0">
                <a:solidFill>
                  <a:prstClr val="black"/>
                </a:solidFill>
                <a:latin typeface="Times New Roman" panose="02020603050405020304" pitchFamily="18" charset="0"/>
                <a:cs typeface="Times New Roman" panose="02020603050405020304" pitchFamily="18" charset="0"/>
              </a:rPr>
              <a:t> con </a:t>
            </a:r>
            <a:r>
              <a:rPr lang="en-US" sz="3200" dirty="0" err="1">
                <a:solidFill>
                  <a:prstClr val="black"/>
                </a:solidFill>
                <a:latin typeface="Times New Roman" panose="02020603050405020304" pitchFamily="18" charset="0"/>
                <a:cs typeface="Times New Roman" panose="02020603050405020304" pitchFamily="18" charset="0"/>
              </a:rPr>
              <a:t>người</a:t>
            </a:r>
            <a:endParaRPr lang="en-US" sz="3200" dirty="0">
              <a:solidFill>
                <a:srgbClr val="2C2C2E"/>
              </a:solidFill>
              <a:latin typeface="Times New Roman" panose="02020603050405020304" pitchFamily="18" charset="0"/>
              <a:cs typeface="Times New Roman" panose="02020603050405020304" pitchFamily="18" charset="0"/>
            </a:endParaRPr>
          </a:p>
        </p:txBody>
      </p:sp>
      <p:pic>
        <p:nvPicPr>
          <p:cNvPr id="46085" name="Picture 1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19263" y="-127000"/>
            <a:ext cx="1211262" cy="173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6" name="Picture 18"/>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50388" y="-127000"/>
            <a:ext cx="1211262" cy="173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7" name="Picture 1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12896492" flipH="1" flipV="1">
            <a:off x="1354137" y="4408489"/>
            <a:ext cx="731838" cy="263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8" name="Picture 20"/>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rot="7365178">
            <a:off x="10138570" y="4006058"/>
            <a:ext cx="1419225" cy="343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9" name="Picture 16"/>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963739" y="2643189"/>
            <a:ext cx="415925" cy="93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5" descr="smallcolorpray"/>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0502" y="4170362"/>
            <a:ext cx="4464050" cy="268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8311033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ox(in)">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pic>
        <p:nvPicPr>
          <p:cNvPr id="11266" name="Picture 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rot="3412007">
            <a:off x="896938" y="3968751"/>
            <a:ext cx="1254125" cy="303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7" name="Picture 9"/>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rot="7365178">
            <a:off x="9958389" y="3767139"/>
            <a:ext cx="1419225" cy="343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8" name="Picture 10"/>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253539" y="600075"/>
            <a:ext cx="1800225"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9" name="Picture 11"/>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38237" y="600075"/>
            <a:ext cx="1800226"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1524001" y="1075657"/>
            <a:ext cx="9529763" cy="3970318"/>
          </a:xfrm>
          <a:prstGeom prst="rect">
            <a:avLst/>
          </a:prstGeom>
          <a:solidFill>
            <a:schemeClr val="accent4">
              <a:lumMod val="20000"/>
              <a:lumOff val="80000"/>
            </a:schemeClr>
          </a:solidFill>
        </p:spPr>
        <p:txBody>
          <a:bodyPr wrap="square" rtlCol="0">
            <a:spAutoFit/>
          </a:bodyPr>
          <a:lstStyle/>
          <a:p>
            <a:pPr algn="ctr"/>
            <a:r>
              <a:rPr lang="en-US" sz="3600" dirty="0" err="1" smtClean="0">
                <a:latin typeface="Times New Roman" panose="02020603050405020304" pitchFamily="18" charset="0"/>
                <a:cs typeface="Times New Roman" panose="02020603050405020304" pitchFamily="18" charset="0"/>
              </a:rPr>
              <a:t>Thời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đại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Phục</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hưng</a:t>
            </a:r>
            <a:endParaRPr lang="en-US" sz="3600" dirty="0" smtClean="0">
              <a:latin typeface="Times New Roman" panose="02020603050405020304" pitchFamily="18" charset="0"/>
              <a:cs typeface="Times New Roman" panose="02020603050405020304" pitchFamily="18" charset="0"/>
            </a:endParaRPr>
          </a:p>
          <a:p>
            <a:pPr algn="ctr"/>
            <a:r>
              <a:rPr lang="en-US" sz="3600" dirty="0" err="1" smtClean="0">
                <a:latin typeface="Times New Roman" panose="02020603050405020304" pitchFamily="18" charset="0"/>
                <a:cs typeface="Times New Roman" panose="02020603050405020304" pitchFamily="18" charset="0"/>
              </a:rPr>
              <a:t>Phong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trào</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Phục</a:t>
            </a:r>
            <a:r>
              <a:rPr lang="en-US" sz="3600" dirty="0" smtClean="0">
                <a:latin typeface="Times New Roman" panose="02020603050405020304" pitchFamily="18" charset="0"/>
                <a:cs typeface="Times New Roman" panose="02020603050405020304" pitchFamily="18" charset="0"/>
              </a:rPr>
              <a:t> hung (</a:t>
            </a:r>
            <a:r>
              <a:rPr lang="en-US" sz="3600" dirty="0" err="1" smtClean="0">
                <a:latin typeface="Times New Roman" panose="02020603050405020304" pitchFamily="18" charset="0"/>
                <a:cs typeface="Times New Roman" panose="02020603050405020304" pitchFamily="18" charset="0"/>
              </a:rPr>
              <a:t>cốt</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lõi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là</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chủ</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nghĩa</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nhân</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văn</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giải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phóng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tư</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tưởng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tình</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cảm</a:t>
            </a:r>
            <a:r>
              <a:rPr lang="en-US" sz="3600" dirty="0" smtClean="0">
                <a:latin typeface="Times New Roman" panose="02020603050405020304" pitchFamily="18" charset="0"/>
                <a:cs typeface="Times New Roman" panose="02020603050405020304" pitchFamily="18" charset="0"/>
              </a:rPr>
              <a:t> con </a:t>
            </a:r>
            <a:r>
              <a:rPr lang="en-US" sz="3600" dirty="0" err="1" smtClean="0">
                <a:latin typeface="Times New Roman" panose="02020603050405020304" pitchFamily="18" charset="0"/>
                <a:cs typeface="Times New Roman" panose="02020603050405020304" pitchFamily="18" charset="0"/>
              </a:rPr>
              <a:t>người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khỏi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mọi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sự</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kìm</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hãm</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và</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trói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buộc</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của</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giáo</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hội</a:t>
            </a:r>
            <a:r>
              <a:rPr lang="en-US" sz="3600" dirty="0" smtClean="0">
                <a:latin typeface="Times New Roman" panose="02020603050405020304" pitchFamily="18" charset="0"/>
                <a:cs typeface="Times New Roman" panose="02020603050405020304" pitchFamily="18" charset="0"/>
              </a:rPr>
              <a:t> – </a:t>
            </a:r>
            <a:r>
              <a:rPr lang="en-US" sz="3600" dirty="0" err="1" smtClean="0">
                <a:latin typeface="Times New Roman" panose="02020603050405020304" pitchFamily="18" charset="0"/>
                <a:cs typeface="Times New Roman" panose="02020603050405020304" pitchFamily="18" charset="0"/>
              </a:rPr>
              <a:t>phong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kiến</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đề</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cao</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những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giá</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trị</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tốt</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đẹp</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cao</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quý</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của</a:t>
            </a:r>
            <a:r>
              <a:rPr lang="en-US" sz="3600" dirty="0" smtClean="0">
                <a:latin typeface="Times New Roman" panose="02020603050405020304" pitchFamily="18" charset="0"/>
                <a:cs typeface="Times New Roman" panose="02020603050405020304" pitchFamily="18" charset="0"/>
              </a:rPr>
              <a:t> con </a:t>
            </a:r>
            <a:r>
              <a:rPr lang="en-US" sz="3600" dirty="0" err="1" smtClean="0">
                <a:latin typeface="Times New Roman" panose="02020603050405020304" pitchFamily="18" charset="0"/>
                <a:cs typeface="Times New Roman" panose="02020603050405020304" pitchFamily="18" charset="0"/>
              </a:rPr>
              <a:t>người</a:t>
            </a:r>
            <a:r>
              <a:rPr lang="en-US" sz="3600" dirty="0" smtClean="0">
                <a:latin typeface="Times New Roman" panose="02020603050405020304" pitchFamily="18" charset="0"/>
                <a:cs typeface="Times New Roman" panose="02020603050405020304" pitchFamily="18" charset="0"/>
              </a:rPr>
              <a:t> – </a:t>
            </a:r>
            <a:r>
              <a:rPr lang="en-US" sz="3600" dirty="0" err="1" smtClean="0">
                <a:latin typeface="Times New Roman" panose="02020603050405020304" pitchFamily="18" charset="0"/>
                <a:cs typeface="Times New Roman" panose="02020603050405020304" pitchFamily="18" charset="0"/>
              </a:rPr>
              <a:t>Văn</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hóa</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Phục</a:t>
            </a:r>
            <a:r>
              <a:rPr lang="en-US" sz="3600" dirty="0" smtClean="0">
                <a:latin typeface="Times New Roman" panose="02020603050405020304" pitchFamily="18" charset="0"/>
                <a:cs typeface="Times New Roman" panose="02020603050405020304" pitchFamily="18" charset="0"/>
              </a:rPr>
              <a:t> hung </a:t>
            </a:r>
            <a:r>
              <a:rPr lang="en-US" sz="3600" dirty="0" err="1" smtClean="0">
                <a:latin typeface="Times New Roman" panose="02020603050405020304" pitchFamily="18" charset="0"/>
                <a:cs typeface="Times New Roman" panose="02020603050405020304" pitchFamily="18" charset="0"/>
              </a:rPr>
              <a:t>là</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một</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bước</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tiến</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kì</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diệu</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trong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lịch</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sử</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văn</a:t>
            </a:r>
            <a:r>
              <a:rPr lang="en-US" sz="3600" dirty="0" smtClean="0">
                <a:latin typeface="Times New Roman" panose="02020603050405020304" pitchFamily="18" charset="0"/>
                <a:cs typeface="Times New Roman" panose="02020603050405020304" pitchFamily="18" charset="0"/>
              </a:rPr>
              <a:t> minh </a:t>
            </a:r>
            <a:r>
              <a:rPr lang="en-US" sz="3600" dirty="0" err="1" smtClean="0">
                <a:latin typeface="Times New Roman" panose="02020603050405020304" pitchFamily="18" charset="0"/>
                <a:cs typeface="Times New Roman" panose="02020603050405020304" pitchFamily="18" charset="0"/>
              </a:rPr>
              <a:t>Tây</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Âu</a:t>
            </a:r>
            <a:r>
              <a:rPr lang="en-US" sz="3600" dirty="0" smtClean="0">
                <a:latin typeface="Times New Roman" panose="02020603050405020304" pitchFamily="18" charset="0"/>
                <a:cs typeface="Times New Roman" panose="02020603050405020304" pitchFamily="18" charset="0"/>
              </a:rPr>
              <a:t>.</a:t>
            </a:r>
            <a:endParaRPr lang="en-US" sz="36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242302"/>
      </p:ext>
    </p:extLst>
  </p:cSld>
  <p:clrMapOvr>
    <a:masterClrMapping/>
  </p:clrMapOvr>
  <p:transition spd="slow">
    <p:fad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531"/>
        <p:cNvGrpSpPr/>
        <p:nvPr/>
      </p:nvGrpSpPr>
      <p:grpSpPr>
        <a:xfrm>
          <a:off x="0" y="0"/>
          <a:ext cx="0" cy="0"/>
          <a:chOff x="0" y="0"/>
          <a:chExt cx="0" cy="0"/>
        </a:xfrm>
      </p:grpSpPr>
      <p:grpSp>
        <p:nvGrpSpPr>
          <p:cNvPr id="3535" name="Google Shape;3535;p39"/>
          <p:cNvGrpSpPr/>
          <p:nvPr/>
        </p:nvGrpSpPr>
        <p:grpSpPr>
          <a:xfrm>
            <a:off x="9305084" y="2160192"/>
            <a:ext cx="1029820" cy="1018176"/>
            <a:chOff x="496256" y="1136537"/>
            <a:chExt cx="747040" cy="738736"/>
          </a:xfrm>
        </p:grpSpPr>
        <p:sp>
          <p:nvSpPr>
            <p:cNvPr id="3536" name="Google Shape;3536;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3537" name="Google Shape;3537;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3538" name="Google Shape;3538;p39"/>
          <p:cNvGrpSpPr/>
          <p:nvPr/>
        </p:nvGrpSpPr>
        <p:grpSpPr>
          <a:xfrm>
            <a:off x="5581090" y="4499415"/>
            <a:ext cx="1029820" cy="1018176"/>
            <a:chOff x="496256" y="1136537"/>
            <a:chExt cx="747040" cy="738736"/>
          </a:xfrm>
        </p:grpSpPr>
        <p:sp>
          <p:nvSpPr>
            <p:cNvPr id="3539" name="Google Shape;3539;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3540" name="Google Shape;3540;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3541" name="Google Shape;3541;p39"/>
          <p:cNvGrpSpPr/>
          <p:nvPr/>
        </p:nvGrpSpPr>
        <p:grpSpPr>
          <a:xfrm>
            <a:off x="699841" y="2434982"/>
            <a:ext cx="1029820" cy="1018176"/>
            <a:chOff x="496256" y="1136537"/>
            <a:chExt cx="747040" cy="738736"/>
          </a:xfrm>
        </p:grpSpPr>
        <p:sp>
          <p:nvSpPr>
            <p:cNvPr id="3542" name="Google Shape;3542;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3543" name="Google Shape;3543;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3544" name="Google Shape;3544;p39"/>
          <p:cNvSpPr txBox="1">
            <a:spLocks noGrp="1"/>
          </p:cNvSpPr>
          <p:nvPr>
            <p:ph type="title"/>
          </p:nvPr>
        </p:nvSpPr>
        <p:spPr>
          <a:xfrm>
            <a:off x="710751" y="254132"/>
            <a:ext cx="10272000" cy="1988469"/>
          </a:xfrm>
          <a:prstGeom prst="rect">
            <a:avLst/>
          </a:prstGeom>
        </p:spPr>
        <p:txBody>
          <a:bodyPr spcFirstLastPara="1" wrap="square" lIns="121900" tIns="121900" rIns="121900" bIns="121900" anchor="t" anchorCtr="0">
            <a:noAutofit/>
          </a:bodyPr>
          <a:lstStyle/>
          <a:p>
            <a:r>
              <a:rPr lang="en" sz="8000" dirty="0" smtClean="0">
                <a:solidFill>
                  <a:schemeClr val="accent2">
                    <a:lumMod val="75000"/>
                  </a:schemeClr>
                </a:solidFill>
                <a:latin typeface="Times New Roman" panose="02020603050405020304" pitchFamily="18" charset="0"/>
                <a:cs typeface="Times New Roman" panose="02020603050405020304" pitchFamily="18" charset="0"/>
              </a:rPr>
              <a:t>III. Tổng kết</a:t>
            </a:r>
            <a:br>
              <a:rPr lang="en" sz="8000" dirty="0" smtClean="0">
                <a:solidFill>
                  <a:schemeClr val="accent2">
                    <a:lumMod val="75000"/>
                  </a:schemeClr>
                </a:solidFill>
                <a:latin typeface="Times New Roman" panose="02020603050405020304" pitchFamily="18" charset="0"/>
                <a:cs typeface="Times New Roman" panose="02020603050405020304" pitchFamily="18" charset="0"/>
              </a:rPr>
            </a:br>
            <a:r>
              <a:rPr lang="en" sz="3600" dirty="0" smtClean="0">
                <a:latin typeface="Times New Roman" panose="02020603050405020304" pitchFamily="18" charset="0"/>
                <a:cs typeface="Times New Roman" panose="02020603050405020304" pitchFamily="18" charset="0"/>
              </a:rPr>
              <a:t>1. Nội dung</a:t>
            </a:r>
            <a:endParaRPr sz="3600" dirty="0">
              <a:latin typeface="Times New Roman" panose="02020603050405020304" pitchFamily="18" charset="0"/>
              <a:cs typeface="Times New Roman" panose="02020603050405020304" pitchFamily="18" charset="0"/>
            </a:endParaRPr>
          </a:p>
        </p:txBody>
      </p:sp>
      <p:sp>
        <p:nvSpPr>
          <p:cNvPr id="3545" name="Google Shape;3545;p39"/>
          <p:cNvSpPr txBox="1">
            <a:spLocks noGrp="1"/>
          </p:cNvSpPr>
          <p:nvPr>
            <p:ph type="subTitle" idx="1"/>
          </p:nvPr>
        </p:nvSpPr>
        <p:spPr>
          <a:xfrm>
            <a:off x="1097280" y="3124489"/>
            <a:ext cx="4749471" cy="1563908"/>
          </a:xfrm>
          <a:prstGeom prst="rect">
            <a:avLst/>
          </a:prstGeom>
        </p:spPr>
        <p:txBody>
          <a:bodyPr spcFirstLastPara="1" wrap="square" lIns="121900" tIns="121900" rIns="121900" bIns="121900" anchor="t" anchorCtr="0">
            <a:noAutofit/>
          </a:bodyPr>
          <a:lstStyle/>
          <a:p>
            <a:pPr eaLnBrk="0" fontAlgn="base" hangingPunct="0">
              <a:spcBef>
                <a:spcPct val="0"/>
              </a:spcBef>
              <a:spcAft>
                <a:spcPct val="0"/>
              </a:spcAft>
              <a:defRPr/>
            </a:pPr>
            <a:r>
              <a:rPr lang="en-US" sz="2800" dirty="0">
                <a:solidFill>
                  <a:srgbClr val="2C2C2E"/>
                </a:solidFill>
                <a:latin typeface="Times New Roman" panose="02020603050405020304" pitchFamily="18" charset="0"/>
                <a:cs typeface="Times New Roman" panose="02020603050405020304" pitchFamily="18" charset="0"/>
              </a:rPr>
              <a:t>-</a:t>
            </a:r>
            <a:r>
              <a:rPr lang="en-US" sz="2800" dirty="0">
                <a:solidFill>
                  <a:prstClr val="black"/>
                </a:solidFill>
                <a:latin typeface="Times New Roman" panose="02020603050405020304" pitchFamily="18" charset="0"/>
                <a:cs typeface="Times New Roman" panose="02020603050405020304" pitchFamily="18" charset="0"/>
              </a:rPr>
              <a:t>Ca </a:t>
            </a:r>
            <a:r>
              <a:rPr lang="en-US" sz="2800" dirty="0" err="1">
                <a:solidFill>
                  <a:prstClr val="black"/>
                </a:solidFill>
                <a:latin typeface="Times New Roman" panose="02020603050405020304" pitchFamily="18" charset="0"/>
                <a:cs typeface="Times New Roman" panose="02020603050405020304" pitchFamily="18" charset="0"/>
              </a:rPr>
              <a:t>ngợi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yêu</a:t>
            </a:r>
            <a:r>
              <a:rPr lang="en-US" sz="2800" dirty="0">
                <a:solidFill>
                  <a:prstClr val="black"/>
                </a:solidFill>
                <a:latin typeface="Times New Roman" panose="02020603050405020304" pitchFamily="18" charset="0"/>
                <a:cs typeface="Times New Roman" panose="02020603050405020304" pitchFamily="18" charset="0"/>
              </a:rPr>
              <a:t> con </a:t>
            </a:r>
            <a:r>
              <a:rPr lang="en-US" sz="2800" dirty="0" err="1">
                <a:solidFill>
                  <a:prstClr val="black"/>
                </a:solidFill>
                <a:latin typeface="Times New Roman" panose="02020603050405020304" pitchFamily="18" charset="0"/>
                <a:cs typeface="Times New Roman" panose="02020603050405020304" pitchFamily="18" charset="0"/>
              </a:rPr>
              <a:t>người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nội</a:t>
            </a:r>
            <a:r>
              <a:rPr lang="en-US" sz="2800" dirty="0">
                <a:solidFill>
                  <a:prstClr val="black"/>
                </a:solidFill>
                <a:latin typeface="Times New Roman" panose="02020603050405020304" pitchFamily="18" charset="0"/>
                <a:cs typeface="Times New Roman" panose="02020603050405020304" pitchFamily="18" charset="0"/>
              </a:rPr>
              <a:t> dung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chủ</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nghĩa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văn</a:t>
            </a:r>
            <a:r>
              <a:rPr lang="en-US" sz="2800" dirty="0">
                <a:solidFill>
                  <a:prstClr val="black"/>
                </a:solidFill>
                <a:latin typeface="Times New Roman" panose="02020603050405020304" pitchFamily="18" charset="0"/>
                <a:cs typeface="Times New Roman" panose="02020603050405020304" pitchFamily="18" charset="0"/>
              </a:rPr>
              <a:t>.</a:t>
            </a:r>
          </a:p>
        </p:txBody>
      </p:sp>
      <p:sp>
        <p:nvSpPr>
          <p:cNvPr id="3547" name="Google Shape;3547;p39"/>
          <p:cNvSpPr txBox="1">
            <a:spLocks noGrp="1"/>
          </p:cNvSpPr>
          <p:nvPr>
            <p:ph type="title" idx="3"/>
          </p:nvPr>
        </p:nvSpPr>
        <p:spPr>
          <a:xfrm>
            <a:off x="-329249" y="2763651"/>
            <a:ext cx="3088000" cy="586000"/>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01</a:t>
            </a:r>
            <a:endParaRPr sz="4800" dirty="0">
              <a:latin typeface="Times New Roman" panose="02020603050405020304" pitchFamily="18" charset="0"/>
              <a:cs typeface="Times New Roman" panose="02020603050405020304" pitchFamily="18" charset="0"/>
            </a:endParaRPr>
          </a:p>
        </p:txBody>
      </p:sp>
      <p:sp>
        <p:nvSpPr>
          <p:cNvPr id="3548" name="Google Shape;3548;p39"/>
          <p:cNvSpPr txBox="1">
            <a:spLocks noGrp="1"/>
          </p:cNvSpPr>
          <p:nvPr>
            <p:ph type="subTitle" idx="4"/>
          </p:nvPr>
        </p:nvSpPr>
        <p:spPr>
          <a:xfrm>
            <a:off x="6345244" y="3124489"/>
            <a:ext cx="4886756" cy="1507892"/>
          </a:xfrm>
          <a:prstGeom prst="rect">
            <a:avLst/>
          </a:prstGeom>
        </p:spPr>
        <p:txBody>
          <a:bodyPr spcFirstLastPara="1" wrap="square" lIns="121900" tIns="121900" rIns="121900" bIns="121900" anchor="t" anchorCtr="0">
            <a:noAutofit/>
          </a:bodyPr>
          <a:lstStyle/>
          <a:p>
            <a:pPr marL="0" indent="0">
              <a:buClr>
                <a:schemeClr val="dk1"/>
              </a:buClr>
              <a:buSzPts val="1100"/>
            </a:pPr>
            <a:r>
              <a:rPr lang="vi-VN"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họ</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khẳng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định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sức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sống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vươn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dậy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trên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mọi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hoàn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cảnh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con </a:t>
            </a:r>
            <a:r>
              <a:rPr lang="en-US" sz="2800" dirty="0" err="1">
                <a:solidFill>
                  <a:prstClr val="black"/>
                </a:solidFill>
                <a:latin typeface="Times New Roman" panose="02020603050405020304" pitchFamily="18" charset="0"/>
                <a:cs typeface="Times New Roman" panose="02020603050405020304" pitchFamily="18" charset="0"/>
              </a:rPr>
              <a:t>người</a:t>
            </a:r>
            <a:r>
              <a:rPr lang="en-US" sz="2800" dirty="0">
                <a:solidFill>
                  <a:prstClr val="black"/>
                </a:solidFill>
                <a:latin typeface="Times New Roman" panose="02020603050405020304" pitchFamily="18" charset="0"/>
                <a:cs typeface="Times New Roman" panose="02020603050405020304" pitchFamily="18" charset="0"/>
              </a:rPr>
              <a:t>. </a:t>
            </a:r>
            <a:endParaRPr sz="2400" dirty="0">
              <a:latin typeface="Times New Roman" panose="02020603050405020304" pitchFamily="18" charset="0"/>
              <a:cs typeface="Times New Roman" panose="02020603050405020304" pitchFamily="18" charset="0"/>
            </a:endParaRPr>
          </a:p>
        </p:txBody>
      </p:sp>
      <p:sp>
        <p:nvSpPr>
          <p:cNvPr id="3550" name="Google Shape;3550;p39"/>
          <p:cNvSpPr txBox="1">
            <a:spLocks noGrp="1"/>
          </p:cNvSpPr>
          <p:nvPr>
            <p:ph type="title" idx="6"/>
          </p:nvPr>
        </p:nvSpPr>
        <p:spPr>
          <a:xfrm>
            <a:off x="8902638" y="2587113"/>
            <a:ext cx="1429983" cy="586000"/>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02</a:t>
            </a:r>
            <a:endParaRPr sz="4800" dirty="0">
              <a:latin typeface="Times New Roman" panose="02020603050405020304" pitchFamily="18" charset="0"/>
              <a:cs typeface="Times New Roman" panose="02020603050405020304" pitchFamily="18" charset="0"/>
            </a:endParaRPr>
          </a:p>
        </p:txBody>
      </p:sp>
      <p:sp>
        <p:nvSpPr>
          <p:cNvPr id="3551" name="Google Shape;3551;p39"/>
          <p:cNvSpPr txBox="1">
            <a:spLocks noGrp="1"/>
          </p:cNvSpPr>
          <p:nvPr>
            <p:ph type="subTitle" idx="7"/>
          </p:nvPr>
        </p:nvSpPr>
        <p:spPr>
          <a:xfrm>
            <a:off x="2758751" y="5409477"/>
            <a:ext cx="6047624" cy="931600"/>
          </a:xfrm>
          <a:prstGeom prst="rect">
            <a:avLst/>
          </a:prstGeom>
        </p:spPr>
        <p:txBody>
          <a:bodyPr spcFirstLastPara="1" wrap="square" lIns="121900" tIns="121900" rIns="121900" bIns="121900" anchor="t" anchorCtr="0">
            <a:noAutofit/>
          </a:bodyPr>
          <a:lstStyle/>
          <a:p>
            <a:pPr eaLnBrk="0" fontAlgn="base" hangingPunct="0">
              <a:spcBef>
                <a:spcPct val="0"/>
              </a:spcBef>
              <a:spcAft>
                <a:spcPct val="0"/>
              </a:spcAft>
              <a:defRPr/>
            </a:pPr>
            <a:r>
              <a:rPr lang="en-US" sz="2800" dirty="0" err="1" smtClean="0">
                <a:solidFill>
                  <a:prstClr val="black"/>
                </a:solidFill>
                <a:latin typeface="Times New Roman" panose="02020603050405020304" pitchFamily="18" charset="0"/>
                <a:cs typeface="Times New Roman" panose="02020603050405020304" pitchFamily="18" charset="0"/>
              </a:rPr>
              <a:t>Kết</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án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đanh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thép</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tố</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thành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kiến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phong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kiến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nguyên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thù</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hận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người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chủ</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nghĩa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văn</a:t>
            </a:r>
            <a:endParaRPr lang="en-US" sz="2800" dirty="0">
              <a:solidFill>
                <a:srgbClr val="2C2C2E"/>
              </a:solidFill>
              <a:latin typeface="Times New Roman" panose="02020603050405020304" pitchFamily="18" charset="0"/>
              <a:cs typeface="Times New Roman" panose="02020603050405020304" pitchFamily="18" charset="0"/>
            </a:endParaRPr>
          </a:p>
        </p:txBody>
      </p:sp>
      <p:sp>
        <p:nvSpPr>
          <p:cNvPr id="3553" name="Google Shape;3553;p39"/>
          <p:cNvSpPr txBox="1">
            <a:spLocks noGrp="1"/>
          </p:cNvSpPr>
          <p:nvPr>
            <p:ph type="title" idx="9"/>
          </p:nvPr>
        </p:nvSpPr>
        <p:spPr>
          <a:xfrm>
            <a:off x="4552000" y="4821447"/>
            <a:ext cx="3088000" cy="586000"/>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03</a:t>
            </a:r>
            <a:endParaRPr sz="4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723995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544"/>
                                        </p:tgtEl>
                                        <p:attrNameLst>
                                          <p:attrName>style.visibility</p:attrName>
                                        </p:attrNameLst>
                                      </p:cBhvr>
                                      <p:to>
                                        <p:strVal val="visible"/>
                                      </p:to>
                                    </p:set>
                                    <p:animEffect transition="in" filter="fade">
                                      <p:cBhvr>
                                        <p:cTn id="7" dur="1000"/>
                                        <p:tgtEl>
                                          <p:spTgt spid="3544"/>
                                        </p:tgtEl>
                                      </p:cBhvr>
                                    </p:animEffect>
                                    <p:anim calcmode="lin" valueType="num">
                                      <p:cBhvr>
                                        <p:cTn id="8" dur="1000" fill="hold"/>
                                        <p:tgtEl>
                                          <p:spTgt spid="3544"/>
                                        </p:tgtEl>
                                        <p:attrNameLst>
                                          <p:attrName>ppt_x</p:attrName>
                                        </p:attrNameLst>
                                      </p:cBhvr>
                                      <p:tavLst>
                                        <p:tav tm="0">
                                          <p:val>
                                            <p:strVal val="#ppt_x"/>
                                          </p:val>
                                        </p:tav>
                                        <p:tav tm="100000">
                                          <p:val>
                                            <p:strVal val="#ppt_x"/>
                                          </p:val>
                                        </p:tav>
                                      </p:tavLst>
                                    </p:anim>
                                    <p:anim calcmode="lin" valueType="num">
                                      <p:cBhvr>
                                        <p:cTn id="9" dur="1000" fill="hold"/>
                                        <p:tgtEl>
                                          <p:spTgt spid="354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47"/>
                                        </p:tgtEl>
                                        <p:attrNameLst>
                                          <p:attrName>style.visibility</p:attrName>
                                        </p:attrNameLst>
                                      </p:cBhvr>
                                      <p:to>
                                        <p:strVal val="visible"/>
                                      </p:to>
                                    </p:set>
                                    <p:anim calcmode="lin" valueType="num">
                                      <p:cBhvr additive="base">
                                        <p:cTn id="14" dur="500" fill="hold"/>
                                        <p:tgtEl>
                                          <p:spTgt spid="3547"/>
                                        </p:tgtEl>
                                        <p:attrNameLst>
                                          <p:attrName>ppt_x</p:attrName>
                                        </p:attrNameLst>
                                      </p:cBhvr>
                                      <p:tavLst>
                                        <p:tav tm="0">
                                          <p:val>
                                            <p:strVal val="#ppt_x"/>
                                          </p:val>
                                        </p:tav>
                                        <p:tav tm="100000">
                                          <p:val>
                                            <p:strVal val="#ppt_x"/>
                                          </p:val>
                                        </p:tav>
                                      </p:tavLst>
                                    </p:anim>
                                    <p:anim calcmode="lin" valueType="num">
                                      <p:cBhvr additive="base">
                                        <p:cTn id="15" dur="500" fill="hold"/>
                                        <p:tgtEl>
                                          <p:spTgt spid="3547"/>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545">
                                            <p:txEl>
                                              <p:pRg st="0" end="0"/>
                                            </p:txEl>
                                          </p:spTgt>
                                        </p:tgtEl>
                                        <p:attrNameLst>
                                          <p:attrName>style.visibility</p:attrName>
                                        </p:attrNameLst>
                                      </p:cBhvr>
                                      <p:to>
                                        <p:strVal val="visible"/>
                                      </p:to>
                                    </p:set>
                                    <p:animEffect transition="in" filter="fade">
                                      <p:cBhvr>
                                        <p:cTn id="20" dur="1000"/>
                                        <p:tgtEl>
                                          <p:spTgt spid="3545">
                                            <p:txEl>
                                              <p:pRg st="0" end="0"/>
                                            </p:txEl>
                                          </p:spTgt>
                                        </p:tgtEl>
                                      </p:cBhvr>
                                    </p:animEffect>
                                    <p:anim calcmode="lin" valueType="num">
                                      <p:cBhvr>
                                        <p:cTn id="21" dur="1000" fill="hold"/>
                                        <p:tgtEl>
                                          <p:spTgt spid="3545">
                                            <p:txEl>
                                              <p:pRg st="0" end="0"/>
                                            </p:txEl>
                                          </p:spTgt>
                                        </p:tgtEl>
                                        <p:attrNameLst>
                                          <p:attrName>ppt_x</p:attrName>
                                        </p:attrNameLst>
                                      </p:cBhvr>
                                      <p:tavLst>
                                        <p:tav tm="0">
                                          <p:val>
                                            <p:strVal val="#ppt_x"/>
                                          </p:val>
                                        </p:tav>
                                        <p:tav tm="100000">
                                          <p:val>
                                            <p:strVal val="#ppt_x"/>
                                          </p:val>
                                        </p:tav>
                                      </p:tavLst>
                                    </p:anim>
                                    <p:anim calcmode="lin" valueType="num">
                                      <p:cBhvr>
                                        <p:cTn id="22" dur="1000" fill="hold"/>
                                        <p:tgtEl>
                                          <p:spTgt spid="35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550"/>
                                        </p:tgtEl>
                                        <p:attrNameLst>
                                          <p:attrName>style.visibility</p:attrName>
                                        </p:attrNameLst>
                                      </p:cBhvr>
                                      <p:to>
                                        <p:strVal val="visible"/>
                                      </p:to>
                                    </p:set>
                                    <p:animEffect transition="in" filter="wipe(down)">
                                      <p:cBhvr>
                                        <p:cTn id="27" dur="500"/>
                                        <p:tgtEl>
                                          <p:spTgt spid="355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3548">
                                            <p:txEl>
                                              <p:pRg st="0" end="0"/>
                                            </p:txEl>
                                          </p:spTgt>
                                        </p:tgtEl>
                                        <p:attrNameLst>
                                          <p:attrName>style.visibility</p:attrName>
                                        </p:attrNameLst>
                                      </p:cBhvr>
                                      <p:to>
                                        <p:strVal val="visible"/>
                                      </p:to>
                                    </p:set>
                                    <p:animEffect transition="in" filter="wipe(down)">
                                      <p:cBhvr>
                                        <p:cTn id="32" dur="500"/>
                                        <p:tgtEl>
                                          <p:spTgt spid="3548">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3553"/>
                                        </p:tgtEl>
                                        <p:attrNameLst>
                                          <p:attrName>style.visibility</p:attrName>
                                        </p:attrNameLst>
                                      </p:cBhvr>
                                      <p:to>
                                        <p:strVal val="visible"/>
                                      </p:to>
                                    </p:set>
                                    <p:animEffect transition="in" filter="barn(inVertical)">
                                      <p:cBhvr>
                                        <p:cTn id="37" dur="500"/>
                                        <p:tgtEl>
                                          <p:spTgt spid="3553"/>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551">
                                            <p:txEl>
                                              <p:pRg st="0" end="0"/>
                                            </p:txEl>
                                          </p:spTgt>
                                        </p:tgtEl>
                                        <p:attrNameLst>
                                          <p:attrName>style.visibility</p:attrName>
                                        </p:attrNameLst>
                                      </p:cBhvr>
                                      <p:to>
                                        <p:strVal val="visible"/>
                                      </p:to>
                                    </p:set>
                                    <p:animEffect transition="in" filter="fade">
                                      <p:cBhvr>
                                        <p:cTn id="42" dur="1000"/>
                                        <p:tgtEl>
                                          <p:spTgt spid="3551">
                                            <p:txEl>
                                              <p:pRg st="0" end="0"/>
                                            </p:txEl>
                                          </p:spTgt>
                                        </p:tgtEl>
                                      </p:cBhvr>
                                    </p:animEffect>
                                    <p:anim calcmode="lin" valueType="num">
                                      <p:cBhvr>
                                        <p:cTn id="43" dur="1000" fill="hold"/>
                                        <p:tgtEl>
                                          <p:spTgt spid="3551">
                                            <p:txEl>
                                              <p:pRg st="0" end="0"/>
                                            </p:txEl>
                                          </p:spTgt>
                                        </p:tgtEl>
                                        <p:attrNameLst>
                                          <p:attrName>ppt_x</p:attrName>
                                        </p:attrNameLst>
                                      </p:cBhvr>
                                      <p:tavLst>
                                        <p:tav tm="0">
                                          <p:val>
                                            <p:strVal val="#ppt_x"/>
                                          </p:val>
                                        </p:tav>
                                        <p:tav tm="100000">
                                          <p:val>
                                            <p:strVal val="#ppt_x"/>
                                          </p:val>
                                        </p:tav>
                                      </p:tavLst>
                                    </p:anim>
                                    <p:anim calcmode="lin" valueType="num">
                                      <p:cBhvr>
                                        <p:cTn id="44" dur="1000" fill="hold"/>
                                        <p:tgtEl>
                                          <p:spTgt spid="355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4" grpId="0"/>
      <p:bldP spid="3545" grpId="0" build="p"/>
      <p:bldP spid="3547" grpId="0"/>
      <p:bldP spid="3548" grpId="0" build="p"/>
      <p:bldP spid="3550" grpId="0"/>
      <p:bldP spid="3551" grpId="0" build="p"/>
      <p:bldP spid="3553"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531"/>
        <p:cNvGrpSpPr/>
        <p:nvPr/>
      </p:nvGrpSpPr>
      <p:grpSpPr>
        <a:xfrm>
          <a:off x="0" y="0"/>
          <a:ext cx="0" cy="0"/>
          <a:chOff x="0" y="0"/>
          <a:chExt cx="0" cy="0"/>
        </a:xfrm>
      </p:grpSpPr>
      <p:grpSp>
        <p:nvGrpSpPr>
          <p:cNvPr id="3532" name="Google Shape;3532;p39"/>
          <p:cNvGrpSpPr/>
          <p:nvPr/>
        </p:nvGrpSpPr>
        <p:grpSpPr>
          <a:xfrm>
            <a:off x="6234842" y="4429379"/>
            <a:ext cx="1029820" cy="1018176"/>
            <a:chOff x="496256" y="1136537"/>
            <a:chExt cx="747040" cy="738736"/>
          </a:xfrm>
        </p:grpSpPr>
        <p:sp>
          <p:nvSpPr>
            <p:cNvPr id="3533" name="Google Shape;3533;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sp>
          <p:nvSpPr>
            <p:cNvPr id="3534" name="Google Shape;3534;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grpSp>
      <p:grpSp>
        <p:nvGrpSpPr>
          <p:cNvPr id="3535" name="Google Shape;3535;p39"/>
          <p:cNvGrpSpPr/>
          <p:nvPr/>
        </p:nvGrpSpPr>
        <p:grpSpPr>
          <a:xfrm>
            <a:off x="9433244" y="1402877"/>
            <a:ext cx="1029820" cy="1018176"/>
            <a:chOff x="496256" y="1136537"/>
            <a:chExt cx="747040" cy="738736"/>
          </a:xfrm>
        </p:grpSpPr>
        <p:sp>
          <p:nvSpPr>
            <p:cNvPr id="3536" name="Google Shape;3536;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sp>
          <p:nvSpPr>
            <p:cNvPr id="3537" name="Google Shape;3537;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grpSp>
      <p:grpSp>
        <p:nvGrpSpPr>
          <p:cNvPr id="3538" name="Google Shape;3538;p39"/>
          <p:cNvGrpSpPr/>
          <p:nvPr/>
        </p:nvGrpSpPr>
        <p:grpSpPr>
          <a:xfrm>
            <a:off x="1156285" y="3646734"/>
            <a:ext cx="1029820" cy="1018176"/>
            <a:chOff x="496256" y="1136537"/>
            <a:chExt cx="747040" cy="738736"/>
          </a:xfrm>
        </p:grpSpPr>
        <p:sp>
          <p:nvSpPr>
            <p:cNvPr id="3539" name="Google Shape;3539;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sp>
          <p:nvSpPr>
            <p:cNvPr id="3540" name="Google Shape;3540;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grpSp>
      <p:grpSp>
        <p:nvGrpSpPr>
          <p:cNvPr id="3541" name="Google Shape;3541;p39"/>
          <p:cNvGrpSpPr/>
          <p:nvPr/>
        </p:nvGrpSpPr>
        <p:grpSpPr>
          <a:xfrm>
            <a:off x="2183875" y="1030295"/>
            <a:ext cx="1029820" cy="1018176"/>
            <a:chOff x="496256" y="1136537"/>
            <a:chExt cx="747040" cy="738736"/>
          </a:xfrm>
        </p:grpSpPr>
        <p:sp>
          <p:nvSpPr>
            <p:cNvPr id="3542" name="Google Shape;3542;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sp>
          <p:nvSpPr>
            <p:cNvPr id="3543" name="Google Shape;3543;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grpSp>
      <p:sp>
        <p:nvSpPr>
          <p:cNvPr id="3544" name="Google Shape;3544;p39"/>
          <p:cNvSpPr txBox="1">
            <a:spLocks noGrp="1"/>
          </p:cNvSpPr>
          <p:nvPr>
            <p:ph type="title"/>
          </p:nvPr>
        </p:nvSpPr>
        <p:spPr>
          <a:xfrm>
            <a:off x="960000" y="720000"/>
            <a:ext cx="10272000" cy="636800"/>
          </a:xfrm>
          <a:prstGeom prst="rect">
            <a:avLst/>
          </a:prstGeom>
        </p:spPr>
        <p:txBody>
          <a:bodyPr spcFirstLastPara="1" wrap="square" lIns="121900" tIns="121900" rIns="121900" bIns="121900" anchor="t" anchorCtr="0">
            <a:noAutofit/>
          </a:bodyPr>
          <a:lstStyle/>
          <a:p>
            <a:r>
              <a:rPr lang="en" sz="3600" dirty="0" smtClean="0">
                <a:latin typeface="Times New Roman" panose="02020603050405020304" pitchFamily="18" charset="0"/>
                <a:cs typeface="Times New Roman" panose="02020603050405020304" pitchFamily="18" charset="0"/>
              </a:rPr>
              <a:t>2. Nghệ thuật</a:t>
            </a:r>
            <a:endParaRPr sz="3600" dirty="0">
              <a:latin typeface="Times New Roman" panose="02020603050405020304" pitchFamily="18" charset="0"/>
              <a:cs typeface="Times New Roman" panose="02020603050405020304" pitchFamily="18" charset="0"/>
            </a:endParaRPr>
          </a:p>
        </p:txBody>
      </p:sp>
      <p:sp>
        <p:nvSpPr>
          <p:cNvPr id="3545" name="Google Shape;3545;p39"/>
          <p:cNvSpPr txBox="1">
            <a:spLocks noGrp="1"/>
          </p:cNvSpPr>
          <p:nvPr>
            <p:ph type="subTitle" idx="1"/>
          </p:nvPr>
        </p:nvSpPr>
        <p:spPr>
          <a:xfrm>
            <a:off x="-10254" y="2105702"/>
            <a:ext cx="4554120" cy="1388613"/>
          </a:xfrm>
          <a:prstGeom prst="rect">
            <a:avLst/>
          </a:prstGeom>
        </p:spPr>
        <p:txBody>
          <a:bodyPr spcFirstLastPara="1" wrap="square" lIns="121900" tIns="121900" rIns="121900" bIns="121900" anchor="t" anchorCtr="0">
            <a:noAutofit/>
          </a:bodyPr>
          <a:lstStyle/>
          <a:p>
            <a:pPr marL="342900" indent="-342900" eaLnBrk="0" fontAlgn="base" hangingPunct="0">
              <a:spcBef>
                <a:spcPct val="0"/>
              </a:spcBef>
              <a:spcAft>
                <a:spcPct val="0"/>
              </a:spcAft>
              <a:buFontTx/>
              <a:buChar char="-"/>
              <a:defRPr/>
            </a:pPr>
            <a:r>
              <a:rPr lang="en-US" sz="2800" dirty="0" err="1">
                <a:solidFill>
                  <a:prstClr val="black"/>
                </a:solidFill>
                <a:latin typeface="Times New Roman" panose="02020603050405020304" pitchFamily="18" charset="0"/>
                <a:cs typeface="Times New Roman" panose="02020603050405020304" pitchFamily="18" charset="0"/>
              </a:rPr>
              <a:t>Xây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dựng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huống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cảnh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gian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gian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tinh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tế</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hợp</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lý</a:t>
            </a:r>
            <a:r>
              <a:rPr lang="en-US" sz="2800" dirty="0">
                <a:solidFill>
                  <a:prstClr val="black"/>
                </a:solidFill>
                <a:latin typeface="Times New Roman" panose="02020603050405020304" pitchFamily="18" charset="0"/>
                <a:cs typeface="Times New Roman" panose="02020603050405020304" pitchFamily="18" charset="0"/>
              </a:rPr>
              <a:t> </a:t>
            </a:r>
          </a:p>
        </p:txBody>
      </p:sp>
      <p:sp>
        <p:nvSpPr>
          <p:cNvPr id="3547" name="Google Shape;3547;p39"/>
          <p:cNvSpPr txBox="1">
            <a:spLocks noGrp="1"/>
          </p:cNvSpPr>
          <p:nvPr>
            <p:ph type="title" idx="3"/>
          </p:nvPr>
        </p:nvSpPr>
        <p:spPr>
          <a:xfrm>
            <a:off x="1154785" y="1215956"/>
            <a:ext cx="3088000" cy="586000"/>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01</a:t>
            </a:r>
            <a:endParaRPr sz="4800" dirty="0">
              <a:latin typeface="Times New Roman" panose="02020603050405020304" pitchFamily="18" charset="0"/>
              <a:cs typeface="Times New Roman" panose="02020603050405020304" pitchFamily="18" charset="0"/>
            </a:endParaRPr>
          </a:p>
        </p:txBody>
      </p:sp>
      <p:sp>
        <p:nvSpPr>
          <p:cNvPr id="3548" name="Google Shape;3548;p39"/>
          <p:cNvSpPr txBox="1">
            <a:spLocks noGrp="1"/>
          </p:cNvSpPr>
          <p:nvPr>
            <p:ph type="subTitle" idx="4"/>
          </p:nvPr>
        </p:nvSpPr>
        <p:spPr>
          <a:xfrm>
            <a:off x="6629833" y="2081467"/>
            <a:ext cx="5846756" cy="2339408"/>
          </a:xfrm>
          <a:prstGeom prst="rect">
            <a:avLst/>
          </a:prstGeom>
        </p:spPr>
        <p:txBody>
          <a:bodyPr spcFirstLastPara="1" wrap="square" lIns="121900" tIns="121900" rIns="121900" bIns="121900" anchor="t" anchorCtr="0">
            <a:noAutofit/>
          </a:bodyPr>
          <a:lstStyle/>
          <a:p>
            <a:pPr eaLnBrk="0" fontAlgn="base" hangingPunct="0">
              <a:spcBef>
                <a:spcPct val="0"/>
              </a:spcBef>
              <a:spcAft>
                <a:spcPct val="0"/>
              </a:spcAft>
              <a:defRPr/>
            </a:pPr>
            <a:r>
              <a:rPr lang="en-US" sz="2800" dirty="0" err="1">
                <a:solidFill>
                  <a:prstClr val="black"/>
                </a:solidFill>
                <a:latin typeface="Times New Roman" panose="02020603050405020304" pitchFamily="18" charset="0"/>
                <a:cs typeface="Times New Roman" panose="02020603050405020304" pitchFamily="18" charset="0"/>
              </a:rPr>
              <a:t>Ngôn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ngữ</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dụng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thoại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linh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hoạt</a:t>
            </a:r>
            <a:r>
              <a:rPr lang="vi-VN" sz="2800" dirty="0">
                <a:solidFill>
                  <a:prstClr val="black"/>
                </a:solidFill>
                <a:latin typeface="Times New Roman" panose="02020603050405020304" pitchFamily="18" charset="0"/>
                <a:cs typeface="Times New Roman" panose="02020603050405020304" pitchFamily="18" charset="0"/>
              </a:rPr>
              <a:t>, c</a:t>
            </a:r>
            <a:r>
              <a:rPr lang="en-US" sz="2800" dirty="0" err="1">
                <a:solidFill>
                  <a:prstClr val="black"/>
                </a:solidFill>
                <a:latin typeface="Times New Roman" panose="02020603050405020304" pitchFamily="18" charset="0"/>
                <a:cs typeface="Times New Roman" panose="02020603050405020304" pitchFamily="18" charset="0"/>
              </a:rPr>
              <a:t>ách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nói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nói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hồn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nhiên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dụng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nói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nhau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xóa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sự</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ngăn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hận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thù</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tạo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ra.</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3550" name="Google Shape;3550;p39"/>
          <p:cNvSpPr txBox="1">
            <a:spLocks noGrp="1"/>
          </p:cNvSpPr>
          <p:nvPr>
            <p:ph type="title" idx="6"/>
          </p:nvPr>
        </p:nvSpPr>
        <p:spPr>
          <a:xfrm>
            <a:off x="8267705" y="1644840"/>
            <a:ext cx="3088000" cy="646032"/>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02</a:t>
            </a:r>
            <a:endParaRPr sz="4800" dirty="0">
              <a:latin typeface="Times New Roman" panose="02020603050405020304" pitchFamily="18" charset="0"/>
              <a:cs typeface="Times New Roman" panose="02020603050405020304" pitchFamily="18" charset="0"/>
            </a:endParaRPr>
          </a:p>
        </p:txBody>
      </p:sp>
      <p:sp>
        <p:nvSpPr>
          <p:cNvPr id="3551" name="Google Shape;3551;p39"/>
          <p:cNvSpPr txBox="1">
            <a:spLocks noGrp="1"/>
          </p:cNvSpPr>
          <p:nvPr>
            <p:ph type="subTitle" idx="7"/>
          </p:nvPr>
        </p:nvSpPr>
        <p:spPr>
          <a:xfrm>
            <a:off x="1814732" y="4019220"/>
            <a:ext cx="3629464" cy="2321857"/>
          </a:xfrm>
          <a:prstGeom prst="rect">
            <a:avLst/>
          </a:prstGeom>
        </p:spPr>
        <p:txBody>
          <a:bodyPr spcFirstLastPara="1" wrap="square" lIns="121900" tIns="121900" rIns="121900" bIns="121900" anchor="t" anchorCtr="0">
            <a:noAutofit/>
          </a:bodyPr>
          <a:lstStyle/>
          <a:p>
            <a:pPr eaLnBrk="0" fontAlgn="base" hangingPunct="0">
              <a:spcBef>
                <a:spcPct val="0"/>
              </a:spcBef>
              <a:spcAft>
                <a:spcPct val="0"/>
              </a:spcAft>
              <a:defRPr/>
            </a:pPr>
            <a:r>
              <a:rPr lang="en-US" sz="2800" dirty="0" err="1">
                <a:solidFill>
                  <a:prstClr val="black"/>
                </a:solidFill>
                <a:latin typeface="Times New Roman" panose="02020603050405020304" pitchFamily="18" charset="0"/>
                <a:cs typeface="Times New Roman" panose="02020603050405020304" pitchFamily="18" charset="0"/>
              </a:rPr>
              <a:t>Hành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động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Đẩy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tiết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đến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cao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trào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xung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a:t>
            </a:r>
          </a:p>
        </p:txBody>
      </p:sp>
      <p:sp>
        <p:nvSpPr>
          <p:cNvPr id="3553" name="Google Shape;3553;p39"/>
          <p:cNvSpPr txBox="1">
            <a:spLocks noGrp="1"/>
          </p:cNvSpPr>
          <p:nvPr>
            <p:ph type="title" idx="9"/>
          </p:nvPr>
        </p:nvSpPr>
        <p:spPr>
          <a:xfrm>
            <a:off x="327003" y="4019220"/>
            <a:ext cx="3088000" cy="586000"/>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03</a:t>
            </a:r>
            <a:endParaRPr sz="4800" dirty="0">
              <a:latin typeface="Times New Roman" panose="02020603050405020304" pitchFamily="18" charset="0"/>
              <a:cs typeface="Times New Roman" panose="02020603050405020304" pitchFamily="18" charset="0"/>
            </a:endParaRPr>
          </a:p>
        </p:txBody>
      </p:sp>
      <p:sp>
        <p:nvSpPr>
          <p:cNvPr id="3554" name="Google Shape;3554;p39"/>
          <p:cNvSpPr txBox="1">
            <a:spLocks noGrp="1"/>
          </p:cNvSpPr>
          <p:nvPr>
            <p:ph type="subTitle" idx="13"/>
          </p:nvPr>
        </p:nvSpPr>
        <p:spPr>
          <a:xfrm>
            <a:off x="5444197" y="5409476"/>
            <a:ext cx="5514536" cy="1160135"/>
          </a:xfrm>
          <a:prstGeom prst="rect">
            <a:avLst/>
          </a:prstGeom>
        </p:spPr>
        <p:txBody>
          <a:bodyPr spcFirstLastPara="1" wrap="square" lIns="121900" tIns="121900" rIns="121900" bIns="121900" anchor="t" anchorCtr="0">
            <a:noAutofit/>
          </a:bodyPr>
          <a:lstStyle/>
          <a:p>
            <a:pPr eaLnBrk="0" fontAlgn="base" hangingPunct="0">
              <a:spcBef>
                <a:spcPct val="0"/>
              </a:spcBef>
              <a:spcAft>
                <a:spcPct val="0"/>
              </a:spcAft>
              <a:defRPr/>
            </a:pPr>
            <a:r>
              <a:rPr lang="en-US" sz="2800" dirty="0" err="1">
                <a:solidFill>
                  <a:prstClr val="black"/>
                </a:solidFill>
                <a:latin typeface="Times New Roman" panose="02020603050405020304" pitchFamily="18" charset="0"/>
                <a:cs typeface="Times New Roman" panose="02020603050405020304" pitchFamily="18" charset="0"/>
              </a:rPr>
              <a:t>Nghệ</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thuật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miêu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tả</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tâm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đặc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biệt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thành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công</a:t>
            </a:r>
            <a:r>
              <a:rPr lang="en-US" sz="2800" dirty="0">
                <a:solidFill>
                  <a:prstClr val="black"/>
                </a:solidFill>
                <a:latin typeface="Times New Roman" panose="02020603050405020304" pitchFamily="18" charset="0"/>
                <a:cs typeface="Times New Roman" panose="02020603050405020304" pitchFamily="18" charset="0"/>
              </a:rPr>
              <a:t> ở </a:t>
            </a:r>
            <a:r>
              <a:rPr lang="en-US" sz="2800" dirty="0" err="1">
                <a:solidFill>
                  <a:prstClr val="black"/>
                </a:solidFill>
                <a:latin typeface="Times New Roman" panose="02020603050405020304" pitchFamily="18" charset="0"/>
                <a:cs typeface="Times New Roman" panose="02020603050405020304" pitchFamily="18" charset="0"/>
              </a:rPr>
              <a:t>những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đoạn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độc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thoại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nội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tâm</a:t>
            </a:r>
            <a:r>
              <a:rPr lang="en-US" sz="2800" dirty="0">
                <a:solidFill>
                  <a:prstClr val="black"/>
                </a:solidFill>
                <a:latin typeface="Times New Roman" panose="02020603050405020304" pitchFamily="18" charset="0"/>
                <a:cs typeface="Times New Roman" panose="02020603050405020304" pitchFamily="18" charset="0"/>
              </a:rPr>
              <a:t>..</a:t>
            </a:r>
            <a:r>
              <a:rPr lang="en-US" sz="2800" dirty="0">
                <a:solidFill>
                  <a:srgbClr val="2C2C2E"/>
                </a:solidFill>
                <a:latin typeface="Times New Roman" panose="02020603050405020304" pitchFamily="18" charset="0"/>
                <a:cs typeface="Times New Roman" panose="02020603050405020304" pitchFamily="18" charset="0"/>
              </a:rPr>
              <a:t>.</a:t>
            </a:r>
          </a:p>
        </p:txBody>
      </p:sp>
      <p:sp>
        <p:nvSpPr>
          <p:cNvPr id="3556" name="Google Shape;3556;p39"/>
          <p:cNvSpPr txBox="1">
            <a:spLocks noGrp="1"/>
          </p:cNvSpPr>
          <p:nvPr>
            <p:ph type="title" idx="15"/>
          </p:nvPr>
        </p:nvSpPr>
        <p:spPr>
          <a:xfrm>
            <a:off x="5444196" y="4767347"/>
            <a:ext cx="3088000" cy="540098"/>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04</a:t>
            </a:r>
            <a:endParaRPr sz="4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213390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544"/>
                                        </p:tgtEl>
                                        <p:attrNameLst>
                                          <p:attrName>style.visibility</p:attrName>
                                        </p:attrNameLst>
                                      </p:cBhvr>
                                      <p:to>
                                        <p:strVal val="visible"/>
                                      </p:to>
                                    </p:set>
                                    <p:animEffect transition="in" filter="wipe(down)">
                                      <p:cBhvr>
                                        <p:cTn id="7" dur="500"/>
                                        <p:tgtEl>
                                          <p:spTgt spid="354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547"/>
                                        </p:tgtEl>
                                        <p:attrNameLst>
                                          <p:attrName>style.visibility</p:attrName>
                                        </p:attrNameLst>
                                      </p:cBhvr>
                                      <p:to>
                                        <p:strVal val="visible"/>
                                      </p:to>
                                    </p:set>
                                    <p:animEffect transition="in" filter="barn(inVertical)">
                                      <p:cBhvr>
                                        <p:cTn id="12" dur="500"/>
                                        <p:tgtEl>
                                          <p:spTgt spid="3547"/>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3545">
                                            <p:txEl>
                                              <p:pRg st="0" end="0"/>
                                            </p:txEl>
                                          </p:spTgt>
                                        </p:tgtEl>
                                        <p:attrNameLst>
                                          <p:attrName>style.visibility</p:attrName>
                                        </p:attrNameLst>
                                      </p:cBhvr>
                                      <p:to>
                                        <p:strVal val="visible"/>
                                      </p:to>
                                    </p:set>
                                    <p:animEffect transition="in" filter="barn(inVertical)">
                                      <p:cBhvr>
                                        <p:cTn id="15" dur="500"/>
                                        <p:tgtEl>
                                          <p:spTgt spid="354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6" presetClass="entr" presetSubtype="16" fill="hold" grpId="0" nodeType="clickEffect">
                                  <p:stCondLst>
                                    <p:cond delay="0"/>
                                  </p:stCondLst>
                                  <p:childTnLst>
                                    <p:set>
                                      <p:cBhvr>
                                        <p:cTn id="19" dur="1" fill="hold">
                                          <p:stCondLst>
                                            <p:cond delay="0"/>
                                          </p:stCondLst>
                                        </p:cTn>
                                        <p:tgtEl>
                                          <p:spTgt spid="3550"/>
                                        </p:tgtEl>
                                        <p:attrNameLst>
                                          <p:attrName>style.visibility</p:attrName>
                                        </p:attrNameLst>
                                      </p:cBhvr>
                                      <p:to>
                                        <p:strVal val="visible"/>
                                      </p:to>
                                    </p:set>
                                    <p:animEffect transition="in" filter="circle(in)">
                                      <p:cBhvr>
                                        <p:cTn id="20" dur="2000"/>
                                        <p:tgtEl>
                                          <p:spTgt spid="3550"/>
                                        </p:tgtEl>
                                      </p:cBhvr>
                                    </p:animEffect>
                                  </p:childTnLst>
                                </p:cTn>
                              </p:par>
                              <p:par>
                                <p:cTn id="21" presetID="6" presetClass="entr" presetSubtype="16" fill="hold" grpId="0" nodeType="withEffect">
                                  <p:stCondLst>
                                    <p:cond delay="0"/>
                                  </p:stCondLst>
                                  <p:childTnLst>
                                    <p:set>
                                      <p:cBhvr>
                                        <p:cTn id="22" dur="1" fill="hold">
                                          <p:stCondLst>
                                            <p:cond delay="0"/>
                                          </p:stCondLst>
                                        </p:cTn>
                                        <p:tgtEl>
                                          <p:spTgt spid="3548">
                                            <p:txEl>
                                              <p:pRg st="0" end="0"/>
                                            </p:txEl>
                                          </p:spTgt>
                                        </p:tgtEl>
                                        <p:attrNameLst>
                                          <p:attrName>style.visibility</p:attrName>
                                        </p:attrNameLst>
                                      </p:cBhvr>
                                      <p:to>
                                        <p:strVal val="visible"/>
                                      </p:to>
                                    </p:set>
                                    <p:animEffect transition="in" filter="circle(in)">
                                      <p:cBhvr>
                                        <p:cTn id="23" dur="2000"/>
                                        <p:tgtEl>
                                          <p:spTgt spid="354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3553"/>
                                        </p:tgtEl>
                                        <p:attrNameLst>
                                          <p:attrName>style.visibility</p:attrName>
                                        </p:attrNameLst>
                                      </p:cBhvr>
                                      <p:to>
                                        <p:strVal val="visible"/>
                                      </p:to>
                                    </p:set>
                                    <p:animEffect transition="in" filter="barn(inVertical)">
                                      <p:cBhvr>
                                        <p:cTn id="28" dur="500"/>
                                        <p:tgtEl>
                                          <p:spTgt spid="3553"/>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3551">
                                            <p:txEl>
                                              <p:pRg st="0" end="0"/>
                                            </p:txEl>
                                          </p:spTgt>
                                        </p:tgtEl>
                                        <p:attrNameLst>
                                          <p:attrName>style.visibility</p:attrName>
                                        </p:attrNameLst>
                                      </p:cBhvr>
                                      <p:to>
                                        <p:strVal val="visible"/>
                                      </p:to>
                                    </p:set>
                                    <p:animEffect transition="in" filter="barn(inVertical)">
                                      <p:cBhvr>
                                        <p:cTn id="31" dur="500"/>
                                        <p:tgtEl>
                                          <p:spTgt spid="3551">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6" presetClass="entr" presetSubtype="16" fill="hold" grpId="0" nodeType="clickEffect">
                                  <p:stCondLst>
                                    <p:cond delay="0"/>
                                  </p:stCondLst>
                                  <p:childTnLst>
                                    <p:set>
                                      <p:cBhvr>
                                        <p:cTn id="35" dur="1" fill="hold">
                                          <p:stCondLst>
                                            <p:cond delay="0"/>
                                          </p:stCondLst>
                                        </p:cTn>
                                        <p:tgtEl>
                                          <p:spTgt spid="3556"/>
                                        </p:tgtEl>
                                        <p:attrNameLst>
                                          <p:attrName>style.visibility</p:attrName>
                                        </p:attrNameLst>
                                      </p:cBhvr>
                                      <p:to>
                                        <p:strVal val="visible"/>
                                      </p:to>
                                    </p:set>
                                    <p:animEffect transition="in" filter="circle(in)">
                                      <p:cBhvr>
                                        <p:cTn id="36" dur="2000"/>
                                        <p:tgtEl>
                                          <p:spTgt spid="3556"/>
                                        </p:tgtEl>
                                      </p:cBhvr>
                                    </p:animEffect>
                                  </p:childTnLst>
                                </p:cTn>
                              </p:par>
                              <p:par>
                                <p:cTn id="37" presetID="6" presetClass="entr" presetSubtype="16" fill="hold" grpId="0" nodeType="withEffect">
                                  <p:stCondLst>
                                    <p:cond delay="0"/>
                                  </p:stCondLst>
                                  <p:childTnLst>
                                    <p:set>
                                      <p:cBhvr>
                                        <p:cTn id="38" dur="1" fill="hold">
                                          <p:stCondLst>
                                            <p:cond delay="0"/>
                                          </p:stCondLst>
                                        </p:cTn>
                                        <p:tgtEl>
                                          <p:spTgt spid="3554">
                                            <p:txEl>
                                              <p:pRg st="0" end="0"/>
                                            </p:txEl>
                                          </p:spTgt>
                                        </p:tgtEl>
                                        <p:attrNameLst>
                                          <p:attrName>style.visibility</p:attrName>
                                        </p:attrNameLst>
                                      </p:cBhvr>
                                      <p:to>
                                        <p:strVal val="visible"/>
                                      </p:to>
                                    </p:set>
                                    <p:animEffect transition="in" filter="circle(in)">
                                      <p:cBhvr>
                                        <p:cTn id="39" dur="2000"/>
                                        <p:tgtEl>
                                          <p:spTgt spid="355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4" grpId="0"/>
      <p:bldP spid="3545" grpId="0" build="p"/>
      <p:bldP spid="3547" grpId="0"/>
      <p:bldP spid="3548" grpId="0" build="p"/>
      <p:bldP spid="3550" grpId="0"/>
      <p:bldP spid="3551" grpId="0" build="p"/>
      <p:bldP spid="3553" grpId="0"/>
      <p:bldP spid="3554" grpId="0" build="p"/>
      <p:bldP spid="3556"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pic>
        <p:nvPicPr>
          <p:cNvPr id="48130" name="Picture 2"/>
          <p:cNvPicPr>
            <a:picLocks noChangeAspect="1"/>
          </p:cNvPicPr>
          <p:nvPr/>
        </p:nvPicPr>
        <p:blipFill>
          <a:blip r:embed="rId2">
            <a:extLst>
              <a:ext uri="{28A0092B-C50C-407E-A947-70E740481C1C}">
                <a14:useLocalDpi xmlns:a14="http://schemas.microsoft.com/office/drawing/2010/main" val="0"/>
              </a:ext>
            </a:extLst>
          </a:blip>
          <a:srcRect r="1233" b="84122"/>
          <a:stretch>
            <a:fillRect/>
          </a:stretch>
        </p:blipFill>
        <p:spPr bwMode="auto">
          <a:xfrm>
            <a:off x="1235076" y="5486400"/>
            <a:ext cx="9547225"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1"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839200" y="279401"/>
            <a:ext cx="1828800" cy="179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2" name="Pictur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037513" y="4967289"/>
            <a:ext cx="205740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3" name="Picture 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597026" y="3998914"/>
            <a:ext cx="2805113"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4" name="Picture 7"/>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89525" y="4111625"/>
            <a:ext cx="1169988"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5" name="Picture 8"/>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676401" y="246064"/>
            <a:ext cx="1604963" cy="127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p:cNvSpPr txBox="1"/>
          <p:nvPr/>
        </p:nvSpPr>
        <p:spPr>
          <a:xfrm>
            <a:off x="407963" y="152978"/>
            <a:ext cx="11127545" cy="3108543"/>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b="1" dirty="0">
                <a:solidFill>
                  <a:prstClr val="black"/>
                </a:solidFill>
                <a:latin typeface="Times New Roman" panose="02020603050405020304" pitchFamily="18" charset="0"/>
                <a:cs typeface="Times New Roman" panose="02020603050405020304" pitchFamily="18" charset="0"/>
              </a:rPr>
              <a:t>3</a:t>
            </a:r>
            <a:r>
              <a:rPr lang="en-US" sz="2800" b="1" dirty="0" smtClean="0">
                <a:solidFill>
                  <a:prstClr val="black"/>
                </a:solidFill>
                <a:latin typeface="Times New Roman" panose="02020603050405020304" pitchFamily="18" charset="0"/>
                <a:cs typeface="Times New Roman" panose="02020603050405020304" pitchFamily="18" charset="0"/>
              </a:rPr>
              <a:t>. </a:t>
            </a:r>
            <a:r>
              <a:rPr lang="en-US" sz="2800" b="1" dirty="0" err="1" smtClean="0">
                <a:solidFill>
                  <a:prstClr val="black"/>
                </a:solidFill>
                <a:latin typeface="Times New Roman" panose="02020603050405020304" pitchFamily="18" charset="0"/>
                <a:cs typeface="Times New Roman" panose="02020603050405020304" pitchFamily="18" charset="0"/>
              </a:rPr>
              <a:t>Cách</a:t>
            </a:r>
            <a:r>
              <a:rPr lang="en-US" sz="2800" b="1" dirty="0" smtClean="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đọc</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văn</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bản</a:t>
            </a:r>
            <a:r>
              <a:rPr lang="en-US" sz="2800" b="1" dirty="0">
                <a:solidFill>
                  <a:prstClr val="black"/>
                </a:solidFill>
                <a:latin typeface="Times New Roman" panose="02020603050405020304" pitchFamily="18" charset="0"/>
                <a:cs typeface="Times New Roman" panose="02020603050405020304" pitchFamily="18" charset="0"/>
              </a:rPr>
              <a:t> bi </a:t>
            </a:r>
            <a:r>
              <a:rPr lang="en-US" sz="2800" b="1" dirty="0" err="1">
                <a:solidFill>
                  <a:prstClr val="black"/>
                </a:solidFill>
                <a:latin typeface="Times New Roman" panose="02020603050405020304" pitchFamily="18" charset="0"/>
                <a:cs typeface="Times New Roman" panose="02020603050405020304" pitchFamily="18" charset="0"/>
              </a:rPr>
              <a:t>kịch</a:t>
            </a:r>
            <a:r>
              <a:rPr lang="en-US" sz="2800" b="1" dirty="0" smtClean="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Hiểu</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khái</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niệm</a:t>
            </a:r>
            <a:r>
              <a:rPr lang="en-US" sz="2800" dirty="0" smtClean="0">
                <a:solidFill>
                  <a:prstClr val="black"/>
                </a:solidFill>
                <a:latin typeface="Times New Roman" panose="02020603050405020304" pitchFamily="18" charset="0"/>
                <a:cs typeface="Times New Roman" panose="02020603050405020304" pitchFamily="18" charset="0"/>
              </a:rPr>
              <a:t> bi </a:t>
            </a:r>
            <a:r>
              <a:rPr lang="en-US" sz="2800" dirty="0" err="1" smtClean="0">
                <a:solidFill>
                  <a:prstClr val="black"/>
                </a:solidFill>
                <a:latin typeface="Times New Roman" panose="02020603050405020304" pitchFamily="18" charset="0"/>
                <a:cs typeface="Times New Roman" panose="02020603050405020304" pitchFamily="18" charset="0"/>
              </a:rPr>
              <a:t>kịch</a:t>
            </a:r>
            <a:endParaRPr lang="en-US" sz="28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sâu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phân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tích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chính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bi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 </a:t>
            </a: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Hai </a:t>
            </a:r>
            <a:r>
              <a:rPr lang="en-US" sz="2800" dirty="0" err="1">
                <a:solidFill>
                  <a:prstClr val="black"/>
                </a:solidFill>
                <a:latin typeface="Times New Roman" panose="02020603050405020304" pitchFamily="18" charset="0"/>
                <a:cs typeface="Times New Roman" panose="02020603050405020304" pitchFamily="18" charset="0"/>
              </a:rPr>
              <a:t>kiểu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chính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xung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bi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Xung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đột</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giữa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những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vọng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đẹp</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đẽ</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với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trạng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thực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hiện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được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điều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đó</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thực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tiễn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a:t>
            </a:r>
            <a:r>
              <a:rPr lang="en-US" sz="2800" dirty="0" err="1" smtClean="0">
                <a:solidFill>
                  <a:prstClr val="black"/>
                </a:solidFill>
                <a:latin typeface="Times New Roman" panose="02020603050405020304" pitchFamily="18" charset="0"/>
                <a:cs typeface="Times New Roman" panose="02020603050405020304" pitchFamily="18" charset="0"/>
              </a:rPr>
              <a:t>ung</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nằm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chính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endParaRPr lang="en-US" sz="28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7483745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sp>
        <p:nvSpPr>
          <p:cNvPr id="2" name="TextBox 1"/>
          <p:cNvSpPr txBox="1"/>
          <p:nvPr/>
        </p:nvSpPr>
        <p:spPr>
          <a:xfrm>
            <a:off x="520505" y="762000"/>
            <a:ext cx="10832123" cy="2062103"/>
          </a:xfrm>
          <a:prstGeom prst="rect">
            <a:avLst/>
          </a:prstGeom>
          <a:solidFill>
            <a:schemeClr val="accent5">
              <a:lumMod val="40000"/>
              <a:lumOff val="60000"/>
            </a:schemeClr>
          </a:solidFill>
        </p:spPr>
        <p:txBody>
          <a:bodyPr wrap="square">
            <a:spAutoFit/>
          </a:bodyPr>
          <a:lstStyle/>
          <a:p>
            <a:pPr eaLnBrk="0" fontAlgn="base" hangingPunct="0">
              <a:spcBef>
                <a:spcPct val="0"/>
              </a:spcBef>
              <a:spcAft>
                <a:spcPct val="0"/>
              </a:spcAft>
              <a:defRPr/>
            </a:pPr>
            <a:r>
              <a:rPr lang="en-US" sz="3200" dirty="0">
                <a:solidFill>
                  <a:schemeClr val="accent2">
                    <a:lumMod val="75000"/>
                  </a:schemeClr>
                </a:solidFill>
                <a:latin typeface="Times New Roman" panose="02020603050405020304" pitchFamily="18" charset="0"/>
                <a:cs typeface="Times New Roman" panose="02020603050405020304" pitchFamily="18" charset="0"/>
              </a:rPr>
              <a:t>LUYỆN TẬP:</a:t>
            </a:r>
          </a:p>
          <a:p>
            <a:pPr eaLnBrk="0" fontAlgn="base" hangingPunct="0">
              <a:spcBef>
                <a:spcPct val="0"/>
              </a:spcBef>
              <a:spcAft>
                <a:spcPct val="0"/>
              </a:spcAft>
              <a:defRPr/>
            </a:pPr>
            <a:r>
              <a:rPr lang="en-US" sz="3200" dirty="0">
                <a:solidFill>
                  <a:prstClr val="black"/>
                </a:solidFill>
                <a:latin typeface="Times New Roman" panose="02020603050405020304" pitchFamily="18" charset="0"/>
                <a:cs typeface="Times New Roman" panose="02020603050405020304" pitchFamily="18" charset="0"/>
              </a:rPr>
              <a:t>GV </a:t>
            </a:r>
            <a:r>
              <a:rPr lang="en-US" sz="3200" dirty="0" err="1">
                <a:solidFill>
                  <a:prstClr val="black"/>
                </a:solidFill>
                <a:latin typeface="Times New Roman" panose="02020603050405020304" pitchFamily="18" charset="0"/>
                <a:cs typeface="Times New Roman" panose="02020603050405020304" pitchFamily="18" charset="0"/>
              </a:rPr>
              <a:t>yêu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cầu</a:t>
            </a:r>
            <a:r>
              <a:rPr lang="en-US" sz="3200" dirty="0">
                <a:solidFill>
                  <a:prstClr val="black"/>
                </a:solidFill>
                <a:latin typeface="Times New Roman" panose="02020603050405020304" pitchFamily="18" charset="0"/>
                <a:cs typeface="Times New Roman" panose="02020603050405020304" pitchFamily="18" charset="0"/>
              </a:rPr>
              <a:t> HS: </a:t>
            </a:r>
            <a:r>
              <a:rPr lang="en-US" sz="3200" i="1" dirty="0" err="1">
                <a:solidFill>
                  <a:prstClr val="black"/>
                </a:solidFill>
                <a:latin typeface="Times New Roman" panose="02020603050405020304" pitchFamily="18" charset="0"/>
                <a:cs typeface="Times New Roman" panose="02020603050405020304" pitchFamily="18" charset="0"/>
              </a:rPr>
              <a:t>Viết</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một</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đoạn</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văn</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ngắn</a:t>
            </a:r>
            <a:r>
              <a:rPr lang="en-US" sz="3200" i="1" dirty="0">
                <a:solidFill>
                  <a:prstClr val="black"/>
                </a:solidFill>
                <a:latin typeface="Times New Roman" panose="02020603050405020304" pitchFamily="18" charset="0"/>
                <a:cs typeface="Times New Roman" panose="02020603050405020304" pitchFamily="18" charset="0"/>
              </a:rPr>
              <a:t> (8 – 10 </a:t>
            </a:r>
            <a:r>
              <a:rPr lang="en-US" sz="3200" i="1" dirty="0" err="1">
                <a:solidFill>
                  <a:prstClr val="black"/>
                </a:solidFill>
                <a:latin typeface="Times New Roman" panose="02020603050405020304" pitchFamily="18" charset="0"/>
                <a:cs typeface="Times New Roman" panose="02020603050405020304" pitchFamily="18" charset="0"/>
              </a:rPr>
              <a:t>dòng</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phân</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tích</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diễn</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biến</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tâm</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trạng</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của</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Rô</a:t>
            </a:r>
            <a:r>
              <a:rPr lang="en-US" sz="3200" i="1" dirty="0">
                <a:solidFill>
                  <a:prstClr val="black"/>
                </a:solidFill>
                <a:latin typeface="Times New Roman" panose="02020603050405020304" pitchFamily="18" charset="0"/>
                <a:cs typeface="Times New Roman" panose="02020603050405020304" pitchFamily="18" charset="0"/>
              </a:rPr>
              <a:t>-</a:t>
            </a:r>
            <a:r>
              <a:rPr lang="en-US" sz="3200" i="1" dirty="0" err="1">
                <a:solidFill>
                  <a:prstClr val="black"/>
                </a:solidFill>
                <a:latin typeface="Times New Roman" panose="02020603050405020304" pitchFamily="18" charset="0"/>
                <a:cs typeface="Times New Roman" panose="02020603050405020304" pitchFamily="18" charset="0"/>
              </a:rPr>
              <a:t>mê</a:t>
            </a:r>
            <a:r>
              <a:rPr lang="en-US" sz="3200" i="1" dirty="0">
                <a:solidFill>
                  <a:prstClr val="black"/>
                </a:solidFill>
                <a:latin typeface="Times New Roman" panose="02020603050405020304" pitchFamily="18" charset="0"/>
                <a:cs typeface="Times New Roman" panose="02020603050405020304" pitchFamily="18" charset="0"/>
              </a:rPr>
              <a:t>-ô </a:t>
            </a:r>
            <a:r>
              <a:rPr lang="en-US" sz="3200" i="1" dirty="0" err="1">
                <a:solidFill>
                  <a:prstClr val="black"/>
                </a:solidFill>
                <a:latin typeface="Times New Roman" panose="02020603050405020304" pitchFamily="18" charset="0"/>
                <a:cs typeface="Times New Roman" panose="02020603050405020304" pitchFamily="18" charset="0"/>
              </a:rPr>
              <a:t>hoặc</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Giu</a:t>
            </a:r>
            <a:r>
              <a:rPr lang="en-US" sz="3200" i="1" dirty="0">
                <a:solidFill>
                  <a:prstClr val="black"/>
                </a:solidFill>
                <a:latin typeface="Times New Roman" panose="02020603050405020304" pitchFamily="18" charset="0"/>
                <a:cs typeface="Times New Roman" panose="02020603050405020304" pitchFamily="18" charset="0"/>
              </a:rPr>
              <a:t>-li-</a:t>
            </a:r>
            <a:r>
              <a:rPr lang="en-US" sz="3200" i="1" dirty="0" err="1">
                <a:solidFill>
                  <a:prstClr val="black"/>
                </a:solidFill>
                <a:latin typeface="Times New Roman" panose="02020603050405020304" pitchFamily="18" charset="0"/>
                <a:cs typeface="Times New Roman" panose="02020603050405020304" pitchFamily="18" charset="0"/>
              </a:rPr>
              <a:t>ét</a:t>
            </a:r>
            <a:r>
              <a:rPr lang="en-US" sz="3200" i="1" dirty="0">
                <a:solidFill>
                  <a:prstClr val="black"/>
                </a:solidFill>
                <a:latin typeface="Times New Roman" panose="02020603050405020304" pitchFamily="18" charset="0"/>
                <a:cs typeface="Times New Roman" panose="02020603050405020304" pitchFamily="18" charset="0"/>
              </a:rPr>
              <a:t>.</a:t>
            </a:r>
            <a:r>
              <a:rPr lang="en-US" sz="3200" dirty="0">
                <a:solidFill>
                  <a:prstClr val="black"/>
                </a:solidFill>
                <a:latin typeface="Times New Roman" panose="02020603050405020304" pitchFamily="18" charset="0"/>
                <a:cs typeface="Times New Roman" panose="02020603050405020304" pitchFamily="18" charset="0"/>
              </a:rPr>
              <a:t> </a:t>
            </a:r>
          </a:p>
          <a:p>
            <a:pPr eaLnBrk="0" fontAlgn="base" hangingPunct="0">
              <a:spcBef>
                <a:spcPct val="0"/>
              </a:spcBef>
              <a:spcAft>
                <a:spcPct val="0"/>
              </a:spcAft>
              <a:defRPr/>
            </a:pPr>
            <a:endParaRPr lang="en-US" sz="3200" dirty="0">
              <a:solidFill>
                <a:prstClr val="black"/>
              </a:solidFill>
              <a:latin typeface="Times New Roman" panose="02020603050405020304" pitchFamily="18" charset="0"/>
              <a:cs typeface="Times New Roman" panose="02020603050405020304" pitchFamily="18" charset="0"/>
            </a:endParaRPr>
          </a:p>
        </p:txBody>
      </p:sp>
      <p:sp>
        <p:nvSpPr>
          <p:cNvPr id="3" name="TextBox 2"/>
          <p:cNvSpPr txBox="1"/>
          <p:nvPr/>
        </p:nvSpPr>
        <p:spPr>
          <a:xfrm>
            <a:off x="633046" y="3505201"/>
            <a:ext cx="10818056" cy="2554545"/>
          </a:xfrm>
          <a:prstGeom prst="rect">
            <a:avLst/>
          </a:prstGeom>
          <a:solidFill>
            <a:schemeClr val="accent1">
              <a:lumMod val="20000"/>
              <a:lumOff val="80000"/>
            </a:schemeClr>
          </a:solidFill>
        </p:spPr>
        <p:txBody>
          <a:bodyPr wrap="square">
            <a:spAutoFit/>
          </a:bodyPr>
          <a:lstStyle/>
          <a:p>
            <a:pPr eaLnBrk="0" fontAlgn="base" hangingPunct="0">
              <a:spcBef>
                <a:spcPct val="0"/>
              </a:spcBef>
              <a:spcAft>
                <a:spcPct val="0"/>
              </a:spcAft>
              <a:defRPr/>
            </a:pPr>
            <a:r>
              <a:rPr lang="en-US" sz="3200" dirty="0">
                <a:solidFill>
                  <a:schemeClr val="accent2">
                    <a:lumMod val="75000"/>
                  </a:schemeClr>
                </a:solidFill>
                <a:latin typeface="Times New Roman" panose="02020603050405020304" pitchFamily="18" charset="0"/>
                <a:cs typeface="Times New Roman" panose="02020603050405020304" pitchFamily="18" charset="0"/>
              </a:rPr>
              <a:t>VẬN DỤNG</a:t>
            </a:r>
            <a:r>
              <a:rPr lang="en-US" sz="32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3200" dirty="0">
                <a:solidFill>
                  <a:prstClr val="black"/>
                </a:solidFill>
                <a:latin typeface="Times New Roman" panose="02020603050405020304" pitchFamily="18" charset="0"/>
                <a:cs typeface="Times New Roman" panose="02020603050405020304" pitchFamily="18" charset="0"/>
              </a:rPr>
              <a:t>-HS </a:t>
            </a:r>
            <a:r>
              <a:rPr lang="en-US" sz="3200" dirty="0" err="1">
                <a:solidFill>
                  <a:prstClr val="black"/>
                </a:solidFill>
                <a:latin typeface="Times New Roman" panose="02020603050405020304" pitchFamily="18" charset="0"/>
                <a:cs typeface="Times New Roman" panose="02020603050405020304" pitchFamily="18" charset="0"/>
              </a:rPr>
              <a:t>Đóng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vai</a:t>
            </a:r>
            <a:r>
              <a:rPr lang="en-US" sz="3200" dirty="0">
                <a:solidFill>
                  <a:prstClr val="black"/>
                </a:solidFill>
                <a:latin typeface="Times New Roman" panose="02020603050405020304" pitchFamily="18" charset="0"/>
                <a:cs typeface="Times New Roman" panose="02020603050405020304" pitchFamily="18" charset="0"/>
              </a:rPr>
              <a:t> 2 </a:t>
            </a:r>
            <a:r>
              <a:rPr lang="en-US" sz="3200" dirty="0" err="1">
                <a:solidFill>
                  <a:prstClr val="black"/>
                </a:solidFill>
                <a:latin typeface="Times New Roman" panose="02020603050405020304" pitchFamily="18" charset="0"/>
                <a:cs typeface="Times New Roman" panose="02020603050405020304" pitchFamily="18" charset="0"/>
              </a:rPr>
              <a:t>nhân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vật</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Rô</a:t>
            </a:r>
            <a:r>
              <a:rPr lang="en-US" sz="3200" dirty="0">
                <a:solidFill>
                  <a:prstClr val="black"/>
                </a:solidFill>
                <a:latin typeface="Times New Roman" panose="02020603050405020304" pitchFamily="18" charset="0"/>
                <a:cs typeface="Times New Roman" panose="02020603050405020304" pitchFamily="18" charset="0"/>
              </a:rPr>
              <a:t>-me-ô </a:t>
            </a:r>
            <a:r>
              <a:rPr lang="en-US" sz="3200" dirty="0" err="1">
                <a:solidFill>
                  <a:prstClr val="black"/>
                </a:solidFill>
                <a:latin typeface="Times New Roman" panose="02020603050405020304" pitchFamily="18" charset="0"/>
                <a:cs typeface="Times New Roman" panose="02020603050405020304" pitchFamily="18" charset="0"/>
              </a:rPr>
              <a:t>và</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Giu</a:t>
            </a:r>
            <a:r>
              <a:rPr lang="en-US" sz="3200" dirty="0">
                <a:solidFill>
                  <a:prstClr val="black"/>
                </a:solidFill>
                <a:latin typeface="Times New Roman" panose="02020603050405020304" pitchFamily="18" charset="0"/>
                <a:cs typeface="Times New Roman" panose="02020603050405020304" pitchFamily="18" charset="0"/>
              </a:rPr>
              <a:t>-li-</a:t>
            </a:r>
            <a:r>
              <a:rPr lang="en-US" sz="3200" dirty="0" err="1">
                <a:solidFill>
                  <a:prstClr val="black"/>
                </a:solidFill>
                <a:latin typeface="Times New Roman" panose="02020603050405020304" pitchFamily="18" charset="0"/>
                <a:cs typeface="Times New Roman" panose="02020603050405020304" pitchFamily="18" charset="0"/>
              </a:rPr>
              <a:t>ét</a:t>
            </a:r>
            <a:endParaRPr lang="en-US" sz="32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defRPr/>
            </a:pPr>
            <a:endParaRPr lang="en-US" sz="32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defRPr/>
            </a:pP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Sân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khấu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hóa</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Biểu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diễn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lại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đoạn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trích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bằng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hình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thức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kịch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sân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khấu</a:t>
            </a:r>
            <a:endParaRPr lang="en-US" sz="32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249191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pic>
        <p:nvPicPr>
          <p:cNvPr id="12291" name="Picture 8" descr="J0238959"/>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2913524">
            <a:off x="7696201" y="4895851"/>
            <a:ext cx="2786062" cy="166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2" descr="Picture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9750" y="2732088"/>
            <a:ext cx="2990850" cy="412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a:spLocks noChangeArrowheads="1"/>
          </p:cNvSpPr>
          <p:nvPr/>
        </p:nvSpPr>
        <p:spPr bwMode="auto">
          <a:xfrm>
            <a:off x="5638800" y="3962401"/>
            <a:ext cx="2590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marL="395288" indent="-395288">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r>
              <a:rPr lang="en-US" altLang="en-US" sz="3800" b="1">
                <a:solidFill>
                  <a:srgbClr val="002060"/>
                </a:solidFill>
                <a:latin typeface="VNI-Times" pitchFamily="2" charset="0"/>
                <a:cs typeface="Arial" panose="020B0604020202020204" pitchFamily="34" charset="0"/>
                <a:sym typeface="Wingdings" panose="05000000000000000000" pitchFamily="2" charset="2"/>
              </a:rPr>
              <a:t>Ra-bô-le</a:t>
            </a:r>
          </a:p>
        </p:txBody>
      </p:sp>
      <p:sp>
        <p:nvSpPr>
          <p:cNvPr id="2" name="TextBox 1"/>
          <p:cNvSpPr txBox="1"/>
          <p:nvPr/>
        </p:nvSpPr>
        <p:spPr>
          <a:xfrm>
            <a:off x="1809750" y="215955"/>
            <a:ext cx="8825641" cy="2554545"/>
          </a:xfrm>
          <a:prstGeom prst="rect">
            <a:avLst/>
          </a:prstGeom>
          <a:solidFill>
            <a:schemeClr val="bg1">
              <a:lumMod val="95000"/>
            </a:schemeClr>
          </a:solidFill>
        </p:spPr>
        <p:txBody>
          <a:bodyPr wrap="square" rtlCol="0">
            <a:spAutoFit/>
          </a:bodyPr>
          <a:lstStyle/>
          <a:p>
            <a:r>
              <a:rPr lang="en-US" sz="4000" dirty="0" err="1" smtClean="0">
                <a:latin typeface="Times New Roman" panose="02020603050405020304" pitchFamily="18" charset="0"/>
                <a:cs typeface="Times New Roman" panose="02020603050405020304" pitchFamily="18" charset="0"/>
              </a:rPr>
              <a:t>Những</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gương</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mặt</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tiêu</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biểu</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của</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văn</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hóa</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Phục</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Hưng</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Lê</a:t>
            </a:r>
            <a:r>
              <a:rPr lang="en-US" sz="4000" dirty="0" smtClean="0">
                <a:latin typeface="Times New Roman" panose="02020603050405020304" pitchFamily="18" charset="0"/>
                <a:cs typeface="Times New Roman" panose="02020603050405020304" pitchFamily="18" charset="0"/>
              </a:rPr>
              <a:t>-ô-</a:t>
            </a:r>
            <a:r>
              <a:rPr lang="en-US" sz="4000" dirty="0" err="1" smtClean="0">
                <a:latin typeface="Times New Roman" panose="02020603050405020304" pitchFamily="18" charset="0"/>
                <a:cs typeface="Times New Roman" panose="02020603050405020304" pitchFamily="18" charset="0"/>
              </a:rPr>
              <a:t>na</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đơ</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Vanh</a:t>
            </a:r>
            <a:r>
              <a:rPr lang="en-US" sz="4000" dirty="0" smtClean="0">
                <a:latin typeface="Times New Roman" panose="02020603050405020304" pitchFamily="18" charset="0"/>
                <a:cs typeface="Times New Roman" panose="02020603050405020304" pitchFamily="18" charset="0"/>
              </a:rPr>
              <a:t>-xi, </a:t>
            </a:r>
            <a:r>
              <a:rPr lang="en-US" sz="4000" dirty="0" err="1" smtClean="0">
                <a:latin typeface="Times New Roman" panose="02020603050405020304" pitchFamily="18" charset="0"/>
                <a:cs typeface="Times New Roman" panose="02020603050405020304" pitchFamily="18" charset="0"/>
              </a:rPr>
              <a:t>Mi</a:t>
            </a:r>
            <a:r>
              <a:rPr lang="en-US" sz="4000" dirty="0" smtClean="0">
                <a:latin typeface="Times New Roman" panose="02020603050405020304" pitchFamily="18" charset="0"/>
                <a:cs typeface="Times New Roman" panose="02020603050405020304" pitchFamily="18" charset="0"/>
              </a:rPr>
              <a:t>-ken-</a:t>
            </a:r>
            <a:r>
              <a:rPr lang="en-US" sz="4000" dirty="0" err="1" smtClean="0">
                <a:latin typeface="Times New Roman" panose="02020603050405020304" pitchFamily="18" charset="0"/>
                <a:cs typeface="Times New Roman" panose="02020603050405020304" pitchFamily="18" charset="0"/>
              </a:rPr>
              <a:t>lan</a:t>
            </a:r>
            <a:r>
              <a:rPr lang="en-US" sz="4000" dirty="0" smtClean="0">
                <a:latin typeface="Times New Roman" panose="02020603050405020304" pitchFamily="18" charset="0"/>
                <a:cs typeface="Times New Roman" panose="02020603050405020304" pitchFamily="18" charset="0"/>
              </a:rPr>
              <a:t>-</a:t>
            </a:r>
            <a:r>
              <a:rPr lang="en-US" sz="4000" dirty="0" err="1" smtClean="0">
                <a:latin typeface="Times New Roman" panose="02020603050405020304" pitchFamily="18" charset="0"/>
                <a:cs typeface="Times New Roman" panose="02020603050405020304" pitchFamily="18" charset="0"/>
              </a:rPr>
              <a:t>giơ</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Đan</a:t>
            </a:r>
            <a:r>
              <a:rPr lang="en-US" sz="4000" dirty="0" smtClean="0">
                <a:latin typeface="Times New Roman" panose="02020603050405020304" pitchFamily="18" charset="0"/>
                <a:cs typeface="Times New Roman" panose="02020603050405020304" pitchFamily="18" charset="0"/>
              </a:rPr>
              <a:t> – </a:t>
            </a:r>
            <a:r>
              <a:rPr lang="en-US" sz="4000" dirty="0" err="1" smtClean="0">
                <a:latin typeface="Times New Roman" panose="02020603050405020304" pitchFamily="18" charset="0"/>
                <a:cs typeface="Times New Roman" panose="02020603050405020304" pitchFamily="18" charset="0"/>
              </a:rPr>
              <a:t>tê</a:t>
            </a:r>
            <a:r>
              <a:rPr lang="en-US" sz="4000" dirty="0" smtClean="0">
                <a:latin typeface="Times New Roman" panose="02020603050405020304" pitchFamily="18" charset="0"/>
                <a:cs typeface="Times New Roman" panose="02020603050405020304" pitchFamily="18" charset="0"/>
              </a:rPr>
              <a:t>, Ra-</a:t>
            </a:r>
            <a:r>
              <a:rPr lang="en-US" sz="4000" dirty="0" err="1" smtClean="0">
                <a:latin typeface="Times New Roman" panose="02020603050405020304" pitchFamily="18" charset="0"/>
                <a:cs typeface="Times New Roman" panose="02020603050405020304" pitchFamily="18" charset="0"/>
              </a:rPr>
              <a:t>bơ</a:t>
            </a:r>
            <a:r>
              <a:rPr lang="en-US" sz="4000" dirty="0" smtClean="0">
                <a:latin typeface="Times New Roman" panose="02020603050405020304" pitchFamily="18" charset="0"/>
                <a:cs typeface="Times New Roman" panose="02020603050405020304" pitchFamily="18" charset="0"/>
              </a:rPr>
              <a:t>-le, </a:t>
            </a:r>
            <a:r>
              <a:rPr lang="en-US" sz="4000" dirty="0" err="1" smtClean="0">
                <a:latin typeface="Times New Roman" panose="02020603050405020304" pitchFamily="18" charset="0"/>
                <a:cs typeface="Times New Roman" panose="02020603050405020304" pitchFamily="18" charset="0"/>
              </a:rPr>
              <a:t>Xéc</a:t>
            </a:r>
            <a:r>
              <a:rPr lang="en-US" sz="4000" dirty="0" smtClean="0">
                <a:latin typeface="Times New Roman" panose="02020603050405020304" pitchFamily="18" charset="0"/>
                <a:cs typeface="Times New Roman" panose="02020603050405020304" pitchFamily="18" charset="0"/>
              </a:rPr>
              <a:t>-van-</a:t>
            </a:r>
            <a:r>
              <a:rPr lang="en-US" sz="4000" dirty="0" err="1" smtClean="0">
                <a:latin typeface="Times New Roman" panose="02020603050405020304" pitchFamily="18" charset="0"/>
                <a:cs typeface="Times New Roman" panose="02020603050405020304" pitchFamily="18" charset="0"/>
              </a:rPr>
              <a:t>tét</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Sêch-xpia</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825789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218" name="Picture 2" descr="Xec-van-te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6161" y="0"/>
            <a:ext cx="50276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Rectangle 3"/>
          <p:cNvSpPr>
            <a:spLocks noChangeArrowheads="1"/>
          </p:cNvSpPr>
          <p:nvPr/>
        </p:nvSpPr>
        <p:spPr bwMode="auto">
          <a:xfrm>
            <a:off x="7086599" y="5424488"/>
            <a:ext cx="4026877"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a:spAutoFit/>
          </a:bodyPr>
          <a:lstStyle>
            <a:lvl1pPr marL="395288" indent="-395288">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r>
              <a:rPr lang="en-US" altLang="en-US" sz="3800" b="1" dirty="0" err="1" smtClean="0">
                <a:solidFill>
                  <a:schemeClr val="accent2">
                    <a:lumMod val="75000"/>
                  </a:schemeClr>
                </a:solidFill>
                <a:latin typeface="VNI-Times" pitchFamily="2" charset="0"/>
                <a:cs typeface="Arial" panose="020B0604020202020204" pitchFamily="34" charset="0"/>
                <a:sym typeface="Wingdings" panose="05000000000000000000" pitchFamily="2" charset="2"/>
              </a:rPr>
              <a:t>Xéc</a:t>
            </a:r>
            <a:r>
              <a:rPr lang="en-US" altLang="en-US" sz="3800" b="1" dirty="0" smtClean="0">
                <a:solidFill>
                  <a:schemeClr val="accent2">
                    <a:lumMod val="75000"/>
                  </a:schemeClr>
                </a:solidFill>
                <a:latin typeface="VNI-Times" pitchFamily="2" charset="0"/>
                <a:cs typeface="Arial" panose="020B0604020202020204" pitchFamily="34" charset="0"/>
                <a:sym typeface="Wingdings" panose="05000000000000000000" pitchFamily="2" charset="2"/>
              </a:rPr>
              <a:t> – van - </a:t>
            </a:r>
            <a:r>
              <a:rPr lang="en-US" altLang="en-US" sz="3800" b="1" dirty="0" err="1" smtClean="0">
                <a:solidFill>
                  <a:schemeClr val="accent2">
                    <a:lumMod val="75000"/>
                  </a:schemeClr>
                </a:solidFill>
                <a:latin typeface="VNI-Times" pitchFamily="2" charset="0"/>
                <a:cs typeface="Arial" panose="020B0604020202020204" pitchFamily="34" charset="0"/>
                <a:sym typeface="Wingdings" panose="05000000000000000000" pitchFamily="2" charset="2"/>
              </a:rPr>
              <a:t>téc</a:t>
            </a:r>
            <a:endParaRPr lang="en-US" altLang="en-US" sz="3800" b="1" dirty="0">
              <a:solidFill>
                <a:schemeClr val="accent2">
                  <a:lumMod val="75000"/>
                </a:schemeClr>
              </a:solidFill>
              <a:latin typeface="VNI-Times" pitchFamily="2" charset="0"/>
              <a:cs typeface="Arial" panose="020B0604020202020204" pitchFamily="34" charset="0"/>
              <a:sym typeface="Wingdings" panose="05000000000000000000" pitchFamily="2" charset="2"/>
            </a:endParaRPr>
          </a:p>
        </p:txBody>
      </p:sp>
    </p:spTree>
    <p:extLst>
      <p:ext uri="{BB962C8B-B14F-4D97-AF65-F5344CB8AC3E}">
        <p14:creationId xmlns:p14="http://schemas.microsoft.com/office/powerpoint/2010/main" val="121060818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diamond(in)">
                                      <p:cBhvr>
                                        <p:cTn id="7" dur="2000"/>
                                        <p:tgtEl>
                                          <p:spTgt spid="92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9219"/>
                                        </p:tgtEl>
                                        <p:attrNameLst>
                                          <p:attrName>style.visibility</p:attrName>
                                        </p:attrNameLst>
                                      </p:cBhvr>
                                      <p:to>
                                        <p:strVal val="visible"/>
                                      </p:to>
                                    </p:set>
                                    <p:animEffect transition="in" filter="diamond(in)">
                                      <p:cBhvr>
                                        <p:cTn id="12" dur="1000"/>
                                        <p:tgtEl>
                                          <p:spTgt spid="9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3"/>
          <p:cNvSpPr>
            <a:spLocks noChangeArrowheads="1"/>
          </p:cNvSpPr>
          <p:nvPr/>
        </p:nvSpPr>
        <p:spPr bwMode="auto">
          <a:xfrm>
            <a:off x="4343400" y="5943601"/>
            <a:ext cx="36576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marL="395288" indent="-395288">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r>
              <a:rPr lang="en-US" altLang="en-US" sz="3800" b="1" dirty="0" err="1" smtClean="0">
                <a:solidFill>
                  <a:schemeClr val="accent2">
                    <a:lumMod val="75000"/>
                  </a:schemeClr>
                </a:solidFill>
                <a:latin typeface="Times New Roman" panose="02020603050405020304" pitchFamily="18" charset="0"/>
                <a:cs typeface="Times New Roman" panose="02020603050405020304" pitchFamily="18" charset="0"/>
                <a:sym typeface="Wingdings" panose="05000000000000000000" pitchFamily="2" charset="2"/>
              </a:rPr>
              <a:t>Đôn-ki-hô-tê</a:t>
            </a:r>
            <a:endParaRPr lang="en-US" altLang="en-US" sz="3800" b="1" dirty="0">
              <a:solidFill>
                <a:schemeClr val="accent2">
                  <a:lumMod val="75000"/>
                </a:schemeClr>
              </a:solidFill>
              <a:latin typeface="Times New Roman" panose="02020603050405020304" pitchFamily="18" charset="0"/>
              <a:cs typeface="Times New Roman" panose="02020603050405020304" pitchFamily="18" charset="0"/>
              <a:sym typeface="Wingdings" panose="05000000000000000000" pitchFamily="2" charset="2"/>
            </a:endParaRPr>
          </a:p>
        </p:txBody>
      </p:sp>
      <p:pic>
        <p:nvPicPr>
          <p:cNvPr id="2" name="Picture 1"/>
          <p:cNvPicPr>
            <a:picLocks noChangeAspect="1"/>
          </p:cNvPicPr>
          <p:nvPr/>
        </p:nvPicPr>
        <p:blipFill>
          <a:blip r:embed="rId2"/>
          <a:stretch>
            <a:fillRect/>
          </a:stretch>
        </p:blipFill>
        <p:spPr>
          <a:xfrm>
            <a:off x="1988234" y="114301"/>
            <a:ext cx="7772400" cy="5829300"/>
          </a:xfrm>
          <a:prstGeom prst="rect">
            <a:avLst/>
          </a:prstGeom>
        </p:spPr>
      </p:pic>
    </p:spTree>
    <p:extLst>
      <p:ext uri="{BB962C8B-B14F-4D97-AF65-F5344CB8AC3E}">
        <p14:creationId xmlns:p14="http://schemas.microsoft.com/office/powerpoint/2010/main" val="410117721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0243"/>
                                        </p:tgtEl>
                                        <p:attrNameLst>
                                          <p:attrName>style.visibility</p:attrName>
                                        </p:attrNameLst>
                                      </p:cBhvr>
                                      <p:to>
                                        <p:strVal val="visible"/>
                                      </p:to>
                                    </p:set>
                                    <p:animEffect transition="in" filter="diamond(in)">
                                      <p:cBhvr>
                                        <p:cTn id="7" dur="1000"/>
                                        <p:tgtEl>
                                          <p:spTgt spid="10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AutoShape 12" descr="9k="/>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sz="1800">
              <a:solidFill>
                <a:prstClr val="black"/>
              </a:solidFill>
              <a:latin typeface="Arial" panose="020B0604020202020204" pitchFamily="34" charset="0"/>
              <a:cs typeface="Arial" panose="020B0604020202020204" pitchFamily="34" charset="0"/>
            </a:endParaRPr>
          </a:p>
        </p:txBody>
      </p:sp>
      <p:sp>
        <p:nvSpPr>
          <p:cNvPr id="15364" name="AutoShape 14" descr="9k="/>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sz="1800">
              <a:solidFill>
                <a:prstClr val="black"/>
              </a:solidFill>
              <a:latin typeface="Arial" panose="020B0604020202020204" pitchFamily="34" charset="0"/>
              <a:cs typeface="Arial" panose="020B0604020202020204" pitchFamily="34" charset="0"/>
            </a:endParaRPr>
          </a:p>
        </p:txBody>
      </p:sp>
      <p:sp>
        <p:nvSpPr>
          <p:cNvPr id="15365" name="AutoShape 16" descr="9k="/>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sz="1800">
              <a:solidFill>
                <a:prstClr val="black"/>
              </a:solidFill>
              <a:latin typeface="Arial" panose="020B0604020202020204" pitchFamily="34" charset="0"/>
              <a:cs typeface="Arial" panose="020B0604020202020204" pitchFamily="34" charset="0"/>
            </a:endParaRPr>
          </a:p>
        </p:txBody>
      </p:sp>
      <p:sp>
        <p:nvSpPr>
          <p:cNvPr id="15366" name="AutoShape 18" descr="9k="/>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sz="1800">
              <a:solidFill>
                <a:prstClr val="black"/>
              </a:solidFill>
              <a:latin typeface="Arial" panose="020B0604020202020204" pitchFamily="34" charset="0"/>
              <a:cs typeface="Arial" panose="020B0604020202020204" pitchFamily="34" charset="0"/>
            </a:endParaRPr>
          </a:p>
        </p:txBody>
      </p:sp>
      <p:sp>
        <p:nvSpPr>
          <p:cNvPr id="15367" name="AutoShape 20" descr="9k="/>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sz="1800">
              <a:solidFill>
                <a:prstClr val="black"/>
              </a:solidFill>
              <a:latin typeface="Arial" panose="020B0604020202020204" pitchFamily="34" charset="0"/>
              <a:cs typeface="Arial" panose="020B0604020202020204" pitchFamily="34" charset="0"/>
            </a:endParaRPr>
          </a:p>
        </p:txBody>
      </p:sp>
      <p:sp>
        <p:nvSpPr>
          <p:cNvPr id="15368" name="AutoShape 22" descr="9k="/>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sz="1800">
              <a:solidFill>
                <a:prstClr val="black"/>
              </a:solidFill>
              <a:latin typeface="Arial" panose="020B0604020202020204" pitchFamily="34" charset="0"/>
              <a:cs typeface="Arial" panose="020B0604020202020204" pitchFamily="34" charset="0"/>
            </a:endParaRPr>
          </a:p>
        </p:txBody>
      </p:sp>
      <p:pic>
        <p:nvPicPr>
          <p:cNvPr id="33816" name="Picture 24" descr="SKDS_19255489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9551" y="508000"/>
            <a:ext cx="6919913" cy="543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70" name="Text Box 28"/>
          <p:cNvSpPr txBox="1">
            <a:spLocks noChangeArrowheads="1"/>
          </p:cNvSpPr>
          <p:nvPr/>
        </p:nvSpPr>
        <p:spPr bwMode="auto">
          <a:xfrm>
            <a:off x="7735888" y="6491288"/>
            <a:ext cx="2895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r" fontAlgn="base">
              <a:spcBef>
                <a:spcPct val="50000"/>
              </a:spcBef>
              <a:spcAft>
                <a:spcPct val="0"/>
              </a:spcAft>
              <a:buNone/>
            </a:pPr>
            <a:r>
              <a:rPr lang="vi-VN" altLang="en-US" sz="1800">
                <a:solidFill>
                  <a:srgbClr val="FFFF00"/>
                </a:solidFill>
                <a:latin typeface="Arial" panose="020B0604020202020204" pitchFamily="34" charset="0"/>
                <a:cs typeface="Arial" panose="020B0604020202020204" pitchFamily="34" charset="0"/>
              </a:rPr>
              <a:t>SẾCH -XPIA</a:t>
            </a:r>
          </a:p>
        </p:txBody>
      </p:sp>
      <p:sp>
        <p:nvSpPr>
          <p:cNvPr id="15371" name="TextBox 1"/>
          <p:cNvSpPr txBox="1">
            <a:spLocks noChangeArrowheads="1"/>
          </p:cNvSpPr>
          <p:nvPr/>
        </p:nvSpPr>
        <p:spPr bwMode="auto">
          <a:xfrm>
            <a:off x="4572000" y="5105401"/>
            <a:ext cx="3048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600">
                <a:solidFill>
                  <a:srgbClr val="FF0000"/>
                </a:solidFill>
                <a:latin typeface="Arial" panose="020B0604020202020204" pitchFamily="34" charset="0"/>
              </a:rPr>
              <a:t>SECH - XPIA</a:t>
            </a:r>
          </a:p>
        </p:txBody>
      </p:sp>
    </p:spTree>
    <p:extLst>
      <p:ext uri="{BB962C8B-B14F-4D97-AF65-F5344CB8AC3E}">
        <p14:creationId xmlns:p14="http://schemas.microsoft.com/office/powerpoint/2010/main" val="97717655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33816"/>
                                        </p:tgtEl>
                                        <p:attrNameLst>
                                          <p:attrName>style.visibility</p:attrName>
                                        </p:attrNameLst>
                                      </p:cBhvr>
                                      <p:to>
                                        <p:strVal val="visible"/>
                                      </p:to>
                                    </p:set>
                                    <p:animEffect transition="in" filter="circle(in)">
                                      <p:cBhvr>
                                        <p:cTn id="7" dur="2000"/>
                                        <p:tgtEl>
                                          <p:spTgt spid="33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7" descr="shakespearehouse-436387-1368301629_500x0"/>
          <p:cNvPicPr>
            <a:picLocks noGrp="1" noChangeAspect="1" noChangeArrowheads="1"/>
          </p:cNvPicPr>
          <p:nvPr>
            <p:ph/>
          </p:nvPr>
        </p:nvPicPr>
        <p:blipFill>
          <a:blip r:embed="rId2">
            <a:extLst>
              <a:ext uri="{28A0092B-C50C-407E-A947-70E740481C1C}">
                <a14:useLocalDpi xmlns:a14="http://schemas.microsoft.com/office/drawing/2010/main" val="0"/>
              </a:ext>
            </a:extLst>
          </a:blip>
          <a:srcRect/>
          <a:stretch>
            <a:fillRect/>
          </a:stretch>
        </p:blipFill>
        <p:spPr>
          <a:xfrm>
            <a:off x="1700349" y="163151"/>
            <a:ext cx="8915400" cy="5995987"/>
          </a:xfrm>
          <a:noFill/>
          <a:extLs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9160" name="Text Box 8"/>
          <p:cNvSpPr txBox="1">
            <a:spLocks noChangeArrowheads="1"/>
          </p:cNvSpPr>
          <p:nvPr/>
        </p:nvSpPr>
        <p:spPr bwMode="auto">
          <a:xfrm>
            <a:off x="3110049" y="6159138"/>
            <a:ext cx="6096000" cy="523875"/>
          </a:xfrm>
          <a:prstGeom prst="rect">
            <a:avLst/>
          </a:prstGeom>
          <a:solidFill>
            <a:schemeClr val="accent5">
              <a:lumMod val="40000"/>
              <a:lumOff val="60000"/>
            </a:schemeClr>
          </a:solidFill>
          <a:ln>
            <a:noFill/>
          </a:ln>
          <a:effectLst/>
        </p:spPr>
        <p:txBody>
          <a:bodyPr>
            <a:spAutoFit/>
          </a:bodyPr>
          <a:lstStyle>
            <a:lvl1pPr>
              <a:spcBef>
                <a:spcPct val="20000"/>
              </a:spcBef>
              <a:buFont typeface="Arial" panose="020B0604020202020204" pitchFamily="34" charset="0"/>
              <a:buChar char="•"/>
              <a:defRPr sz="2400">
                <a:solidFill>
                  <a:srgbClr val="7F7F7F"/>
                </a:solidFill>
                <a:latin typeface="Century Gothic" pitchFamily="34" charset="0"/>
              </a:defRPr>
            </a:lvl1pPr>
            <a:lvl2pPr marL="742950" indent="-285750">
              <a:spcBef>
                <a:spcPct val="20000"/>
              </a:spcBef>
              <a:buFont typeface="Courier New" pitchFamily="49" charset="0"/>
              <a:buChar char="o"/>
              <a:defRPr sz="1600">
                <a:solidFill>
                  <a:srgbClr val="7F7F7F"/>
                </a:solidFill>
                <a:latin typeface="Century Gothic"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itchFamily="34" charset="0"/>
              </a:defRPr>
            </a:lvl3pPr>
            <a:lvl4pPr marL="1600200" indent="-228600">
              <a:spcBef>
                <a:spcPct val="20000"/>
              </a:spcBef>
              <a:buFont typeface="Courier New" pitchFamily="49" charset="0"/>
              <a:buChar char="o"/>
              <a:defRPr sz="1600">
                <a:solidFill>
                  <a:srgbClr val="7F7F7F"/>
                </a:solidFill>
                <a:latin typeface="Century Gothic"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9pPr>
          </a:lstStyle>
          <a:p>
            <a:pPr algn="ctr" fontAlgn="base">
              <a:spcBef>
                <a:spcPct val="50000"/>
              </a:spcBef>
              <a:spcAft>
                <a:spcPct val="0"/>
              </a:spcAft>
              <a:buNone/>
              <a:defRPr/>
            </a:pPr>
            <a:r>
              <a:rPr lang="en-US" altLang="en-US" sz="2800" dirty="0" err="1">
                <a:solidFill>
                  <a:prstClr val="black"/>
                </a:solidFill>
                <a:latin typeface="Arial" panose="020B0604020202020204" pitchFamily="34" charset="0"/>
              </a:rPr>
              <a:t>Ngôi</a:t>
            </a:r>
            <a:r>
              <a:rPr lang="en-US" altLang="en-US" sz="2800" dirty="0">
                <a:solidFill>
                  <a:prstClr val="black"/>
                </a:solidFill>
                <a:latin typeface="Arial" panose="020B0604020202020204" pitchFamily="34" charset="0"/>
              </a:rPr>
              <a:t> </a:t>
            </a:r>
            <a:r>
              <a:rPr lang="en-US" altLang="en-US" sz="2800" dirty="0" err="1">
                <a:solidFill>
                  <a:prstClr val="black"/>
                </a:solidFill>
                <a:latin typeface="Arial" panose="020B0604020202020204" pitchFamily="34" charset="0"/>
              </a:rPr>
              <a:t>nhà</a:t>
            </a:r>
            <a:r>
              <a:rPr lang="en-US" altLang="en-US" sz="2800" dirty="0">
                <a:solidFill>
                  <a:prstClr val="black"/>
                </a:solidFill>
                <a:latin typeface="Arial" panose="020B0604020202020204" pitchFamily="34" charset="0"/>
              </a:rPr>
              <a:t> </a:t>
            </a:r>
            <a:r>
              <a:rPr lang="en-US" altLang="en-US" sz="2800" dirty="0" err="1">
                <a:solidFill>
                  <a:prstClr val="black"/>
                </a:solidFill>
                <a:latin typeface="Arial" panose="020B0604020202020204" pitchFamily="34" charset="0"/>
              </a:rPr>
              <a:t>nơi</a:t>
            </a:r>
            <a:r>
              <a:rPr lang="en-US" altLang="en-US" sz="2800" dirty="0">
                <a:solidFill>
                  <a:prstClr val="black"/>
                </a:solidFill>
                <a:latin typeface="Arial" panose="020B0604020202020204" pitchFamily="34" charset="0"/>
              </a:rPr>
              <a:t> </a:t>
            </a:r>
            <a:r>
              <a:rPr lang="en-US" altLang="en-US" sz="2800" dirty="0" err="1">
                <a:solidFill>
                  <a:prstClr val="black"/>
                </a:solidFill>
                <a:latin typeface="Arial" panose="020B0604020202020204" pitchFamily="34" charset="0"/>
              </a:rPr>
              <a:t>Shakespear</a:t>
            </a:r>
            <a:r>
              <a:rPr lang="en-US" altLang="en-US" sz="2800" dirty="0">
                <a:solidFill>
                  <a:prstClr val="black"/>
                </a:solidFill>
                <a:latin typeface="Arial" panose="020B0604020202020204" pitchFamily="34" charset="0"/>
              </a:rPr>
              <a:t> </a:t>
            </a:r>
            <a:r>
              <a:rPr lang="en-US" altLang="en-US" sz="2800" dirty="0" err="1">
                <a:solidFill>
                  <a:prstClr val="black"/>
                </a:solidFill>
                <a:latin typeface="Arial" panose="020B0604020202020204" pitchFamily="34" charset="0"/>
              </a:rPr>
              <a:t>ra</a:t>
            </a:r>
            <a:r>
              <a:rPr lang="en-US" altLang="en-US" sz="2800" dirty="0">
                <a:solidFill>
                  <a:prstClr val="black"/>
                </a:solidFill>
                <a:latin typeface="Arial" panose="020B0604020202020204" pitchFamily="34" charset="0"/>
              </a:rPr>
              <a:t> </a:t>
            </a:r>
            <a:r>
              <a:rPr lang="en-US" altLang="en-US" sz="2800" dirty="0" err="1">
                <a:solidFill>
                  <a:prstClr val="black"/>
                </a:solidFill>
                <a:latin typeface="Arial" panose="020B0604020202020204" pitchFamily="34" charset="0"/>
              </a:rPr>
              <a:t>đời</a:t>
            </a:r>
            <a:endParaRPr lang="en-US" altLang="en-US" sz="2800" dirty="0">
              <a:solidFill>
                <a:prstClr val="black"/>
              </a:solidFill>
              <a:latin typeface="Arial" panose="020B0604020202020204" pitchFamily="34" charset="0"/>
            </a:endParaRPr>
          </a:p>
        </p:txBody>
      </p:sp>
    </p:spTree>
    <p:extLst>
      <p:ext uri="{BB962C8B-B14F-4D97-AF65-F5344CB8AC3E}">
        <p14:creationId xmlns:p14="http://schemas.microsoft.com/office/powerpoint/2010/main" val="3429380145"/>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49160"/>
                                        </p:tgtEl>
                                        <p:attrNameLst>
                                          <p:attrName>style.visibility</p:attrName>
                                        </p:attrNameLst>
                                      </p:cBhvr>
                                      <p:to>
                                        <p:strVal val="visible"/>
                                      </p:to>
                                    </p:set>
                                    <p:animEffect transition="in" filter="barn(inHorizontal)">
                                      <p:cBhvr>
                                        <p:cTn id="7" dur="500"/>
                                        <p:tgtEl>
                                          <p:spTgt spid="49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60"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ol Doody Thesis by Slidesgo">
  <a:themeElements>
    <a:clrScheme name="Simple Light">
      <a:dk1>
        <a:srgbClr val="FF7575"/>
      </a:dk1>
      <a:lt1>
        <a:srgbClr val="FFFFFF"/>
      </a:lt1>
      <a:dk2>
        <a:srgbClr val="0E5366"/>
      </a:dk2>
      <a:lt2>
        <a:srgbClr val="FADB73"/>
      </a:lt2>
      <a:accent1>
        <a:srgbClr val="FFD05E"/>
      </a:accent1>
      <a:accent2>
        <a:srgbClr val="FEAC58"/>
      </a:accent2>
      <a:accent3>
        <a:srgbClr val="B0BFC2"/>
      </a:accent3>
      <a:accent4>
        <a:srgbClr val="FFBCB5"/>
      </a:accent4>
      <a:accent5>
        <a:srgbClr val="FE8488"/>
      </a:accent5>
      <a:accent6>
        <a:srgbClr val="FBF2E9"/>
      </a:accent6>
      <a:hlink>
        <a:srgbClr val="0E53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Cool Doody Thesis by Slidesgo">
  <a:themeElements>
    <a:clrScheme name="Simple Light">
      <a:dk1>
        <a:srgbClr val="FF7575"/>
      </a:dk1>
      <a:lt1>
        <a:srgbClr val="FFFFFF"/>
      </a:lt1>
      <a:dk2>
        <a:srgbClr val="0E5366"/>
      </a:dk2>
      <a:lt2>
        <a:srgbClr val="FADB73"/>
      </a:lt2>
      <a:accent1>
        <a:srgbClr val="FFD05E"/>
      </a:accent1>
      <a:accent2>
        <a:srgbClr val="FEAC58"/>
      </a:accent2>
      <a:accent3>
        <a:srgbClr val="B0BFC2"/>
      </a:accent3>
      <a:accent4>
        <a:srgbClr val="FFBCB5"/>
      </a:accent4>
      <a:accent5>
        <a:srgbClr val="FE8488"/>
      </a:accent5>
      <a:accent6>
        <a:srgbClr val="FBF2E9"/>
      </a:accent6>
      <a:hlink>
        <a:srgbClr val="0E53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75</TotalTime>
  <Words>2552</Words>
  <Application>Microsoft Office PowerPoint</Application>
  <PresentationFormat>Widescreen</PresentationFormat>
  <Paragraphs>204</Paragraphs>
  <Slides>43</Slides>
  <Notes>4</Notes>
  <HiddenSlides>0</HiddenSlides>
  <MMClips>0</MMClips>
  <ScaleCrop>false</ScaleCrop>
  <HeadingPairs>
    <vt:vector size="6" baseType="variant">
      <vt:variant>
        <vt:lpstr>Fonts Used</vt:lpstr>
      </vt:variant>
      <vt:variant>
        <vt:i4>18</vt:i4>
      </vt:variant>
      <vt:variant>
        <vt:lpstr>Theme</vt:lpstr>
      </vt:variant>
      <vt:variant>
        <vt:i4>3</vt:i4>
      </vt:variant>
      <vt:variant>
        <vt:lpstr>Slide Titles</vt:lpstr>
      </vt:variant>
      <vt:variant>
        <vt:i4>43</vt:i4>
      </vt:variant>
    </vt:vector>
  </HeadingPairs>
  <TitlesOfParts>
    <vt:vector size="64" baseType="lpstr">
      <vt:lpstr>.VnArial</vt:lpstr>
      <vt:lpstr>.VnTime</vt:lpstr>
      <vt:lpstr>Arial</vt:lpstr>
      <vt:lpstr>Calibri</vt:lpstr>
      <vt:lpstr>Calibri Light</vt:lpstr>
      <vt:lpstr>Dancing Script</vt:lpstr>
      <vt:lpstr>Lato</vt:lpstr>
      <vt:lpstr>Livvic</vt:lpstr>
      <vt:lpstr>Open Sans</vt:lpstr>
      <vt:lpstr>Palatino Linotype</vt:lpstr>
      <vt:lpstr>Patrick Hand</vt:lpstr>
      <vt:lpstr>Roboto</vt:lpstr>
      <vt:lpstr>Roboto Condensed Light</vt:lpstr>
      <vt:lpstr>宋体</vt:lpstr>
      <vt:lpstr>Times New Roman</vt:lpstr>
      <vt:lpstr>VNI-Times</vt:lpstr>
      <vt:lpstr>Wingdings</vt:lpstr>
      <vt:lpstr>等线</vt:lpstr>
      <vt:lpstr>Office Theme</vt:lpstr>
      <vt:lpstr>Cool Doody Thesis by Slidesgo</vt:lpstr>
      <vt:lpstr>1_Cool Doody Thesis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 TÌM HIỂU CHUNG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Trong lời thoài của Rô-me-o có sự tương phản giữa ánh sáng và bóng tối rõ rệt. Ánh sáng của ban ngày cũng chính là báo hiệu tương lai đầy u ám, đen tối. Bởi khi mặt trời lên là lúc Rô-me-ô phải giã từ Giu-li-et để đi đày. Đó là một tương lai đầy thê thảm, mịt mù ở phía trước. Bi kịch, xung đột trong nhân vật thể hiện giữa một bên là hi vọng về tương lai tình yêu viên mãn hạnh phúc với một bên là đau xót khi phải chia tay người yêu - Tâm trạng: lo âu, bất an, tiếc nuối. Nhưng ẩn sâu là trái tim luôn tràn đầy niềm tin, khát khao và hy vọng. </vt:lpstr>
      <vt:lpstr>PowerPoint Presentation</vt:lpstr>
      <vt:lpstr>PowerPoint Presentation</vt:lpstr>
      <vt:lpstr>III. Tổng kết 1. Nội dung</vt:lpstr>
      <vt:lpstr>2. Nghệ thuật</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Windows User</cp:lastModifiedBy>
  <cp:revision>28</cp:revision>
  <dcterms:created xsi:type="dcterms:W3CDTF">2023-08-09T05:47:38Z</dcterms:created>
  <dcterms:modified xsi:type="dcterms:W3CDTF">2023-08-09T13:58:56Z</dcterms:modified>
</cp:coreProperties>
</file>