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3206" r:id="rId3"/>
    <p:sldId id="3209" r:id="rId5"/>
    <p:sldId id="3214" r:id="rId6"/>
    <p:sldId id="3210" r:id="rId7"/>
    <p:sldId id="3213" r:id="rId8"/>
    <p:sldId id="3208" r:id="rId9"/>
    <p:sldId id="3211" r:id="rId10"/>
  </p:sldIdLst>
  <p:sldSz cx="12858750" cy="723265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C8E5F"/>
    <a:srgbClr val="A5A5A5"/>
    <a:srgbClr val="7C7C7C"/>
    <a:srgbClr val="A53025"/>
    <a:srgbClr val="156A47"/>
    <a:srgbClr val="1D8D5F"/>
    <a:srgbClr val="00ADEE"/>
    <a:srgbClr val="EC206C"/>
    <a:srgbClr val="B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52" d="100"/>
          <a:sy n="52" d="100"/>
        </p:scale>
        <p:origin x="452" y="44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64748" cy="723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8" Type="http://schemas.openxmlformats.org/officeDocument/2006/relationships/notesSlide" Target="../notesSlides/notesSlide1.xml"/><Relationship Id="rId47" Type="http://schemas.openxmlformats.org/officeDocument/2006/relationships/slideLayout" Target="../slideLayouts/slideLayout1.xml"/><Relationship Id="rId46" Type="http://schemas.openxmlformats.org/officeDocument/2006/relationships/image" Target="../media/image47.png"/><Relationship Id="rId45" Type="http://schemas.openxmlformats.org/officeDocument/2006/relationships/image" Target="../media/image46.png"/><Relationship Id="rId44" Type="http://schemas.openxmlformats.org/officeDocument/2006/relationships/image" Target="../media/image45.png"/><Relationship Id="rId43" Type="http://schemas.openxmlformats.org/officeDocument/2006/relationships/image" Target="../media/image44.png"/><Relationship Id="rId42" Type="http://schemas.openxmlformats.org/officeDocument/2006/relationships/image" Target="../media/image43.png"/><Relationship Id="rId41" Type="http://schemas.openxmlformats.org/officeDocument/2006/relationships/image" Target="../media/image42.png"/><Relationship Id="rId40" Type="http://schemas.openxmlformats.org/officeDocument/2006/relationships/image" Target="../media/image41.png"/><Relationship Id="rId4" Type="http://schemas.openxmlformats.org/officeDocument/2006/relationships/image" Target="../media/image5.png"/><Relationship Id="rId39" Type="http://schemas.openxmlformats.org/officeDocument/2006/relationships/image" Target="../media/image40.png"/><Relationship Id="rId38" Type="http://schemas.openxmlformats.org/officeDocument/2006/relationships/image" Target="../media/image39.png"/><Relationship Id="rId37" Type="http://schemas.openxmlformats.org/officeDocument/2006/relationships/image" Target="../media/image38.png"/><Relationship Id="rId36" Type="http://schemas.openxmlformats.org/officeDocument/2006/relationships/image" Target="../media/image37.png"/><Relationship Id="rId35" Type="http://schemas.openxmlformats.org/officeDocument/2006/relationships/image" Target="../media/image36.png"/><Relationship Id="rId34" Type="http://schemas.openxmlformats.org/officeDocument/2006/relationships/image" Target="../media/image35.png"/><Relationship Id="rId33" Type="http://schemas.openxmlformats.org/officeDocument/2006/relationships/image" Target="../media/image34.png"/><Relationship Id="rId32" Type="http://schemas.openxmlformats.org/officeDocument/2006/relationships/image" Target="../media/image33.png"/><Relationship Id="rId31" Type="http://schemas.openxmlformats.org/officeDocument/2006/relationships/image" Target="../media/image32.png"/><Relationship Id="rId30" Type="http://schemas.openxmlformats.org/officeDocument/2006/relationships/image" Target="../media/image31.png"/><Relationship Id="rId3" Type="http://schemas.openxmlformats.org/officeDocument/2006/relationships/image" Target="../media/image4.png"/><Relationship Id="rId29" Type="http://schemas.openxmlformats.org/officeDocument/2006/relationships/image" Target="../media/image30.png"/><Relationship Id="rId28" Type="http://schemas.openxmlformats.org/officeDocument/2006/relationships/image" Target="../media/image29.png"/><Relationship Id="rId27" Type="http://schemas.openxmlformats.org/officeDocument/2006/relationships/image" Target="../media/image28.png"/><Relationship Id="rId26" Type="http://schemas.openxmlformats.org/officeDocument/2006/relationships/image" Target="../media/image27.png"/><Relationship Id="rId25" Type="http://schemas.openxmlformats.org/officeDocument/2006/relationships/image" Target="../media/image26.png"/><Relationship Id="rId24" Type="http://schemas.openxmlformats.org/officeDocument/2006/relationships/image" Target="../media/image25.png"/><Relationship Id="rId23" Type="http://schemas.openxmlformats.org/officeDocument/2006/relationships/image" Target="../media/image24.png"/><Relationship Id="rId22" Type="http://schemas.openxmlformats.org/officeDocument/2006/relationships/image" Target="../media/image23.png"/><Relationship Id="rId21" Type="http://schemas.openxmlformats.org/officeDocument/2006/relationships/image" Target="../media/image22.png"/><Relationship Id="rId20" Type="http://schemas.openxmlformats.org/officeDocument/2006/relationships/image" Target="../media/image21.png"/><Relationship Id="rId2" Type="http://schemas.openxmlformats.org/officeDocument/2006/relationships/image" Target="../media/image3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8" Type="http://schemas.openxmlformats.org/officeDocument/2006/relationships/notesSlide" Target="../notesSlides/notesSlide3.xml"/><Relationship Id="rId47" Type="http://schemas.openxmlformats.org/officeDocument/2006/relationships/slideLayout" Target="../slideLayouts/slideLayout1.xml"/><Relationship Id="rId46" Type="http://schemas.openxmlformats.org/officeDocument/2006/relationships/image" Target="../media/image47.png"/><Relationship Id="rId45" Type="http://schemas.openxmlformats.org/officeDocument/2006/relationships/image" Target="../media/image46.png"/><Relationship Id="rId44" Type="http://schemas.openxmlformats.org/officeDocument/2006/relationships/image" Target="../media/image45.png"/><Relationship Id="rId43" Type="http://schemas.openxmlformats.org/officeDocument/2006/relationships/image" Target="../media/image44.png"/><Relationship Id="rId42" Type="http://schemas.openxmlformats.org/officeDocument/2006/relationships/image" Target="../media/image43.png"/><Relationship Id="rId41" Type="http://schemas.openxmlformats.org/officeDocument/2006/relationships/image" Target="../media/image42.png"/><Relationship Id="rId40" Type="http://schemas.openxmlformats.org/officeDocument/2006/relationships/image" Target="../media/image41.png"/><Relationship Id="rId4" Type="http://schemas.openxmlformats.org/officeDocument/2006/relationships/image" Target="../media/image5.png"/><Relationship Id="rId39" Type="http://schemas.openxmlformats.org/officeDocument/2006/relationships/image" Target="../media/image40.png"/><Relationship Id="rId38" Type="http://schemas.openxmlformats.org/officeDocument/2006/relationships/image" Target="../media/image39.png"/><Relationship Id="rId37" Type="http://schemas.openxmlformats.org/officeDocument/2006/relationships/image" Target="../media/image38.png"/><Relationship Id="rId36" Type="http://schemas.openxmlformats.org/officeDocument/2006/relationships/image" Target="../media/image37.png"/><Relationship Id="rId35" Type="http://schemas.openxmlformats.org/officeDocument/2006/relationships/image" Target="../media/image36.png"/><Relationship Id="rId34" Type="http://schemas.openxmlformats.org/officeDocument/2006/relationships/image" Target="../media/image35.png"/><Relationship Id="rId33" Type="http://schemas.openxmlformats.org/officeDocument/2006/relationships/image" Target="../media/image34.png"/><Relationship Id="rId32" Type="http://schemas.openxmlformats.org/officeDocument/2006/relationships/image" Target="../media/image33.png"/><Relationship Id="rId31" Type="http://schemas.openxmlformats.org/officeDocument/2006/relationships/image" Target="../media/image32.png"/><Relationship Id="rId30" Type="http://schemas.openxmlformats.org/officeDocument/2006/relationships/image" Target="../media/image31.png"/><Relationship Id="rId3" Type="http://schemas.openxmlformats.org/officeDocument/2006/relationships/image" Target="../media/image4.png"/><Relationship Id="rId29" Type="http://schemas.openxmlformats.org/officeDocument/2006/relationships/image" Target="../media/image30.png"/><Relationship Id="rId28" Type="http://schemas.openxmlformats.org/officeDocument/2006/relationships/image" Target="../media/image29.png"/><Relationship Id="rId27" Type="http://schemas.openxmlformats.org/officeDocument/2006/relationships/image" Target="../media/image28.png"/><Relationship Id="rId26" Type="http://schemas.openxmlformats.org/officeDocument/2006/relationships/image" Target="../media/image27.png"/><Relationship Id="rId25" Type="http://schemas.openxmlformats.org/officeDocument/2006/relationships/image" Target="../media/image26.png"/><Relationship Id="rId24" Type="http://schemas.openxmlformats.org/officeDocument/2006/relationships/image" Target="../media/image25.png"/><Relationship Id="rId23" Type="http://schemas.openxmlformats.org/officeDocument/2006/relationships/image" Target="../media/image24.png"/><Relationship Id="rId22" Type="http://schemas.openxmlformats.org/officeDocument/2006/relationships/image" Target="../media/image23.png"/><Relationship Id="rId21" Type="http://schemas.openxmlformats.org/officeDocument/2006/relationships/image" Target="../media/image22.png"/><Relationship Id="rId20" Type="http://schemas.openxmlformats.org/officeDocument/2006/relationships/image" Target="../media/image21.png"/><Relationship Id="rId2" Type="http://schemas.openxmlformats.org/officeDocument/2006/relationships/image" Target="../media/image3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1.emf"/><Relationship Id="rId10" Type="http://schemas.openxmlformats.org/officeDocument/2006/relationships/image" Target="../media/image60.png"/><Relationship Id="rId1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46510" y="491738"/>
            <a:ext cx="11361330" cy="1484965"/>
            <a:chOff x="28079" y="1041053"/>
            <a:chExt cx="7035801" cy="4572000"/>
          </a:xfrm>
        </p:grpSpPr>
        <p:sp>
          <p:nvSpPr>
            <p:cNvPr id="1482" name="Freeform 422"/>
            <p:cNvSpPr/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2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2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2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2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2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2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2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2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2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3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3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3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4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4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4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4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4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4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4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4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4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4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5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5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5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5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5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5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5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5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6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6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6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6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6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6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6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6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6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6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7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7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7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7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7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7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7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8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8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8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8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9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9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9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9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9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9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9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10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0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10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0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0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0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0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0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10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1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11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11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1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11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11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1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11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1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1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2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2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2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2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2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12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12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12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12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12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13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13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13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13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13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13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13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13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13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13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14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14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14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14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14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14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14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14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14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14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15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15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15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15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15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15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15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15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15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16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16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16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16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16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16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16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16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16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17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17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17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17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17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17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17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17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17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17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18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18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18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18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18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18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18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18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18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18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9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19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19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19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19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19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19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19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19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19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3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6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8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086938" y="719548"/>
            <a:ext cx="56677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72" y="1926137"/>
            <a:ext cx="11630619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52400" algn="l"/>
              </a:tabLst>
            </a:pP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BÁO CÁO KẾT QUẢ NGHIÊN CỨU MỘT VẤN ĐỀ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TỰ NHIÊN HOẶC XÃ HỘI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27" y="437897"/>
            <a:ext cx="5304937" cy="8065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735" y="1240061"/>
            <a:ext cx="91450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to, con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892871" y="880021"/>
            <a:ext cx="5400600" cy="259228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942121" y="809764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/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2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2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2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2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2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2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2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2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2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3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3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3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4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4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4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4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4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4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4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4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4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4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5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5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5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5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5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5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5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5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6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6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6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6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6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6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6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6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6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6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7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7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7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7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7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7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7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8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8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8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8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9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9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9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9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9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9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9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10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0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10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0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0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0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0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0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10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1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11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11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1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11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11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1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11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1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1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2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2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2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2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2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12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12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12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12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12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13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13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13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13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13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13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13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13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13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13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14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14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14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14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14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14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14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14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14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14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15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15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15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15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15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15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15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15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15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16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16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16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16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16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16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16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16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16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17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17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17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17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17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17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17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17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17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17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18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18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18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18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18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18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18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18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18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18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9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19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19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19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19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19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19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19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19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19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3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6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8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207359" y="2392189"/>
            <a:ext cx="6902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8186" y="-953997"/>
            <a:ext cx="4010484" cy="8379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717" y="-36135"/>
            <a:ext cx="3150427" cy="7250828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53111" y="481326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32869" y="860279"/>
            <a:ext cx="740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32869" y="3739530"/>
            <a:ext cx="7396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76865" y="1413901"/>
            <a:ext cx="7704856" cy="435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76865" y="6021721"/>
            <a:ext cx="724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một mình.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46589" y="6465209"/>
            <a:ext cx="718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trước nhóm.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263" y="5488533"/>
            <a:ext cx="630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76" y="4930479"/>
            <a:ext cx="2286797" cy="20397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43" y="1113167"/>
            <a:ext cx="1185203" cy="693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4" y="1580587"/>
            <a:ext cx="2028906" cy="14262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7" y="4065070"/>
            <a:ext cx="492161" cy="622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06" y="5853071"/>
            <a:ext cx="672955" cy="672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03" y="4065070"/>
            <a:ext cx="602646" cy="6026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67" y="6345734"/>
            <a:ext cx="728627" cy="6245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365" y="2586725"/>
            <a:ext cx="451985" cy="522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73" y="5695742"/>
            <a:ext cx="361587" cy="36158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884332" y="7531141"/>
            <a:ext cx="153071" cy="153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877082"/>
            <a:ext cx="34813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73726" y="2586725"/>
            <a:ext cx="82296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vi-VN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 nói: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Nói đúng mục đích (kể lại một trải nghiệm).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Nội dung nói có mở đầu, có kết thúc hợp lí.</a:t>
            </a:r>
            <a:endParaRPr lang="vi-VN" altLang="en-US" sz="20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to, rõ ràng, truyền cảm.</a:t>
            </a:r>
            <a:endParaRPr lang="vi-V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718" y="1377350"/>
            <a:ext cx="178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" y="231949"/>
            <a:ext cx="3733673" cy="6849970"/>
          </a:xfrm>
          <a:prstGeom prst="rect">
            <a:avLst/>
          </a:prstGeom>
        </p:spPr>
      </p:pic>
      <p:graphicFrame>
        <p:nvGraphicFramePr>
          <p:cNvPr id="5" name="Table 6"/>
          <p:cNvGraphicFramePr>
            <a:graphicFrameLocks noGrp="1"/>
          </p:cNvGraphicFramePr>
          <p:nvPr/>
        </p:nvGraphicFramePr>
        <p:xfrm>
          <a:off x="3765079" y="663997"/>
          <a:ext cx="8458200" cy="61150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5100"/>
                <a:gridCol w="2374900"/>
                <a:gridCol w="2362200"/>
                <a:gridCol w="2286000"/>
              </a:tblGrid>
              <a:tr h="3921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x-none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PHIẾU ĐÁNH GIÁ THEO TIÊU CHÍ</a:t>
                      </a:r>
                      <a:endParaRPr kumimoji="0" lang="x-none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782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x-none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Nhóm: …………….</a:t>
                      </a:r>
                      <a:endParaRPr kumimoji="0" lang="x-none" altLang="x-none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83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x-none" altLang="x-none" sz="180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x-none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Tiêu chí</a:t>
                      </a:r>
                      <a:endParaRPr kumimoji="0" lang="x-none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x-none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Mức độ</a:t>
                      </a:r>
                      <a:endParaRPr kumimoji="0" lang="x-none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cPr/>
                </a:tc>
                <a:tc hMerge="1">
                  <a:tcPr/>
                </a:tc>
              </a:tr>
              <a:tr h="37623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Chưa đạt</a:t>
                      </a: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Đạt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Tốt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31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1. Chọn được câu chuyện hay, có ý nghĩa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Chưa có chuyện để kể.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Có chuyện để kể nhưng chưa hay.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Câu chuyện hay và ấn tượng.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9753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2. Nội dung câu chuyện phong phú, hấp dẫn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ND sơ sài, chưa có đủ chi tiết để người nghe hiểu câu chuyện.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Có đủ chi tiết để hiểu người nghe hiểu được nội dung câu chuyện.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Nội dung câu chuyện phong phú và hấp dẫn.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31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 Nói to, rõ ràng, truyền cảm.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Nói nhỏ, khó nghe; nói lắp, ngập ngừng…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Nói to nhưng đôi chỗ lặp lại hoặc ngập ngừng 1 vài câu.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Nói to, truyền cảm, hầu như không lặp lại hoặc ngập ngừng.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44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4. Sử dụng yếu tố phi ngôn ngữ phù hợp.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Điệu bộ thiếu tự tin, mắt chưa nhìn vào người nghe; nét mặt chưa biểu cảm hoặc biểu cảm không phù hợp.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Điệu bộ tự tin, mắt nhìn vào người nghe; nét mặt biểu cảm phù hợp với nội dung câu chuyện.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  Điệu bộ rất tự tin, mắt nhìn vào người nghe; nét mặt sinh động.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5. Mở đầu và kết thúc hợp lí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Không chào hỏi/ và không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Có chào hỏi/ và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Chào hỏi/ và kết thúc bài nói một cách hấp dẫn.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015" y="23194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HOẠT ĐỘNG NÓI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704132"/>
            <a:ext cx="12560595" cy="56024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18938" y="2867242"/>
            <a:ext cx="7931198" cy="143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dirty="0" smtClean="0">
                <a:solidFill>
                  <a:srgbClr val="ED1C24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TẠM BIỆT CÁC EM</a:t>
            </a:r>
            <a:endParaRPr lang="zh-CN" altLang="en-US" sz="6600" dirty="0">
              <a:solidFill>
                <a:srgbClr val="145202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ISPRING_ULTRA_SCORM_COURSE_ID" val="5A1E6E56-C58A-45A4-8D55-04F85031375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幼儿培训辅导班PPT模板"/>
</p:tagLst>
</file>

<file path=ppt/theme/theme1.xml><?xml version="1.0" encoding="utf-8"?>
<a:theme xmlns:a="http://schemas.openxmlformats.org/drawingml/2006/main" name="www.33ppt.com">
  <a:themeElements>
    <a:clrScheme name="自定义 5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00"/>
      </a:accent1>
      <a:accent2>
        <a:srgbClr val="00B050"/>
      </a:accent2>
      <a:accent3>
        <a:srgbClr val="92D050"/>
      </a:accent3>
      <a:accent4>
        <a:srgbClr val="056300"/>
      </a:accent4>
      <a:accent5>
        <a:srgbClr val="00B050"/>
      </a:accent5>
      <a:accent6>
        <a:srgbClr val="92D050"/>
      </a:accent6>
      <a:hlink>
        <a:srgbClr val="056300"/>
      </a:hlink>
      <a:folHlink>
        <a:srgbClr val="00B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3529</Words>
  <Application>WPS Presentation</Application>
  <PresentationFormat>Custom</PresentationFormat>
  <Paragraphs>119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Times New Roman</vt:lpstr>
      <vt:lpstr>方正卡通简体</vt:lpstr>
      <vt:lpstr>Microsoft YaHei</vt:lpstr>
      <vt:lpstr>Arial Unicode MS</vt:lpstr>
      <vt:lpstr>Calibri Light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幼儿培训辅导班PPT模板</dc:title>
  <dc:creator/>
  <cp:keywords>www.33ppt.com</cp:keywords>
  <dc:description>www.33ppt.com</dc:description>
  <dc:subject>www.33ppt.com</dc:subject>
  <cp:category>www.33ppt.com</cp:category>
  <cp:lastModifiedBy>Windows 10</cp:lastModifiedBy>
  <cp:revision>2</cp:revision>
  <dcterms:created xsi:type="dcterms:W3CDTF">2016-10-17T14:00:00Z</dcterms:created>
  <dcterms:modified xsi:type="dcterms:W3CDTF">2023-08-14T00:41:58Z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B4D9DAA520B043DB994BBA9FBBFA3D58</vt:lpwstr>
  </property>
  <property fmtid="{D5CDD505-2E9C-101B-9397-08002B2CF9AE}" pid="3" name="KSOProductBuildVer">
    <vt:lpwstr>1033-11.2.0.11537</vt:lpwstr>
  </property>
</Properties>
</file>