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301" r:id="rId4"/>
    <p:sldId id="269" r:id="rId5"/>
    <p:sldId id="258" r:id="rId6"/>
    <p:sldId id="270" r:id="rId7"/>
    <p:sldId id="276" r:id="rId8"/>
    <p:sldId id="302" r:id="rId9"/>
    <p:sldId id="289" r:id="rId10"/>
    <p:sldId id="291" r:id="rId11"/>
    <p:sldId id="272" r:id="rId12"/>
    <p:sldId id="287" r:id="rId13"/>
    <p:sldId id="371" r:id="rId14"/>
    <p:sldId id="273" r:id="rId15"/>
    <p:sldId id="279" r:id="rId16"/>
    <p:sldId id="277" r:id="rId18"/>
    <p:sldId id="282" r:id="rId19"/>
    <p:sldId id="299" r:id="rId20"/>
    <p:sldId id="293" r:id="rId21"/>
    <p:sldId id="300" r:id="rId22"/>
    <p:sldId id="294" r:id="rId23"/>
    <p:sldId id="295" r:id="rId24"/>
    <p:sldId id="369" r:id="rId25"/>
    <p:sldId id="264" r:id="rId26"/>
    <p:sldId id="3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3EF"/>
    <a:srgbClr val="0000FF"/>
    <a:srgbClr val="FF3300"/>
    <a:srgbClr val="FEDEF3"/>
    <a:srgbClr val="FF7C80"/>
    <a:srgbClr val="FF5050"/>
    <a:srgbClr val="DC3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680D8-E557-44C0-BF80-CBDA93DEB4CC}" type="doc">
      <dgm:prSet loTypeId="urn:microsoft.com/office/officeart/2005/8/layout/cycle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F7A335-00A3-4180-98C5-F0A245769BB9}">
      <dgm:prSet phldrT="[Text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niệm</a:t>
          </a:r>
          <a:endParaRPr lang="en-US" dirty="0"/>
        </a:p>
      </dgm:t>
    </dgm:pt>
    <dgm:pt modelId="{32C7B05D-3D7E-432C-BF8A-3FDFC9D03B38}" cxnId="{F380678D-8B5A-405A-AD5E-B7A52F639880}" type="parTrans">
      <dgm:prSet/>
      <dgm:spPr/>
      <dgm:t>
        <a:bodyPr/>
        <a:lstStyle/>
        <a:p>
          <a:endParaRPr lang="en-US"/>
        </a:p>
      </dgm:t>
    </dgm:pt>
    <dgm:pt modelId="{41F1042F-BC2E-40C9-A1A4-762DB80820F0}" cxnId="{F380678D-8B5A-405A-AD5E-B7A52F639880}" type="sibTrans">
      <dgm:prSet/>
      <dgm:spPr/>
      <dgm:t>
        <a:bodyPr/>
        <a:lstStyle/>
        <a:p>
          <a:endParaRPr lang="en-US"/>
        </a:p>
      </dgm:t>
    </dgm:pt>
    <dgm:pt modelId="{8E4799EB-2564-48C0-AE6E-FC0E81C7721F}">
      <dgm:prSet phldrT="[Text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GT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endParaRPr lang="en-US" dirty="0"/>
        </a:p>
      </dgm:t>
    </dgm:pt>
    <dgm:pt modelId="{3395B337-B0D8-41A7-9391-10D75D51DFE5}" cxnId="{85E419F3-12B4-4736-ABC3-9C8C2525B2D5}" type="parTrans">
      <dgm:prSet/>
      <dgm:spPr/>
      <dgm:t>
        <a:bodyPr/>
        <a:lstStyle/>
        <a:p>
          <a:endParaRPr lang="en-US"/>
        </a:p>
      </dgm:t>
    </dgm:pt>
    <dgm:pt modelId="{A81AEF5B-E945-4D30-8929-11F35A358970}" cxnId="{85E419F3-12B4-4736-ABC3-9C8C2525B2D5}" type="sibTrans">
      <dgm:prSet/>
      <dgm:spPr/>
      <dgm:t>
        <a:bodyPr/>
        <a:lstStyle/>
        <a:p>
          <a:endParaRPr lang="en-US"/>
        </a:p>
      </dgm:t>
    </dgm:pt>
    <dgm:pt modelId="{9BDE2F00-40FC-445B-B60F-5B2ADF1682DE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Trực quan</a:t>
          </a:r>
        </a:p>
      </dgm:t>
    </dgm:pt>
    <dgm:pt modelId="{12F46FFA-34CA-4FD6-895D-EBA3C9F61446}" cxnId="{0AC16D14-FB28-4DAA-A9B6-D70BA94CA7C7}" type="parTrans">
      <dgm:prSet/>
      <dgm:spPr/>
      <dgm:t>
        <a:bodyPr/>
        <a:lstStyle/>
        <a:p>
          <a:endParaRPr lang="en-US"/>
        </a:p>
      </dgm:t>
    </dgm:pt>
    <dgm:pt modelId="{CB942AB9-4AD0-4E46-8796-FF22DEA8DF12}" cxnId="{0AC16D14-FB28-4DAA-A9B6-D70BA94CA7C7}" type="sibTrans">
      <dgm:prSet/>
      <dgm:spPr/>
      <dgm:t>
        <a:bodyPr/>
        <a:lstStyle/>
        <a:p>
          <a:endParaRPr lang="en-US"/>
        </a:p>
      </dgm:t>
    </dgm:pt>
    <dgm:pt modelId="{97CD8759-FD74-44C4-A278-1EA18EBFC9E0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Từ đồng nghĩa/trái nghĩa</a:t>
          </a:r>
        </a:p>
      </dgm:t>
    </dgm:pt>
    <dgm:pt modelId="{0DE7D760-8725-46AE-97F8-FBF9B8994FFE}" cxnId="{5CA2E5DA-804D-43C6-8DAC-5932FDD900A1}" type="parTrans">
      <dgm:prSet/>
      <dgm:spPr/>
      <dgm:t>
        <a:bodyPr/>
        <a:lstStyle/>
        <a:p>
          <a:endParaRPr lang="en-US"/>
        </a:p>
      </dgm:t>
    </dgm:pt>
    <dgm:pt modelId="{187B4DD7-971F-456B-ACDD-14924773B841}" cxnId="{5CA2E5DA-804D-43C6-8DAC-5932FDD900A1}" type="sibTrans">
      <dgm:prSet/>
      <dgm:spPr/>
      <dgm:t>
        <a:bodyPr/>
        <a:lstStyle/>
        <a:p>
          <a:endParaRPr lang="en-US"/>
        </a:p>
      </dgm:t>
    </dgm:pt>
    <dgm:pt modelId="{33F92F90-12E2-478B-8EF8-610F1E60E5EB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Giải nghĩa các thành tố </a:t>
          </a:r>
        </a:p>
      </dgm:t>
    </dgm:pt>
    <dgm:pt modelId="{3EC536A0-B6A4-4673-94DC-3DC259819EE3}" cxnId="{ED8B86AB-83F8-40BB-BACE-E6DB950F4346}" type="parTrans">
      <dgm:prSet/>
      <dgm:spPr/>
      <dgm:t>
        <a:bodyPr/>
        <a:lstStyle/>
        <a:p>
          <a:endParaRPr lang="en-US"/>
        </a:p>
      </dgm:t>
    </dgm:pt>
    <dgm:pt modelId="{AD928FEE-235B-4393-AEC1-C32A80E15A1A}" cxnId="{ED8B86AB-83F8-40BB-BACE-E6DB950F4346}" type="sibTrans">
      <dgm:prSet/>
      <dgm:spPr/>
      <dgm:t>
        <a:bodyPr/>
        <a:lstStyle/>
        <a:p>
          <a:endParaRPr lang="en-US"/>
        </a:p>
      </dgm:t>
    </dgm:pt>
    <dgm:pt modelId="{F0F79EA3-4590-4093-B4DE-74932940A8A7}" type="pres">
      <dgm:prSet presAssocID="{6BC680D8-E557-44C0-BF80-CBDA93DEB4CC}" presName="cycle" presStyleCnt="0">
        <dgm:presLayoutVars>
          <dgm:dir/>
          <dgm:resizeHandles val="exact"/>
        </dgm:presLayoutVars>
      </dgm:prSet>
      <dgm:spPr/>
    </dgm:pt>
    <dgm:pt modelId="{26ACCE07-3B15-4C5C-8D60-EC5E9CCB15BE}" type="pres">
      <dgm:prSet presAssocID="{54F7A335-00A3-4180-98C5-F0A245769BB9}" presName="node" presStyleLbl="node1" presStyleIdx="0" presStyleCnt="5">
        <dgm:presLayoutVars>
          <dgm:bulletEnabled val="1"/>
        </dgm:presLayoutVars>
      </dgm:prSet>
      <dgm:spPr/>
    </dgm:pt>
    <dgm:pt modelId="{80AA28B5-D42F-4359-A268-53D1E5D699F0}" type="pres">
      <dgm:prSet presAssocID="{54F7A335-00A3-4180-98C5-F0A245769BB9}" presName="spNode" presStyleCnt="0"/>
      <dgm:spPr/>
    </dgm:pt>
    <dgm:pt modelId="{E6E94000-657A-4F30-B750-DEAEBD207558}" type="pres">
      <dgm:prSet presAssocID="{41F1042F-BC2E-40C9-A1A4-762DB80820F0}" presName="sibTrans" presStyleLbl="sibTrans1D1" presStyleIdx="0" presStyleCnt="5"/>
      <dgm:spPr/>
    </dgm:pt>
    <dgm:pt modelId="{5CBDF209-E6D5-49C3-9570-2E812D9A10D6}" type="pres">
      <dgm:prSet presAssocID="{9BDE2F00-40FC-445B-B60F-5B2ADF1682DE}" presName="node" presStyleLbl="node1" presStyleIdx="1" presStyleCnt="5">
        <dgm:presLayoutVars>
          <dgm:bulletEnabled val="1"/>
        </dgm:presLayoutVars>
      </dgm:prSet>
      <dgm:spPr/>
    </dgm:pt>
    <dgm:pt modelId="{C582A89F-2789-469B-97A2-DF59C39C5C28}" type="pres">
      <dgm:prSet presAssocID="{9BDE2F00-40FC-445B-B60F-5B2ADF1682DE}" presName="spNode" presStyleCnt="0"/>
      <dgm:spPr/>
    </dgm:pt>
    <dgm:pt modelId="{05EF3219-A167-4AA0-9AD1-FCBF96F5D131}" type="pres">
      <dgm:prSet presAssocID="{CB942AB9-4AD0-4E46-8796-FF22DEA8DF12}" presName="sibTrans" presStyleLbl="sibTrans1D1" presStyleIdx="1" presStyleCnt="5"/>
      <dgm:spPr/>
    </dgm:pt>
    <dgm:pt modelId="{7C11A808-10F5-4977-AD1B-3FE7D7AB24A9}" type="pres">
      <dgm:prSet presAssocID="{97CD8759-FD74-44C4-A278-1EA18EBFC9E0}" presName="node" presStyleLbl="node1" presStyleIdx="2" presStyleCnt="5">
        <dgm:presLayoutVars>
          <dgm:bulletEnabled val="1"/>
        </dgm:presLayoutVars>
      </dgm:prSet>
      <dgm:spPr/>
    </dgm:pt>
    <dgm:pt modelId="{96CA5B35-94A0-4494-9E39-5DE13F4737AF}" type="pres">
      <dgm:prSet presAssocID="{97CD8759-FD74-44C4-A278-1EA18EBFC9E0}" presName="spNode" presStyleCnt="0"/>
      <dgm:spPr/>
    </dgm:pt>
    <dgm:pt modelId="{94D29E50-3A26-452C-9F8C-B774DD8BFCB1}" type="pres">
      <dgm:prSet presAssocID="{187B4DD7-971F-456B-ACDD-14924773B841}" presName="sibTrans" presStyleLbl="sibTrans1D1" presStyleIdx="2" presStyleCnt="5"/>
      <dgm:spPr/>
    </dgm:pt>
    <dgm:pt modelId="{E40A9370-0502-470B-81AB-3EC3C92B6A56}" type="pres">
      <dgm:prSet presAssocID="{8E4799EB-2564-48C0-AE6E-FC0E81C7721F}" presName="node" presStyleLbl="node1" presStyleIdx="3" presStyleCnt="5">
        <dgm:presLayoutVars>
          <dgm:bulletEnabled val="1"/>
        </dgm:presLayoutVars>
      </dgm:prSet>
      <dgm:spPr/>
    </dgm:pt>
    <dgm:pt modelId="{B29A0C78-51A1-428A-86B3-6EEA6C874844}" type="pres">
      <dgm:prSet presAssocID="{8E4799EB-2564-48C0-AE6E-FC0E81C7721F}" presName="spNode" presStyleCnt="0"/>
      <dgm:spPr/>
    </dgm:pt>
    <dgm:pt modelId="{2F3ACE70-F06C-47B1-BA04-AA4145E3256D}" type="pres">
      <dgm:prSet presAssocID="{A81AEF5B-E945-4D30-8929-11F35A358970}" presName="sibTrans" presStyleLbl="sibTrans1D1" presStyleIdx="3" presStyleCnt="5"/>
      <dgm:spPr/>
    </dgm:pt>
    <dgm:pt modelId="{E6E22656-4E61-4B03-966D-F8146B1B8E34}" type="pres">
      <dgm:prSet presAssocID="{33F92F90-12E2-478B-8EF8-610F1E60E5EB}" presName="node" presStyleLbl="node1" presStyleIdx="4" presStyleCnt="5">
        <dgm:presLayoutVars>
          <dgm:bulletEnabled val="1"/>
        </dgm:presLayoutVars>
      </dgm:prSet>
      <dgm:spPr/>
    </dgm:pt>
    <dgm:pt modelId="{6BBD196D-5119-4E9D-8E0E-0E5E58F7F723}" type="pres">
      <dgm:prSet presAssocID="{33F92F90-12E2-478B-8EF8-610F1E60E5EB}" presName="spNode" presStyleCnt="0"/>
      <dgm:spPr/>
    </dgm:pt>
    <dgm:pt modelId="{477F9516-0351-4047-824A-6F7D4D38B7C3}" type="pres">
      <dgm:prSet presAssocID="{AD928FEE-235B-4393-AEC1-C32A80E15A1A}" presName="sibTrans" presStyleLbl="sibTrans1D1" presStyleIdx="4" presStyleCnt="5"/>
      <dgm:spPr/>
    </dgm:pt>
  </dgm:ptLst>
  <dgm:cxnLst>
    <dgm:cxn modelId="{27EA4813-FB0D-4FE6-88B7-639D9CBFCF2F}" type="presOf" srcId="{A81AEF5B-E945-4D30-8929-11F35A358970}" destId="{2F3ACE70-F06C-47B1-BA04-AA4145E3256D}" srcOrd="0" destOrd="0" presId="urn:microsoft.com/office/officeart/2005/8/layout/cycle6"/>
    <dgm:cxn modelId="{0AC16D14-FB28-4DAA-A9B6-D70BA94CA7C7}" srcId="{6BC680D8-E557-44C0-BF80-CBDA93DEB4CC}" destId="{9BDE2F00-40FC-445B-B60F-5B2ADF1682DE}" srcOrd="1" destOrd="0" parTransId="{12F46FFA-34CA-4FD6-895D-EBA3C9F61446}" sibTransId="{CB942AB9-4AD0-4E46-8796-FF22DEA8DF12}"/>
    <dgm:cxn modelId="{4B011026-6D41-4605-8727-DFD0FA86F8F2}" type="presOf" srcId="{9BDE2F00-40FC-445B-B60F-5B2ADF1682DE}" destId="{5CBDF209-E6D5-49C3-9570-2E812D9A10D6}" srcOrd="0" destOrd="0" presId="urn:microsoft.com/office/officeart/2005/8/layout/cycle6"/>
    <dgm:cxn modelId="{128FD52D-02A6-4BFB-8CBE-5A33A4E4470A}" type="presOf" srcId="{AD928FEE-235B-4393-AEC1-C32A80E15A1A}" destId="{477F9516-0351-4047-824A-6F7D4D38B7C3}" srcOrd="0" destOrd="0" presId="urn:microsoft.com/office/officeart/2005/8/layout/cycle6"/>
    <dgm:cxn modelId="{6A00DE36-26AE-4942-8A99-818FE8FEF5DB}" type="presOf" srcId="{54F7A335-00A3-4180-98C5-F0A245769BB9}" destId="{26ACCE07-3B15-4C5C-8D60-EC5E9CCB15BE}" srcOrd="0" destOrd="0" presId="urn:microsoft.com/office/officeart/2005/8/layout/cycle6"/>
    <dgm:cxn modelId="{93544B69-A618-48A1-A7FC-0577CD0DC9E6}" type="presOf" srcId="{33F92F90-12E2-478B-8EF8-610F1E60E5EB}" destId="{E6E22656-4E61-4B03-966D-F8146B1B8E34}" srcOrd="0" destOrd="0" presId="urn:microsoft.com/office/officeart/2005/8/layout/cycle6"/>
    <dgm:cxn modelId="{4431AA70-A6FC-4FCD-B372-A872A8675C5D}" type="presOf" srcId="{6BC680D8-E557-44C0-BF80-CBDA93DEB4CC}" destId="{F0F79EA3-4590-4093-B4DE-74932940A8A7}" srcOrd="0" destOrd="0" presId="urn:microsoft.com/office/officeart/2005/8/layout/cycle6"/>
    <dgm:cxn modelId="{B756C278-E29F-4E6D-96A7-5DB423931735}" type="presOf" srcId="{97CD8759-FD74-44C4-A278-1EA18EBFC9E0}" destId="{7C11A808-10F5-4977-AD1B-3FE7D7AB24A9}" srcOrd="0" destOrd="0" presId="urn:microsoft.com/office/officeart/2005/8/layout/cycle6"/>
    <dgm:cxn modelId="{F380678D-8B5A-405A-AD5E-B7A52F639880}" srcId="{6BC680D8-E557-44C0-BF80-CBDA93DEB4CC}" destId="{54F7A335-00A3-4180-98C5-F0A245769BB9}" srcOrd="0" destOrd="0" parTransId="{32C7B05D-3D7E-432C-BF8A-3FDFC9D03B38}" sibTransId="{41F1042F-BC2E-40C9-A1A4-762DB80820F0}"/>
    <dgm:cxn modelId="{DF528F9E-72D0-463A-9812-A7E198872A4E}" type="presOf" srcId="{8E4799EB-2564-48C0-AE6E-FC0E81C7721F}" destId="{E40A9370-0502-470B-81AB-3EC3C92B6A56}" srcOrd="0" destOrd="0" presId="urn:microsoft.com/office/officeart/2005/8/layout/cycle6"/>
    <dgm:cxn modelId="{02424CA7-0C86-4D62-A717-2DA444AD80C1}" type="presOf" srcId="{41F1042F-BC2E-40C9-A1A4-762DB80820F0}" destId="{E6E94000-657A-4F30-B750-DEAEBD207558}" srcOrd="0" destOrd="0" presId="urn:microsoft.com/office/officeart/2005/8/layout/cycle6"/>
    <dgm:cxn modelId="{ED8B86AB-83F8-40BB-BACE-E6DB950F4346}" srcId="{6BC680D8-E557-44C0-BF80-CBDA93DEB4CC}" destId="{33F92F90-12E2-478B-8EF8-610F1E60E5EB}" srcOrd="4" destOrd="0" parTransId="{3EC536A0-B6A4-4673-94DC-3DC259819EE3}" sibTransId="{AD928FEE-235B-4393-AEC1-C32A80E15A1A}"/>
    <dgm:cxn modelId="{7C8F4BBE-DDFB-4765-9BA9-7FBF6D3E42BA}" type="presOf" srcId="{CB942AB9-4AD0-4E46-8796-FF22DEA8DF12}" destId="{05EF3219-A167-4AA0-9AD1-FCBF96F5D131}" srcOrd="0" destOrd="0" presId="urn:microsoft.com/office/officeart/2005/8/layout/cycle6"/>
    <dgm:cxn modelId="{7CA482CE-E52D-46CE-B458-F3FF95EBDE96}" type="presOf" srcId="{187B4DD7-971F-456B-ACDD-14924773B841}" destId="{94D29E50-3A26-452C-9F8C-B774DD8BFCB1}" srcOrd="0" destOrd="0" presId="urn:microsoft.com/office/officeart/2005/8/layout/cycle6"/>
    <dgm:cxn modelId="{5CA2E5DA-804D-43C6-8DAC-5932FDD900A1}" srcId="{6BC680D8-E557-44C0-BF80-CBDA93DEB4CC}" destId="{97CD8759-FD74-44C4-A278-1EA18EBFC9E0}" srcOrd="2" destOrd="0" parTransId="{0DE7D760-8725-46AE-97F8-FBF9B8994FFE}" sibTransId="{187B4DD7-971F-456B-ACDD-14924773B841}"/>
    <dgm:cxn modelId="{85E419F3-12B4-4736-ABC3-9C8C2525B2D5}" srcId="{6BC680D8-E557-44C0-BF80-CBDA93DEB4CC}" destId="{8E4799EB-2564-48C0-AE6E-FC0E81C7721F}" srcOrd="3" destOrd="0" parTransId="{3395B337-B0D8-41A7-9391-10D75D51DFE5}" sibTransId="{A81AEF5B-E945-4D30-8929-11F35A358970}"/>
    <dgm:cxn modelId="{FE011BF6-8C71-4447-973B-AF46507E4552}" type="presParOf" srcId="{F0F79EA3-4590-4093-B4DE-74932940A8A7}" destId="{26ACCE07-3B15-4C5C-8D60-EC5E9CCB15BE}" srcOrd="0" destOrd="0" presId="urn:microsoft.com/office/officeart/2005/8/layout/cycle6"/>
    <dgm:cxn modelId="{B9867A30-CC5D-4093-8360-0188654F42C5}" type="presParOf" srcId="{F0F79EA3-4590-4093-B4DE-74932940A8A7}" destId="{80AA28B5-D42F-4359-A268-53D1E5D699F0}" srcOrd="1" destOrd="0" presId="urn:microsoft.com/office/officeart/2005/8/layout/cycle6"/>
    <dgm:cxn modelId="{07CFB27A-C7F9-4566-9386-7AA3F722CFC7}" type="presParOf" srcId="{F0F79EA3-4590-4093-B4DE-74932940A8A7}" destId="{E6E94000-657A-4F30-B750-DEAEBD207558}" srcOrd="2" destOrd="0" presId="urn:microsoft.com/office/officeart/2005/8/layout/cycle6"/>
    <dgm:cxn modelId="{1400C206-38E3-4F02-BA63-B7E660B7FD22}" type="presParOf" srcId="{F0F79EA3-4590-4093-B4DE-74932940A8A7}" destId="{5CBDF209-E6D5-49C3-9570-2E812D9A10D6}" srcOrd="3" destOrd="0" presId="urn:microsoft.com/office/officeart/2005/8/layout/cycle6"/>
    <dgm:cxn modelId="{B9021BB1-D0DB-4FF9-A459-8C74203A421D}" type="presParOf" srcId="{F0F79EA3-4590-4093-B4DE-74932940A8A7}" destId="{C582A89F-2789-469B-97A2-DF59C39C5C28}" srcOrd="4" destOrd="0" presId="urn:microsoft.com/office/officeart/2005/8/layout/cycle6"/>
    <dgm:cxn modelId="{95CF4B5C-1711-4230-8BBC-92167EDE6508}" type="presParOf" srcId="{F0F79EA3-4590-4093-B4DE-74932940A8A7}" destId="{05EF3219-A167-4AA0-9AD1-FCBF96F5D131}" srcOrd="5" destOrd="0" presId="urn:microsoft.com/office/officeart/2005/8/layout/cycle6"/>
    <dgm:cxn modelId="{FD4FFEDC-AAED-49FE-952D-5B78397428B4}" type="presParOf" srcId="{F0F79EA3-4590-4093-B4DE-74932940A8A7}" destId="{7C11A808-10F5-4977-AD1B-3FE7D7AB24A9}" srcOrd="6" destOrd="0" presId="urn:microsoft.com/office/officeart/2005/8/layout/cycle6"/>
    <dgm:cxn modelId="{7C3E5035-4A89-4CF2-94E4-44C8B4D8814D}" type="presParOf" srcId="{F0F79EA3-4590-4093-B4DE-74932940A8A7}" destId="{96CA5B35-94A0-4494-9E39-5DE13F4737AF}" srcOrd="7" destOrd="0" presId="urn:microsoft.com/office/officeart/2005/8/layout/cycle6"/>
    <dgm:cxn modelId="{E92D7BC4-548E-4E30-9482-705163A0D5B0}" type="presParOf" srcId="{F0F79EA3-4590-4093-B4DE-74932940A8A7}" destId="{94D29E50-3A26-452C-9F8C-B774DD8BFCB1}" srcOrd="8" destOrd="0" presId="urn:microsoft.com/office/officeart/2005/8/layout/cycle6"/>
    <dgm:cxn modelId="{5DAB0620-51B8-4810-9EE6-B7F7BA7AFC4D}" type="presParOf" srcId="{F0F79EA3-4590-4093-B4DE-74932940A8A7}" destId="{E40A9370-0502-470B-81AB-3EC3C92B6A56}" srcOrd="9" destOrd="0" presId="urn:microsoft.com/office/officeart/2005/8/layout/cycle6"/>
    <dgm:cxn modelId="{8D96F659-9671-4176-AA1D-0F7389762783}" type="presParOf" srcId="{F0F79EA3-4590-4093-B4DE-74932940A8A7}" destId="{B29A0C78-51A1-428A-86B3-6EEA6C874844}" srcOrd="10" destOrd="0" presId="urn:microsoft.com/office/officeart/2005/8/layout/cycle6"/>
    <dgm:cxn modelId="{6C998342-BCD2-43A0-8B9C-219BB997DE95}" type="presParOf" srcId="{F0F79EA3-4590-4093-B4DE-74932940A8A7}" destId="{2F3ACE70-F06C-47B1-BA04-AA4145E3256D}" srcOrd="11" destOrd="0" presId="urn:microsoft.com/office/officeart/2005/8/layout/cycle6"/>
    <dgm:cxn modelId="{49E44676-DD3B-4F67-97FE-C572D038C40D}" type="presParOf" srcId="{F0F79EA3-4590-4093-B4DE-74932940A8A7}" destId="{E6E22656-4E61-4B03-966D-F8146B1B8E34}" srcOrd="12" destOrd="0" presId="urn:microsoft.com/office/officeart/2005/8/layout/cycle6"/>
    <dgm:cxn modelId="{69FAC0AC-9320-4DBB-92F2-4E278F2A6429}" type="presParOf" srcId="{F0F79EA3-4590-4093-B4DE-74932940A8A7}" destId="{6BBD196D-5119-4E9D-8E0E-0E5E58F7F723}" srcOrd="13" destOrd="0" presId="urn:microsoft.com/office/officeart/2005/8/layout/cycle6"/>
    <dgm:cxn modelId="{59C71951-A986-4681-82AA-6D23AEF09EF1}" type="presParOf" srcId="{F0F79EA3-4590-4093-B4DE-74932940A8A7}" destId="{477F9516-0351-4047-824A-6F7D4D38B7C3}" srcOrd="14" destOrd="0" presId="urn:microsoft.com/office/officeart/2005/8/layout/cycle6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C0ECE3-9919-4F55-AD44-65A29CB9035D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A59A65-AE2D-434D-BF7C-35328F7F656D}">
      <dgm:prSet phldrT="[Text]"/>
      <dgm:spPr>
        <a:solidFill>
          <a:srgbClr val="FF3300"/>
        </a:solidFill>
      </dgm:spPr>
      <dgm:t>
        <a:bodyPr/>
        <a:lstStyle/>
        <a:p>
          <a:r>
            <a:rPr lang="en-US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692416-4217-4D55-B3B0-6F93D05E3261}" cxnId="{F4D03D4F-B24D-422E-8A97-E014B5CFD4B8}" type="parTrans">
      <dgm:prSet/>
      <dgm:spPr/>
      <dgm:t>
        <a:bodyPr/>
        <a:lstStyle/>
        <a:p>
          <a:endParaRPr lang="en-US"/>
        </a:p>
      </dgm:t>
    </dgm:pt>
    <dgm:pt modelId="{C2C3076B-B18F-4E21-ADF6-38A5BABC0010}" cxnId="{F4D03D4F-B24D-422E-8A97-E014B5CFD4B8}" type="sibTrans">
      <dgm:prSet/>
      <dgm:spPr/>
      <dgm:t>
        <a:bodyPr/>
        <a:lstStyle/>
        <a:p>
          <a:endParaRPr lang="en-US"/>
        </a:p>
      </dgm:t>
    </dgm:pt>
    <dgm:pt modelId="{940AC2F0-81E1-45DB-9F9B-C50CE06A6680}">
      <dgm:prSet phldrT="[Text]"/>
      <dgm:spPr>
        <a:solidFill>
          <a:srgbClr val="FF7C80"/>
        </a:solidFill>
      </dgm:spPr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46720F07-7EE2-4D8D-9C64-A8EA67C20092}" cxnId="{6EC26A63-07AA-441C-B187-15FD85367DA7}" type="parTrans">
      <dgm:prSet/>
      <dgm:spPr/>
      <dgm:t>
        <a:bodyPr/>
        <a:lstStyle/>
        <a:p>
          <a:endParaRPr lang="en-US"/>
        </a:p>
      </dgm:t>
    </dgm:pt>
    <dgm:pt modelId="{07F183CC-9C73-411D-96BC-C51C689B2094}" cxnId="{6EC26A63-07AA-441C-B187-15FD85367DA7}" type="sibTrans">
      <dgm:prSet/>
      <dgm:spPr/>
      <dgm:t>
        <a:bodyPr/>
        <a:lstStyle/>
        <a:p>
          <a:endParaRPr lang="en-US"/>
        </a:p>
      </dgm:t>
    </dgm:pt>
    <dgm:pt modelId="{519FB712-2CED-4A6C-A854-A6A84F23DC4F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39E3BD3A-5A9A-455C-A847-3C2E29B9FE9F}" cxnId="{124E11EE-45BD-4784-BB9D-10392104AB65}" type="parTrans">
      <dgm:prSet/>
      <dgm:spPr/>
      <dgm:t>
        <a:bodyPr/>
        <a:lstStyle/>
        <a:p>
          <a:endParaRPr lang="en-US"/>
        </a:p>
      </dgm:t>
    </dgm:pt>
    <dgm:pt modelId="{E08E9E73-991A-459F-9400-7BB945356B3C}" cxnId="{124E11EE-45BD-4784-BB9D-10392104AB65}" type="sibTrans">
      <dgm:prSet/>
      <dgm:spPr/>
      <dgm:t>
        <a:bodyPr/>
        <a:lstStyle/>
        <a:p>
          <a:endParaRPr lang="en-US"/>
        </a:p>
      </dgm:t>
    </dgm:pt>
    <dgm:pt modelId="{859CC3E6-1C3D-4EBB-855A-EAF8811A0863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926BCE-2FE2-4C7E-9431-F3E53DBD939E}" cxnId="{F7045438-0FE6-473B-909E-5C7B069DC4C5}" type="parTrans">
      <dgm:prSet/>
      <dgm:spPr/>
      <dgm:t>
        <a:bodyPr/>
        <a:lstStyle/>
        <a:p>
          <a:endParaRPr lang="en-US"/>
        </a:p>
      </dgm:t>
    </dgm:pt>
    <dgm:pt modelId="{8EFDE634-EA2A-4DAA-A288-6C888B0B051B}" cxnId="{F7045438-0FE6-473B-909E-5C7B069DC4C5}" type="sibTrans">
      <dgm:prSet/>
      <dgm:spPr/>
      <dgm:t>
        <a:bodyPr/>
        <a:lstStyle/>
        <a:p>
          <a:endParaRPr lang="en-US"/>
        </a:p>
      </dgm:t>
    </dgm:pt>
    <dgm:pt modelId="{2BBD35B0-3564-4207-9EDB-549D25656A7F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6526DA76-F24E-4780-8BD3-92313D9140CA}" cxnId="{0621F64D-E39B-4387-AB09-C98927517794}" type="parTrans">
      <dgm:prSet/>
      <dgm:spPr/>
      <dgm:t>
        <a:bodyPr/>
        <a:lstStyle/>
        <a:p>
          <a:endParaRPr lang="en-US"/>
        </a:p>
      </dgm:t>
    </dgm:pt>
    <dgm:pt modelId="{4E96E8A3-BB77-4120-B608-CD4E6E295EF3}" cxnId="{0621F64D-E39B-4387-AB09-C98927517794}" type="sibTrans">
      <dgm:prSet/>
      <dgm:spPr/>
      <dgm:t>
        <a:bodyPr/>
        <a:lstStyle/>
        <a:p>
          <a:endParaRPr lang="en-US"/>
        </a:p>
      </dgm:t>
    </dgm:pt>
    <dgm:pt modelId="{849FC531-15A8-4D45-BD74-B4CC7D05FE94}" type="pres">
      <dgm:prSet presAssocID="{3EC0ECE3-9919-4F55-AD44-65A29CB9035D}" presName="rootnode" presStyleCnt="0">
        <dgm:presLayoutVars>
          <dgm:chMax/>
          <dgm:chPref/>
          <dgm:dir/>
          <dgm:animLvl val="lvl"/>
        </dgm:presLayoutVars>
      </dgm:prSet>
      <dgm:spPr/>
    </dgm:pt>
    <dgm:pt modelId="{72BA7501-D082-4FF4-9296-F5DC980F0B46}" type="pres">
      <dgm:prSet presAssocID="{94A59A65-AE2D-434D-BF7C-35328F7F656D}" presName="composite" presStyleCnt="0"/>
      <dgm:spPr/>
    </dgm:pt>
    <dgm:pt modelId="{4EB1EDAD-409C-41A9-AD84-B28CC7AA3CA3}" type="pres">
      <dgm:prSet presAssocID="{94A59A65-AE2D-434D-BF7C-35328F7F656D}" presName="bentUpArrow1" presStyleLbl="alignImgPlace1" presStyleIdx="0" presStyleCnt="4" custLinFactNeighborX="-41325" custLinFactNeighborY="4249"/>
      <dgm:spPr>
        <a:solidFill>
          <a:schemeClr val="accent6"/>
        </a:solidFill>
      </dgm:spPr>
    </dgm:pt>
    <dgm:pt modelId="{829566CD-B244-4A4D-9294-50ADA75AB4AA}" type="pres">
      <dgm:prSet presAssocID="{94A59A65-AE2D-434D-BF7C-35328F7F656D}" presName="ParentText" presStyleLbl="node1" presStyleIdx="0" presStyleCnt="5" custScaleX="197395">
        <dgm:presLayoutVars>
          <dgm:chMax val="1"/>
          <dgm:chPref val="1"/>
          <dgm:bulletEnabled val="1"/>
        </dgm:presLayoutVars>
      </dgm:prSet>
      <dgm:spPr/>
    </dgm:pt>
    <dgm:pt modelId="{1C3B9C91-56B2-4F6F-BACE-D89CC9FE1636}" type="pres">
      <dgm:prSet presAssocID="{94A59A65-AE2D-434D-BF7C-35328F7F656D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AD0608C-2378-40E2-AFD3-99D7A600B171}" type="pres">
      <dgm:prSet presAssocID="{C2C3076B-B18F-4E21-ADF6-38A5BABC0010}" presName="sibTrans" presStyleCnt="0"/>
      <dgm:spPr/>
    </dgm:pt>
    <dgm:pt modelId="{23019C82-64B8-4761-A850-D1859105DA15}" type="pres">
      <dgm:prSet presAssocID="{940AC2F0-81E1-45DB-9F9B-C50CE06A6680}" presName="composite" presStyleCnt="0"/>
      <dgm:spPr/>
    </dgm:pt>
    <dgm:pt modelId="{6C6B0135-6B5A-4382-95A5-80FD80AA6BF8}" type="pres">
      <dgm:prSet presAssocID="{940AC2F0-81E1-45DB-9F9B-C50CE06A6680}" presName="bentUpArrow1" presStyleLbl="alignImgPlace1" presStyleIdx="1" presStyleCnt="4" custLinFactNeighborX="-34016" custLinFactNeighborY="14430"/>
      <dgm:spPr>
        <a:solidFill>
          <a:schemeClr val="accent6"/>
        </a:solidFill>
      </dgm:spPr>
    </dgm:pt>
    <dgm:pt modelId="{997622A9-D116-4103-AF58-AFCE5DB27B10}" type="pres">
      <dgm:prSet presAssocID="{940AC2F0-81E1-45DB-9F9B-C50CE06A6680}" presName="ParentText" presStyleLbl="node1" presStyleIdx="1" presStyleCnt="5" custScaleX="181816">
        <dgm:presLayoutVars>
          <dgm:chMax val="1"/>
          <dgm:chPref val="1"/>
          <dgm:bulletEnabled val="1"/>
        </dgm:presLayoutVars>
      </dgm:prSet>
      <dgm:spPr/>
    </dgm:pt>
    <dgm:pt modelId="{BD1AEF20-A9E1-4BD0-B12D-84F9E0E2F24E}" type="pres">
      <dgm:prSet presAssocID="{940AC2F0-81E1-45DB-9F9B-C50CE06A6680}" presName="ChildText" presStyleLbl="revTx" presStyleIdx="1" presStyleCnt="4" custLinFactNeighborX="51044" custLinFactNeighborY="-9651">
        <dgm:presLayoutVars>
          <dgm:chMax val="0"/>
          <dgm:chPref val="0"/>
          <dgm:bulletEnabled val="1"/>
        </dgm:presLayoutVars>
      </dgm:prSet>
      <dgm:spPr/>
    </dgm:pt>
    <dgm:pt modelId="{74C4B372-2794-49B0-B720-D1DEC2295ABC}" type="pres">
      <dgm:prSet presAssocID="{07F183CC-9C73-411D-96BC-C51C689B2094}" presName="sibTrans" presStyleCnt="0"/>
      <dgm:spPr/>
    </dgm:pt>
    <dgm:pt modelId="{E7BF0FC8-0FE6-44B6-BE0E-A2EECAF1462C}" type="pres">
      <dgm:prSet presAssocID="{519FB712-2CED-4A6C-A854-A6A84F23DC4F}" presName="composite" presStyleCnt="0"/>
      <dgm:spPr/>
    </dgm:pt>
    <dgm:pt modelId="{39B3A9F9-F3A2-408A-AA8B-0DB6DCC3A0DE}" type="pres">
      <dgm:prSet presAssocID="{519FB712-2CED-4A6C-A854-A6A84F23DC4F}" presName="bentUpArrow1" presStyleLbl="alignImgPlace1" presStyleIdx="2" presStyleCnt="4" custLinFactNeighborX="-36092" custLinFactNeighborY="14459"/>
      <dgm:spPr>
        <a:solidFill>
          <a:schemeClr val="accent6"/>
        </a:solidFill>
      </dgm:spPr>
    </dgm:pt>
    <dgm:pt modelId="{67628628-E6D0-4423-8D2B-D39D4CBFBEDF}" type="pres">
      <dgm:prSet presAssocID="{519FB712-2CED-4A6C-A854-A6A84F23DC4F}" presName="ParentText" presStyleLbl="node1" presStyleIdx="2" presStyleCnt="5" custScaleX="196110">
        <dgm:presLayoutVars>
          <dgm:chMax val="1"/>
          <dgm:chPref val="1"/>
          <dgm:bulletEnabled val="1"/>
        </dgm:presLayoutVars>
      </dgm:prSet>
      <dgm:spPr/>
    </dgm:pt>
    <dgm:pt modelId="{BE29CFF6-5AE7-4BAD-BAC8-A847FBA6834E}" type="pres">
      <dgm:prSet presAssocID="{519FB712-2CED-4A6C-A854-A6A84F23DC4F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CDA163E-DB89-4F42-8774-932242514055}" type="pres">
      <dgm:prSet presAssocID="{E08E9E73-991A-459F-9400-7BB945356B3C}" presName="sibTrans" presStyleCnt="0"/>
      <dgm:spPr/>
    </dgm:pt>
    <dgm:pt modelId="{B0CD596C-6F2D-4B42-A1A5-4CE30E09CBE8}" type="pres">
      <dgm:prSet presAssocID="{859CC3E6-1C3D-4EBB-855A-EAF8811A0863}" presName="composite" presStyleCnt="0"/>
      <dgm:spPr/>
    </dgm:pt>
    <dgm:pt modelId="{A1E8718B-A40F-4DCE-9CF5-D2DFE4C42764}" type="pres">
      <dgm:prSet presAssocID="{859CC3E6-1C3D-4EBB-855A-EAF8811A0863}" presName="bentUpArrow1" presStyleLbl="alignImgPlace1" presStyleIdx="3" presStyleCnt="4" custLinFactNeighborX="-50659" custLinFactNeighborY="19565"/>
      <dgm:spPr>
        <a:solidFill>
          <a:schemeClr val="accent6"/>
        </a:solidFill>
      </dgm:spPr>
    </dgm:pt>
    <dgm:pt modelId="{18635443-8B54-47DA-AE87-1334A4915243}" type="pres">
      <dgm:prSet presAssocID="{859CC3E6-1C3D-4EBB-855A-EAF8811A0863}" presName="ParentText" presStyleLbl="node1" presStyleIdx="3" presStyleCnt="5" custScaleX="214717">
        <dgm:presLayoutVars>
          <dgm:chMax val="1"/>
          <dgm:chPref val="1"/>
          <dgm:bulletEnabled val="1"/>
        </dgm:presLayoutVars>
      </dgm:prSet>
      <dgm:spPr/>
    </dgm:pt>
    <dgm:pt modelId="{58112D10-FC84-429F-A55D-4E35CC6D460F}" type="pres">
      <dgm:prSet presAssocID="{859CC3E6-1C3D-4EBB-855A-EAF8811A0863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68981FF6-2785-4D7E-BE82-90D69B8CF719}" type="pres">
      <dgm:prSet presAssocID="{8EFDE634-EA2A-4DAA-A288-6C888B0B051B}" presName="sibTrans" presStyleCnt="0"/>
      <dgm:spPr/>
    </dgm:pt>
    <dgm:pt modelId="{649AC1C1-07D4-4AD6-AEA9-5506C0A327EE}" type="pres">
      <dgm:prSet presAssocID="{2BBD35B0-3564-4207-9EDB-549D25656A7F}" presName="composite" presStyleCnt="0"/>
      <dgm:spPr/>
    </dgm:pt>
    <dgm:pt modelId="{28DB6990-7EC5-4A69-8133-D5720C807B33}" type="pres">
      <dgm:prSet presAssocID="{2BBD35B0-3564-4207-9EDB-549D25656A7F}" presName="ParentText" presStyleLbl="node1" presStyleIdx="4" presStyleCnt="5" custScaleX="205801" custLinFactNeighborX="3030" custLinFactNeighborY="-1583">
        <dgm:presLayoutVars>
          <dgm:chMax val="1"/>
          <dgm:chPref val="1"/>
          <dgm:bulletEnabled val="1"/>
        </dgm:presLayoutVars>
      </dgm:prSet>
      <dgm:spPr/>
    </dgm:pt>
  </dgm:ptLst>
  <dgm:cxnLst>
    <dgm:cxn modelId="{CAD2D512-0880-48D9-989F-F4C7EC974E3C}" type="presOf" srcId="{94A59A65-AE2D-434D-BF7C-35328F7F656D}" destId="{829566CD-B244-4A4D-9294-50ADA75AB4AA}" srcOrd="0" destOrd="0" presId="urn:microsoft.com/office/officeart/2005/8/layout/StepDownProcess"/>
    <dgm:cxn modelId="{C747FA13-E35D-46A0-8235-17E6774BB125}" type="presOf" srcId="{859CC3E6-1C3D-4EBB-855A-EAF8811A0863}" destId="{18635443-8B54-47DA-AE87-1334A4915243}" srcOrd="0" destOrd="0" presId="urn:microsoft.com/office/officeart/2005/8/layout/StepDownProcess"/>
    <dgm:cxn modelId="{76E79F28-48BB-4C9A-8494-D88355774363}" type="presOf" srcId="{3EC0ECE3-9919-4F55-AD44-65A29CB9035D}" destId="{849FC531-15A8-4D45-BD74-B4CC7D05FE94}" srcOrd="0" destOrd="0" presId="urn:microsoft.com/office/officeart/2005/8/layout/StepDownProcess"/>
    <dgm:cxn modelId="{F7045438-0FE6-473B-909E-5C7B069DC4C5}" srcId="{3EC0ECE3-9919-4F55-AD44-65A29CB9035D}" destId="{859CC3E6-1C3D-4EBB-855A-EAF8811A0863}" srcOrd="3" destOrd="0" parTransId="{88926BCE-2FE2-4C7E-9431-F3E53DBD939E}" sibTransId="{8EFDE634-EA2A-4DAA-A288-6C888B0B051B}"/>
    <dgm:cxn modelId="{C26EC03B-1F8D-4CCB-B3E2-99C81FA4A3A1}" type="presOf" srcId="{2BBD35B0-3564-4207-9EDB-549D25656A7F}" destId="{28DB6990-7EC5-4A69-8133-D5720C807B33}" srcOrd="0" destOrd="0" presId="urn:microsoft.com/office/officeart/2005/8/layout/StepDownProcess"/>
    <dgm:cxn modelId="{6EC26A63-07AA-441C-B187-15FD85367DA7}" srcId="{3EC0ECE3-9919-4F55-AD44-65A29CB9035D}" destId="{940AC2F0-81E1-45DB-9F9B-C50CE06A6680}" srcOrd="1" destOrd="0" parTransId="{46720F07-7EE2-4D8D-9C64-A8EA67C20092}" sibTransId="{07F183CC-9C73-411D-96BC-C51C689B2094}"/>
    <dgm:cxn modelId="{0621F64D-E39B-4387-AB09-C98927517794}" srcId="{3EC0ECE3-9919-4F55-AD44-65A29CB9035D}" destId="{2BBD35B0-3564-4207-9EDB-549D25656A7F}" srcOrd="4" destOrd="0" parTransId="{6526DA76-F24E-4780-8BD3-92313D9140CA}" sibTransId="{4E96E8A3-BB77-4120-B608-CD4E6E295EF3}"/>
    <dgm:cxn modelId="{F4D03D4F-B24D-422E-8A97-E014B5CFD4B8}" srcId="{3EC0ECE3-9919-4F55-AD44-65A29CB9035D}" destId="{94A59A65-AE2D-434D-BF7C-35328F7F656D}" srcOrd="0" destOrd="0" parTransId="{C8692416-4217-4D55-B3B0-6F93D05E3261}" sibTransId="{C2C3076B-B18F-4E21-ADF6-38A5BABC0010}"/>
    <dgm:cxn modelId="{5E15BB97-098B-4CF9-9684-C4A67F59E076}" type="presOf" srcId="{519FB712-2CED-4A6C-A854-A6A84F23DC4F}" destId="{67628628-E6D0-4423-8D2B-D39D4CBFBEDF}" srcOrd="0" destOrd="0" presId="urn:microsoft.com/office/officeart/2005/8/layout/StepDownProcess"/>
    <dgm:cxn modelId="{3B4C6498-6D9D-463B-95A4-0C526722933F}" type="presOf" srcId="{940AC2F0-81E1-45DB-9F9B-C50CE06A6680}" destId="{997622A9-D116-4103-AF58-AFCE5DB27B10}" srcOrd="0" destOrd="0" presId="urn:microsoft.com/office/officeart/2005/8/layout/StepDownProcess"/>
    <dgm:cxn modelId="{124E11EE-45BD-4784-BB9D-10392104AB65}" srcId="{3EC0ECE3-9919-4F55-AD44-65A29CB9035D}" destId="{519FB712-2CED-4A6C-A854-A6A84F23DC4F}" srcOrd="2" destOrd="0" parTransId="{39E3BD3A-5A9A-455C-A847-3C2E29B9FE9F}" sibTransId="{E08E9E73-991A-459F-9400-7BB945356B3C}"/>
    <dgm:cxn modelId="{50BADC42-194E-4853-BAE4-B26530EB71FC}" type="presParOf" srcId="{849FC531-15A8-4D45-BD74-B4CC7D05FE94}" destId="{72BA7501-D082-4FF4-9296-F5DC980F0B46}" srcOrd="0" destOrd="0" presId="urn:microsoft.com/office/officeart/2005/8/layout/StepDownProcess"/>
    <dgm:cxn modelId="{759C4496-A2A0-448D-A2EB-30B02E363024}" type="presParOf" srcId="{72BA7501-D082-4FF4-9296-F5DC980F0B46}" destId="{4EB1EDAD-409C-41A9-AD84-B28CC7AA3CA3}" srcOrd="0" destOrd="0" presId="urn:microsoft.com/office/officeart/2005/8/layout/StepDownProcess"/>
    <dgm:cxn modelId="{D33076D5-A711-47FF-B3CC-FD7CE8B2623C}" type="presParOf" srcId="{72BA7501-D082-4FF4-9296-F5DC980F0B46}" destId="{829566CD-B244-4A4D-9294-50ADA75AB4AA}" srcOrd="1" destOrd="0" presId="urn:microsoft.com/office/officeart/2005/8/layout/StepDownProcess"/>
    <dgm:cxn modelId="{88276E24-70AC-4C9A-ABF5-1FFE289478F0}" type="presParOf" srcId="{72BA7501-D082-4FF4-9296-F5DC980F0B46}" destId="{1C3B9C91-56B2-4F6F-BACE-D89CC9FE1636}" srcOrd="2" destOrd="0" presId="urn:microsoft.com/office/officeart/2005/8/layout/StepDownProcess"/>
    <dgm:cxn modelId="{62551A18-0673-4E2F-83ED-81AC514D5216}" type="presParOf" srcId="{849FC531-15A8-4D45-BD74-B4CC7D05FE94}" destId="{FAD0608C-2378-40E2-AFD3-99D7A600B171}" srcOrd="1" destOrd="0" presId="urn:microsoft.com/office/officeart/2005/8/layout/StepDownProcess"/>
    <dgm:cxn modelId="{C4E0CD9E-9042-47DC-9512-1F2A18904A97}" type="presParOf" srcId="{849FC531-15A8-4D45-BD74-B4CC7D05FE94}" destId="{23019C82-64B8-4761-A850-D1859105DA15}" srcOrd="2" destOrd="0" presId="urn:microsoft.com/office/officeart/2005/8/layout/StepDownProcess"/>
    <dgm:cxn modelId="{9B146848-18DB-4ADA-B20A-6CF65094985C}" type="presParOf" srcId="{23019C82-64B8-4761-A850-D1859105DA15}" destId="{6C6B0135-6B5A-4382-95A5-80FD80AA6BF8}" srcOrd="0" destOrd="0" presId="urn:microsoft.com/office/officeart/2005/8/layout/StepDownProcess"/>
    <dgm:cxn modelId="{37DEFAB5-EC52-48B6-B7AB-CF6649FD0479}" type="presParOf" srcId="{23019C82-64B8-4761-A850-D1859105DA15}" destId="{997622A9-D116-4103-AF58-AFCE5DB27B10}" srcOrd="1" destOrd="0" presId="urn:microsoft.com/office/officeart/2005/8/layout/StepDownProcess"/>
    <dgm:cxn modelId="{D6273426-4C83-4CFC-B683-F63C8344E09E}" type="presParOf" srcId="{23019C82-64B8-4761-A850-D1859105DA15}" destId="{BD1AEF20-A9E1-4BD0-B12D-84F9E0E2F24E}" srcOrd="2" destOrd="0" presId="urn:microsoft.com/office/officeart/2005/8/layout/StepDownProcess"/>
    <dgm:cxn modelId="{EAAEBD0A-E979-48AA-A4A2-507C1B7D06CE}" type="presParOf" srcId="{849FC531-15A8-4D45-BD74-B4CC7D05FE94}" destId="{74C4B372-2794-49B0-B720-D1DEC2295ABC}" srcOrd="3" destOrd="0" presId="urn:microsoft.com/office/officeart/2005/8/layout/StepDownProcess"/>
    <dgm:cxn modelId="{EF3546FF-100D-4469-8342-981C4435ADED}" type="presParOf" srcId="{849FC531-15A8-4D45-BD74-B4CC7D05FE94}" destId="{E7BF0FC8-0FE6-44B6-BE0E-A2EECAF1462C}" srcOrd="4" destOrd="0" presId="urn:microsoft.com/office/officeart/2005/8/layout/StepDownProcess"/>
    <dgm:cxn modelId="{25A2528B-3D86-40F6-BCE1-B24DD985048C}" type="presParOf" srcId="{E7BF0FC8-0FE6-44B6-BE0E-A2EECAF1462C}" destId="{39B3A9F9-F3A2-408A-AA8B-0DB6DCC3A0DE}" srcOrd="0" destOrd="0" presId="urn:microsoft.com/office/officeart/2005/8/layout/StepDownProcess"/>
    <dgm:cxn modelId="{E19F5E11-6FE5-457C-AAB0-BCA08018E1E2}" type="presParOf" srcId="{E7BF0FC8-0FE6-44B6-BE0E-A2EECAF1462C}" destId="{67628628-E6D0-4423-8D2B-D39D4CBFBEDF}" srcOrd="1" destOrd="0" presId="urn:microsoft.com/office/officeart/2005/8/layout/StepDownProcess"/>
    <dgm:cxn modelId="{1A7AFBE4-FA7B-4D34-AEDB-38A978705423}" type="presParOf" srcId="{E7BF0FC8-0FE6-44B6-BE0E-A2EECAF1462C}" destId="{BE29CFF6-5AE7-4BAD-BAC8-A847FBA6834E}" srcOrd="2" destOrd="0" presId="urn:microsoft.com/office/officeart/2005/8/layout/StepDownProcess"/>
    <dgm:cxn modelId="{5A0778A4-E4BD-4584-97CB-859D890377DF}" type="presParOf" srcId="{849FC531-15A8-4D45-BD74-B4CC7D05FE94}" destId="{9CDA163E-DB89-4F42-8774-932242514055}" srcOrd="5" destOrd="0" presId="urn:microsoft.com/office/officeart/2005/8/layout/StepDownProcess"/>
    <dgm:cxn modelId="{3395CEE3-6FB4-4F62-947F-E1446DB4810F}" type="presParOf" srcId="{849FC531-15A8-4D45-BD74-B4CC7D05FE94}" destId="{B0CD596C-6F2D-4B42-A1A5-4CE30E09CBE8}" srcOrd="6" destOrd="0" presId="urn:microsoft.com/office/officeart/2005/8/layout/StepDownProcess"/>
    <dgm:cxn modelId="{866585E3-D64A-4F18-897F-0B8DD00CCDE2}" type="presParOf" srcId="{B0CD596C-6F2D-4B42-A1A5-4CE30E09CBE8}" destId="{A1E8718B-A40F-4DCE-9CF5-D2DFE4C42764}" srcOrd="0" destOrd="0" presId="urn:microsoft.com/office/officeart/2005/8/layout/StepDownProcess"/>
    <dgm:cxn modelId="{173E1076-FB16-48AD-A9B3-1BAD9EE901A9}" type="presParOf" srcId="{B0CD596C-6F2D-4B42-A1A5-4CE30E09CBE8}" destId="{18635443-8B54-47DA-AE87-1334A4915243}" srcOrd="1" destOrd="0" presId="urn:microsoft.com/office/officeart/2005/8/layout/StepDownProcess"/>
    <dgm:cxn modelId="{23473652-FA76-42DA-93C3-A345AE3A32B0}" type="presParOf" srcId="{B0CD596C-6F2D-4B42-A1A5-4CE30E09CBE8}" destId="{58112D10-FC84-429F-A55D-4E35CC6D460F}" srcOrd="2" destOrd="0" presId="urn:microsoft.com/office/officeart/2005/8/layout/StepDownProcess"/>
    <dgm:cxn modelId="{D4D7DDAA-5436-4194-8341-FBB4A6D10E75}" type="presParOf" srcId="{849FC531-15A8-4D45-BD74-B4CC7D05FE94}" destId="{68981FF6-2785-4D7E-BE82-90D69B8CF719}" srcOrd="7" destOrd="0" presId="urn:microsoft.com/office/officeart/2005/8/layout/StepDownProcess"/>
    <dgm:cxn modelId="{60E7E2E0-9048-4DE2-A779-70E75E6315F5}" type="presParOf" srcId="{849FC531-15A8-4D45-BD74-B4CC7D05FE94}" destId="{649AC1C1-07D4-4AD6-AEA9-5506C0A327EE}" srcOrd="8" destOrd="0" presId="urn:microsoft.com/office/officeart/2005/8/layout/StepDownProcess"/>
    <dgm:cxn modelId="{80448137-6691-4D77-B19D-0C6E4AEC0B52}" type="presParOf" srcId="{649AC1C1-07D4-4AD6-AEA9-5506C0A327EE}" destId="{28DB6990-7EC5-4A69-8133-D5720C807B33}" srcOrd="0" destOrd="0" presId="urn:microsoft.com/office/officeart/2005/8/layout/StepDownProcess"/>
  </dgm:cxnLst>
  <dgm:bg>
    <a:solidFill>
      <a:schemeClr val="bg2">
        <a:lumMod val="90000"/>
      </a:schemeClr>
    </a:solidFill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CCE07-3B15-4C5C-8D60-EC5E9CCB15BE}">
      <dsp:nvSpPr>
        <dsp:cNvPr id="0" name=""/>
        <dsp:cNvSpPr/>
      </dsp:nvSpPr>
      <dsp:spPr>
        <a:xfrm>
          <a:off x="3093169" y="2014"/>
          <a:ext cx="1852761" cy="12042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niệm</a:t>
          </a:r>
          <a:endParaRPr lang="en-US" sz="2300" kern="1200" dirty="0"/>
        </a:p>
      </dsp:txBody>
      <dsp:txXfrm>
        <a:off x="3151958" y="60803"/>
        <a:ext cx="1735183" cy="1086716"/>
      </dsp:txXfrm>
    </dsp:sp>
    <dsp:sp modelId="{E6E94000-657A-4F30-B750-DEAEBD207558}">
      <dsp:nvSpPr>
        <dsp:cNvPr id="0" name=""/>
        <dsp:cNvSpPr/>
      </dsp:nvSpPr>
      <dsp:spPr>
        <a:xfrm>
          <a:off x="1614403" y="604161"/>
          <a:ext cx="4810292" cy="4810292"/>
        </a:xfrm>
        <a:custGeom>
          <a:avLst/>
          <a:gdLst/>
          <a:ahLst/>
          <a:cxnLst/>
          <a:rect l="0" t="0" r="0" b="0"/>
          <a:pathLst>
            <a:path>
              <a:moveTo>
                <a:pt x="3344243" y="190913"/>
              </a:moveTo>
              <a:arcTo wR="2405146" hR="2405146" stAng="17578962" swAng="19605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DF209-E6D5-49C3-9570-2E812D9A10D6}">
      <dsp:nvSpPr>
        <dsp:cNvPr id="0" name=""/>
        <dsp:cNvSpPr/>
      </dsp:nvSpPr>
      <dsp:spPr>
        <a:xfrm>
          <a:off x="5380599" y="1663929"/>
          <a:ext cx="1852761" cy="12042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Trực quan</a:t>
          </a:r>
        </a:p>
      </dsp:txBody>
      <dsp:txXfrm>
        <a:off x="5439388" y="1722718"/>
        <a:ext cx="1735183" cy="1086716"/>
      </dsp:txXfrm>
    </dsp:sp>
    <dsp:sp modelId="{05EF3219-A167-4AA0-9AD1-FCBF96F5D131}">
      <dsp:nvSpPr>
        <dsp:cNvPr id="0" name=""/>
        <dsp:cNvSpPr/>
      </dsp:nvSpPr>
      <dsp:spPr>
        <a:xfrm>
          <a:off x="1614403" y="604161"/>
          <a:ext cx="4810292" cy="4810292"/>
        </a:xfrm>
        <a:custGeom>
          <a:avLst/>
          <a:gdLst/>
          <a:ahLst/>
          <a:cxnLst/>
          <a:rect l="0" t="0" r="0" b="0"/>
          <a:pathLst>
            <a:path>
              <a:moveTo>
                <a:pt x="4807004" y="2279431"/>
              </a:moveTo>
              <a:arcTo wR="2405146" hR="2405146" stAng="21420231" swAng="21955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1A808-10F5-4977-AD1B-3FE7D7AB24A9}">
      <dsp:nvSpPr>
        <dsp:cNvPr id="0" name=""/>
        <dsp:cNvSpPr/>
      </dsp:nvSpPr>
      <dsp:spPr>
        <a:xfrm>
          <a:off x="4506878" y="4352964"/>
          <a:ext cx="1852761" cy="12042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Từ đồng nghĩa/trái nghĩa</a:t>
          </a:r>
        </a:p>
      </dsp:txBody>
      <dsp:txXfrm>
        <a:off x="4565667" y="4411753"/>
        <a:ext cx="1735183" cy="1086716"/>
      </dsp:txXfrm>
    </dsp:sp>
    <dsp:sp modelId="{94D29E50-3A26-452C-9F8C-B774DD8BFCB1}">
      <dsp:nvSpPr>
        <dsp:cNvPr id="0" name=""/>
        <dsp:cNvSpPr/>
      </dsp:nvSpPr>
      <dsp:spPr>
        <a:xfrm>
          <a:off x="1614403" y="604161"/>
          <a:ext cx="4810292" cy="4810292"/>
        </a:xfrm>
        <a:custGeom>
          <a:avLst/>
          <a:gdLst/>
          <a:ahLst/>
          <a:cxnLst/>
          <a:rect l="0" t="0" r="0" b="0"/>
          <a:pathLst>
            <a:path>
              <a:moveTo>
                <a:pt x="2882926" y="4762359"/>
              </a:moveTo>
              <a:arcTo wR="2405146" hR="2405146" stAng="4712521" swAng="13749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A9370-0502-470B-81AB-3EC3C92B6A56}">
      <dsp:nvSpPr>
        <dsp:cNvPr id="0" name=""/>
        <dsp:cNvSpPr/>
      </dsp:nvSpPr>
      <dsp:spPr>
        <a:xfrm>
          <a:off x="1679459" y="4352964"/>
          <a:ext cx="1852761" cy="12042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GT </a:t>
          </a:r>
          <a:r>
            <a:rPr lang="en-US" sz="2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endParaRPr lang="en-US" sz="2300" kern="1200" dirty="0"/>
        </a:p>
      </dsp:txBody>
      <dsp:txXfrm>
        <a:off x="1738248" y="4411753"/>
        <a:ext cx="1735183" cy="1086716"/>
      </dsp:txXfrm>
    </dsp:sp>
    <dsp:sp modelId="{2F3ACE70-F06C-47B1-BA04-AA4145E3256D}">
      <dsp:nvSpPr>
        <dsp:cNvPr id="0" name=""/>
        <dsp:cNvSpPr/>
      </dsp:nvSpPr>
      <dsp:spPr>
        <a:xfrm>
          <a:off x="1614403" y="604161"/>
          <a:ext cx="4810292" cy="4810292"/>
        </a:xfrm>
        <a:custGeom>
          <a:avLst/>
          <a:gdLst/>
          <a:ahLst/>
          <a:cxnLst/>
          <a:rect l="0" t="0" r="0" b="0"/>
          <a:pathLst>
            <a:path>
              <a:moveTo>
                <a:pt x="401765" y="3736008"/>
              </a:moveTo>
              <a:arcTo wR="2405146" hR="2405146" stAng="8784215" swAng="21955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22656-4E61-4B03-966D-F8146B1B8E34}">
      <dsp:nvSpPr>
        <dsp:cNvPr id="0" name=""/>
        <dsp:cNvSpPr/>
      </dsp:nvSpPr>
      <dsp:spPr>
        <a:xfrm>
          <a:off x="805739" y="1663929"/>
          <a:ext cx="1852761" cy="12042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Giải nghĩa các thành tố </a:t>
          </a:r>
        </a:p>
      </dsp:txBody>
      <dsp:txXfrm>
        <a:off x="864528" y="1722718"/>
        <a:ext cx="1735183" cy="1086716"/>
      </dsp:txXfrm>
    </dsp:sp>
    <dsp:sp modelId="{477F9516-0351-4047-824A-6F7D4D38B7C3}">
      <dsp:nvSpPr>
        <dsp:cNvPr id="0" name=""/>
        <dsp:cNvSpPr/>
      </dsp:nvSpPr>
      <dsp:spPr>
        <a:xfrm>
          <a:off x="1614403" y="604161"/>
          <a:ext cx="4810292" cy="4810292"/>
        </a:xfrm>
        <a:custGeom>
          <a:avLst/>
          <a:gdLst/>
          <a:ahLst/>
          <a:cxnLst/>
          <a:rect l="0" t="0" r="0" b="0"/>
          <a:pathLst>
            <a:path>
              <a:moveTo>
                <a:pt x="419234" y="1048354"/>
              </a:moveTo>
              <a:arcTo wR="2405146" hR="2405146" stAng="12860474" swAng="19605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1EDAD-409C-41A9-AD84-B28CC7AA3CA3}">
      <dsp:nvSpPr>
        <dsp:cNvPr id="0" name=""/>
        <dsp:cNvSpPr/>
      </dsp:nvSpPr>
      <dsp:spPr>
        <a:xfrm rot="5400000">
          <a:off x="512266" y="1617732"/>
          <a:ext cx="831978" cy="9471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566CD-B244-4A4D-9294-50ADA75AB4AA}">
      <dsp:nvSpPr>
        <dsp:cNvPr id="0" name=""/>
        <dsp:cNvSpPr/>
      </dsp:nvSpPr>
      <dsp:spPr>
        <a:xfrm>
          <a:off x="1225" y="660115"/>
          <a:ext cx="2764641" cy="980348"/>
        </a:xfrm>
        <a:prstGeom prst="roundRect">
          <a:avLst>
            <a:gd name="adj" fmla="val 16670"/>
          </a:avLst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endParaRPr lang="en-US" sz="2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90" y="707980"/>
        <a:ext cx="2668911" cy="884618"/>
      </dsp:txXfrm>
    </dsp:sp>
    <dsp:sp modelId="{1C3B9C91-56B2-4F6F-BACE-D89CC9FE1636}">
      <dsp:nvSpPr>
        <dsp:cNvPr id="0" name=""/>
        <dsp:cNvSpPr/>
      </dsp:nvSpPr>
      <dsp:spPr>
        <a:xfrm>
          <a:off x="2083827" y="753614"/>
          <a:ext cx="1018635" cy="79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B0135-6B5A-4382-95A5-80FD80AA6BF8}">
      <dsp:nvSpPr>
        <dsp:cNvPr id="0" name=""/>
        <dsp:cNvSpPr/>
      </dsp:nvSpPr>
      <dsp:spPr>
        <a:xfrm rot="5400000">
          <a:off x="1960993" y="2803690"/>
          <a:ext cx="831978" cy="9471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622A9-D116-4103-AF58-AFCE5DB27B10}">
      <dsp:nvSpPr>
        <dsp:cNvPr id="0" name=""/>
        <dsp:cNvSpPr/>
      </dsp:nvSpPr>
      <dsp:spPr>
        <a:xfrm>
          <a:off x="1489819" y="1761370"/>
          <a:ext cx="2546447" cy="980348"/>
        </a:xfrm>
        <a:prstGeom prst="roundRect">
          <a:avLst>
            <a:gd name="adj" fmla="val 16670"/>
          </a:avLst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537684" y="1809235"/>
        <a:ext cx="2450717" cy="884618"/>
      </dsp:txXfrm>
    </dsp:sp>
    <dsp:sp modelId="{BD1AEF20-A9E1-4BD0-B12D-84F9E0E2F24E}">
      <dsp:nvSpPr>
        <dsp:cNvPr id="0" name=""/>
        <dsp:cNvSpPr/>
      </dsp:nvSpPr>
      <dsp:spPr>
        <a:xfrm>
          <a:off x="3983287" y="1778398"/>
          <a:ext cx="1018635" cy="79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3A9F9-F3A2-408A-AA8B-0DB6DCC3A0DE}">
      <dsp:nvSpPr>
        <dsp:cNvPr id="0" name=""/>
        <dsp:cNvSpPr/>
      </dsp:nvSpPr>
      <dsp:spPr>
        <a:xfrm rot="5400000">
          <a:off x="3530022" y="3905186"/>
          <a:ext cx="831978" cy="9471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28628-E6D0-4423-8D2B-D39D4CBFBEDF}">
      <dsp:nvSpPr>
        <dsp:cNvPr id="0" name=""/>
        <dsp:cNvSpPr/>
      </dsp:nvSpPr>
      <dsp:spPr>
        <a:xfrm>
          <a:off x="2978413" y="2862625"/>
          <a:ext cx="2746643" cy="980348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026278" y="2910490"/>
        <a:ext cx="2650913" cy="884618"/>
      </dsp:txXfrm>
    </dsp:sp>
    <dsp:sp modelId="{BE29CFF6-5AE7-4BAD-BAC8-A847FBA6834E}">
      <dsp:nvSpPr>
        <dsp:cNvPr id="0" name=""/>
        <dsp:cNvSpPr/>
      </dsp:nvSpPr>
      <dsp:spPr>
        <a:xfrm>
          <a:off x="5052017" y="2956124"/>
          <a:ext cx="1018635" cy="79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8718B-A40F-4DCE-9CF5-D2DFE4C42764}">
      <dsp:nvSpPr>
        <dsp:cNvPr id="0" name=""/>
        <dsp:cNvSpPr/>
      </dsp:nvSpPr>
      <dsp:spPr>
        <a:xfrm rot="5400000">
          <a:off x="5010942" y="5048922"/>
          <a:ext cx="831978" cy="9471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35443-8B54-47DA-AE87-1334A4915243}">
      <dsp:nvSpPr>
        <dsp:cNvPr id="0" name=""/>
        <dsp:cNvSpPr/>
      </dsp:nvSpPr>
      <dsp:spPr>
        <a:xfrm>
          <a:off x="4467008" y="3963880"/>
          <a:ext cx="3007246" cy="980348"/>
        </a:xfrm>
        <a:prstGeom prst="roundRect">
          <a:avLst>
            <a:gd name="adj" fmla="val 166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endParaRPr lang="en-US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4873" y="4011745"/>
        <a:ext cx="2911516" cy="884618"/>
      </dsp:txXfrm>
    </dsp:sp>
    <dsp:sp modelId="{58112D10-FC84-429F-A55D-4E35CC6D460F}">
      <dsp:nvSpPr>
        <dsp:cNvPr id="0" name=""/>
        <dsp:cNvSpPr/>
      </dsp:nvSpPr>
      <dsp:spPr>
        <a:xfrm>
          <a:off x="6670912" y="4057379"/>
          <a:ext cx="1018635" cy="79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B6990-7EC5-4A69-8133-D5720C807B33}">
      <dsp:nvSpPr>
        <dsp:cNvPr id="0" name=""/>
        <dsp:cNvSpPr/>
      </dsp:nvSpPr>
      <dsp:spPr>
        <a:xfrm>
          <a:off x="5956827" y="5049616"/>
          <a:ext cx="2882372" cy="980348"/>
        </a:xfrm>
        <a:prstGeom prst="roundRect">
          <a:avLst>
            <a:gd name="adj" fmla="val 166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6004692" y="5097481"/>
        <a:ext cx="2786642" cy="884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type="bentUpArrow" r:blip="" rot="90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type="bentArrow" r:blip="" rot="180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373C8-C943-464E-834E-06EA55966E0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BF2C3-AA4B-4C0C-8D07-F3EC089356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F2C3-AA4B-4C0C-8D07-F3EC0893560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11579c3a7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111579c3a7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5FF-6AE6-4233-94F8-1D2CBC59C02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4C09-9686-4BFD-BD66-7434F4AB34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5FF-6AE6-4233-94F8-1D2CBC59C02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4C09-9686-4BFD-BD66-7434F4AB34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5FF-6AE6-4233-94F8-1D2CBC59C02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4C09-9686-4BFD-BD66-7434F4AB34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5FF-6AE6-4233-94F8-1D2CBC59C02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4C09-9686-4BFD-BD66-7434F4AB34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5FF-6AE6-4233-94F8-1D2CBC59C02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4C09-9686-4BFD-BD66-7434F4AB34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5FF-6AE6-4233-94F8-1D2CBC59C02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4C09-9686-4BFD-BD66-7434F4AB34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5FF-6AE6-4233-94F8-1D2CBC59C02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4C09-9686-4BFD-BD66-7434F4AB34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5FF-6AE6-4233-94F8-1D2CBC59C02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4C09-9686-4BFD-BD66-7434F4AB34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5FF-6AE6-4233-94F8-1D2CBC59C02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4C09-9686-4BFD-BD66-7434F4AB34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5FF-6AE6-4233-94F8-1D2CBC59C02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4C09-9686-4BFD-BD66-7434F4AB34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5FF-6AE6-4233-94F8-1D2CBC59C02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4C09-9686-4BFD-BD66-7434F4AB34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A5FF-6AE6-4233-94F8-1D2CBC59C02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44C09-9686-4BFD-BD66-7434F4AB347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luanvanviet.com/cach-trich-dan-tai-lieu-tham-khao/" TargetMode="External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143000"/>
            <a:ext cx="1402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71:</a:t>
            </a:r>
            <a:endParaRPr 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4480" y="2286000"/>
            <a:ext cx="5882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47264" y="228600"/>
            <a:ext cx="3172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SỐ 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914401"/>
          <a:ext cx="8610600" cy="5302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0424"/>
                <a:gridCol w="1958526"/>
                <a:gridCol w="3101650"/>
              </a:tblGrid>
              <a:tr h="1516967"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có chứa yếu tố “Say”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 gốc/ nghĩa chuyển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1288"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Từ “say” trong “say sưa”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 chuyển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15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tính chất tâm lí.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1288"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Từ “say” trong “say lòng”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 chuyển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15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tính chất tâm lí.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1288"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Từ “say” trong “say đắm”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 chuyển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15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tính chất tâm lí.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16967">
                <a:tc>
                  <a:txBody>
                    <a:bodyPr/>
                    <a:lstStyle/>
                    <a:p>
                      <a:pPr marR="5715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“say”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say”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“say”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 chuyển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240508"/>
            <a:ext cx="17526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381000" y="152400"/>
            <a:ext cx="8534399" cy="609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PHIẾU BÀI TẬP 3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2400" dirty="0">
              <a:effectLst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98773"/>
            <a:ext cx="8077200" cy="42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 algn="just">
              <a:lnSpc>
                <a:spcPct val="115000"/>
              </a:lnSpc>
              <a:spcAft>
                <a:spcPts val="800"/>
              </a:spcAft>
              <a:tabLst>
                <a:tab pos="1026160" algn="l"/>
              </a:tabLst>
            </a:pPr>
            <a:r>
              <a:rPr lang="en-US" sz="20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1048213"/>
          <a:ext cx="9067800" cy="5820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8698"/>
                <a:gridCol w="2969102"/>
              </a:tblGrid>
              <a:tr h="287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8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8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94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1026160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Ai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?-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Hoàng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Tạp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số7,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1987.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marR="6159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…………………………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4921">
                <a:tc>
                  <a:txBody>
                    <a:bodyPr/>
                    <a:lstStyle/>
                    <a:p>
                      <a:pPr marR="6159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Mai Văn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Hoan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(2010), Hoàng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Nẵng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algn="just">
                        <a:lnSpc>
                          <a:spcPct val="115000"/>
                        </a:lnSpc>
                        <a:tabLst>
                          <a:tab pos="10261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…………………………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4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Xuân Dũng ,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Phái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Hoàng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11,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2009.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marR="6159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…………………………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4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Thuỳ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Mai (2002),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Hoàng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Tạp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161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marR="6159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…………………………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4921">
                <a:tc>
                  <a:txBody>
                    <a:bodyPr/>
                    <a:lstStyle/>
                    <a:p>
                      <a:pPr marL="93345" algn="just">
                        <a:lnSpc>
                          <a:spcPct val="115000"/>
                        </a:lnSpc>
                        <a:tabLst>
                          <a:tab pos="1026160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(2001),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NXB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algn="just">
                        <a:lnSpc>
                          <a:spcPct val="115000"/>
                        </a:lnSpc>
                        <a:tabLst>
                          <a:tab pos="10261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…………………………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4921">
                <a:tc>
                  <a:txBody>
                    <a:bodyPr/>
                    <a:lstStyle/>
                    <a:p>
                      <a:pPr marL="93345" algn="just">
                        <a:lnSpc>
                          <a:spcPct val="115000"/>
                        </a:lnSpc>
                        <a:tabLst>
                          <a:tab pos="1026160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Hà, Thông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Hoàng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tạp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161,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7,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2002.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algn="just">
                        <a:lnSpc>
                          <a:spcPct val="115000"/>
                        </a:lnSpc>
                        <a:tabLst>
                          <a:tab pos="10261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…………………………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8300" y="922829"/>
            <a:ext cx="6096000" cy="4715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 marR="86995"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marR="86995"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marR="86995" algn="just">
              <a:lnSpc>
                <a:spcPct val="115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marR="86995" algn="just">
              <a:lnSpc>
                <a:spcPct val="115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6995" algn="just">
              <a:lnSpc>
                <a:spcPct val="115000"/>
              </a:lnSpc>
            </a:pP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Thông tin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972939" y="0"/>
            <a:ext cx="29211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SỐ 3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430888"/>
          <a:ext cx="8915400" cy="6438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7248"/>
                <a:gridCol w="4458152"/>
              </a:tblGrid>
              <a:tr h="439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8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8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8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8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endParaRPr lang="en-US" sz="2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98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1026160" algn="l"/>
                        </a:tabLst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Ai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?-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Hoàng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Tạp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số7,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1987.</a:t>
                      </a:r>
                      <a:endParaRPr lang="en-US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marR="6159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17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Phạm Xuân Dũng (2009), Phái đẹp trong thơ Hoàng Phủ Ngọc Tường, báo Quảng Trị, số ra ngày 7 tháng 11.</a:t>
                      </a:r>
                      <a:endParaRPr lang="en-US" sz="17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8400">
                <a:tc>
                  <a:txBody>
                    <a:bodyPr/>
                    <a:lstStyle/>
                    <a:p>
                      <a:pPr marR="6159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17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Mai Văn Hoan (2010), Hoàng Phủ Ngọc Tường với sông Hương, báo Đà Nẵng, số ra ngày 21 tháng 3.</a:t>
                      </a:r>
                      <a:endParaRPr lang="en-US" sz="17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algn="just">
                        <a:lnSpc>
                          <a:spcPct val="115000"/>
                        </a:lnSpc>
                        <a:tabLst>
                          <a:tab pos="1026160" algn="l"/>
                        </a:tabLs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Hồ Thế Hà (2002), Thông điệp thơ Hoàng Phủ Ngọc Tường, tạp chí Sông Hương, số 161, tháng 7.</a:t>
                      </a:r>
                      <a:endParaRPr lang="en-US" sz="17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8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Xuân Dũng ,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Phái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Hoàng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11,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2009.</a:t>
                      </a:r>
                      <a:endParaRPr lang="en-US" sz="17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marR="6159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17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Mai Văn Hoan (2010), Hoàng Phủ Ngọc Tường với sông Hương, báo Đà Nẵng, số ra ngày 21 tháng 3.</a:t>
                      </a:r>
                      <a:endParaRPr lang="en-US" sz="17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8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17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Trần Thuỳ Mai (2002), Kí văn hoá của Hoàng Phủ Ngọc Tường, Tạp chí Sông Hương, số 161 tháng 7.</a:t>
                      </a:r>
                      <a:endParaRPr lang="en-US" sz="17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marR="6159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17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Trần Thuỳ Mai (2002), Kí văn hoá của Hoàng Phủ Ngọc Tường, Tạp chí Sông Hương, số 161 tháng 7.</a:t>
                      </a:r>
                      <a:endParaRPr lang="en-US" sz="17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6791">
                <a:tc>
                  <a:txBody>
                    <a:bodyPr/>
                    <a:lstStyle/>
                    <a:p>
                      <a:pPr marL="93345" algn="just">
                        <a:lnSpc>
                          <a:spcPct val="115000"/>
                        </a:lnSpc>
                        <a:tabLst>
                          <a:tab pos="1026160" algn="l"/>
                        </a:tabLs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Nguyễn Đăng Mạnh (2001), Nhà văn, tư tưởng và phong cách, NXB Đại học Quốc gia Hà Nội.</a:t>
                      </a:r>
                      <a:endParaRPr lang="en-US" sz="17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algn="just">
                        <a:lnSpc>
                          <a:spcPct val="115000"/>
                        </a:lnSpc>
                        <a:tabLst>
                          <a:tab pos="1026160" algn="l"/>
                        </a:tabLs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Nguyễn Đăng Mạnh (2001), Nhà văn, tư tưởng và phong cách, NXB Đại học Quốc gia Hà Nội.</a:t>
                      </a:r>
                      <a:endParaRPr lang="en-US" sz="17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6791">
                <a:tc>
                  <a:txBody>
                    <a:bodyPr/>
                    <a:lstStyle/>
                    <a:p>
                      <a:pPr marL="93345" algn="just">
                        <a:lnSpc>
                          <a:spcPct val="115000"/>
                        </a:lnSpc>
                        <a:tabLst>
                          <a:tab pos="1026160" algn="l"/>
                        </a:tabLs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Hồ Thế Hà, Thông điệp thơ Hoàng Phủ Ngọc Tường, tạp chí Sông Hương, số 161, tháng 7, năm 2002.</a:t>
                      </a:r>
                      <a:endParaRPr lang="en-US" sz="17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algn="just">
                        <a:lnSpc>
                          <a:spcPct val="115000"/>
                        </a:lnSpc>
                        <a:tabLst>
                          <a:tab pos="1026160" algn="l"/>
                        </a:tabLst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(1987), Ai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?-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Hoàng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Tạp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số7.</a:t>
                      </a:r>
                      <a:endParaRPr lang="en-US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15388"/>
            <a:ext cx="17526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4714" y="1828800"/>
          <a:ext cx="8229600" cy="4614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384"/>
                <a:gridCol w="4115216"/>
              </a:tblGrid>
              <a:tr h="659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 xếp lại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9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……………………………………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159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……………………………………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9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……………………………………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……………………………………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9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……………………………………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……………………………………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9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……………………………………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……………………………………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9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……………………………………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……………………………………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9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……………………………….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152400"/>
            <a:ext cx="8229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5525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BÀI TẬP SỐ 4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5525" algn="l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– 10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5525" algn="l"/>
              </a:tabLs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Ảnh làm Slide PowerPoint dạng mở sách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558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2828835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kern="100" dirty="0">
                <a:solidFill>
                  <a:srgbClr val="2828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600" b="1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Nền PowerPoint chuyên nghiệp lấy cảm hứng từ thiên nhiên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85800"/>
            <a:ext cx="8686800" cy="5419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3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Cướp</a:t>
            </a:r>
            <a:r>
              <a:rPr lang="en-US" sz="3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endParaRPr lang="en-US" sz="36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endParaRPr lang="en-US" sz="28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6995"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Hai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(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6, 7 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6995"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86995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phất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trảm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phất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86995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9144000" cy="638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8991600" cy="6887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Hoảng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hốt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b)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c)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Giường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d)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Ghẻ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ơ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gũi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e)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 </a:t>
            </a:r>
            <a:r>
              <a:rPr lang="en-US" sz="2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đằng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ây tre đằng ngà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3657600" cy="2712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Nền PowerPoint chuyên nghiệp lấy cảm hứng từ thiên nhiên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8991600" cy="5828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800" b="1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Ý ĐÁP ÁN </a:t>
            </a:r>
            <a:endParaRPr lang="en-US" sz="2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b)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endParaRPr lang="en-US" sz="2800" b="1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c)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iải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endParaRPr lang="en-US" sz="2800" b="1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d)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endParaRPr lang="en-US" sz="2800" b="1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e)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iải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endParaRPr lang="en-US" sz="2800" b="1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hững hình ảnh suy nghĩ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18" y="2788920"/>
            <a:ext cx="4349482" cy="4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hought Bubble: Cloud 5"/>
          <p:cNvSpPr/>
          <p:nvPr/>
        </p:nvSpPr>
        <p:spPr>
          <a:xfrm>
            <a:off x="723900" y="533400"/>
            <a:ext cx="3886200" cy="3352800"/>
          </a:xfrm>
          <a:prstGeom prst="cloudCallout">
            <a:avLst>
              <a:gd name="adj1" fmla="val 90649"/>
              <a:gd name="adj2" fmla="val 30654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1389281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2362200"/>
            <a:ext cx="3555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/>
        </p:nvGraphicFramePr>
        <p:xfrm>
          <a:off x="647700" y="990600"/>
          <a:ext cx="80391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6" name="Oval 15"/>
          <p:cNvSpPr/>
          <p:nvPr/>
        </p:nvSpPr>
        <p:spPr>
          <a:xfrm>
            <a:off x="3500437" y="2800350"/>
            <a:ext cx="2143125" cy="2019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74269" y="3117502"/>
            <a:ext cx="19097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croll: Horizontal 17"/>
          <p:cNvSpPr/>
          <p:nvPr/>
        </p:nvSpPr>
        <p:spPr>
          <a:xfrm>
            <a:off x="2057400" y="60960"/>
            <a:ext cx="4724400" cy="9144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81299" y="195775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152400" y="0"/>
          <a:ext cx="88392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4098" name="Picture 2" descr="Một Người đang Suy Nghĩ Hình ảnh | Định dạng hình ảnh AI 400059834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Oval 12"/>
          <p:cNvSpPr/>
          <p:nvPr/>
        </p:nvSpPr>
        <p:spPr>
          <a:xfrm>
            <a:off x="5334000" y="152400"/>
            <a:ext cx="3657600" cy="2535087"/>
          </a:xfrm>
          <a:prstGeom prst="wedgeEllipseCallout">
            <a:avLst/>
          </a:prstGeom>
          <a:solidFill>
            <a:srgbClr val="FEDE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0" y="635113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1015;p46"/>
          <p:cNvSpPr txBox="1">
            <a:spLocks noGrp="1"/>
          </p:cNvSpPr>
          <p:nvPr>
            <p:ph type="title" idx="4294967295"/>
          </p:nvPr>
        </p:nvSpPr>
        <p:spPr>
          <a:xfrm>
            <a:off x="290832" y="118999"/>
            <a:ext cx="3788229" cy="2247900"/>
          </a:xfrm>
          <a:prstGeom prst="rect">
            <a:avLst/>
          </a:prstGeom>
          <a:ln w="38100"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dirty="0">
                <a:solidFill>
                  <a:srgbClr val="FF0000"/>
                </a:solidFill>
                <a:latin typeface="Fira Sans ExtraBold" panose="020B0903050000020004" pitchFamily="34" charset="0"/>
              </a:rPr>
              <a:t>VẬN DỤNG</a:t>
            </a:r>
            <a:endParaRPr lang="en-US" sz="4000" dirty="0">
              <a:solidFill>
                <a:srgbClr val="FF0000"/>
              </a:solidFill>
              <a:latin typeface="Fira Sans ExtraBold" panose="020B0903050000020004" pitchFamily="34" charset="0"/>
            </a:endParaRPr>
          </a:p>
        </p:txBody>
      </p:sp>
      <p:grpSp>
        <p:nvGrpSpPr>
          <p:cNvPr id="4" name="Google Shape;477;p38"/>
          <p:cNvGrpSpPr/>
          <p:nvPr/>
        </p:nvGrpSpPr>
        <p:grpSpPr>
          <a:xfrm>
            <a:off x="254333" y="2547499"/>
            <a:ext cx="3916285" cy="3450794"/>
            <a:chOff x="2613858" y="2631125"/>
            <a:chExt cx="3916285" cy="2100218"/>
          </a:xfrm>
        </p:grpSpPr>
        <p:sp>
          <p:nvSpPr>
            <p:cNvPr id="5" name="Google Shape;478;p38"/>
            <p:cNvSpPr/>
            <p:nvPr/>
          </p:nvSpPr>
          <p:spPr>
            <a:xfrm>
              <a:off x="3483934" y="2736998"/>
              <a:ext cx="120030" cy="43359"/>
            </a:xfrm>
            <a:custGeom>
              <a:avLst/>
              <a:gdLst/>
              <a:ahLst/>
              <a:cxnLst/>
              <a:rect l="l" t="t" r="r" b="b"/>
              <a:pathLst>
                <a:path w="2137" h="772" extrusionOk="0">
                  <a:moveTo>
                    <a:pt x="1912" y="0"/>
                  </a:moveTo>
                  <a:cubicBezTo>
                    <a:pt x="1242" y="0"/>
                    <a:pt x="579" y="248"/>
                    <a:pt x="43" y="684"/>
                  </a:cubicBezTo>
                  <a:cubicBezTo>
                    <a:pt x="1" y="712"/>
                    <a:pt x="35" y="772"/>
                    <a:pt x="78" y="772"/>
                  </a:cubicBezTo>
                  <a:cubicBezTo>
                    <a:pt x="90" y="772"/>
                    <a:pt x="102" y="767"/>
                    <a:pt x="114" y="755"/>
                  </a:cubicBezTo>
                  <a:lnTo>
                    <a:pt x="132" y="755"/>
                  </a:lnTo>
                  <a:cubicBezTo>
                    <a:pt x="650" y="341"/>
                    <a:pt x="1301" y="110"/>
                    <a:pt x="1972" y="110"/>
                  </a:cubicBezTo>
                  <a:cubicBezTo>
                    <a:pt x="1997" y="110"/>
                    <a:pt x="2022" y="110"/>
                    <a:pt x="2047" y="111"/>
                  </a:cubicBezTo>
                  <a:cubicBezTo>
                    <a:pt x="2137" y="111"/>
                    <a:pt x="2119" y="4"/>
                    <a:pt x="2047" y="4"/>
                  </a:cubicBezTo>
                  <a:cubicBezTo>
                    <a:pt x="2002" y="1"/>
                    <a:pt x="1957" y="0"/>
                    <a:pt x="191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6" name="Google Shape;479;p38"/>
            <p:cNvSpPr/>
            <p:nvPr/>
          </p:nvSpPr>
          <p:spPr>
            <a:xfrm>
              <a:off x="3403897" y="2699929"/>
              <a:ext cx="37464" cy="85202"/>
            </a:xfrm>
            <a:custGeom>
              <a:avLst/>
              <a:gdLst/>
              <a:ahLst/>
              <a:cxnLst/>
              <a:rect l="l" t="t" r="r" b="b"/>
              <a:pathLst>
                <a:path w="667" h="1517" extrusionOk="0">
                  <a:moveTo>
                    <a:pt x="597" y="0"/>
                  </a:moveTo>
                  <a:cubicBezTo>
                    <a:pt x="583" y="0"/>
                    <a:pt x="569" y="6"/>
                    <a:pt x="555" y="19"/>
                  </a:cubicBezTo>
                  <a:cubicBezTo>
                    <a:pt x="358" y="198"/>
                    <a:pt x="215" y="431"/>
                    <a:pt x="144" y="682"/>
                  </a:cubicBezTo>
                  <a:cubicBezTo>
                    <a:pt x="108" y="807"/>
                    <a:pt x="90" y="950"/>
                    <a:pt x="54" y="1075"/>
                  </a:cubicBezTo>
                  <a:cubicBezTo>
                    <a:pt x="0" y="1200"/>
                    <a:pt x="0" y="1362"/>
                    <a:pt x="54" y="1487"/>
                  </a:cubicBezTo>
                  <a:cubicBezTo>
                    <a:pt x="65" y="1508"/>
                    <a:pt x="80" y="1517"/>
                    <a:pt x="96" y="1517"/>
                  </a:cubicBezTo>
                  <a:cubicBezTo>
                    <a:pt x="132" y="1517"/>
                    <a:pt x="169" y="1471"/>
                    <a:pt x="144" y="1433"/>
                  </a:cubicBezTo>
                  <a:lnTo>
                    <a:pt x="161" y="1433"/>
                  </a:lnTo>
                  <a:cubicBezTo>
                    <a:pt x="126" y="1308"/>
                    <a:pt x="126" y="1165"/>
                    <a:pt x="179" y="1039"/>
                  </a:cubicBezTo>
                  <a:cubicBezTo>
                    <a:pt x="197" y="932"/>
                    <a:pt x="233" y="825"/>
                    <a:pt x="269" y="699"/>
                  </a:cubicBezTo>
                  <a:cubicBezTo>
                    <a:pt x="322" y="467"/>
                    <a:pt x="448" y="252"/>
                    <a:pt x="627" y="91"/>
                  </a:cubicBezTo>
                  <a:cubicBezTo>
                    <a:pt x="667" y="51"/>
                    <a:pt x="637" y="0"/>
                    <a:pt x="597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7" name="Google Shape;480;p38"/>
            <p:cNvSpPr/>
            <p:nvPr/>
          </p:nvSpPr>
          <p:spPr>
            <a:xfrm>
              <a:off x="5310583" y="4044827"/>
              <a:ext cx="495566" cy="666398"/>
            </a:xfrm>
            <a:custGeom>
              <a:avLst/>
              <a:gdLst/>
              <a:ahLst/>
              <a:cxnLst/>
              <a:rect l="l" t="t" r="r" b="b"/>
              <a:pathLst>
                <a:path w="8823" h="11865" extrusionOk="0">
                  <a:moveTo>
                    <a:pt x="1557" y="0"/>
                  </a:moveTo>
                  <a:lnTo>
                    <a:pt x="1" y="1163"/>
                  </a:lnTo>
                  <a:lnTo>
                    <a:pt x="2506" y="4080"/>
                  </a:lnTo>
                  <a:cubicBezTo>
                    <a:pt x="4099" y="6174"/>
                    <a:pt x="5709" y="8286"/>
                    <a:pt x="7302" y="10379"/>
                  </a:cubicBezTo>
                  <a:cubicBezTo>
                    <a:pt x="7355" y="10433"/>
                    <a:pt x="7373" y="10505"/>
                    <a:pt x="7373" y="10576"/>
                  </a:cubicBezTo>
                  <a:cubicBezTo>
                    <a:pt x="7373" y="10648"/>
                    <a:pt x="7284" y="10701"/>
                    <a:pt x="7212" y="10737"/>
                  </a:cubicBezTo>
                  <a:cubicBezTo>
                    <a:pt x="6586" y="11006"/>
                    <a:pt x="5942" y="11220"/>
                    <a:pt x="5280" y="11381"/>
                  </a:cubicBezTo>
                  <a:lnTo>
                    <a:pt x="8644" y="11829"/>
                  </a:lnTo>
                  <a:lnTo>
                    <a:pt x="8823" y="11865"/>
                  </a:lnTo>
                  <a:cubicBezTo>
                    <a:pt x="7946" y="9860"/>
                    <a:pt x="7481" y="7713"/>
                    <a:pt x="7427" y="5530"/>
                  </a:cubicBezTo>
                  <a:cubicBezTo>
                    <a:pt x="7409" y="4868"/>
                    <a:pt x="7427" y="4205"/>
                    <a:pt x="7248" y="3561"/>
                  </a:cubicBezTo>
                  <a:cubicBezTo>
                    <a:pt x="6944" y="2523"/>
                    <a:pt x="6156" y="1700"/>
                    <a:pt x="5119" y="1342"/>
                  </a:cubicBezTo>
                  <a:lnTo>
                    <a:pt x="15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8" name="Google Shape;481;p38"/>
            <p:cNvSpPr/>
            <p:nvPr/>
          </p:nvSpPr>
          <p:spPr>
            <a:xfrm>
              <a:off x="5308820" y="4046802"/>
              <a:ext cx="495566" cy="666398"/>
            </a:xfrm>
            <a:custGeom>
              <a:avLst/>
              <a:gdLst/>
              <a:ahLst/>
              <a:cxnLst/>
              <a:rect l="l" t="t" r="r" b="b"/>
              <a:pathLst>
                <a:path w="8823" h="11865" extrusionOk="0">
                  <a:moveTo>
                    <a:pt x="1557" y="0"/>
                  </a:moveTo>
                  <a:lnTo>
                    <a:pt x="1" y="1163"/>
                  </a:lnTo>
                  <a:lnTo>
                    <a:pt x="2506" y="4080"/>
                  </a:lnTo>
                  <a:cubicBezTo>
                    <a:pt x="4099" y="6174"/>
                    <a:pt x="5709" y="8286"/>
                    <a:pt x="7302" y="10379"/>
                  </a:cubicBezTo>
                  <a:cubicBezTo>
                    <a:pt x="7355" y="10433"/>
                    <a:pt x="7373" y="10505"/>
                    <a:pt x="7373" y="10576"/>
                  </a:cubicBezTo>
                  <a:cubicBezTo>
                    <a:pt x="7373" y="10648"/>
                    <a:pt x="7284" y="10701"/>
                    <a:pt x="7212" y="10737"/>
                  </a:cubicBezTo>
                  <a:cubicBezTo>
                    <a:pt x="6586" y="11006"/>
                    <a:pt x="5942" y="11220"/>
                    <a:pt x="5280" y="11381"/>
                  </a:cubicBezTo>
                  <a:lnTo>
                    <a:pt x="8644" y="11829"/>
                  </a:lnTo>
                  <a:lnTo>
                    <a:pt x="8823" y="11865"/>
                  </a:lnTo>
                  <a:cubicBezTo>
                    <a:pt x="7946" y="9860"/>
                    <a:pt x="7481" y="7713"/>
                    <a:pt x="7427" y="5530"/>
                  </a:cubicBezTo>
                  <a:cubicBezTo>
                    <a:pt x="7409" y="4868"/>
                    <a:pt x="7427" y="4205"/>
                    <a:pt x="7248" y="3561"/>
                  </a:cubicBezTo>
                  <a:cubicBezTo>
                    <a:pt x="6944" y="2523"/>
                    <a:pt x="6156" y="1700"/>
                    <a:pt x="5119" y="1342"/>
                  </a:cubicBezTo>
                  <a:lnTo>
                    <a:pt x="1557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9" name="Google Shape;482;p38"/>
            <p:cNvSpPr/>
            <p:nvPr/>
          </p:nvSpPr>
          <p:spPr>
            <a:xfrm>
              <a:off x="4041106" y="3223622"/>
              <a:ext cx="432265" cy="456397"/>
            </a:xfrm>
            <a:custGeom>
              <a:avLst/>
              <a:gdLst/>
              <a:ahLst/>
              <a:cxnLst/>
              <a:rect l="l" t="t" r="r" b="b"/>
              <a:pathLst>
                <a:path w="7696" h="8126" extrusionOk="0">
                  <a:moveTo>
                    <a:pt x="4582" y="1"/>
                  </a:moveTo>
                  <a:cubicBezTo>
                    <a:pt x="4582" y="1"/>
                    <a:pt x="2793" y="949"/>
                    <a:pt x="2345" y="1325"/>
                  </a:cubicBezTo>
                  <a:cubicBezTo>
                    <a:pt x="2059" y="1540"/>
                    <a:pt x="1808" y="1790"/>
                    <a:pt x="1576" y="2059"/>
                  </a:cubicBezTo>
                  <a:cubicBezTo>
                    <a:pt x="1397" y="2274"/>
                    <a:pt x="1218" y="2488"/>
                    <a:pt x="1075" y="2739"/>
                  </a:cubicBezTo>
                  <a:cubicBezTo>
                    <a:pt x="556" y="3473"/>
                    <a:pt x="216" y="4331"/>
                    <a:pt x="72" y="5226"/>
                  </a:cubicBezTo>
                  <a:cubicBezTo>
                    <a:pt x="1" y="5602"/>
                    <a:pt x="19" y="5996"/>
                    <a:pt x="108" y="6372"/>
                  </a:cubicBezTo>
                  <a:cubicBezTo>
                    <a:pt x="305" y="7052"/>
                    <a:pt x="931" y="7570"/>
                    <a:pt x="1611" y="7821"/>
                  </a:cubicBezTo>
                  <a:cubicBezTo>
                    <a:pt x="2291" y="8072"/>
                    <a:pt x="3025" y="8107"/>
                    <a:pt x="3759" y="8125"/>
                  </a:cubicBezTo>
                  <a:cubicBezTo>
                    <a:pt x="3723" y="7266"/>
                    <a:pt x="3830" y="6389"/>
                    <a:pt x="4063" y="5548"/>
                  </a:cubicBezTo>
                  <a:cubicBezTo>
                    <a:pt x="4242" y="4833"/>
                    <a:pt x="4600" y="4188"/>
                    <a:pt x="5119" y="3669"/>
                  </a:cubicBezTo>
                  <a:cubicBezTo>
                    <a:pt x="5495" y="3311"/>
                    <a:pt x="5960" y="3079"/>
                    <a:pt x="6461" y="2971"/>
                  </a:cubicBezTo>
                  <a:cubicBezTo>
                    <a:pt x="7696" y="2435"/>
                    <a:pt x="4582" y="1"/>
                    <a:pt x="4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0" name="Google Shape;483;p38"/>
            <p:cNvSpPr/>
            <p:nvPr/>
          </p:nvSpPr>
          <p:spPr>
            <a:xfrm>
              <a:off x="4101429" y="3339212"/>
              <a:ext cx="227198" cy="196072"/>
            </a:xfrm>
            <a:custGeom>
              <a:avLst/>
              <a:gdLst/>
              <a:ahLst/>
              <a:cxnLst/>
              <a:rect l="l" t="t" r="r" b="b"/>
              <a:pathLst>
                <a:path w="4045" h="3491" extrusionOk="0">
                  <a:moveTo>
                    <a:pt x="502" y="1"/>
                  </a:moveTo>
                  <a:cubicBezTo>
                    <a:pt x="323" y="216"/>
                    <a:pt x="144" y="430"/>
                    <a:pt x="1" y="681"/>
                  </a:cubicBezTo>
                  <a:cubicBezTo>
                    <a:pt x="233" y="824"/>
                    <a:pt x="2595" y="2273"/>
                    <a:pt x="2595" y="2273"/>
                  </a:cubicBezTo>
                  <a:lnTo>
                    <a:pt x="2041" y="3365"/>
                  </a:lnTo>
                  <a:cubicBezTo>
                    <a:pt x="2050" y="3356"/>
                    <a:pt x="2121" y="3314"/>
                    <a:pt x="2280" y="3314"/>
                  </a:cubicBezTo>
                  <a:cubicBezTo>
                    <a:pt x="2430" y="3314"/>
                    <a:pt x="2659" y="3351"/>
                    <a:pt x="2989" y="3490"/>
                  </a:cubicBezTo>
                  <a:cubicBezTo>
                    <a:pt x="3168" y="2775"/>
                    <a:pt x="3526" y="2130"/>
                    <a:pt x="4045" y="1611"/>
                  </a:cubicBezTo>
                  <a:lnTo>
                    <a:pt x="502" y="1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1" name="Google Shape;484;p38"/>
            <p:cNvSpPr/>
            <p:nvPr/>
          </p:nvSpPr>
          <p:spPr>
            <a:xfrm>
              <a:off x="4486395" y="4049826"/>
              <a:ext cx="102562" cy="676507"/>
            </a:xfrm>
            <a:custGeom>
              <a:avLst/>
              <a:gdLst/>
              <a:ahLst/>
              <a:cxnLst/>
              <a:rect l="l" t="t" r="r" b="b"/>
              <a:pathLst>
                <a:path w="1826" h="12045" extrusionOk="0">
                  <a:moveTo>
                    <a:pt x="1826" y="1"/>
                  </a:moveTo>
                  <a:lnTo>
                    <a:pt x="0" y="251"/>
                  </a:lnTo>
                  <a:lnTo>
                    <a:pt x="698" y="12044"/>
                  </a:lnTo>
                  <a:lnTo>
                    <a:pt x="1110" y="12044"/>
                  </a:lnTo>
                  <a:lnTo>
                    <a:pt x="18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2" name="Google Shape;485;p38"/>
            <p:cNvSpPr/>
            <p:nvPr/>
          </p:nvSpPr>
          <p:spPr>
            <a:xfrm>
              <a:off x="4216009" y="4039772"/>
              <a:ext cx="247306" cy="686561"/>
            </a:xfrm>
            <a:custGeom>
              <a:avLst/>
              <a:gdLst/>
              <a:ahLst/>
              <a:cxnLst/>
              <a:rect l="l" t="t" r="r" b="b"/>
              <a:pathLst>
                <a:path w="4403" h="12224" extrusionOk="0">
                  <a:moveTo>
                    <a:pt x="2792" y="1"/>
                  </a:moveTo>
                  <a:cubicBezTo>
                    <a:pt x="2792" y="144"/>
                    <a:pt x="1" y="12223"/>
                    <a:pt x="1" y="12223"/>
                  </a:cubicBezTo>
                  <a:lnTo>
                    <a:pt x="591" y="12223"/>
                  </a:lnTo>
                  <a:cubicBezTo>
                    <a:pt x="591" y="12223"/>
                    <a:pt x="4403" y="180"/>
                    <a:pt x="4296" y="180"/>
                  </a:cubicBezTo>
                  <a:cubicBezTo>
                    <a:pt x="4170" y="180"/>
                    <a:pt x="2792" y="1"/>
                    <a:pt x="2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3" name="Google Shape;486;p38"/>
            <p:cNvSpPr/>
            <p:nvPr/>
          </p:nvSpPr>
          <p:spPr>
            <a:xfrm>
              <a:off x="4612040" y="4039772"/>
              <a:ext cx="247306" cy="686561"/>
            </a:xfrm>
            <a:custGeom>
              <a:avLst/>
              <a:gdLst/>
              <a:ahLst/>
              <a:cxnLst/>
              <a:rect l="l" t="t" r="r" b="b"/>
              <a:pathLst>
                <a:path w="4403" h="12224" extrusionOk="0">
                  <a:moveTo>
                    <a:pt x="1611" y="1"/>
                  </a:moveTo>
                  <a:cubicBezTo>
                    <a:pt x="1611" y="1"/>
                    <a:pt x="233" y="180"/>
                    <a:pt x="108" y="180"/>
                  </a:cubicBezTo>
                  <a:cubicBezTo>
                    <a:pt x="0" y="180"/>
                    <a:pt x="3812" y="12223"/>
                    <a:pt x="3812" y="12223"/>
                  </a:cubicBezTo>
                  <a:lnTo>
                    <a:pt x="4403" y="12223"/>
                  </a:lnTo>
                  <a:cubicBezTo>
                    <a:pt x="4403" y="12223"/>
                    <a:pt x="1611" y="144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4" name="Google Shape;487;p38"/>
            <p:cNvSpPr/>
            <p:nvPr/>
          </p:nvSpPr>
          <p:spPr>
            <a:xfrm>
              <a:off x="4299417" y="3985516"/>
              <a:ext cx="496633" cy="81439"/>
            </a:xfrm>
            <a:custGeom>
              <a:avLst/>
              <a:gdLst/>
              <a:ahLst/>
              <a:cxnLst/>
              <a:rect l="l" t="t" r="r" b="b"/>
              <a:pathLst>
                <a:path w="8842" h="1450" extrusionOk="0">
                  <a:moveTo>
                    <a:pt x="3813" y="0"/>
                  </a:moveTo>
                  <a:cubicBezTo>
                    <a:pt x="90" y="0"/>
                    <a:pt x="1" y="1450"/>
                    <a:pt x="1" y="1450"/>
                  </a:cubicBezTo>
                  <a:lnTo>
                    <a:pt x="8841" y="1450"/>
                  </a:lnTo>
                  <a:cubicBezTo>
                    <a:pt x="8841" y="1450"/>
                    <a:pt x="7535" y="0"/>
                    <a:pt x="3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5" name="Google Shape;488;p38"/>
            <p:cNvSpPr/>
            <p:nvPr/>
          </p:nvSpPr>
          <p:spPr>
            <a:xfrm>
              <a:off x="4277343" y="4377499"/>
              <a:ext cx="516685" cy="26173"/>
            </a:xfrm>
            <a:custGeom>
              <a:avLst/>
              <a:gdLst/>
              <a:ahLst/>
              <a:cxnLst/>
              <a:rect l="l" t="t" r="r" b="b"/>
              <a:pathLst>
                <a:path w="9199" h="466" extrusionOk="0">
                  <a:moveTo>
                    <a:pt x="0" y="0"/>
                  </a:moveTo>
                  <a:lnTo>
                    <a:pt x="0" y="466"/>
                  </a:lnTo>
                  <a:lnTo>
                    <a:pt x="9198" y="466"/>
                  </a:lnTo>
                  <a:lnTo>
                    <a:pt x="9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6" name="Google Shape;489;p38"/>
            <p:cNvSpPr/>
            <p:nvPr/>
          </p:nvSpPr>
          <p:spPr>
            <a:xfrm>
              <a:off x="4775878" y="4391541"/>
              <a:ext cx="110594" cy="187029"/>
            </a:xfrm>
            <a:custGeom>
              <a:avLst/>
              <a:gdLst/>
              <a:ahLst/>
              <a:cxnLst/>
              <a:rect l="l" t="t" r="r" b="b"/>
              <a:pathLst>
                <a:path w="1969" h="3330" extrusionOk="0">
                  <a:moveTo>
                    <a:pt x="1969" y="1"/>
                  </a:moveTo>
                  <a:lnTo>
                    <a:pt x="985" y="19"/>
                  </a:lnTo>
                  <a:cubicBezTo>
                    <a:pt x="698" y="413"/>
                    <a:pt x="358" y="753"/>
                    <a:pt x="0" y="1075"/>
                  </a:cubicBezTo>
                  <a:cubicBezTo>
                    <a:pt x="108" y="1844"/>
                    <a:pt x="287" y="2596"/>
                    <a:pt x="537" y="3329"/>
                  </a:cubicBezTo>
                  <a:cubicBezTo>
                    <a:pt x="680" y="2757"/>
                    <a:pt x="770" y="2184"/>
                    <a:pt x="788" y="1594"/>
                  </a:cubicBezTo>
                  <a:cubicBezTo>
                    <a:pt x="770" y="1468"/>
                    <a:pt x="788" y="1343"/>
                    <a:pt x="841" y="1236"/>
                  </a:cubicBezTo>
                  <a:cubicBezTo>
                    <a:pt x="877" y="1164"/>
                    <a:pt x="931" y="1093"/>
                    <a:pt x="1002" y="1021"/>
                  </a:cubicBezTo>
                  <a:lnTo>
                    <a:pt x="19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7" name="Google Shape;490;p38"/>
            <p:cNvSpPr/>
            <p:nvPr/>
          </p:nvSpPr>
          <p:spPr>
            <a:xfrm>
              <a:off x="4196913" y="4429734"/>
              <a:ext cx="97451" cy="199105"/>
            </a:xfrm>
            <a:custGeom>
              <a:avLst/>
              <a:gdLst/>
              <a:ahLst/>
              <a:cxnLst/>
              <a:rect l="l" t="t" r="r" b="b"/>
              <a:pathLst>
                <a:path w="1735" h="3545" extrusionOk="0">
                  <a:moveTo>
                    <a:pt x="681" y="1"/>
                  </a:moveTo>
                  <a:lnTo>
                    <a:pt x="1" y="645"/>
                  </a:lnTo>
                  <a:lnTo>
                    <a:pt x="985" y="1576"/>
                  </a:lnTo>
                  <a:lnTo>
                    <a:pt x="931" y="3544"/>
                  </a:lnTo>
                  <a:cubicBezTo>
                    <a:pt x="1379" y="3133"/>
                    <a:pt x="1647" y="2560"/>
                    <a:pt x="1683" y="1952"/>
                  </a:cubicBezTo>
                  <a:cubicBezTo>
                    <a:pt x="1735" y="1182"/>
                    <a:pt x="1730" y="1078"/>
                    <a:pt x="1724" y="1078"/>
                  </a:cubicBezTo>
                  <a:cubicBezTo>
                    <a:pt x="1721" y="1078"/>
                    <a:pt x="1719" y="1093"/>
                    <a:pt x="1719" y="1093"/>
                  </a:cubicBezTo>
                  <a:lnTo>
                    <a:pt x="6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8" name="Google Shape;491;p38"/>
            <p:cNvSpPr/>
            <p:nvPr/>
          </p:nvSpPr>
          <p:spPr>
            <a:xfrm>
              <a:off x="4337610" y="3052764"/>
              <a:ext cx="531794" cy="283465"/>
            </a:xfrm>
            <a:custGeom>
              <a:avLst/>
              <a:gdLst/>
              <a:ahLst/>
              <a:cxnLst/>
              <a:rect l="l" t="t" r="r" b="b"/>
              <a:pathLst>
                <a:path w="9468" h="5047" extrusionOk="0">
                  <a:moveTo>
                    <a:pt x="2757" y="1"/>
                  </a:moveTo>
                  <a:cubicBezTo>
                    <a:pt x="2757" y="1"/>
                    <a:pt x="2381" y="734"/>
                    <a:pt x="2077" y="1200"/>
                  </a:cubicBezTo>
                  <a:cubicBezTo>
                    <a:pt x="2005" y="1307"/>
                    <a:pt x="1952" y="1379"/>
                    <a:pt x="1898" y="1450"/>
                  </a:cubicBezTo>
                  <a:lnTo>
                    <a:pt x="1880" y="1468"/>
                  </a:lnTo>
                  <a:lnTo>
                    <a:pt x="1826" y="1522"/>
                  </a:lnTo>
                  <a:lnTo>
                    <a:pt x="1737" y="1611"/>
                  </a:lnTo>
                  <a:cubicBezTo>
                    <a:pt x="1182" y="2041"/>
                    <a:pt x="609" y="2434"/>
                    <a:pt x="1" y="2792"/>
                  </a:cubicBezTo>
                  <a:cubicBezTo>
                    <a:pt x="1" y="2792"/>
                    <a:pt x="323" y="4421"/>
                    <a:pt x="3813" y="4922"/>
                  </a:cubicBezTo>
                  <a:cubicBezTo>
                    <a:pt x="4450" y="5011"/>
                    <a:pt x="5044" y="5047"/>
                    <a:pt x="5590" y="5047"/>
                  </a:cubicBezTo>
                  <a:cubicBezTo>
                    <a:pt x="8013" y="5047"/>
                    <a:pt x="9468" y="4331"/>
                    <a:pt x="9468" y="4331"/>
                  </a:cubicBezTo>
                  <a:lnTo>
                    <a:pt x="7105" y="2613"/>
                  </a:lnTo>
                  <a:lnTo>
                    <a:pt x="7070" y="2595"/>
                  </a:lnTo>
                  <a:lnTo>
                    <a:pt x="6658" y="2273"/>
                  </a:lnTo>
                  <a:cubicBezTo>
                    <a:pt x="6318" y="2041"/>
                    <a:pt x="5942" y="1701"/>
                    <a:pt x="6014" y="1271"/>
                  </a:cubicBezTo>
                  <a:lnTo>
                    <a:pt x="5888" y="913"/>
                  </a:lnTo>
                  <a:lnTo>
                    <a:pt x="5799" y="627"/>
                  </a:lnTo>
                  <a:lnTo>
                    <a:pt x="5584" y="72"/>
                  </a:lnTo>
                  <a:lnTo>
                    <a:pt x="27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9" name="Google Shape;492;p38"/>
            <p:cNvSpPr/>
            <p:nvPr/>
          </p:nvSpPr>
          <p:spPr>
            <a:xfrm>
              <a:off x="4353730" y="3005192"/>
              <a:ext cx="77455" cy="94919"/>
            </a:xfrm>
            <a:custGeom>
              <a:avLst/>
              <a:gdLst/>
              <a:ahLst/>
              <a:cxnLst/>
              <a:rect l="l" t="t" r="r" b="b"/>
              <a:pathLst>
                <a:path w="1379" h="1690" extrusionOk="0">
                  <a:moveTo>
                    <a:pt x="733" y="1"/>
                  </a:moveTo>
                  <a:cubicBezTo>
                    <a:pt x="536" y="1"/>
                    <a:pt x="341" y="89"/>
                    <a:pt x="215" y="257"/>
                  </a:cubicBezTo>
                  <a:cubicBezTo>
                    <a:pt x="0" y="615"/>
                    <a:pt x="358" y="1045"/>
                    <a:pt x="662" y="1367"/>
                  </a:cubicBezTo>
                  <a:cubicBezTo>
                    <a:pt x="736" y="1455"/>
                    <a:pt x="955" y="1689"/>
                    <a:pt x="1210" y="1689"/>
                  </a:cubicBezTo>
                  <a:cubicBezTo>
                    <a:pt x="1265" y="1689"/>
                    <a:pt x="1321" y="1678"/>
                    <a:pt x="1378" y="1653"/>
                  </a:cubicBezTo>
                  <a:lnTo>
                    <a:pt x="1128" y="132"/>
                  </a:lnTo>
                  <a:cubicBezTo>
                    <a:pt x="1010" y="44"/>
                    <a:pt x="871" y="1"/>
                    <a:pt x="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0" name="Google Shape;493;p38"/>
            <p:cNvSpPr/>
            <p:nvPr/>
          </p:nvSpPr>
          <p:spPr>
            <a:xfrm>
              <a:off x="4688426" y="3005697"/>
              <a:ext cx="67907" cy="98401"/>
            </a:xfrm>
            <a:custGeom>
              <a:avLst/>
              <a:gdLst/>
              <a:ahLst/>
              <a:cxnLst/>
              <a:rect l="l" t="t" r="r" b="b"/>
              <a:pathLst>
                <a:path w="1209" h="1752" extrusionOk="0">
                  <a:moveTo>
                    <a:pt x="622" y="0"/>
                  </a:moveTo>
                  <a:cubicBezTo>
                    <a:pt x="531" y="0"/>
                    <a:pt x="444" y="37"/>
                    <a:pt x="376" y="123"/>
                  </a:cubicBezTo>
                  <a:lnTo>
                    <a:pt x="0" y="1751"/>
                  </a:lnTo>
                  <a:cubicBezTo>
                    <a:pt x="161" y="1733"/>
                    <a:pt x="305" y="1716"/>
                    <a:pt x="448" y="1698"/>
                  </a:cubicBezTo>
                  <a:cubicBezTo>
                    <a:pt x="877" y="1590"/>
                    <a:pt x="1146" y="1107"/>
                    <a:pt x="1181" y="660"/>
                  </a:cubicBezTo>
                  <a:cubicBezTo>
                    <a:pt x="1208" y="325"/>
                    <a:pt x="895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1" name="Google Shape;494;p38"/>
            <p:cNvSpPr/>
            <p:nvPr/>
          </p:nvSpPr>
          <p:spPr>
            <a:xfrm>
              <a:off x="4454829" y="3063998"/>
              <a:ext cx="203439" cy="42236"/>
            </a:xfrm>
            <a:custGeom>
              <a:avLst/>
              <a:gdLst/>
              <a:ahLst/>
              <a:cxnLst/>
              <a:rect l="l" t="t" r="r" b="b"/>
              <a:pathLst>
                <a:path w="3622" h="752" extrusionOk="0">
                  <a:moveTo>
                    <a:pt x="3462" y="0"/>
                  </a:moveTo>
                  <a:cubicBezTo>
                    <a:pt x="3445" y="0"/>
                    <a:pt x="3427" y="5"/>
                    <a:pt x="3408" y="15"/>
                  </a:cubicBezTo>
                  <a:cubicBezTo>
                    <a:pt x="2729" y="355"/>
                    <a:pt x="1993" y="530"/>
                    <a:pt x="1250" y="530"/>
                  </a:cubicBezTo>
                  <a:cubicBezTo>
                    <a:pt x="895" y="530"/>
                    <a:pt x="539" y="490"/>
                    <a:pt x="187" y="409"/>
                  </a:cubicBezTo>
                  <a:cubicBezTo>
                    <a:pt x="176" y="406"/>
                    <a:pt x="165" y="405"/>
                    <a:pt x="155" y="405"/>
                  </a:cubicBezTo>
                  <a:cubicBezTo>
                    <a:pt x="36" y="405"/>
                    <a:pt x="1" y="591"/>
                    <a:pt x="133" y="624"/>
                  </a:cubicBezTo>
                  <a:lnTo>
                    <a:pt x="115" y="624"/>
                  </a:lnTo>
                  <a:cubicBezTo>
                    <a:pt x="483" y="710"/>
                    <a:pt x="858" y="752"/>
                    <a:pt x="1232" y="752"/>
                  </a:cubicBezTo>
                  <a:cubicBezTo>
                    <a:pt x="2023" y="752"/>
                    <a:pt x="2811" y="565"/>
                    <a:pt x="3515" y="212"/>
                  </a:cubicBezTo>
                  <a:cubicBezTo>
                    <a:pt x="3622" y="151"/>
                    <a:pt x="3560" y="0"/>
                    <a:pt x="3462" y="0"/>
                  </a:cubicBezTo>
                  <a:close/>
                </a:path>
              </a:pathLst>
            </a:custGeom>
            <a:solidFill>
              <a:srgbClr val="2D2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2" name="Google Shape;495;p38"/>
            <p:cNvSpPr/>
            <p:nvPr/>
          </p:nvSpPr>
          <p:spPr>
            <a:xfrm>
              <a:off x="4440170" y="3087980"/>
              <a:ext cx="294542" cy="153667"/>
            </a:xfrm>
            <a:custGeom>
              <a:avLst/>
              <a:gdLst/>
              <a:ahLst/>
              <a:cxnLst/>
              <a:rect l="l" t="t" r="r" b="b"/>
              <a:pathLst>
                <a:path w="5244" h="2736" extrusionOk="0">
                  <a:moveTo>
                    <a:pt x="3955" y="0"/>
                  </a:moveTo>
                  <a:cubicBezTo>
                    <a:pt x="2953" y="107"/>
                    <a:pt x="967" y="340"/>
                    <a:pt x="251" y="573"/>
                  </a:cubicBezTo>
                  <a:cubicBezTo>
                    <a:pt x="179" y="662"/>
                    <a:pt x="126" y="752"/>
                    <a:pt x="72" y="823"/>
                  </a:cubicBezTo>
                  <a:lnTo>
                    <a:pt x="54" y="841"/>
                  </a:lnTo>
                  <a:lnTo>
                    <a:pt x="0" y="895"/>
                  </a:lnTo>
                  <a:cubicBezTo>
                    <a:pt x="469" y="1935"/>
                    <a:pt x="1226" y="2736"/>
                    <a:pt x="2714" y="2736"/>
                  </a:cubicBezTo>
                  <a:cubicBezTo>
                    <a:pt x="3043" y="2736"/>
                    <a:pt x="3407" y="2697"/>
                    <a:pt x="3812" y="2613"/>
                  </a:cubicBezTo>
                  <a:cubicBezTo>
                    <a:pt x="4420" y="2487"/>
                    <a:pt x="4886" y="2112"/>
                    <a:pt x="5244" y="1968"/>
                  </a:cubicBezTo>
                  <a:lnTo>
                    <a:pt x="4832" y="1646"/>
                  </a:lnTo>
                  <a:cubicBezTo>
                    <a:pt x="4492" y="1414"/>
                    <a:pt x="4116" y="1056"/>
                    <a:pt x="4188" y="644"/>
                  </a:cubicBezTo>
                  <a:lnTo>
                    <a:pt x="4062" y="286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3" name="Google Shape;496;p38"/>
            <p:cNvSpPr/>
            <p:nvPr/>
          </p:nvSpPr>
          <p:spPr>
            <a:xfrm>
              <a:off x="4367771" y="2874886"/>
              <a:ext cx="371997" cy="345527"/>
            </a:xfrm>
            <a:custGeom>
              <a:avLst/>
              <a:gdLst/>
              <a:ahLst/>
              <a:cxnLst/>
              <a:rect l="l" t="t" r="r" b="b"/>
              <a:pathLst>
                <a:path w="6623" h="6152" extrusionOk="0">
                  <a:moveTo>
                    <a:pt x="5996" y="0"/>
                  </a:moveTo>
                  <a:lnTo>
                    <a:pt x="216" y="466"/>
                  </a:lnTo>
                  <a:cubicBezTo>
                    <a:pt x="1" y="2416"/>
                    <a:pt x="717" y="4474"/>
                    <a:pt x="2005" y="5637"/>
                  </a:cubicBezTo>
                  <a:cubicBezTo>
                    <a:pt x="2166" y="5780"/>
                    <a:pt x="2345" y="5906"/>
                    <a:pt x="2560" y="6013"/>
                  </a:cubicBezTo>
                  <a:cubicBezTo>
                    <a:pt x="2831" y="6108"/>
                    <a:pt x="3112" y="6151"/>
                    <a:pt x="3388" y="6151"/>
                  </a:cubicBezTo>
                  <a:cubicBezTo>
                    <a:pt x="3477" y="6151"/>
                    <a:pt x="3565" y="6147"/>
                    <a:pt x="3651" y="6138"/>
                  </a:cubicBezTo>
                  <a:cubicBezTo>
                    <a:pt x="4743" y="6049"/>
                    <a:pt x="5530" y="5154"/>
                    <a:pt x="6049" y="3955"/>
                  </a:cubicBezTo>
                  <a:cubicBezTo>
                    <a:pt x="6550" y="2702"/>
                    <a:pt x="6622" y="1307"/>
                    <a:pt x="6246" y="18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4" name="Google Shape;497;p38"/>
            <p:cNvSpPr/>
            <p:nvPr/>
          </p:nvSpPr>
          <p:spPr>
            <a:xfrm>
              <a:off x="3932593" y="3694013"/>
              <a:ext cx="959959" cy="789062"/>
            </a:xfrm>
            <a:custGeom>
              <a:avLst/>
              <a:gdLst/>
              <a:ahLst/>
              <a:cxnLst/>
              <a:rect l="l" t="t" r="r" b="b"/>
              <a:pathLst>
                <a:path w="17091" h="14049" extrusionOk="0">
                  <a:moveTo>
                    <a:pt x="17090" y="1"/>
                  </a:moveTo>
                  <a:lnTo>
                    <a:pt x="6049" y="734"/>
                  </a:lnTo>
                  <a:cubicBezTo>
                    <a:pt x="4152" y="1683"/>
                    <a:pt x="2470" y="2989"/>
                    <a:pt x="1110" y="4600"/>
                  </a:cubicBezTo>
                  <a:cubicBezTo>
                    <a:pt x="716" y="5029"/>
                    <a:pt x="412" y="5530"/>
                    <a:pt x="233" y="6067"/>
                  </a:cubicBezTo>
                  <a:cubicBezTo>
                    <a:pt x="0" y="6944"/>
                    <a:pt x="269" y="7893"/>
                    <a:pt x="627" y="8734"/>
                  </a:cubicBezTo>
                  <a:cubicBezTo>
                    <a:pt x="1557" y="10881"/>
                    <a:pt x="2899" y="12921"/>
                    <a:pt x="4796" y="14048"/>
                  </a:cubicBezTo>
                  <a:lnTo>
                    <a:pt x="5798" y="13189"/>
                  </a:lnTo>
                  <a:cubicBezTo>
                    <a:pt x="4796" y="11633"/>
                    <a:pt x="4241" y="9825"/>
                    <a:pt x="4206" y="7964"/>
                  </a:cubicBezTo>
                  <a:cubicBezTo>
                    <a:pt x="4188" y="7839"/>
                    <a:pt x="4206" y="7714"/>
                    <a:pt x="4259" y="7588"/>
                  </a:cubicBezTo>
                  <a:cubicBezTo>
                    <a:pt x="4367" y="7427"/>
                    <a:pt x="4546" y="7320"/>
                    <a:pt x="4742" y="7302"/>
                  </a:cubicBezTo>
                  <a:cubicBezTo>
                    <a:pt x="7087" y="6765"/>
                    <a:pt x="9431" y="6121"/>
                    <a:pt x="11614" y="5065"/>
                  </a:cubicBezTo>
                  <a:lnTo>
                    <a:pt x="170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5" name="Google Shape;498;p38"/>
            <p:cNvSpPr/>
            <p:nvPr/>
          </p:nvSpPr>
          <p:spPr>
            <a:xfrm>
              <a:off x="4561771" y="3734228"/>
              <a:ext cx="671482" cy="707623"/>
            </a:xfrm>
            <a:custGeom>
              <a:avLst/>
              <a:gdLst/>
              <a:ahLst/>
              <a:cxnLst/>
              <a:rect l="l" t="t" r="r" b="b"/>
              <a:pathLst>
                <a:path w="11955" h="12599" extrusionOk="0">
                  <a:moveTo>
                    <a:pt x="4868" y="1"/>
                  </a:moveTo>
                  <a:cubicBezTo>
                    <a:pt x="4814" y="18"/>
                    <a:pt x="3812" y="967"/>
                    <a:pt x="3759" y="1021"/>
                  </a:cubicBezTo>
                  <a:cubicBezTo>
                    <a:pt x="3687" y="1092"/>
                    <a:pt x="376" y="3902"/>
                    <a:pt x="376" y="3902"/>
                  </a:cubicBezTo>
                  <a:lnTo>
                    <a:pt x="1" y="4528"/>
                  </a:lnTo>
                  <a:cubicBezTo>
                    <a:pt x="1" y="4528"/>
                    <a:pt x="1074" y="4582"/>
                    <a:pt x="1235" y="4618"/>
                  </a:cubicBezTo>
                  <a:cubicBezTo>
                    <a:pt x="1379" y="4653"/>
                    <a:pt x="6246" y="6944"/>
                    <a:pt x="6622" y="7069"/>
                  </a:cubicBezTo>
                  <a:cubicBezTo>
                    <a:pt x="6693" y="7105"/>
                    <a:pt x="6783" y="7159"/>
                    <a:pt x="6819" y="7248"/>
                  </a:cubicBezTo>
                  <a:cubicBezTo>
                    <a:pt x="6819" y="7320"/>
                    <a:pt x="6801" y="7391"/>
                    <a:pt x="6765" y="7463"/>
                  </a:cubicBezTo>
                  <a:cubicBezTo>
                    <a:pt x="6067" y="8930"/>
                    <a:pt x="5226" y="10326"/>
                    <a:pt x="4242" y="11614"/>
                  </a:cubicBezTo>
                  <a:cubicBezTo>
                    <a:pt x="4170" y="11686"/>
                    <a:pt x="4134" y="11758"/>
                    <a:pt x="4134" y="11847"/>
                  </a:cubicBezTo>
                  <a:cubicBezTo>
                    <a:pt x="4134" y="11847"/>
                    <a:pt x="4134" y="11847"/>
                    <a:pt x="4134" y="11865"/>
                  </a:cubicBezTo>
                  <a:cubicBezTo>
                    <a:pt x="4224" y="11919"/>
                    <a:pt x="4295" y="11972"/>
                    <a:pt x="4367" y="12008"/>
                  </a:cubicBezTo>
                  <a:cubicBezTo>
                    <a:pt x="4528" y="12116"/>
                    <a:pt x="4689" y="12205"/>
                    <a:pt x="4850" y="12330"/>
                  </a:cubicBezTo>
                  <a:cubicBezTo>
                    <a:pt x="4958" y="12420"/>
                    <a:pt x="5101" y="12509"/>
                    <a:pt x="5226" y="12599"/>
                  </a:cubicBezTo>
                  <a:cubicBezTo>
                    <a:pt x="7284" y="11096"/>
                    <a:pt x="9378" y="9628"/>
                    <a:pt x="10970" y="7642"/>
                  </a:cubicBezTo>
                  <a:cubicBezTo>
                    <a:pt x="11364" y="7141"/>
                    <a:pt x="11758" y="6604"/>
                    <a:pt x="11865" y="5978"/>
                  </a:cubicBezTo>
                  <a:cubicBezTo>
                    <a:pt x="11955" y="5262"/>
                    <a:pt x="11740" y="4528"/>
                    <a:pt x="11275" y="3955"/>
                  </a:cubicBezTo>
                  <a:cubicBezTo>
                    <a:pt x="10809" y="3401"/>
                    <a:pt x="10272" y="2935"/>
                    <a:pt x="9664" y="2560"/>
                  </a:cubicBezTo>
                  <a:cubicBezTo>
                    <a:pt x="8376" y="1647"/>
                    <a:pt x="7033" y="824"/>
                    <a:pt x="5638" y="90"/>
                  </a:cubicBezTo>
                  <a:lnTo>
                    <a:pt x="48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6" name="Google Shape;499;p38"/>
            <p:cNvSpPr/>
            <p:nvPr/>
          </p:nvSpPr>
          <p:spPr>
            <a:xfrm>
              <a:off x="4696458" y="3284955"/>
              <a:ext cx="406147" cy="596079"/>
            </a:xfrm>
            <a:custGeom>
              <a:avLst/>
              <a:gdLst/>
              <a:ahLst/>
              <a:cxnLst/>
              <a:rect l="l" t="t" r="r" b="b"/>
              <a:pathLst>
                <a:path w="7231" h="10613" extrusionOk="0">
                  <a:moveTo>
                    <a:pt x="2774" y="0"/>
                  </a:moveTo>
                  <a:lnTo>
                    <a:pt x="376" y="2595"/>
                  </a:lnTo>
                  <a:lnTo>
                    <a:pt x="36" y="2953"/>
                  </a:lnTo>
                  <a:lnTo>
                    <a:pt x="1" y="2989"/>
                  </a:lnTo>
                  <a:lnTo>
                    <a:pt x="36" y="3007"/>
                  </a:lnTo>
                  <a:cubicBezTo>
                    <a:pt x="1629" y="3669"/>
                    <a:pt x="3007" y="4761"/>
                    <a:pt x="4027" y="6138"/>
                  </a:cubicBezTo>
                  <a:cubicBezTo>
                    <a:pt x="4993" y="7481"/>
                    <a:pt x="5727" y="8966"/>
                    <a:pt x="6174" y="10559"/>
                  </a:cubicBezTo>
                  <a:lnTo>
                    <a:pt x="6192" y="10612"/>
                  </a:lnTo>
                  <a:lnTo>
                    <a:pt x="6854" y="10559"/>
                  </a:lnTo>
                  <a:cubicBezTo>
                    <a:pt x="7177" y="9503"/>
                    <a:pt x="7230" y="8393"/>
                    <a:pt x="7033" y="7302"/>
                  </a:cubicBezTo>
                  <a:cubicBezTo>
                    <a:pt x="6819" y="6210"/>
                    <a:pt x="6497" y="5154"/>
                    <a:pt x="6049" y="4152"/>
                  </a:cubicBezTo>
                  <a:cubicBezTo>
                    <a:pt x="5727" y="3311"/>
                    <a:pt x="5298" y="2524"/>
                    <a:pt x="4814" y="1790"/>
                  </a:cubicBezTo>
                  <a:cubicBezTo>
                    <a:pt x="4689" y="1647"/>
                    <a:pt x="4582" y="1486"/>
                    <a:pt x="4456" y="1343"/>
                  </a:cubicBezTo>
                  <a:cubicBezTo>
                    <a:pt x="4242" y="1092"/>
                    <a:pt x="4009" y="859"/>
                    <a:pt x="3759" y="645"/>
                  </a:cubicBezTo>
                  <a:cubicBezTo>
                    <a:pt x="3454" y="394"/>
                    <a:pt x="3132" y="179"/>
                    <a:pt x="2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7" name="Google Shape;500;p38"/>
            <p:cNvSpPr/>
            <p:nvPr/>
          </p:nvSpPr>
          <p:spPr>
            <a:xfrm>
              <a:off x="4698480" y="3321126"/>
              <a:ext cx="345823" cy="556876"/>
            </a:xfrm>
            <a:custGeom>
              <a:avLst/>
              <a:gdLst/>
              <a:ahLst/>
              <a:cxnLst/>
              <a:rect l="l" t="t" r="r" b="b"/>
              <a:pathLst>
                <a:path w="6157" h="9915" extrusionOk="0">
                  <a:moveTo>
                    <a:pt x="3723" y="1"/>
                  </a:moveTo>
                  <a:lnTo>
                    <a:pt x="3239" y="323"/>
                  </a:lnTo>
                  <a:lnTo>
                    <a:pt x="358" y="1951"/>
                  </a:lnTo>
                  <a:lnTo>
                    <a:pt x="0" y="2148"/>
                  </a:lnTo>
                  <a:lnTo>
                    <a:pt x="18" y="2309"/>
                  </a:lnTo>
                  <a:lnTo>
                    <a:pt x="18" y="2363"/>
                  </a:lnTo>
                  <a:cubicBezTo>
                    <a:pt x="1593" y="3025"/>
                    <a:pt x="2971" y="4117"/>
                    <a:pt x="3991" y="5494"/>
                  </a:cubicBezTo>
                  <a:cubicBezTo>
                    <a:pt x="4957" y="6837"/>
                    <a:pt x="5691" y="8322"/>
                    <a:pt x="6156" y="9915"/>
                  </a:cubicBezTo>
                  <a:cubicBezTo>
                    <a:pt x="6156" y="9539"/>
                    <a:pt x="6120" y="9163"/>
                    <a:pt x="6031" y="8787"/>
                  </a:cubicBezTo>
                  <a:cubicBezTo>
                    <a:pt x="5548" y="6282"/>
                    <a:pt x="2524" y="2667"/>
                    <a:pt x="2524" y="2667"/>
                  </a:cubicBezTo>
                  <a:cubicBezTo>
                    <a:pt x="2524" y="2667"/>
                    <a:pt x="3973" y="1146"/>
                    <a:pt x="4420" y="699"/>
                  </a:cubicBezTo>
                  <a:cubicBezTo>
                    <a:pt x="4206" y="448"/>
                    <a:pt x="3973" y="215"/>
                    <a:pt x="3723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8" name="Google Shape;501;p38"/>
            <p:cNvSpPr/>
            <p:nvPr/>
          </p:nvSpPr>
          <p:spPr>
            <a:xfrm>
              <a:off x="4095420" y="3171387"/>
              <a:ext cx="863463" cy="570917"/>
            </a:xfrm>
            <a:custGeom>
              <a:avLst/>
              <a:gdLst/>
              <a:ahLst/>
              <a:cxnLst/>
              <a:rect l="l" t="t" r="r" b="b"/>
              <a:pathLst>
                <a:path w="15373" h="10165" extrusionOk="0">
                  <a:moveTo>
                    <a:pt x="5136" y="0"/>
                  </a:moveTo>
                  <a:cubicBezTo>
                    <a:pt x="5136" y="0"/>
                    <a:pt x="3203" y="680"/>
                    <a:pt x="2094" y="1432"/>
                  </a:cubicBezTo>
                  <a:cubicBezTo>
                    <a:pt x="1307" y="1987"/>
                    <a:pt x="609" y="2649"/>
                    <a:pt x="0" y="3382"/>
                  </a:cubicBezTo>
                  <a:lnTo>
                    <a:pt x="2792" y="4707"/>
                  </a:lnTo>
                  <a:lnTo>
                    <a:pt x="3901" y="5244"/>
                  </a:lnTo>
                  <a:lnTo>
                    <a:pt x="2756" y="10129"/>
                  </a:lnTo>
                  <a:lnTo>
                    <a:pt x="14227" y="10165"/>
                  </a:lnTo>
                  <a:lnTo>
                    <a:pt x="12258" y="5745"/>
                  </a:lnTo>
                  <a:lnTo>
                    <a:pt x="12151" y="5476"/>
                  </a:lnTo>
                  <a:lnTo>
                    <a:pt x="12133" y="5440"/>
                  </a:lnTo>
                  <a:lnTo>
                    <a:pt x="13010" y="4760"/>
                  </a:lnTo>
                  <a:lnTo>
                    <a:pt x="15372" y="2971"/>
                  </a:lnTo>
                  <a:cubicBezTo>
                    <a:pt x="14638" y="1933"/>
                    <a:pt x="13332" y="1289"/>
                    <a:pt x="11954" y="573"/>
                  </a:cubicBezTo>
                  <a:lnTo>
                    <a:pt x="11561" y="841"/>
                  </a:lnTo>
                  <a:cubicBezTo>
                    <a:pt x="10605" y="1294"/>
                    <a:pt x="9570" y="1543"/>
                    <a:pt x="8516" y="1543"/>
                  </a:cubicBezTo>
                  <a:cubicBezTo>
                    <a:pt x="8445" y="1543"/>
                    <a:pt x="8374" y="1542"/>
                    <a:pt x="8304" y="1539"/>
                  </a:cubicBezTo>
                  <a:cubicBezTo>
                    <a:pt x="7176" y="1486"/>
                    <a:pt x="6049" y="1020"/>
                    <a:pt x="5333" y="161"/>
                  </a:cubicBezTo>
                  <a:lnTo>
                    <a:pt x="51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9" name="Google Shape;502;p38"/>
            <p:cNvSpPr/>
            <p:nvPr/>
          </p:nvSpPr>
          <p:spPr>
            <a:xfrm>
              <a:off x="4534642" y="3133194"/>
              <a:ext cx="49315" cy="38248"/>
            </a:xfrm>
            <a:custGeom>
              <a:avLst/>
              <a:gdLst/>
              <a:ahLst/>
              <a:cxnLst/>
              <a:rect l="l" t="t" r="r" b="b"/>
              <a:pathLst>
                <a:path w="878" h="681" extrusionOk="0">
                  <a:moveTo>
                    <a:pt x="197" y="0"/>
                  </a:moveTo>
                  <a:cubicBezTo>
                    <a:pt x="197" y="72"/>
                    <a:pt x="144" y="126"/>
                    <a:pt x="90" y="161"/>
                  </a:cubicBezTo>
                  <a:cubicBezTo>
                    <a:pt x="36" y="197"/>
                    <a:pt x="0" y="251"/>
                    <a:pt x="0" y="305"/>
                  </a:cubicBezTo>
                  <a:cubicBezTo>
                    <a:pt x="0" y="448"/>
                    <a:pt x="72" y="537"/>
                    <a:pt x="161" y="537"/>
                  </a:cubicBezTo>
                  <a:cubicBezTo>
                    <a:pt x="215" y="537"/>
                    <a:pt x="251" y="609"/>
                    <a:pt x="269" y="662"/>
                  </a:cubicBezTo>
                  <a:cubicBezTo>
                    <a:pt x="269" y="662"/>
                    <a:pt x="269" y="662"/>
                    <a:pt x="287" y="680"/>
                  </a:cubicBezTo>
                  <a:lnTo>
                    <a:pt x="591" y="680"/>
                  </a:lnTo>
                  <a:lnTo>
                    <a:pt x="591" y="662"/>
                  </a:lnTo>
                  <a:cubicBezTo>
                    <a:pt x="609" y="627"/>
                    <a:pt x="627" y="591"/>
                    <a:pt x="645" y="555"/>
                  </a:cubicBezTo>
                  <a:cubicBezTo>
                    <a:pt x="663" y="537"/>
                    <a:pt x="680" y="537"/>
                    <a:pt x="698" y="537"/>
                  </a:cubicBezTo>
                  <a:cubicBezTo>
                    <a:pt x="788" y="537"/>
                    <a:pt x="859" y="448"/>
                    <a:pt x="859" y="305"/>
                  </a:cubicBezTo>
                  <a:cubicBezTo>
                    <a:pt x="877" y="251"/>
                    <a:pt x="824" y="215"/>
                    <a:pt x="788" y="179"/>
                  </a:cubicBezTo>
                  <a:cubicBezTo>
                    <a:pt x="752" y="143"/>
                    <a:pt x="734" y="126"/>
                    <a:pt x="698" y="90"/>
                  </a:cubicBezTo>
                  <a:cubicBezTo>
                    <a:pt x="680" y="72"/>
                    <a:pt x="680" y="36"/>
                    <a:pt x="680" y="0"/>
                  </a:cubicBezTo>
                  <a:lnTo>
                    <a:pt x="591" y="0"/>
                  </a:lnTo>
                  <a:cubicBezTo>
                    <a:pt x="591" y="90"/>
                    <a:pt x="627" y="161"/>
                    <a:pt x="698" y="197"/>
                  </a:cubicBezTo>
                  <a:lnTo>
                    <a:pt x="734" y="233"/>
                  </a:lnTo>
                  <a:cubicBezTo>
                    <a:pt x="770" y="269"/>
                    <a:pt x="788" y="287"/>
                    <a:pt x="788" y="305"/>
                  </a:cubicBezTo>
                  <a:cubicBezTo>
                    <a:pt x="788" y="376"/>
                    <a:pt x="770" y="448"/>
                    <a:pt x="698" y="448"/>
                  </a:cubicBezTo>
                  <a:lnTo>
                    <a:pt x="663" y="448"/>
                  </a:lnTo>
                  <a:cubicBezTo>
                    <a:pt x="609" y="466"/>
                    <a:pt x="555" y="519"/>
                    <a:pt x="537" y="591"/>
                  </a:cubicBezTo>
                  <a:lnTo>
                    <a:pt x="340" y="591"/>
                  </a:lnTo>
                  <a:cubicBezTo>
                    <a:pt x="305" y="537"/>
                    <a:pt x="251" y="448"/>
                    <a:pt x="161" y="448"/>
                  </a:cubicBezTo>
                  <a:cubicBezTo>
                    <a:pt x="90" y="448"/>
                    <a:pt x="72" y="376"/>
                    <a:pt x="72" y="305"/>
                  </a:cubicBezTo>
                  <a:cubicBezTo>
                    <a:pt x="72" y="287"/>
                    <a:pt x="108" y="251"/>
                    <a:pt x="144" y="233"/>
                  </a:cubicBezTo>
                  <a:cubicBezTo>
                    <a:pt x="215" y="179"/>
                    <a:pt x="269" y="90"/>
                    <a:pt x="26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30" name="Google Shape;503;p38"/>
            <p:cNvSpPr/>
            <p:nvPr/>
          </p:nvSpPr>
          <p:spPr>
            <a:xfrm>
              <a:off x="4563793" y="3039734"/>
              <a:ext cx="19153" cy="89471"/>
            </a:xfrm>
            <a:custGeom>
              <a:avLst/>
              <a:gdLst/>
              <a:ahLst/>
              <a:cxnLst/>
              <a:rect l="l" t="t" r="r" b="b"/>
              <a:pathLst>
                <a:path w="341" h="1593" extrusionOk="0">
                  <a:moveTo>
                    <a:pt x="251" y="0"/>
                  </a:moveTo>
                  <a:cubicBezTo>
                    <a:pt x="72" y="519"/>
                    <a:pt x="0" y="1056"/>
                    <a:pt x="36" y="1593"/>
                  </a:cubicBezTo>
                  <a:lnTo>
                    <a:pt x="126" y="1593"/>
                  </a:lnTo>
                  <a:cubicBezTo>
                    <a:pt x="126" y="1575"/>
                    <a:pt x="54" y="644"/>
                    <a:pt x="34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31" name="Google Shape;504;p38"/>
            <p:cNvSpPr/>
            <p:nvPr/>
          </p:nvSpPr>
          <p:spPr>
            <a:xfrm>
              <a:off x="4444102" y="3067143"/>
              <a:ext cx="82903" cy="20613"/>
            </a:xfrm>
            <a:custGeom>
              <a:avLst/>
              <a:gdLst/>
              <a:ahLst/>
              <a:cxnLst/>
              <a:rect l="l" t="t" r="r" b="b"/>
              <a:pathLst>
                <a:path w="1476" h="367" extrusionOk="0">
                  <a:moveTo>
                    <a:pt x="82" y="1"/>
                  </a:moveTo>
                  <a:cubicBezTo>
                    <a:pt x="41" y="1"/>
                    <a:pt x="0" y="47"/>
                    <a:pt x="38" y="85"/>
                  </a:cubicBezTo>
                  <a:cubicBezTo>
                    <a:pt x="199" y="317"/>
                    <a:pt x="467" y="335"/>
                    <a:pt x="718" y="353"/>
                  </a:cubicBezTo>
                  <a:cubicBezTo>
                    <a:pt x="774" y="362"/>
                    <a:pt x="832" y="366"/>
                    <a:pt x="889" y="366"/>
                  </a:cubicBezTo>
                  <a:cubicBezTo>
                    <a:pt x="1070" y="366"/>
                    <a:pt x="1253" y="323"/>
                    <a:pt x="1416" y="228"/>
                  </a:cubicBezTo>
                  <a:cubicBezTo>
                    <a:pt x="1476" y="183"/>
                    <a:pt x="1435" y="112"/>
                    <a:pt x="1388" y="112"/>
                  </a:cubicBezTo>
                  <a:cubicBezTo>
                    <a:pt x="1379" y="112"/>
                    <a:pt x="1370" y="115"/>
                    <a:pt x="1362" y="120"/>
                  </a:cubicBezTo>
                  <a:cubicBezTo>
                    <a:pt x="1220" y="205"/>
                    <a:pt x="1056" y="257"/>
                    <a:pt x="888" y="257"/>
                  </a:cubicBezTo>
                  <a:cubicBezTo>
                    <a:pt x="843" y="257"/>
                    <a:pt x="798" y="253"/>
                    <a:pt x="753" y="246"/>
                  </a:cubicBezTo>
                  <a:cubicBezTo>
                    <a:pt x="539" y="228"/>
                    <a:pt x="270" y="228"/>
                    <a:pt x="127" y="31"/>
                  </a:cubicBezTo>
                  <a:cubicBezTo>
                    <a:pt x="116" y="9"/>
                    <a:pt x="99" y="1"/>
                    <a:pt x="8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32" name="Google Shape;505;p38"/>
            <p:cNvSpPr/>
            <p:nvPr/>
          </p:nvSpPr>
          <p:spPr>
            <a:xfrm>
              <a:off x="4586147" y="3072759"/>
              <a:ext cx="85992" cy="16906"/>
            </a:xfrm>
            <a:custGeom>
              <a:avLst/>
              <a:gdLst/>
              <a:ahLst/>
              <a:cxnLst/>
              <a:rect l="l" t="t" r="r" b="b"/>
              <a:pathLst>
                <a:path w="1531" h="301" extrusionOk="0">
                  <a:moveTo>
                    <a:pt x="1446" y="0"/>
                  </a:moveTo>
                  <a:cubicBezTo>
                    <a:pt x="1440" y="0"/>
                    <a:pt x="1434" y="1"/>
                    <a:pt x="1428" y="3"/>
                  </a:cubicBezTo>
                  <a:cubicBezTo>
                    <a:pt x="1218" y="130"/>
                    <a:pt x="985" y="193"/>
                    <a:pt x="753" y="193"/>
                  </a:cubicBezTo>
                  <a:cubicBezTo>
                    <a:pt x="529" y="193"/>
                    <a:pt x="305" y="135"/>
                    <a:pt x="103" y="20"/>
                  </a:cubicBezTo>
                  <a:cubicBezTo>
                    <a:pt x="99" y="19"/>
                    <a:pt x="94" y="18"/>
                    <a:pt x="89" y="18"/>
                  </a:cubicBezTo>
                  <a:cubicBezTo>
                    <a:pt x="41" y="18"/>
                    <a:pt x="1" y="95"/>
                    <a:pt x="50" y="128"/>
                  </a:cubicBezTo>
                  <a:cubicBezTo>
                    <a:pt x="269" y="242"/>
                    <a:pt x="510" y="300"/>
                    <a:pt x="752" y="300"/>
                  </a:cubicBezTo>
                  <a:cubicBezTo>
                    <a:pt x="1003" y="300"/>
                    <a:pt x="1254" y="238"/>
                    <a:pt x="1481" y="110"/>
                  </a:cubicBezTo>
                  <a:cubicBezTo>
                    <a:pt x="1530" y="77"/>
                    <a:pt x="1505" y="0"/>
                    <a:pt x="144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33" name="Google Shape;506;p38"/>
            <p:cNvSpPr/>
            <p:nvPr/>
          </p:nvSpPr>
          <p:spPr>
            <a:xfrm>
              <a:off x="4580867" y="3012044"/>
              <a:ext cx="114638" cy="27858"/>
            </a:xfrm>
            <a:custGeom>
              <a:avLst/>
              <a:gdLst/>
              <a:ahLst/>
              <a:cxnLst/>
              <a:rect l="l" t="t" r="r" b="b"/>
              <a:pathLst>
                <a:path w="2041" h="496" extrusionOk="0">
                  <a:moveTo>
                    <a:pt x="1528" y="1"/>
                  </a:moveTo>
                  <a:cubicBezTo>
                    <a:pt x="1490" y="1"/>
                    <a:pt x="1452" y="4"/>
                    <a:pt x="1414" y="10"/>
                  </a:cubicBezTo>
                  <a:cubicBezTo>
                    <a:pt x="895" y="10"/>
                    <a:pt x="359" y="99"/>
                    <a:pt x="1" y="457"/>
                  </a:cubicBezTo>
                  <a:lnTo>
                    <a:pt x="36" y="475"/>
                  </a:lnTo>
                  <a:cubicBezTo>
                    <a:pt x="113" y="490"/>
                    <a:pt x="189" y="496"/>
                    <a:pt x="266" y="496"/>
                  </a:cubicBezTo>
                  <a:cubicBezTo>
                    <a:pt x="817" y="496"/>
                    <a:pt x="1369" y="167"/>
                    <a:pt x="1933" y="167"/>
                  </a:cubicBezTo>
                  <a:cubicBezTo>
                    <a:pt x="1969" y="167"/>
                    <a:pt x="2005" y="168"/>
                    <a:pt x="2041" y="171"/>
                  </a:cubicBezTo>
                  <a:cubicBezTo>
                    <a:pt x="1893" y="68"/>
                    <a:pt x="1709" y="1"/>
                    <a:pt x="1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34" name="Google Shape;507;p38"/>
            <p:cNvSpPr/>
            <p:nvPr/>
          </p:nvSpPr>
          <p:spPr>
            <a:xfrm>
              <a:off x="4429105" y="3006933"/>
              <a:ext cx="103573" cy="30835"/>
            </a:xfrm>
            <a:custGeom>
              <a:avLst/>
              <a:gdLst/>
              <a:ahLst/>
              <a:cxnLst/>
              <a:rect l="l" t="t" r="r" b="b"/>
              <a:pathLst>
                <a:path w="1844" h="549" extrusionOk="0">
                  <a:moveTo>
                    <a:pt x="712" y="1"/>
                  </a:moveTo>
                  <a:cubicBezTo>
                    <a:pt x="643" y="1"/>
                    <a:pt x="574" y="5"/>
                    <a:pt x="502" y="11"/>
                  </a:cubicBezTo>
                  <a:cubicBezTo>
                    <a:pt x="305" y="29"/>
                    <a:pt x="126" y="101"/>
                    <a:pt x="0" y="244"/>
                  </a:cubicBezTo>
                  <a:cubicBezTo>
                    <a:pt x="106" y="223"/>
                    <a:pt x="215" y="213"/>
                    <a:pt x="325" y="213"/>
                  </a:cubicBezTo>
                  <a:cubicBezTo>
                    <a:pt x="495" y="213"/>
                    <a:pt x="668" y="236"/>
                    <a:pt x="842" y="280"/>
                  </a:cubicBezTo>
                  <a:cubicBezTo>
                    <a:pt x="949" y="316"/>
                    <a:pt x="1056" y="387"/>
                    <a:pt x="1164" y="423"/>
                  </a:cubicBezTo>
                  <a:cubicBezTo>
                    <a:pt x="1378" y="512"/>
                    <a:pt x="1593" y="548"/>
                    <a:pt x="1826" y="548"/>
                  </a:cubicBezTo>
                  <a:lnTo>
                    <a:pt x="1844" y="512"/>
                  </a:lnTo>
                  <a:cubicBezTo>
                    <a:pt x="1754" y="369"/>
                    <a:pt x="1611" y="244"/>
                    <a:pt x="1450" y="155"/>
                  </a:cubicBezTo>
                  <a:cubicBezTo>
                    <a:pt x="1325" y="101"/>
                    <a:pt x="1199" y="65"/>
                    <a:pt x="1074" y="47"/>
                  </a:cubicBezTo>
                  <a:cubicBezTo>
                    <a:pt x="949" y="13"/>
                    <a:pt x="832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35" name="Google Shape;508;p38"/>
            <p:cNvSpPr/>
            <p:nvPr/>
          </p:nvSpPr>
          <p:spPr>
            <a:xfrm>
              <a:off x="4444944" y="3040969"/>
              <a:ext cx="80376" cy="28644"/>
            </a:xfrm>
            <a:custGeom>
              <a:avLst/>
              <a:gdLst/>
              <a:ahLst/>
              <a:cxnLst/>
              <a:rect l="l" t="t" r="r" b="b"/>
              <a:pathLst>
                <a:path w="1431" h="510" extrusionOk="0">
                  <a:moveTo>
                    <a:pt x="598" y="0"/>
                  </a:moveTo>
                  <a:cubicBezTo>
                    <a:pt x="524" y="0"/>
                    <a:pt x="452" y="5"/>
                    <a:pt x="381" y="14"/>
                  </a:cubicBezTo>
                  <a:cubicBezTo>
                    <a:pt x="237" y="14"/>
                    <a:pt x="130" y="68"/>
                    <a:pt x="41" y="175"/>
                  </a:cubicBezTo>
                  <a:cubicBezTo>
                    <a:pt x="0" y="215"/>
                    <a:pt x="30" y="265"/>
                    <a:pt x="71" y="265"/>
                  </a:cubicBezTo>
                  <a:cubicBezTo>
                    <a:pt x="84" y="265"/>
                    <a:pt x="99" y="260"/>
                    <a:pt x="112" y="246"/>
                  </a:cubicBezTo>
                  <a:cubicBezTo>
                    <a:pt x="184" y="175"/>
                    <a:pt x="291" y="121"/>
                    <a:pt x="398" y="121"/>
                  </a:cubicBezTo>
                  <a:cubicBezTo>
                    <a:pt x="470" y="112"/>
                    <a:pt x="537" y="108"/>
                    <a:pt x="604" y="108"/>
                  </a:cubicBezTo>
                  <a:cubicBezTo>
                    <a:pt x="671" y="108"/>
                    <a:pt x="738" y="112"/>
                    <a:pt x="810" y="121"/>
                  </a:cubicBezTo>
                  <a:cubicBezTo>
                    <a:pt x="1025" y="157"/>
                    <a:pt x="1222" y="282"/>
                    <a:pt x="1311" y="479"/>
                  </a:cubicBezTo>
                  <a:cubicBezTo>
                    <a:pt x="1322" y="501"/>
                    <a:pt x="1338" y="509"/>
                    <a:pt x="1354" y="509"/>
                  </a:cubicBezTo>
                  <a:cubicBezTo>
                    <a:pt x="1391" y="509"/>
                    <a:pt x="1431" y="463"/>
                    <a:pt x="1418" y="425"/>
                  </a:cubicBezTo>
                  <a:cubicBezTo>
                    <a:pt x="1293" y="193"/>
                    <a:pt x="1078" y="50"/>
                    <a:pt x="828" y="14"/>
                  </a:cubicBezTo>
                  <a:cubicBezTo>
                    <a:pt x="747" y="5"/>
                    <a:pt x="671" y="0"/>
                    <a:pt x="598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36" name="Google Shape;509;p38"/>
            <p:cNvSpPr/>
            <p:nvPr/>
          </p:nvSpPr>
          <p:spPr>
            <a:xfrm>
              <a:off x="4590584" y="3045744"/>
              <a:ext cx="39598" cy="21062"/>
            </a:xfrm>
            <a:custGeom>
              <a:avLst/>
              <a:gdLst/>
              <a:ahLst/>
              <a:cxnLst/>
              <a:rect l="l" t="t" r="r" b="b"/>
              <a:pathLst>
                <a:path w="705" h="375" extrusionOk="0">
                  <a:moveTo>
                    <a:pt x="651" y="0"/>
                  </a:moveTo>
                  <a:cubicBezTo>
                    <a:pt x="418" y="18"/>
                    <a:pt x="203" y="126"/>
                    <a:pt x="42" y="269"/>
                  </a:cubicBezTo>
                  <a:cubicBezTo>
                    <a:pt x="0" y="311"/>
                    <a:pt x="35" y="375"/>
                    <a:pt x="78" y="375"/>
                  </a:cubicBezTo>
                  <a:cubicBezTo>
                    <a:pt x="90" y="375"/>
                    <a:pt x="102" y="370"/>
                    <a:pt x="114" y="358"/>
                  </a:cubicBezTo>
                  <a:cubicBezTo>
                    <a:pt x="257" y="215"/>
                    <a:pt x="454" y="126"/>
                    <a:pt x="651" y="108"/>
                  </a:cubicBezTo>
                  <a:cubicBezTo>
                    <a:pt x="687" y="108"/>
                    <a:pt x="704" y="90"/>
                    <a:pt x="704" y="54"/>
                  </a:cubicBezTo>
                  <a:cubicBezTo>
                    <a:pt x="704" y="18"/>
                    <a:pt x="687" y="0"/>
                    <a:pt x="651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37" name="Google Shape;510;p38"/>
            <p:cNvSpPr/>
            <p:nvPr/>
          </p:nvSpPr>
          <p:spPr>
            <a:xfrm>
              <a:off x="4643212" y="3045744"/>
              <a:ext cx="38868" cy="20669"/>
            </a:xfrm>
            <a:custGeom>
              <a:avLst/>
              <a:gdLst/>
              <a:ahLst/>
              <a:cxnLst/>
              <a:rect l="l" t="t" r="r" b="b"/>
              <a:pathLst>
                <a:path w="692" h="368" extrusionOk="0">
                  <a:moveTo>
                    <a:pt x="72" y="0"/>
                  </a:moveTo>
                  <a:cubicBezTo>
                    <a:pt x="0" y="0"/>
                    <a:pt x="0" y="126"/>
                    <a:pt x="72" y="126"/>
                  </a:cubicBezTo>
                  <a:cubicBezTo>
                    <a:pt x="88" y="124"/>
                    <a:pt x="105" y="123"/>
                    <a:pt x="121" y="123"/>
                  </a:cubicBezTo>
                  <a:cubicBezTo>
                    <a:pt x="299" y="123"/>
                    <a:pt x="460" y="211"/>
                    <a:pt x="591" y="358"/>
                  </a:cubicBezTo>
                  <a:cubicBezTo>
                    <a:pt x="597" y="365"/>
                    <a:pt x="605" y="368"/>
                    <a:pt x="614" y="368"/>
                  </a:cubicBezTo>
                  <a:cubicBezTo>
                    <a:pt x="649" y="368"/>
                    <a:pt x="691" y="312"/>
                    <a:pt x="662" y="269"/>
                  </a:cubicBezTo>
                  <a:cubicBezTo>
                    <a:pt x="519" y="108"/>
                    <a:pt x="286" y="0"/>
                    <a:pt x="7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38" name="Google Shape;511;p38"/>
            <p:cNvSpPr/>
            <p:nvPr/>
          </p:nvSpPr>
          <p:spPr>
            <a:xfrm>
              <a:off x="4451459" y="3098652"/>
              <a:ext cx="70153" cy="44539"/>
            </a:xfrm>
            <a:custGeom>
              <a:avLst/>
              <a:gdLst/>
              <a:ahLst/>
              <a:cxnLst/>
              <a:rect l="l" t="t" r="r" b="b"/>
              <a:pathLst>
                <a:path w="1249" h="793" extrusionOk="0">
                  <a:moveTo>
                    <a:pt x="583" y="0"/>
                  </a:moveTo>
                  <a:cubicBezTo>
                    <a:pt x="341" y="0"/>
                    <a:pt x="1" y="116"/>
                    <a:pt x="32" y="383"/>
                  </a:cubicBezTo>
                  <a:cubicBezTo>
                    <a:pt x="50" y="472"/>
                    <a:pt x="104" y="562"/>
                    <a:pt x="175" y="615"/>
                  </a:cubicBezTo>
                  <a:cubicBezTo>
                    <a:pt x="289" y="730"/>
                    <a:pt x="477" y="792"/>
                    <a:pt x="656" y="792"/>
                  </a:cubicBezTo>
                  <a:cubicBezTo>
                    <a:pt x="840" y="792"/>
                    <a:pt x="1015" y="725"/>
                    <a:pt x="1088" y="580"/>
                  </a:cubicBezTo>
                  <a:cubicBezTo>
                    <a:pt x="1124" y="562"/>
                    <a:pt x="1141" y="526"/>
                    <a:pt x="1159" y="472"/>
                  </a:cubicBezTo>
                  <a:cubicBezTo>
                    <a:pt x="1249" y="239"/>
                    <a:pt x="873" y="43"/>
                    <a:pt x="676" y="7"/>
                  </a:cubicBezTo>
                  <a:cubicBezTo>
                    <a:pt x="648" y="2"/>
                    <a:pt x="616" y="0"/>
                    <a:pt x="5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39" name="Google Shape;512;p38"/>
            <p:cNvSpPr/>
            <p:nvPr/>
          </p:nvSpPr>
          <p:spPr>
            <a:xfrm>
              <a:off x="4592325" y="3099101"/>
              <a:ext cx="74029" cy="45381"/>
            </a:xfrm>
            <a:custGeom>
              <a:avLst/>
              <a:gdLst/>
              <a:ahLst/>
              <a:cxnLst/>
              <a:rect l="l" t="t" r="r" b="b"/>
              <a:pathLst>
                <a:path w="1318" h="808" extrusionOk="0">
                  <a:moveTo>
                    <a:pt x="606" y="1"/>
                  </a:moveTo>
                  <a:cubicBezTo>
                    <a:pt x="360" y="1"/>
                    <a:pt x="108" y="98"/>
                    <a:pt x="65" y="357"/>
                  </a:cubicBezTo>
                  <a:cubicBezTo>
                    <a:pt x="1" y="726"/>
                    <a:pt x="426" y="807"/>
                    <a:pt x="708" y="807"/>
                  </a:cubicBezTo>
                  <a:cubicBezTo>
                    <a:pt x="740" y="807"/>
                    <a:pt x="771" y="806"/>
                    <a:pt x="799" y="804"/>
                  </a:cubicBezTo>
                  <a:cubicBezTo>
                    <a:pt x="996" y="804"/>
                    <a:pt x="1157" y="697"/>
                    <a:pt x="1228" y="518"/>
                  </a:cubicBezTo>
                  <a:cubicBezTo>
                    <a:pt x="1318" y="231"/>
                    <a:pt x="1013" y="53"/>
                    <a:pt x="781" y="17"/>
                  </a:cubicBezTo>
                  <a:cubicBezTo>
                    <a:pt x="725" y="6"/>
                    <a:pt x="666" y="1"/>
                    <a:pt x="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40" name="Google Shape;513;p38"/>
            <p:cNvSpPr/>
            <p:nvPr/>
          </p:nvSpPr>
          <p:spPr>
            <a:xfrm>
              <a:off x="4519590" y="3180430"/>
              <a:ext cx="80432" cy="17186"/>
            </a:xfrm>
            <a:custGeom>
              <a:avLst/>
              <a:gdLst/>
              <a:ahLst/>
              <a:cxnLst/>
              <a:rect l="l" t="t" r="r" b="b"/>
              <a:pathLst>
                <a:path w="1432" h="306" extrusionOk="0">
                  <a:moveTo>
                    <a:pt x="0" y="0"/>
                  </a:moveTo>
                  <a:cubicBezTo>
                    <a:pt x="0" y="0"/>
                    <a:pt x="161" y="287"/>
                    <a:pt x="716" y="305"/>
                  </a:cubicBezTo>
                  <a:cubicBezTo>
                    <a:pt x="731" y="305"/>
                    <a:pt x="746" y="305"/>
                    <a:pt x="761" y="305"/>
                  </a:cubicBezTo>
                  <a:cubicBezTo>
                    <a:pt x="1296" y="305"/>
                    <a:pt x="1432" y="0"/>
                    <a:pt x="1432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41" name="Google Shape;514;p38"/>
            <p:cNvSpPr/>
            <p:nvPr/>
          </p:nvSpPr>
          <p:spPr>
            <a:xfrm>
              <a:off x="4517568" y="3172398"/>
              <a:ext cx="82454" cy="12581"/>
            </a:xfrm>
            <a:custGeom>
              <a:avLst/>
              <a:gdLst/>
              <a:ahLst/>
              <a:cxnLst/>
              <a:rect l="l" t="t" r="r" b="b"/>
              <a:pathLst>
                <a:path w="1468" h="224" extrusionOk="0">
                  <a:moveTo>
                    <a:pt x="483" y="0"/>
                  </a:moveTo>
                  <a:lnTo>
                    <a:pt x="0" y="143"/>
                  </a:lnTo>
                  <a:cubicBezTo>
                    <a:pt x="242" y="197"/>
                    <a:pt x="488" y="224"/>
                    <a:pt x="734" y="224"/>
                  </a:cubicBezTo>
                  <a:cubicBezTo>
                    <a:pt x="980" y="224"/>
                    <a:pt x="1226" y="197"/>
                    <a:pt x="1468" y="143"/>
                  </a:cubicBezTo>
                  <a:lnTo>
                    <a:pt x="1020" y="0"/>
                  </a:lnTo>
                  <a:lnTo>
                    <a:pt x="752" y="143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42" name="Google Shape;515;p38"/>
            <p:cNvSpPr/>
            <p:nvPr/>
          </p:nvSpPr>
          <p:spPr>
            <a:xfrm>
              <a:off x="4515546" y="3178408"/>
              <a:ext cx="85487" cy="7077"/>
            </a:xfrm>
            <a:custGeom>
              <a:avLst/>
              <a:gdLst/>
              <a:ahLst/>
              <a:cxnLst/>
              <a:rect l="l" t="t" r="r" b="b"/>
              <a:pathLst>
                <a:path w="1522" h="126" extrusionOk="0">
                  <a:moveTo>
                    <a:pt x="36" y="1"/>
                  </a:moveTo>
                  <a:cubicBezTo>
                    <a:pt x="18" y="1"/>
                    <a:pt x="0" y="18"/>
                    <a:pt x="0" y="36"/>
                  </a:cubicBezTo>
                  <a:cubicBezTo>
                    <a:pt x="0" y="54"/>
                    <a:pt x="0" y="54"/>
                    <a:pt x="18" y="72"/>
                  </a:cubicBezTo>
                  <a:cubicBezTo>
                    <a:pt x="287" y="108"/>
                    <a:pt x="555" y="126"/>
                    <a:pt x="824" y="126"/>
                  </a:cubicBezTo>
                  <a:cubicBezTo>
                    <a:pt x="1056" y="126"/>
                    <a:pt x="1271" y="108"/>
                    <a:pt x="1504" y="54"/>
                  </a:cubicBezTo>
                  <a:cubicBezTo>
                    <a:pt x="1522" y="54"/>
                    <a:pt x="1522" y="36"/>
                    <a:pt x="1522" y="18"/>
                  </a:cubicBezTo>
                  <a:cubicBezTo>
                    <a:pt x="1522" y="1"/>
                    <a:pt x="1504" y="1"/>
                    <a:pt x="1486" y="1"/>
                  </a:cubicBezTo>
                  <a:cubicBezTo>
                    <a:pt x="1271" y="36"/>
                    <a:pt x="1038" y="72"/>
                    <a:pt x="824" y="72"/>
                  </a:cubicBezTo>
                  <a:cubicBezTo>
                    <a:pt x="555" y="72"/>
                    <a:pt x="287" y="54"/>
                    <a:pt x="36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43" name="Google Shape;516;p38"/>
            <p:cNvSpPr/>
            <p:nvPr/>
          </p:nvSpPr>
          <p:spPr>
            <a:xfrm>
              <a:off x="4126592" y="3528211"/>
              <a:ext cx="330714" cy="154004"/>
            </a:xfrm>
            <a:custGeom>
              <a:avLst/>
              <a:gdLst/>
              <a:ahLst/>
              <a:cxnLst/>
              <a:rect l="l" t="t" r="r" b="b"/>
              <a:pathLst>
                <a:path w="5888" h="2742" extrusionOk="0">
                  <a:moveTo>
                    <a:pt x="1843" y="0"/>
                  </a:moveTo>
                  <a:cubicBezTo>
                    <a:pt x="1843" y="0"/>
                    <a:pt x="0" y="2344"/>
                    <a:pt x="1414" y="2631"/>
                  </a:cubicBezTo>
                  <a:cubicBezTo>
                    <a:pt x="1823" y="2712"/>
                    <a:pt x="2338" y="2742"/>
                    <a:pt x="2866" y="2742"/>
                  </a:cubicBezTo>
                  <a:cubicBezTo>
                    <a:pt x="4186" y="2742"/>
                    <a:pt x="5583" y="2559"/>
                    <a:pt x="5583" y="2559"/>
                  </a:cubicBezTo>
                  <a:cubicBezTo>
                    <a:pt x="5673" y="2201"/>
                    <a:pt x="5780" y="1825"/>
                    <a:pt x="5888" y="1450"/>
                  </a:cubicBezTo>
                  <a:cubicBezTo>
                    <a:pt x="4689" y="1324"/>
                    <a:pt x="3543" y="859"/>
                    <a:pt x="2577" y="143"/>
                  </a:cubicBezTo>
                  <a:lnTo>
                    <a:pt x="18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44" name="Google Shape;517;p38"/>
            <p:cNvSpPr/>
            <p:nvPr/>
          </p:nvSpPr>
          <p:spPr>
            <a:xfrm>
              <a:off x="4244149" y="4480002"/>
              <a:ext cx="61391" cy="149848"/>
            </a:xfrm>
            <a:custGeom>
              <a:avLst/>
              <a:gdLst/>
              <a:ahLst/>
              <a:cxnLst/>
              <a:rect l="l" t="t" r="r" b="b"/>
              <a:pathLst>
                <a:path w="1093" h="2668" extrusionOk="0">
                  <a:moveTo>
                    <a:pt x="752" y="1"/>
                  </a:moveTo>
                  <a:cubicBezTo>
                    <a:pt x="699" y="198"/>
                    <a:pt x="609" y="359"/>
                    <a:pt x="484" y="520"/>
                  </a:cubicBezTo>
                  <a:cubicBezTo>
                    <a:pt x="362" y="664"/>
                    <a:pt x="261" y="691"/>
                    <a:pt x="201" y="691"/>
                  </a:cubicBezTo>
                  <a:cubicBezTo>
                    <a:pt x="165" y="691"/>
                    <a:pt x="144" y="681"/>
                    <a:pt x="144" y="681"/>
                  </a:cubicBezTo>
                  <a:cubicBezTo>
                    <a:pt x="144" y="681"/>
                    <a:pt x="72" y="1074"/>
                    <a:pt x="37" y="1647"/>
                  </a:cubicBezTo>
                  <a:cubicBezTo>
                    <a:pt x="1" y="2220"/>
                    <a:pt x="19" y="2667"/>
                    <a:pt x="198" y="2667"/>
                  </a:cubicBezTo>
                  <a:cubicBezTo>
                    <a:pt x="359" y="2667"/>
                    <a:pt x="520" y="2488"/>
                    <a:pt x="734" y="2059"/>
                  </a:cubicBezTo>
                  <a:cubicBezTo>
                    <a:pt x="931" y="1522"/>
                    <a:pt x="1039" y="967"/>
                    <a:pt x="1092" y="394"/>
                  </a:cubicBezTo>
                  <a:cubicBezTo>
                    <a:pt x="1092" y="215"/>
                    <a:pt x="752" y="1"/>
                    <a:pt x="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45" name="Google Shape;518;p38"/>
            <p:cNvSpPr/>
            <p:nvPr/>
          </p:nvSpPr>
          <p:spPr>
            <a:xfrm>
              <a:off x="4767846" y="4431756"/>
              <a:ext cx="61335" cy="150859"/>
            </a:xfrm>
            <a:custGeom>
              <a:avLst/>
              <a:gdLst/>
              <a:ahLst/>
              <a:cxnLst/>
              <a:rect l="l" t="t" r="r" b="b"/>
              <a:pathLst>
                <a:path w="1092" h="2686" extrusionOk="0">
                  <a:moveTo>
                    <a:pt x="519" y="1"/>
                  </a:moveTo>
                  <a:lnTo>
                    <a:pt x="36" y="394"/>
                  </a:lnTo>
                  <a:cubicBezTo>
                    <a:pt x="0" y="645"/>
                    <a:pt x="18" y="896"/>
                    <a:pt x="90" y="1128"/>
                  </a:cubicBezTo>
                  <a:cubicBezTo>
                    <a:pt x="197" y="1558"/>
                    <a:pt x="555" y="2685"/>
                    <a:pt x="823" y="2685"/>
                  </a:cubicBezTo>
                  <a:cubicBezTo>
                    <a:pt x="1092" y="2685"/>
                    <a:pt x="949" y="2094"/>
                    <a:pt x="949" y="1826"/>
                  </a:cubicBezTo>
                  <a:lnTo>
                    <a:pt x="949" y="663"/>
                  </a:lnTo>
                  <a:cubicBezTo>
                    <a:pt x="877" y="591"/>
                    <a:pt x="805" y="520"/>
                    <a:pt x="752" y="448"/>
                  </a:cubicBezTo>
                  <a:cubicBezTo>
                    <a:pt x="662" y="305"/>
                    <a:pt x="591" y="144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46" name="Google Shape;519;p38"/>
            <p:cNvSpPr/>
            <p:nvPr/>
          </p:nvSpPr>
          <p:spPr>
            <a:xfrm>
              <a:off x="4450224" y="3596509"/>
              <a:ext cx="81443" cy="32913"/>
            </a:xfrm>
            <a:custGeom>
              <a:avLst/>
              <a:gdLst/>
              <a:ahLst/>
              <a:cxnLst/>
              <a:rect l="l" t="t" r="r" b="b"/>
              <a:pathLst>
                <a:path w="1450" h="586" extrusionOk="0">
                  <a:moveTo>
                    <a:pt x="734" y="1"/>
                  </a:moveTo>
                  <a:cubicBezTo>
                    <a:pt x="644" y="19"/>
                    <a:pt x="555" y="55"/>
                    <a:pt x="483" y="108"/>
                  </a:cubicBezTo>
                  <a:cubicBezTo>
                    <a:pt x="340" y="198"/>
                    <a:pt x="179" y="251"/>
                    <a:pt x="0" y="305"/>
                  </a:cubicBezTo>
                  <a:lnTo>
                    <a:pt x="591" y="574"/>
                  </a:lnTo>
                  <a:cubicBezTo>
                    <a:pt x="657" y="581"/>
                    <a:pt x="724" y="585"/>
                    <a:pt x="790" y="585"/>
                  </a:cubicBezTo>
                  <a:cubicBezTo>
                    <a:pt x="882" y="585"/>
                    <a:pt x="972" y="577"/>
                    <a:pt x="1056" y="556"/>
                  </a:cubicBezTo>
                  <a:cubicBezTo>
                    <a:pt x="1181" y="520"/>
                    <a:pt x="1307" y="466"/>
                    <a:pt x="1414" y="395"/>
                  </a:cubicBezTo>
                  <a:cubicBezTo>
                    <a:pt x="1432" y="359"/>
                    <a:pt x="1450" y="341"/>
                    <a:pt x="1450" y="305"/>
                  </a:cubicBezTo>
                  <a:cubicBezTo>
                    <a:pt x="1450" y="251"/>
                    <a:pt x="1396" y="216"/>
                    <a:pt x="1342" y="216"/>
                  </a:cubicBezTo>
                  <a:lnTo>
                    <a:pt x="1199" y="216"/>
                  </a:lnTo>
                  <a:cubicBezTo>
                    <a:pt x="1020" y="198"/>
                    <a:pt x="895" y="1"/>
                    <a:pt x="734" y="1"/>
                  </a:cubicBezTo>
                  <a:close/>
                </a:path>
              </a:pathLst>
            </a:custGeom>
            <a:solidFill>
              <a:srgbClr val="ECB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47" name="Google Shape;520;p38"/>
            <p:cNvSpPr/>
            <p:nvPr/>
          </p:nvSpPr>
          <p:spPr>
            <a:xfrm>
              <a:off x="4480385" y="3535344"/>
              <a:ext cx="57347" cy="156700"/>
            </a:xfrm>
            <a:custGeom>
              <a:avLst/>
              <a:gdLst/>
              <a:ahLst/>
              <a:cxnLst/>
              <a:rect l="l" t="t" r="r" b="b"/>
              <a:pathLst>
                <a:path w="1021" h="2790" extrusionOk="0">
                  <a:moveTo>
                    <a:pt x="138" y="0"/>
                  </a:moveTo>
                  <a:cubicBezTo>
                    <a:pt x="86" y="0"/>
                    <a:pt x="37" y="23"/>
                    <a:pt x="18" y="70"/>
                  </a:cubicBezTo>
                  <a:cubicBezTo>
                    <a:pt x="0" y="124"/>
                    <a:pt x="0" y="159"/>
                    <a:pt x="18" y="213"/>
                  </a:cubicBezTo>
                  <a:lnTo>
                    <a:pt x="662" y="2790"/>
                  </a:lnTo>
                  <a:lnTo>
                    <a:pt x="1020" y="2754"/>
                  </a:lnTo>
                  <a:cubicBezTo>
                    <a:pt x="734" y="1967"/>
                    <a:pt x="519" y="1144"/>
                    <a:pt x="376" y="320"/>
                  </a:cubicBezTo>
                  <a:cubicBezTo>
                    <a:pt x="376" y="213"/>
                    <a:pt x="340" y="124"/>
                    <a:pt x="269" y="52"/>
                  </a:cubicBezTo>
                  <a:cubicBezTo>
                    <a:pt x="235" y="18"/>
                    <a:pt x="185" y="0"/>
                    <a:pt x="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48" name="Google Shape;521;p38"/>
            <p:cNvSpPr/>
            <p:nvPr/>
          </p:nvSpPr>
          <p:spPr>
            <a:xfrm>
              <a:off x="4405965" y="3612628"/>
              <a:ext cx="160920" cy="78631"/>
            </a:xfrm>
            <a:custGeom>
              <a:avLst/>
              <a:gdLst/>
              <a:ahLst/>
              <a:cxnLst/>
              <a:rect l="l" t="t" r="r" b="b"/>
              <a:pathLst>
                <a:path w="2865" h="1400" extrusionOk="0">
                  <a:moveTo>
                    <a:pt x="860" y="0"/>
                  </a:moveTo>
                  <a:lnTo>
                    <a:pt x="1" y="770"/>
                  </a:lnTo>
                  <a:cubicBezTo>
                    <a:pt x="582" y="1185"/>
                    <a:pt x="1272" y="1400"/>
                    <a:pt x="1969" y="1400"/>
                  </a:cubicBezTo>
                  <a:cubicBezTo>
                    <a:pt x="2023" y="1400"/>
                    <a:pt x="2077" y="1399"/>
                    <a:pt x="2130" y="1396"/>
                  </a:cubicBezTo>
                  <a:lnTo>
                    <a:pt x="2417" y="1360"/>
                  </a:lnTo>
                  <a:cubicBezTo>
                    <a:pt x="2452" y="1360"/>
                    <a:pt x="2488" y="1360"/>
                    <a:pt x="2506" y="1342"/>
                  </a:cubicBezTo>
                  <a:cubicBezTo>
                    <a:pt x="2524" y="1289"/>
                    <a:pt x="2524" y="1253"/>
                    <a:pt x="2488" y="1217"/>
                  </a:cubicBezTo>
                  <a:cubicBezTo>
                    <a:pt x="2452" y="1199"/>
                    <a:pt x="2399" y="1181"/>
                    <a:pt x="2363" y="1181"/>
                  </a:cubicBezTo>
                  <a:cubicBezTo>
                    <a:pt x="2381" y="1175"/>
                    <a:pt x="2399" y="1173"/>
                    <a:pt x="2417" y="1173"/>
                  </a:cubicBezTo>
                  <a:cubicBezTo>
                    <a:pt x="2452" y="1173"/>
                    <a:pt x="2488" y="1181"/>
                    <a:pt x="2524" y="1181"/>
                  </a:cubicBezTo>
                  <a:cubicBezTo>
                    <a:pt x="2596" y="1181"/>
                    <a:pt x="2667" y="1128"/>
                    <a:pt x="2631" y="1074"/>
                  </a:cubicBezTo>
                  <a:cubicBezTo>
                    <a:pt x="2614" y="1056"/>
                    <a:pt x="2596" y="1038"/>
                    <a:pt x="2578" y="1020"/>
                  </a:cubicBezTo>
                  <a:lnTo>
                    <a:pt x="2363" y="913"/>
                  </a:lnTo>
                  <a:lnTo>
                    <a:pt x="2363" y="913"/>
                  </a:lnTo>
                  <a:cubicBezTo>
                    <a:pt x="2395" y="922"/>
                    <a:pt x="2429" y="927"/>
                    <a:pt x="2463" y="927"/>
                  </a:cubicBezTo>
                  <a:cubicBezTo>
                    <a:pt x="2560" y="927"/>
                    <a:pt x="2659" y="890"/>
                    <a:pt x="2739" y="823"/>
                  </a:cubicBezTo>
                  <a:cubicBezTo>
                    <a:pt x="2614" y="716"/>
                    <a:pt x="2452" y="662"/>
                    <a:pt x="2291" y="627"/>
                  </a:cubicBezTo>
                  <a:lnTo>
                    <a:pt x="2291" y="627"/>
                  </a:lnTo>
                  <a:cubicBezTo>
                    <a:pt x="2327" y="631"/>
                    <a:pt x="2364" y="633"/>
                    <a:pt x="2402" y="633"/>
                  </a:cubicBezTo>
                  <a:cubicBezTo>
                    <a:pt x="2514" y="633"/>
                    <a:pt x="2631" y="613"/>
                    <a:pt x="2739" y="573"/>
                  </a:cubicBezTo>
                  <a:cubicBezTo>
                    <a:pt x="2793" y="555"/>
                    <a:pt x="2864" y="483"/>
                    <a:pt x="2846" y="430"/>
                  </a:cubicBezTo>
                  <a:cubicBezTo>
                    <a:pt x="2846" y="376"/>
                    <a:pt x="2775" y="358"/>
                    <a:pt x="2721" y="358"/>
                  </a:cubicBez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49" name="Google Shape;522;p38"/>
            <p:cNvSpPr/>
            <p:nvPr/>
          </p:nvSpPr>
          <p:spPr>
            <a:xfrm>
              <a:off x="5011047" y="3861894"/>
              <a:ext cx="117671" cy="133729"/>
            </a:xfrm>
            <a:custGeom>
              <a:avLst/>
              <a:gdLst/>
              <a:ahLst/>
              <a:cxnLst/>
              <a:rect l="l" t="t" r="r" b="b"/>
              <a:pathLst>
                <a:path w="2095" h="2381" extrusionOk="0">
                  <a:moveTo>
                    <a:pt x="1218" y="0"/>
                  </a:moveTo>
                  <a:lnTo>
                    <a:pt x="752" y="287"/>
                  </a:lnTo>
                  <a:cubicBezTo>
                    <a:pt x="573" y="287"/>
                    <a:pt x="502" y="501"/>
                    <a:pt x="412" y="662"/>
                  </a:cubicBezTo>
                  <a:cubicBezTo>
                    <a:pt x="341" y="823"/>
                    <a:pt x="233" y="967"/>
                    <a:pt x="108" y="1092"/>
                  </a:cubicBezTo>
                  <a:cubicBezTo>
                    <a:pt x="54" y="1110"/>
                    <a:pt x="19" y="1146"/>
                    <a:pt x="19" y="1199"/>
                  </a:cubicBezTo>
                  <a:cubicBezTo>
                    <a:pt x="1" y="1289"/>
                    <a:pt x="90" y="1342"/>
                    <a:pt x="180" y="1342"/>
                  </a:cubicBezTo>
                  <a:cubicBezTo>
                    <a:pt x="251" y="1324"/>
                    <a:pt x="323" y="1271"/>
                    <a:pt x="377" y="1217"/>
                  </a:cubicBezTo>
                  <a:cubicBezTo>
                    <a:pt x="466" y="1128"/>
                    <a:pt x="555" y="1038"/>
                    <a:pt x="627" y="949"/>
                  </a:cubicBezTo>
                  <a:lnTo>
                    <a:pt x="681" y="1754"/>
                  </a:lnTo>
                  <a:cubicBezTo>
                    <a:pt x="681" y="1843"/>
                    <a:pt x="734" y="1951"/>
                    <a:pt x="824" y="1951"/>
                  </a:cubicBezTo>
                  <a:lnTo>
                    <a:pt x="896" y="1307"/>
                  </a:lnTo>
                  <a:cubicBezTo>
                    <a:pt x="985" y="1682"/>
                    <a:pt x="1146" y="2040"/>
                    <a:pt x="1325" y="2380"/>
                  </a:cubicBezTo>
                  <a:cubicBezTo>
                    <a:pt x="1414" y="2255"/>
                    <a:pt x="1361" y="2076"/>
                    <a:pt x="1325" y="1933"/>
                  </a:cubicBezTo>
                  <a:cubicBezTo>
                    <a:pt x="1253" y="1700"/>
                    <a:pt x="1236" y="1486"/>
                    <a:pt x="1253" y="1253"/>
                  </a:cubicBezTo>
                  <a:lnTo>
                    <a:pt x="1253" y="1253"/>
                  </a:lnTo>
                  <a:cubicBezTo>
                    <a:pt x="1361" y="1521"/>
                    <a:pt x="1468" y="1790"/>
                    <a:pt x="1593" y="2058"/>
                  </a:cubicBezTo>
                  <a:cubicBezTo>
                    <a:pt x="1611" y="2094"/>
                    <a:pt x="1629" y="2112"/>
                    <a:pt x="1665" y="2112"/>
                  </a:cubicBezTo>
                  <a:cubicBezTo>
                    <a:pt x="1683" y="2112"/>
                    <a:pt x="1719" y="2058"/>
                    <a:pt x="1701" y="2004"/>
                  </a:cubicBezTo>
                  <a:cubicBezTo>
                    <a:pt x="1665" y="1754"/>
                    <a:pt x="1629" y="1486"/>
                    <a:pt x="1593" y="1217"/>
                  </a:cubicBezTo>
                  <a:cubicBezTo>
                    <a:pt x="1601" y="1209"/>
                    <a:pt x="1611" y="1206"/>
                    <a:pt x="1622" y="1206"/>
                  </a:cubicBezTo>
                  <a:cubicBezTo>
                    <a:pt x="1661" y="1206"/>
                    <a:pt x="1713" y="1247"/>
                    <a:pt x="1754" y="1289"/>
                  </a:cubicBezTo>
                  <a:lnTo>
                    <a:pt x="2059" y="1700"/>
                  </a:lnTo>
                  <a:cubicBezTo>
                    <a:pt x="2094" y="1664"/>
                    <a:pt x="2077" y="1611"/>
                    <a:pt x="2059" y="1575"/>
                  </a:cubicBezTo>
                  <a:cubicBezTo>
                    <a:pt x="1808" y="1038"/>
                    <a:pt x="1522" y="519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50" name="Google Shape;523;p38"/>
            <p:cNvSpPr/>
            <p:nvPr/>
          </p:nvSpPr>
          <p:spPr>
            <a:xfrm>
              <a:off x="4553795" y="3750292"/>
              <a:ext cx="44204" cy="237129"/>
            </a:xfrm>
            <a:custGeom>
              <a:avLst/>
              <a:gdLst/>
              <a:ahLst/>
              <a:cxnLst/>
              <a:rect l="l" t="t" r="r" b="b"/>
              <a:pathLst>
                <a:path w="787" h="4222" extrusionOk="0">
                  <a:moveTo>
                    <a:pt x="608" y="1"/>
                  </a:moveTo>
                  <a:cubicBezTo>
                    <a:pt x="554" y="1"/>
                    <a:pt x="501" y="37"/>
                    <a:pt x="501" y="108"/>
                  </a:cubicBezTo>
                  <a:lnTo>
                    <a:pt x="501" y="2435"/>
                  </a:lnTo>
                  <a:cubicBezTo>
                    <a:pt x="518" y="2739"/>
                    <a:pt x="501" y="3061"/>
                    <a:pt x="483" y="3383"/>
                  </a:cubicBezTo>
                  <a:cubicBezTo>
                    <a:pt x="465" y="3634"/>
                    <a:pt x="322" y="3884"/>
                    <a:pt x="107" y="4009"/>
                  </a:cubicBezTo>
                  <a:cubicBezTo>
                    <a:pt x="0" y="4070"/>
                    <a:pt x="62" y="4222"/>
                    <a:pt x="160" y="4222"/>
                  </a:cubicBezTo>
                  <a:cubicBezTo>
                    <a:pt x="177" y="4222"/>
                    <a:pt x="195" y="4217"/>
                    <a:pt x="214" y="4206"/>
                  </a:cubicBezTo>
                  <a:cubicBezTo>
                    <a:pt x="787" y="3956"/>
                    <a:pt x="733" y="3168"/>
                    <a:pt x="715" y="2649"/>
                  </a:cubicBezTo>
                  <a:lnTo>
                    <a:pt x="715" y="108"/>
                  </a:lnTo>
                  <a:cubicBezTo>
                    <a:pt x="715" y="37"/>
                    <a:pt x="662" y="1"/>
                    <a:pt x="608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51" name="Google Shape;524;p38"/>
            <p:cNvSpPr/>
            <p:nvPr/>
          </p:nvSpPr>
          <p:spPr>
            <a:xfrm>
              <a:off x="4577890" y="3753325"/>
              <a:ext cx="52292" cy="198094"/>
            </a:xfrm>
            <a:custGeom>
              <a:avLst/>
              <a:gdLst/>
              <a:ahLst/>
              <a:cxnLst/>
              <a:rect l="l" t="t" r="r" b="b"/>
              <a:pathLst>
                <a:path w="931" h="3527" extrusionOk="0">
                  <a:moveTo>
                    <a:pt x="823" y="1"/>
                  </a:moveTo>
                  <a:cubicBezTo>
                    <a:pt x="769" y="1"/>
                    <a:pt x="716" y="36"/>
                    <a:pt x="716" y="108"/>
                  </a:cubicBezTo>
                  <a:lnTo>
                    <a:pt x="716" y="126"/>
                  </a:lnTo>
                  <a:cubicBezTo>
                    <a:pt x="698" y="573"/>
                    <a:pt x="698" y="1021"/>
                    <a:pt x="680" y="1468"/>
                  </a:cubicBezTo>
                  <a:cubicBezTo>
                    <a:pt x="680" y="1844"/>
                    <a:pt x="644" y="2237"/>
                    <a:pt x="662" y="2631"/>
                  </a:cubicBezTo>
                  <a:lnTo>
                    <a:pt x="662" y="2649"/>
                  </a:lnTo>
                  <a:lnTo>
                    <a:pt x="662" y="2739"/>
                  </a:lnTo>
                  <a:cubicBezTo>
                    <a:pt x="662" y="2810"/>
                    <a:pt x="644" y="2882"/>
                    <a:pt x="626" y="2935"/>
                  </a:cubicBezTo>
                  <a:cubicBezTo>
                    <a:pt x="555" y="3150"/>
                    <a:pt x="358" y="3311"/>
                    <a:pt x="143" y="3311"/>
                  </a:cubicBezTo>
                  <a:cubicBezTo>
                    <a:pt x="5" y="3311"/>
                    <a:pt x="0" y="3527"/>
                    <a:pt x="128" y="3527"/>
                  </a:cubicBezTo>
                  <a:cubicBezTo>
                    <a:pt x="133" y="3527"/>
                    <a:pt x="138" y="3527"/>
                    <a:pt x="143" y="3526"/>
                  </a:cubicBezTo>
                  <a:cubicBezTo>
                    <a:pt x="394" y="3526"/>
                    <a:pt x="644" y="3383"/>
                    <a:pt x="787" y="3150"/>
                  </a:cubicBezTo>
                  <a:cubicBezTo>
                    <a:pt x="859" y="2989"/>
                    <a:pt x="895" y="2828"/>
                    <a:pt x="877" y="2649"/>
                  </a:cubicBezTo>
                  <a:cubicBezTo>
                    <a:pt x="877" y="2327"/>
                    <a:pt x="877" y="1987"/>
                    <a:pt x="895" y="1665"/>
                  </a:cubicBezTo>
                  <a:cubicBezTo>
                    <a:pt x="895" y="1146"/>
                    <a:pt x="913" y="627"/>
                    <a:pt x="930" y="108"/>
                  </a:cubicBezTo>
                  <a:cubicBezTo>
                    <a:pt x="930" y="36"/>
                    <a:pt x="877" y="1"/>
                    <a:pt x="823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52" name="Google Shape;525;p38"/>
            <p:cNvSpPr/>
            <p:nvPr/>
          </p:nvSpPr>
          <p:spPr>
            <a:xfrm>
              <a:off x="4105473" y="3933730"/>
              <a:ext cx="498655" cy="512112"/>
            </a:xfrm>
            <a:custGeom>
              <a:avLst/>
              <a:gdLst/>
              <a:ahLst/>
              <a:cxnLst/>
              <a:rect l="l" t="t" r="r" b="b"/>
              <a:pathLst>
                <a:path w="8878" h="9118" extrusionOk="0">
                  <a:moveTo>
                    <a:pt x="8688" y="1"/>
                  </a:moveTo>
                  <a:cubicBezTo>
                    <a:pt x="8673" y="1"/>
                    <a:pt x="8658" y="3"/>
                    <a:pt x="8644" y="10"/>
                  </a:cubicBezTo>
                  <a:lnTo>
                    <a:pt x="8644" y="45"/>
                  </a:lnTo>
                  <a:cubicBezTo>
                    <a:pt x="8089" y="296"/>
                    <a:pt x="7516" y="529"/>
                    <a:pt x="6944" y="708"/>
                  </a:cubicBezTo>
                  <a:cubicBezTo>
                    <a:pt x="6353" y="904"/>
                    <a:pt x="5762" y="1030"/>
                    <a:pt x="5172" y="1173"/>
                  </a:cubicBezTo>
                  <a:cubicBezTo>
                    <a:pt x="3991" y="1459"/>
                    <a:pt x="2846" y="1835"/>
                    <a:pt x="1718" y="2282"/>
                  </a:cubicBezTo>
                  <a:cubicBezTo>
                    <a:pt x="1414" y="2408"/>
                    <a:pt x="1110" y="2533"/>
                    <a:pt x="805" y="2658"/>
                  </a:cubicBezTo>
                  <a:cubicBezTo>
                    <a:pt x="624" y="2734"/>
                    <a:pt x="442" y="2861"/>
                    <a:pt x="423" y="3050"/>
                  </a:cubicBezTo>
                  <a:lnTo>
                    <a:pt x="423" y="3050"/>
                  </a:lnTo>
                  <a:lnTo>
                    <a:pt x="125" y="3088"/>
                  </a:lnTo>
                  <a:cubicBezTo>
                    <a:pt x="54" y="3088"/>
                    <a:pt x="0" y="3159"/>
                    <a:pt x="18" y="3231"/>
                  </a:cubicBezTo>
                  <a:cubicBezTo>
                    <a:pt x="125" y="3750"/>
                    <a:pt x="269" y="4287"/>
                    <a:pt x="448" y="4806"/>
                  </a:cubicBezTo>
                  <a:cubicBezTo>
                    <a:pt x="609" y="5325"/>
                    <a:pt x="788" y="5861"/>
                    <a:pt x="949" y="6362"/>
                  </a:cubicBezTo>
                  <a:cubicBezTo>
                    <a:pt x="1253" y="7311"/>
                    <a:pt x="1521" y="8295"/>
                    <a:pt x="2130" y="9083"/>
                  </a:cubicBezTo>
                  <a:cubicBezTo>
                    <a:pt x="2151" y="9107"/>
                    <a:pt x="2175" y="9118"/>
                    <a:pt x="2200" y="9118"/>
                  </a:cubicBezTo>
                  <a:cubicBezTo>
                    <a:pt x="2281" y="9118"/>
                    <a:pt x="2359" y="9004"/>
                    <a:pt x="2291" y="8921"/>
                  </a:cubicBezTo>
                  <a:cubicBezTo>
                    <a:pt x="1682" y="8134"/>
                    <a:pt x="1432" y="7132"/>
                    <a:pt x="1145" y="6201"/>
                  </a:cubicBezTo>
                  <a:lnTo>
                    <a:pt x="644" y="4680"/>
                  </a:lnTo>
                  <a:cubicBezTo>
                    <a:pt x="480" y="4220"/>
                    <a:pt x="361" y="3760"/>
                    <a:pt x="259" y="3286"/>
                  </a:cubicBezTo>
                  <a:lnTo>
                    <a:pt x="259" y="3286"/>
                  </a:lnTo>
                  <a:lnTo>
                    <a:pt x="555" y="3249"/>
                  </a:lnTo>
                  <a:cubicBezTo>
                    <a:pt x="627" y="3231"/>
                    <a:pt x="662" y="3177"/>
                    <a:pt x="662" y="3106"/>
                  </a:cubicBezTo>
                  <a:cubicBezTo>
                    <a:pt x="609" y="2891"/>
                    <a:pt x="1110" y="2766"/>
                    <a:pt x="1235" y="2712"/>
                  </a:cubicBezTo>
                  <a:cubicBezTo>
                    <a:pt x="1503" y="2604"/>
                    <a:pt x="1790" y="2497"/>
                    <a:pt x="2058" y="2390"/>
                  </a:cubicBezTo>
                  <a:cubicBezTo>
                    <a:pt x="2595" y="2175"/>
                    <a:pt x="3132" y="1978"/>
                    <a:pt x="3687" y="1799"/>
                  </a:cubicBezTo>
                  <a:cubicBezTo>
                    <a:pt x="4778" y="1441"/>
                    <a:pt x="5906" y="1262"/>
                    <a:pt x="6997" y="904"/>
                  </a:cubicBezTo>
                  <a:cubicBezTo>
                    <a:pt x="7606" y="708"/>
                    <a:pt x="8178" y="475"/>
                    <a:pt x="8751" y="207"/>
                  </a:cubicBezTo>
                  <a:cubicBezTo>
                    <a:pt x="8877" y="159"/>
                    <a:pt x="8795" y="1"/>
                    <a:pt x="8688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53" name="Google Shape;526;p38"/>
            <p:cNvSpPr/>
            <p:nvPr/>
          </p:nvSpPr>
          <p:spPr>
            <a:xfrm>
              <a:off x="4611310" y="3927945"/>
              <a:ext cx="376715" cy="477739"/>
            </a:xfrm>
            <a:custGeom>
              <a:avLst/>
              <a:gdLst/>
              <a:ahLst/>
              <a:cxnLst/>
              <a:rect l="l" t="t" r="r" b="b"/>
              <a:pathLst>
                <a:path w="6707" h="8506" extrusionOk="0">
                  <a:moveTo>
                    <a:pt x="146" y="0"/>
                  </a:moveTo>
                  <a:cubicBezTo>
                    <a:pt x="54" y="0"/>
                    <a:pt x="0" y="143"/>
                    <a:pt x="103" y="202"/>
                  </a:cubicBezTo>
                  <a:lnTo>
                    <a:pt x="85" y="202"/>
                  </a:lnTo>
                  <a:cubicBezTo>
                    <a:pt x="1606" y="1258"/>
                    <a:pt x="3234" y="2153"/>
                    <a:pt x="4935" y="2869"/>
                  </a:cubicBezTo>
                  <a:cubicBezTo>
                    <a:pt x="5382" y="3084"/>
                    <a:pt x="5829" y="3269"/>
                    <a:pt x="6276" y="3465"/>
                  </a:cubicBezTo>
                  <a:lnTo>
                    <a:pt x="6276" y="3465"/>
                  </a:lnTo>
                  <a:cubicBezTo>
                    <a:pt x="6233" y="3555"/>
                    <a:pt x="6205" y="3659"/>
                    <a:pt x="6205" y="3763"/>
                  </a:cubicBezTo>
                  <a:cubicBezTo>
                    <a:pt x="6205" y="3799"/>
                    <a:pt x="6223" y="3835"/>
                    <a:pt x="6259" y="3853"/>
                  </a:cubicBezTo>
                  <a:lnTo>
                    <a:pt x="6411" y="3934"/>
                  </a:lnTo>
                  <a:lnTo>
                    <a:pt x="6411" y="3934"/>
                  </a:lnTo>
                  <a:cubicBezTo>
                    <a:pt x="5872" y="4605"/>
                    <a:pt x="5398" y="5341"/>
                    <a:pt x="5006" y="6125"/>
                  </a:cubicBezTo>
                  <a:cubicBezTo>
                    <a:pt x="4595" y="6895"/>
                    <a:pt x="4201" y="7682"/>
                    <a:pt x="3575" y="8309"/>
                  </a:cubicBezTo>
                  <a:cubicBezTo>
                    <a:pt x="3492" y="8391"/>
                    <a:pt x="3568" y="8505"/>
                    <a:pt x="3648" y="8505"/>
                  </a:cubicBezTo>
                  <a:cubicBezTo>
                    <a:pt x="3672" y="8505"/>
                    <a:pt x="3697" y="8495"/>
                    <a:pt x="3718" y="8470"/>
                  </a:cubicBezTo>
                  <a:cubicBezTo>
                    <a:pt x="4344" y="7861"/>
                    <a:pt x="4756" y="7092"/>
                    <a:pt x="5149" y="6322"/>
                  </a:cubicBezTo>
                  <a:cubicBezTo>
                    <a:pt x="5561" y="5481"/>
                    <a:pt x="6062" y="4694"/>
                    <a:pt x="6670" y="3978"/>
                  </a:cubicBezTo>
                  <a:cubicBezTo>
                    <a:pt x="6706" y="3924"/>
                    <a:pt x="6706" y="3853"/>
                    <a:pt x="6652" y="3817"/>
                  </a:cubicBezTo>
                  <a:lnTo>
                    <a:pt x="6443" y="3692"/>
                  </a:lnTo>
                  <a:lnTo>
                    <a:pt x="6443" y="3692"/>
                  </a:lnTo>
                  <a:cubicBezTo>
                    <a:pt x="6456" y="3615"/>
                    <a:pt x="6490" y="3546"/>
                    <a:pt x="6545" y="3477"/>
                  </a:cubicBezTo>
                  <a:cubicBezTo>
                    <a:pt x="6563" y="3423"/>
                    <a:pt x="6545" y="3352"/>
                    <a:pt x="6491" y="3334"/>
                  </a:cubicBezTo>
                  <a:cubicBezTo>
                    <a:pt x="4809" y="2582"/>
                    <a:pt x="3091" y="1849"/>
                    <a:pt x="1517" y="882"/>
                  </a:cubicBezTo>
                  <a:cubicBezTo>
                    <a:pt x="1069" y="614"/>
                    <a:pt x="640" y="327"/>
                    <a:pt x="210" y="23"/>
                  </a:cubicBezTo>
                  <a:cubicBezTo>
                    <a:pt x="188" y="7"/>
                    <a:pt x="166" y="0"/>
                    <a:pt x="14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54" name="Google Shape;527;p38"/>
            <p:cNvSpPr/>
            <p:nvPr/>
          </p:nvSpPr>
          <p:spPr>
            <a:xfrm>
              <a:off x="4397933" y="3782419"/>
              <a:ext cx="454058" cy="42236"/>
            </a:xfrm>
            <a:custGeom>
              <a:avLst/>
              <a:gdLst/>
              <a:ahLst/>
              <a:cxnLst/>
              <a:rect l="l" t="t" r="r" b="b"/>
              <a:pathLst>
                <a:path w="8084" h="752" extrusionOk="0">
                  <a:moveTo>
                    <a:pt x="7909" y="0"/>
                  </a:moveTo>
                  <a:cubicBezTo>
                    <a:pt x="7904" y="0"/>
                    <a:pt x="7898" y="1"/>
                    <a:pt x="7892" y="2"/>
                  </a:cubicBezTo>
                  <a:cubicBezTo>
                    <a:pt x="5888" y="342"/>
                    <a:pt x="3866" y="503"/>
                    <a:pt x="1844" y="520"/>
                  </a:cubicBezTo>
                  <a:cubicBezTo>
                    <a:pt x="1289" y="520"/>
                    <a:pt x="717" y="520"/>
                    <a:pt x="144" y="485"/>
                  </a:cubicBezTo>
                  <a:cubicBezTo>
                    <a:pt x="1" y="485"/>
                    <a:pt x="1" y="717"/>
                    <a:pt x="144" y="717"/>
                  </a:cubicBezTo>
                  <a:lnTo>
                    <a:pt x="162" y="717"/>
                  </a:lnTo>
                  <a:cubicBezTo>
                    <a:pt x="678" y="740"/>
                    <a:pt x="1195" y="751"/>
                    <a:pt x="1711" y="751"/>
                  </a:cubicBezTo>
                  <a:cubicBezTo>
                    <a:pt x="3234" y="751"/>
                    <a:pt x="4754" y="654"/>
                    <a:pt x="6264" y="467"/>
                  </a:cubicBezTo>
                  <a:cubicBezTo>
                    <a:pt x="6819" y="395"/>
                    <a:pt x="7391" y="324"/>
                    <a:pt x="7946" y="216"/>
                  </a:cubicBezTo>
                  <a:cubicBezTo>
                    <a:pt x="8084" y="199"/>
                    <a:pt x="8040" y="0"/>
                    <a:pt x="790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55" name="Google Shape;528;p38"/>
            <p:cNvSpPr/>
            <p:nvPr/>
          </p:nvSpPr>
          <p:spPr>
            <a:xfrm>
              <a:off x="4484373" y="3781464"/>
              <a:ext cx="125703" cy="12132"/>
            </a:xfrm>
            <a:custGeom>
              <a:avLst/>
              <a:gdLst/>
              <a:ahLst/>
              <a:cxnLst/>
              <a:rect l="l" t="t" r="r" b="b"/>
              <a:pathLst>
                <a:path w="2238" h="216" extrusionOk="0">
                  <a:moveTo>
                    <a:pt x="144" y="1"/>
                  </a:moveTo>
                  <a:cubicBezTo>
                    <a:pt x="1" y="1"/>
                    <a:pt x="1" y="215"/>
                    <a:pt x="144" y="215"/>
                  </a:cubicBezTo>
                  <a:lnTo>
                    <a:pt x="2077" y="215"/>
                  </a:lnTo>
                  <a:cubicBezTo>
                    <a:pt x="2238" y="215"/>
                    <a:pt x="2238" y="1"/>
                    <a:pt x="207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56" name="Google Shape;529;p38"/>
            <p:cNvSpPr/>
            <p:nvPr/>
          </p:nvSpPr>
          <p:spPr>
            <a:xfrm>
              <a:off x="4048183" y="4074988"/>
              <a:ext cx="107561" cy="43247"/>
            </a:xfrm>
            <a:custGeom>
              <a:avLst/>
              <a:gdLst/>
              <a:ahLst/>
              <a:cxnLst/>
              <a:rect l="l" t="t" r="r" b="b"/>
              <a:pathLst>
                <a:path w="1915" h="770" extrusionOk="0">
                  <a:moveTo>
                    <a:pt x="143" y="0"/>
                  </a:moveTo>
                  <a:cubicBezTo>
                    <a:pt x="0" y="0"/>
                    <a:pt x="0" y="233"/>
                    <a:pt x="143" y="233"/>
                  </a:cubicBezTo>
                  <a:cubicBezTo>
                    <a:pt x="430" y="268"/>
                    <a:pt x="698" y="376"/>
                    <a:pt x="949" y="519"/>
                  </a:cubicBezTo>
                  <a:cubicBezTo>
                    <a:pt x="1181" y="680"/>
                    <a:pt x="1468" y="769"/>
                    <a:pt x="1772" y="769"/>
                  </a:cubicBezTo>
                  <a:cubicBezTo>
                    <a:pt x="1915" y="769"/>
                    <a:pt x="1915" y="555"/>
                    <a:pt x="1772" y="555"/>
                  </a:cubicBezTo>
                  <a:cubicBezTo>
                    <a:pt x="1485" y="537"/>
                    <a:pt x="1199" y="447"/>
                    <a:pt x="967" y="286"/>
                  </a:cubicBezTo>
                  <a:cubicBezTo>
                    <a:pt x="716" y="125"/>
                    <a:pt x="448" y="36"/>
                    <a:pt x="14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57" name="Google Shape;530;p38"/>
            <p:cNvSpPr/>
            <p:nvPr/>
          </p:nvSpPr>
          <p:spPr>
            <a:xfrm>
              <a:off x="4051216" y="4112114"/>
              <a:ext cx="120648" cy="19208"/>
            </a:xfrm>
            <a:custGeom>
              <a:avLst/>
              <a:gdLst/>
              <a:ahLst/>
              <a:cxnLst/>
              <a:rect l="l" t="t" r="r" b="b"/>
              <a:pathLst>
                <a:path w="2148" h="342" extrusionOk="0">
                  <a:moveTo>
                    <a:pt x="128" y="0"/>
                  </a:moveTo>
                  <a:cubicBezTo>
                    <a:pt x="0" y="0"/>
                    <a:pt x="5" y="217"/>
                    <a:pt x="143" y="234"/>
                  </a:cubicBezTo>
                  <a:cubicBezTo>
                    <a:pt x="751" y="305"/>
                    <a:pt x="1378" y="341"/>
                    <a:pt x="2004" y="341"/>
                  </a:cubicBezTo>
                  <a:cubicBezTo>
                    <a:pt x="2147" y="341"/>
                    <a:pt x="2147" y="108"/>
                    <a:pt x="2004" y="108"/>
                  </a:cubicBezTo>
                  <a:cubicBezTo>
                    <a:pt x="1378" y="108"/>
                    <a:pt x="751" y="91"/>
                    <a:pt x="143" y="1"/>
                  </a:cubicBezTo>
                  <a:cubicBezTo>
                    <a:pt x="138" y="0"/>
                    <a:pt x="133" y="0"/>
                    <a:pt x="128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58" name="Google Shape;531;p38"/>
            <p:cNvSpPr/>
            <p:nvPr/>
          </p:nvSpPr>
          <p:spPr>
            <a:xfrm>
              <a:off x="4934436" y="4078527"/>
              <a:ext cx="142272" cy="63298"/>
            </a:xfrm>
            <a:custGeom>
              <a:avLst/>
              <a:gdLst/>
              <a:ahLst/>
              <a:cxnLst/>
              <a:rect l="l" t="t" r="r" b="b"/>
              <a:pathLst>
                <a:path w="2533" h="1127" extrusionOk="0">
                  <a:moveTo>
                    <a:pt x="2393" y="0"/>
                  </a:moveTo>
                  <a:cubicBezTo>
                    <a:pt x="2379" y="0"/>
                    <a:pt x="2365" y="3"/>
                    <a:pt x="2349" y="9"/>
                  </a:cubicBezTo>
                  <a:lnTo>
                    <a:pt x="112" y="903"/>
                  </a:lnTo>
                  <a:cubicBezTo>
                    <a:pt x="1" y="951"/>
                    <a:pt x="31" y="1127"/>
                    <a:pt x="140" y="1127"/>
                  </a:cubicBezTo>
                  <a:cubicBezTo>
                    <a:pt x="153" y="1127"/>
                    <a:pt x="168" y="1124"/>
                    <a:pt x="184" y="1118"/>
                  </a:cubicBezTo>
                  <a:lnTo>
                    <a:pt x="2421" y="223"/>
                  </a:lnTo>
                  <a:cubicBezTo>
                    <a:pt x="2532" y="176"/>
                    <a:pt x="2502" y="0"/>
                    <a:pt x="239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59" name="Google Shape;532;p38"/>
            <p:cNvSpPr/>
            <p:nvPr/>
          </p:nvSpPr>
          <p:spPr>
            <a:xfrm>
              <a:off x="4961789" y="4135254"/>
              <a:ext cx="116660" cy="12132"/>
            </a:xfrm>
            <a:custGeom>
              <a:avLst/>
              <a:gdLst/>
              <a:ahLst/>
              <a:cxnLst/>
              <a:rect l="l" t="t" r="r" b="b"/>
              <a:pathLst>
                <a:path w="2077" h="216" extrusionOk="0">
                  <a:moveTo>
                    <a:pt x="144" y="1"/>
                  </a:moveTo>
                  <a:cubicBezTo>
                    <a:pt x="1" y="1"/>
                    <a:pt x="1" y="215"/>
                    <a:pt x="144" y="215"/>
                  </a:cubicBezTo>
                  <a:lnTo>
                    <a:pt x="1934" y="215"/>
                  </a:lnTo>
                  <a:cubicBezTo>
                    <a:pt x="2077" y="215"/>
                    <a:pt x="2077" y="1"/>
                    <a:pt x="193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60" name="Google Shape;533;p38"/>
            <p:cNvSpPr/>
            <p:nvPr/>
          </p:nvSpPr>
          <p:spPr>
            <a:xfrm>
              <a:off x="4272288" y="3356342"/>
              <a:ext cx="64424" cy="109578"/>
            </a:xfrm>
            <a:custGeom>
              <a:avLst/>
              <a:gdLst/>
              <a:ahLst/>
              <a:cxnLst/>
              <a:rect l="l" t="t" r="r" b="b"/>
              <a:pathLst>
                <a:path w="1147" h="1951" extrusionOk="0">
                  <a:moveTo>
                    <a:pt x="1146" y="0"/>
                  </a:moveTo>
                  <a:lnTo>
                    <a:pt x="1146" y="0"/>
                  </a:lnTo>
                  <a:cubicBezTo>
                    <a:pt x="752" y="519"/>
                    <a:pt x="484" y="1145"/>
                    <a:pt x="1" y="1593"/>
                  </a:cubicBezTo>
                  <a:lnTo>
                    <a:pt x="752" y="1951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61" name="Google Shape;534;p38"/>
            <p:cNvSpPr/>
            <p:nvPr/>
          </p:nvSpPr>
          <p:spPr>
            <a:xfrm>
              <a:off x="4776889" y="3478953"/>
              <a:ext cx="7077" cy="15108"/>
            </a:xfrm>
            <a:custGeom>
              <a:avLst/>
              <a:gdLst/>
              <a:ahLst/>
              <a:cxnLst/>
              <a:rect l="l" t="t" r="r" b="b"/>
              <a:pathLst>
                <a:path w="126" h="269" extrusionOk="0">
                  <a:moveTo>
                    <a:pt x="0" y="0"/>
                  </a:moveTo>
                  <a:lnTo>
                    <a:pt x="125" y="269"/>
                  </a:lnTo>
                  <a:lnTo>
                    <a:pt x="125" y="269"/>
                  </a:lnTo>
                  <a:close/>
                </a:path>
              </a:pathLst>
            </a:custGeom>
            <a:solidFill>
              <a:srgbClr val="706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62" name="Google Shape;535;p38"/>
            <p:cNvSpPr/>
            <p:nvPr/>
          </p:nvSpPr>
          <p:spPr>
            <a:xfrm>
              <a:off x="4735662" y="3375439"/>
              <a:ext cx="72400" cy="101546"/>
            </a:xfrm>
            <a:custGeom>
              <a:avLst/>
              <a:gdLst/>
              <a:ahLst/>
              <a:cxnLst/>
              <a:rect l="l" t="t" r="r" b="b"/>
              <a:pathLst>
                <a:path w="1289" h="1808" extrusionOk="0">
                  <a:moveTo>
                    <a:pt x="0" y="0"/>
                  </a:moveTo>
                  <a:lnTo>
                    <a:pt x="734" y="1807"/>
                  </a:lnTo>
                  <a:lnTo>
                    <a:pt x="1289" y="1378"/>
                  </a:lnTo>
                  <a:cubicBezTo>
                    <a:pt x="770" y="1092"/>
                    <a:pt x="376" y="644"/>
                    <a:pt x="126" y="107"/>
                  </a:cubicBezTo>
                  <a:lnTo>
                    <a:pt x="90" y="54"/>
                  </a:lnTo>
                  <a:lnTo>
                    <a:pt x="9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63" name="Google Shape;536;p38"/>
            <p:cNvSpPr/>
            <p:nvPr/>
          </p:nvSpPr>
          <p:spPr>
            <a:xfrm>
              <a:off x="4371815" y="2982444"/>
              <a:ext cx="47293" cy="118620"/>
            </a:xfrm>
            <a:custGeom>
              <a:avLst/>
              <a:gdLst/>
              <a:ahLst/>
              <a:cxnLst/>
              <a:rect l="l" t="t" r="r" b="b"/>
              <a:pathLst>
                <a:path w="842" h="2112" extrusionOk="0">
                  <a:moveTo>
                    <a:pt x="484" y="0"/>
                  </a:moveTo>
                  <a:lnTo>
                    <a:pt x="0" y="430"/>
                  </a:lnTo>
                  <a:cubicBezTo>
                    <a:pt x="54" y="787"/>
                    <a:pt x="161" y="1145"/>
                    <a:pt x="323" y="1485"/>
                  </a:cubicBezTo>
                  <a:cubicBezTo>
                    <a:pt x="394" y="1736"/>
                    <a:pt x="555" y="1951"/>
                    <a:pt x="770" y="2112"/>
                  </a:cubicBezTo>
                  <a:cubicBezTo>
                    <a:pt x="841" y="1754"/>
                    <a:pt x="841" y="1396"/>
                    <a:pt x="770" y="1056"/>
                  </a:cubicBezTo>
                  <a:cubicBezTo>
                    <a:pt x="680" y="698"/>
                    <a:pt x="519" y="358"/>
                    <a:pt x="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64" name="Google Shape;537;p38"/>
            <p:cNvSpPr/>
            <p:nvPr/>
          </p:nvSpPr>
          <p:spPr>
            <a:xfrm>
              <a:off x="4686404" y="2976378"/>
              <a:ext cx="52348" cy="126090"/>
            </a:xfrm>
            <a:custGeom>
              <a:avLst/>
              <a:gdLst/>
              <a:ahLst/>
              <a:cxnLst/>
              <a:rect l="l" t="t" r="r" b="b"/>
              <a:pathLst>
                <a:path w="932" h="2245" extrusionOk="0">
                  <a:moveTo>
                    <a:pt x="931" y="1"/>
                  </a:moveTo>
                  <a:lnTo>
                    <a:pt x="1" y="144"/>
                  </a:lnTo>
                  <a:cubicBezTo>
                    <a:pt x="36" y="376"/>
                    <a:pt x="144" y="591"/>
                    <a:pt x="323" y="716"/>
                  </a:cubicBezTo>
                  <a:cubicBezTo>
                    <a:pt x="341" y="734"/>
                    <a:pt x="359" y="752"/>
                    <a:pt x="359" y="770"/>
                  </a:cubicBezTo>
                  <a:cubicBezTo>
                    <a:pt x="359" y="788"/>
                    <a:pt x="359" y="824"/>
                    <a:pt x="359" y="842"/>
                  </a:cubicBezTo>
                  <a:cubicBezTo>
                    <a:pt x="287" y="1235"/>
                    <a:pt x="251" y="1647"/>
                    <a:pt x="233" y="2041"/>
                  </a:cubicBezTo>
                  <a:cubicBezTo>
                    <a:pt x="233" y="2094"/>
                    <a:pt x="233" y="2148"/>
                    <a:pt x="251" y="2184"/>
                  </a:cubicBezTo>
                  <a:cubicBezTo>
                    <a:pt x="265" y="2224"/>
                    <a:pt x="298" y="2244"/>
                    <a:pt x="337" y="2244"/>
                  </a:cubicBezTo>
                  <a:cubicBezTo>
                    <a:pt x="350" y="2244"/>
                    <a:pt x="363" y="2242"/>
                    <a:pt x="376" y="2238"/>
                  </a:cubicBezTo>
                  <a:cubicBezTo>
                    <a:pt x="394" y="2238"/>
                    <a:pt x="430" y="2220"/>
                    <a:pt x="448" y="2184"/>
                  </a:cubicBezTo>
                  <a:cubicBezTo>
                    <a:pt x="645" y="1862"/>
                    <a:pt x="788" y="1504"/>
                    <a:pt x="842" y="1128"/>
                  </a:cubicBezTo>
                  <a:cubicBezTo>
                    <a:pt x="895" y="752"/>
                    <a:pt x="931" y="376"/>
                    <a:pt x="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65" name="Google Shape;538;p38"/>
            <p:cNvSpPr/>
            <p:nvPr/>
          </p:nvSpPr>
          <p:spPr>
            <a:xfrm>
              <a:off x="4351708" y="2724192"/>
              <a:ext cx="419459" cy="303235"/>
            </a:xfrm>
            <a:custGeom>
              <a:avLst/>
              <a:gdLst/>
              <a:ahLst/>
              <a:cxnLst/>
              <a:rect l="l" t="t" r="r" b="b"/>
              <a:pathLst>
                <a:path w="7468" h="5399" extrusionOk="0">
                  <a:moveTo>
                    <a:pt x="7454" y="4592"/>
                  </a:moveTo>
                  <a:cubicBezTo>
                    <a:pt x="7453" y="4592"/>
                    <a:pt x="7452" y="4593"/>
                    <a:pt x="7451" y="4594"/>
                  </a:cubicBezTo>
                  <a:lnTo>
                    <a:pt x="7451" y="4594"/>
                  </a:lnTo>
                  <a:cubicBezTo>
                    <a:pt x="7459" y="4597"/>
                    <a:pt x="7463" y="4598"/>
                    <a:pt x="7463" y="4598"/>
                  </a:cubicBezTo>
                  <a:cubicBezTo>
                    <a:pt x="7459" y="4594"/>
                    <a:pt x="7456" y="4592"/>
                    <a:pt x="7454" y="4592"/>
                  </a:cubicBezTo>
                  <a:close/>
                  <a:moveTo>
                    <a:pt x="3443" y="1"/>
                  </a:moveTo>
                  <a:cubicBezTo>
                    <a:pt x="2564" y="1"/>
                    <a:pt x="1720" y="355"/>
                    <a:pt x="1092" y="983"/>
                  </a:cubicBezTo>
                  <a:cubicBezTo>
                    <a:pt x="752" y="1359"/>
                    <a:pt x="466" y="1806"/>
                    <a:pt x="233" y="2272"/>
                  </a:cubicBezTo>
                  <a:cubicBezTo>
                    <a:pt x="54" y="2683"/>
                    <a:pt x="1" y="3131"/>
                    <a:pt x="72" y="3560"/>
                  </a:cubicBezTo>
                  <a:cubicBezTo>
                    <a:pt x="179" y="4330"/>
                    <a:pt x="323" y="5189"/>
                    <a:pt x="323" y="5189"/>
                  </a:cubicBezTo>
                  <a:cubicBezTo>
                    <a:pt x="433" y="5290"/>
                    <a:pt x="532" y="5335"/>
                    <a:pt x="619" y="5335"/>
                  </a:cubicBezTo>
                  <a:cubicBezTo>
                    <a:pt x="1010" y="5335"/>
                    <a:pt x="1173" y="4409"/>
                    <a:pt x="1217" y="3399"/>
                  </a:cubicBezTo>
                  <a:cubicBezTo>
                    <a:pt x="2162" y="4664"/>
                    <a:pt x="3665" y="5398"/>
                    <a:pt x="5239" y="5398"/>
                  </a:cubicBezTo>
                  <a:cubicBezTo>
                    <a:pt x="5425" y="5398"/>
                    <a:pt x="5612" y="5388"/>
                    <a:pt x="5799" y="5368"/>
                  </a:cubicBezTo>
                  <a:cubicBezTo>
                    <a:pt x="5172" y="4974"/>
                    <a:pt x="4582" y="4544"/>
                    <a:pt x="4027" y="4079"/>
                  </a:cubicBezTo>
                  <a:lnTo>
                    <a:pt x="4027" y="4079"/>
                  </a:lnTo>
                  <a:cubicBezTo>
                    <a:pt x="4797" y="4539"/>
                    <a:pt x="5670" y="4784"/>
                    <a:pt x="6552" y="4784"/>
                  </a:cubicBezTo>
                  <a:cubicBezTo>
                    <a:pt x="6837" y="4784"/>
                    <a:pt x="7124" y="4758"/>
                    <a:pt x="7409" y="4705"/>
                  </a:cubicBezTo>
                  <a:cubicBezTo>
                    <a:pt x="7468" y="4705"/>
                    <a:pt x="7442" y="4610"/>
                    <a:pt x="7451" y="4594"/>
                  </a:cubicBezTo>
                  <a:lnTo>
                    <a:pt x="7451" y="4594"/>
                  </a:lnTo>
                  <a:cubicBezTo>
                    <a:pt x="7374" y="4568"/>
                    <a:pt x="6955" y="4366"/>
                    <a:pt x="6890" y="3131"/>
                  </a:cubicBezTo>
                  <a:cubicBezTo>
                    <a:pt x="6872" y="2737"/>
                    <a:pt x="6783" y="2343"/>
                    <a:pt x="6622" y="1985"/>
                  </a:cubicBezTo>
                  <a:cubicBezTo>
                    <a:pt x="6121" y="1001"/>
                    <a:pt x="5190" y="303"/>
                    <a:pt x="4116" y="71"/>
                  </a:cubicBezTo>
                  <a:cubicBezTo>
                    <a:pt x="3892" y="23"/>
                    <a:pt x="3666" y="1"/>
                    <a:pt x="3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66" name="Google Shape;539;p38"/>
            <p:cNvSpPr/>
            <p:nvPr/>
          </p:nvSpPr>
          <p:spPr>
            <a:xfrm>
              <a:off x="4400966" y="2801589"/>
              <a:ext cx="20501" cy="85932"/>
            </a:xfrm>
            <a:custGeom>
              <a:avLst/>
              <a:gdLst/>
              <a:ahLst/>
              <a:cxnLst/>
              <a:rect l="l" t="t" r="r" b="b"/>
              <a:pathLst>
                <a:path w="365" h="1530" extrusionOk="0">
                  <a:moveTo>
                    <a:pt x="298" y="1"/>
                  </a:moveTo>
                  <a:cubicBezTo>
                    <a:pt x="281" y="1"/>
                    <a:pt x="263" y="11"/>
                    <a:pt x="251" y="35"/>
                  </a:cubicBezTo>
                  <a:cubicBezTo>
                    <a:pt x="36" y="482"/>
                    <a:pt x="0" y="1019"/>
                    <a:pt x="179" y="1484"/>
                  </a:cubicBezTo>
                  <a:cubicBezTo>
                    <a:pt x="187" y="1516"/>
                    <a:pt x="212" y="1530"/>
                    <a:pt x="236" y="1530"/>
                  </a:cubicBezTo>
                  <a:cubicBezTo>
                    <a:pt x="267" y="1530"/>
                    <a:pt x="297" y="1507"/>
                    <a:pt x="287" y="1466"/>
                  </a:cubicBezTo>
                  <a:cubicBezTo>
                    <a:pt x="126" y="1019"/>
                    <a:pt x="144" y="518"/>
                    <a:pt x="340" y="88"/>
                  </a:cubicBezTo>
                  <a:cubicBezTo>
                    <a:pt x="364" y="41"/>
                    <a:pt x="332" y="1"/>
                    <a:pt x="298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67" name="Google Shape;540;p38"/>
            <p:cNvSpPr/>
            <p:nvPr/>
          </p:nvSpPr>
          <p:spPr>
            <a:xfrm>
              <a:off x="4429105" y="2821584"/>
              <a:ext cx="64649" cy="119744"/>
            </a:xfrm>
            <a:custGeom>
              <a:avLst/>
              <a:gdLst/>
              <a:ahLst/>
              <a:cxnLst/>
              <a:rect l="l" t="t" r="r" b="b"/>
              <a:pathLst>
                <a:path w="1151" h="2132" extrusionOk="0">
                  <a:moveTo>
                    <a:pt x="108" y="1"/>
                  </a:moveTo>
                  <a:cubicBezTo>
                    <a:pt x="81" y="1"/>
                    <a:pt x="54" y="19"/>
                    <a:pt x="54" y="54"/>
                  </a:cubicBezTo>
                  <a:cubicBezTo>
                    <a:pt x="0" y="430"/>
                    <a:pt x="215" y="806"/>
                    <a:pt x="376" y="1128"/>
                  </a:cubicBezTo>
                  <a:cubicBezTo>
                    <a:pt x="573" y="1486"/>
                    <a:pt x="788" y="1808"/>
                    <a:pt x="1038" y="2112"/>
                  </a:cubicBezTo>
                  <a:cubicBezTo>
                    <a:pt x="1047" y="2126"/>
                    <a:pt x="1060" y="2131"/>
                    <a:pt x="1072" y="2131"/>
                  </a:cubicBezTo>
                  <a:cubicBezTo>
                    <a:pt x="1110" y="2131"/>
                    <a:pt x="1150" y="2081"/>
                    <a:pt x="1110" y="2041"/>
                  </a:cubicBezTo>
                  <a:cubicBezTo>
                    <a:pt x="877" y="1755"/>
                    <a:pt x="680" y="1432"/>
                    <a:pt x="502" y="1110"/>
                  </a:cubicBezTo>
                  <a:cubicBezTo>
                    <a:pt x="323" y="788"/>
                    <a:pt x="126" y="430"/>
                    <a:pt x="162" y="54"/>
                  </a:cubicBezTo>
                  <a:cubicBezTo>
                    <a:pt x="162" y="19"/>
                    <a:pt x="135" y="1"/>
                    <a:pt x="108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68" name="Google Shape;541;p38"/>
            <p:cNvSpPr/>
            <p:nvPr/>
          </p:nvSpPr>
          <p:spPr>
            <a:xfrm>
              <a:off x="4509536" y="2956776"/>
              <a:ext cx="34936" cy="24825"/>
            </a:xfrm>
            <a:custGeom>
              <a:avLst/>
              <a:gdLst/>
              <a:ahLst/>
              <a:cxnLst/>
              <a:rect l="l" t="t" r="r" b="b"/>
              <a:pathLst>
                <a:path w="622" h="442" extrusionOk="0">
                  <a:moveTo>
                    <a:pt x="54" y="1"/>
                  </a:moveTo>
                  <a:cubicBezTo>
                    <a:pt x="40" y="1"/>
                    <a:pt x="27" y="10"/>
                    <a:pt x="18" y="28"/>
                  </a:cubicBezTo>
                  <a:cubicBezTo>
                    <a:pt x="0" y="45"/>
                    <a:pt x="0" y="81"/>
                    <a:pt x="18" y="99"/>
                  </a:cubicBezTo>
                  <a:cubicBezTo>
                    <a:pt x="161" y="224"/>
                    <a:pt x="340" y="332"/>
                    <a:pt x="519" y="439"/>
                  </a:cubicBezTo>
                  <a:cubicBezTo>
                    <a:pt x="524" y="441"/>
                    <a:pt x="529" y="441"/>
                    <a:pt x="533" y="441"/>
                  </a:cubicBezTo>
                  <a:cubicBezTo>
                    <a:pt x="581" y="441"/>
                    <a:pt x="622" y="364"/>
                    <a:pt x="573" y="332"/>
                  </a:cubicBezTo>
                  <a:cubicBezTo>
                    <a:pt x="394" y="242"/>
                    <a:pt x="233" y="135"/>
                    <a:pt x="90" y="28"/>
                  </a:cubicBezTo>
                  <a:cubicBezTo>
                    <a:pt x="81" y="10"/>
                    <a:pt x="67" y="1"/>
                    <a:pt x="54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69" name="Google Shape;542;p38"/>
            <p:cNvSpPr/>
            <p:nvPr/>
          </p:nvSpPr>
          <p:spPr>
            <a:xfrm>
              <a:off x="4527172" y="2931895"/>
              <a:ext cx="92957" cy="75710"/>
            </a:xfrm>
            <a:custGeom>
              <a:avLst/>
              <a:gdLst/>
              <a:ahLst/>
              <a:cxnLst/>
              <a:rect l="l" t="t" r="r" b="b"/>
              <a:pathLst>
                <a:path w="1655" h="1348" extrusionOk="0">
                  <a:moveTo>
                    <a:pt x="81" y="1"/>
                  </a:moveTo>
                  <a:cubicBezTo>
                    <a:pt x="38" y="1"/>
                    <a:pt x="1" y="39"/>
                    <a:pt x="26" y="77"/>
                  </a:cubicBezTo>
                  <a:cubicBezTo>
                    <a:pt x="223" y="345"/>
                    <a:pt x="456" y="596"/>
                    <a:pt x="706" y="811"/>
                  </a:cubicBezTo>
                  <a:cubicBezTo>
                    <a:pt x="831" y="918"/>
                    <a:pt x="957" y="1025"/>
                    <a:pt x="1100" y="1115"/>
                  </a:cubicBezTo>
                  <a:cubicBezTo>
                    <a:pt x="1225" y="1222"/>
                    <a:pt x="1386" y="1294"/>
                    <a:pt x="1547" y="1347"/>
                  </a:cubicBezTo>
                  <a:cubicBezTo>
                    <a:pt x="1619" y="1347"/>
                    <a:pt x="1655" y="1240"/>
                    <a:pt x="1583" y="1240"/>
                  </a:cubicBezTo>
                  <a:cubicBezTo>
                    <a:pt x="1422" y="1204"/>
                    <a:pt x="1279" y="1133"/>
                    <a:pt x="1153" y="1025"/>
                  </a:cubicBezTo>
                  <a:cubicBezTo>
                    <a:pt x="1010" y="936"/>
                    <a:pt x="885" y="828"/>
                    <a:pt x="760" y="721"/>
                  </a:cubicBezTo>
                  <a:cubicBezTo>
                    <a:pt x="527" y="524"/>
                    <a:pt x="312" y="292"/>
                    <a:pt x="133" y="23"/>
                  </a:cubicBezTo>
                  <a:cubicBezTo>
                    <a:pt x="118" y="7"/>
                    <a:pt x="99" y="1"/>
                    <a:pt x="81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70" name="Google Shape;543;p38"/>
            <p:cNvSpPr/>
            <p:nvPr/>
          </p:nvSpPr>
          <p:spPr>
            <a:xfrm>
              <a:off x="4444495" y="2804398"/>
              <a:ext cx="143789" cy="115700"/>
            </a:xfrm>
            <a:custGeom>
              <a:avLst/>
              <a:gdLst/>
              <a:ahLst/>
              <a:cxnLst/>
              <a:rect l="l" t="t" r="r" b="b"/>
              <a:pathLst>
                <a:path w="2560" h="2060" extrusionOk="0">
                  <a:moveTo>
                    <a:pt x="86" y="1"/>
                  </a:moveTo>
                  <a:cubicBezTo>
                    <a:pt x="26" y="1"/>
                    <a:pt x="0" y="93"/>
                    <a:pt x="66" y="110"/>
                  </a:cubicBezTo>
                  <a:cubicBezTo>
                    <a:pt x="1051" y="486"/>
                    <a:pt x="1659" y="1381"/>
                    <a:pt x="2429" y="2043"/>
                  </a:cubicBezTo>
                  <a:cubicBezTo>
                    <a:pt x="2444" y="2055"/>
                    <a:pt x="2460" y="2059"/>
                    <a:pt x="2475" y="2059"/>
                  </a:cubicBezTo>
                  <a:cubicBezTo>
                    <a:pt x="2526" y="2059"/>
                    <a:pt x="2560" y="1999"/>
                    <a:pt x="2518" y="1971"/>
                  </a:cubicBezTo>
                  <a:cubicBezTo>
                    <a:pt x="1731" y="1291"/>
                    <a:pt x="1104" y="378"/>
                    <a:pt x="102" y="3"/>
                  </a:cubicBezTo>
                  <a:cubicBezTo>
                    <a:pt x="97" y="1"/>
                    <a:pt x="92" y="1"/>
                    <a:pt x="86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71" name="Google Shape;544;p38"/>
            <p:cNvSpPr/>
            <p:nvPr/>
          </p:nvSpPr>
          <p:spPr>
            <a:xfrm>
              <a:off x="4473870" y="2854217"/>
              <a:ext cx="50045" cy="44876"/>
            </a:xfrm>
            <a:custGeom>
              <a:avLst/>
              <a:gdLst/>
              <a:ahLst/>
              <a:cxnLst/>
              <a:rect l="l" t="t" r="r" b="b"/>
              <a:pathLst>
                <a:path w="891" h="799" extrusionOk="0">
                  <a:moveTo>
                    <a:pt x="101" y="1"/>
                  </a:moveTo>
                  <a:cubicBezTo>
                    <a:pt x="52" y="1"/>
                    <a:pt x="1" y="56"/>
                    <a:pt x="45" y="100"/>
                  </a:cubicBezTo>
                  <a:lnTo>
                    <a:pt x="778" y="780"/>
                  </a:lnTo>
                  <a:cubicBezTo>
                    <a:pt x="792" y="793"/>
                    <a:pt x="806" y="799"/>
                    <a:pt x="820" y="799"/>
                  </a:cubicBezTo>
                  <a:cubicBezTo>
                    <a:pt x="860" y="799"/>
                    <a:pt x="890" y="749"/>
                    <a:pt x="850" y="708"/>
                  </a:cubicBezTo>
                  <a:lnTo>
                    <a:pt x="134" y="10"/>
                  </a:lnTo>
                  <a:cubicBezTo>
                    <a:pt x="124" y="4"/>
                    <a:pt x="113" y="1"/>
                    <a:pt x="101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72" name="Google Shape;545;p38"/>
            <p:cNvSpPr/>
            <p:nvPr/>
          </p:nvSpPr>
          <p:spPr>
            <a:xfrm>
              <a:off x="4608333" y="2928974"/>
              <a:ext cx="126377" cy="40439"/>
            </a:xfrm>
            <a:custGeom>
              <a:avLst/>
              <a:gdLst/>
              <a:ahLst/>
              <a:cxnLst/>
              <a:rect l="l" t="t" r="r" b="b"/>
              <a:pathLst>
                <a:path w="2250" h="720" extrusionOk="0">
                  <a:moveTo>
                    <a:pt x="85" y="1"/>
                  </a:moveTo>
                  <a:cubicBezTo>
                    <a:pt x="38" y="1"/>
                    <a:pt x="1" y="63"/>
                    <a:pt x="48" y="111"/>
                  </a:cubicBezTo>
                  <a:cubicBezTo>
                    <a:pt x="693" y="487"/>
                    <a:pt x="1426" y="701"/>
                    <a:pt x="2178" y="719"/>
                  </a:cubicBezTo>
                  <a:cubicBezTo>
                    <a:pt x="2250" y="719"/>
                    <a:pt x="2250" y="612"/>
                    <a:pt x="2178" y="594"/>
                  </a:cubicBezTo>
                  <a:cubicBezTo>
                    <a:pt x="1444" y="576"/>
                    <a:pt x="728" y="379"/>
                    <a:pt x="102" y="4"/>
                  </a:cubicBezTo>
                  <a:cubicBezTo>
                    <a:pt x="96" y="2"/>
                    <a:pt x="91" y="1"/>
                    <a:pt x="85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73" name="Google Shape;546;p38"/>
            <p:cNvSpPr/>
            <p:nvPr/>
          </p:nvSpPr>
          <p:spPr>
            <a:xfrm>
              <a:off x="4583507" y="2860114"/>
              <a:ext cx="89587" cy="64197"/>
            </a:xfrm>
            <a:custGeom>
              <a:avLst/>
              <a:gdLst/>
              <a:ahLst/>
              <a:cxnLst/>
              <a:rect l="l" t="t" r="r" b="b"/>
              <a:pathLst>
                <a:path w="1595" h="1143" extrusionOk="0">
                  <a:moveTo>
                    <a:pt x="73" y="1"/>
                  </a:moveTo>
                  <a:cubicBezTo>
                    <a:pt x="36" y="1"/>
                    <a:pt x="0" y="47"/>
                    <a:pt x="25" y="84"/>
                  </a:cubicBezTo>
                  <a:cubicBezTo>
                    <a:pt x="347" y="621"/>
                    <a:pt x="884" y="997"/>
                    <a:pt x="1510" y="1140"/>
                  </a:cubicBezTo>
                  <a:cubicBezTo>
                    <a:pt x="1515" y="1141"/>
                    <a:pt x="1519" y="1142"/>
                    <a:pt x="1522" y="1142"/>
                  </a:cubicBezTo>
                  <a:cubicBezTo>
                    <a:pt x="1569" y="1142"/>
                    <a:pt x="1595" y="1049"/>
                    <a:pt x="1528" y="1033"/>
                  </a:cubicBezTo>
                  <a:cubicBezTo>
                    <a:pt x="938" y="907"/>
                    <a:pt x="437" y="532"/>
                    <a:pt x="115" y="31"/>
                  </a:cubicBezTo>
                  <a:cubicBezTo>
                    <a:pt x="104" y="9"/>
                    <a:pt x="88" y="1"/>
                    <a:pt x="73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74" name="Google Shape;547;p38"/>
            <p:cNvSpPr/>
            <p:nvPr/>
          </p:nvSpPr>
          <p:spPr>
            <a:xfrm>
              <a:off x="4690224" y="2931333"/>
              <a:ext cx="27410" cy="12974"/>
            </a:xfrm>
            <a:custGeom>
              <a:avLst/>
              <a:gdLst/>
              <a:ahLst/>
              <a:cxnLst/>
              <a:rect l="l" t="t" r="r" b="b"/>
              <a:pathLst>
                <a:path w="488" h="231" extrusionOk="0">
                  <a:moveTo>
                    <a:pt x="80" y="1"/>
                  </a:moveTo>
                  <a:cubicBezTo>
                    <a:pt x="36" y="1"/>
                    <a:pt x="0" y="76"/>
                    <a:pt x="58" y="105"/>
                  </a:cubicBezTo>
                  <a:cubicBezTo>
                    <a:pt x="165" y="176"/>
                    <a:pt x="291" y="212"/>
                    <a:pt x="416" y="230"/>
                  </a:cubicBezTo>
                  <a:cubicBezTo>
                    <a:pt x="452" y="230"/>
                    <a:pt x="469" y="212"/>
                    <a:pt x="487" y="194"/>
                  </a:cubicBezTo>
                  <a:cubicBezTo>
                    <a:pt x="487" y="158"/>
                    <a:pt x="487" y="123"/>
                    <a:pt x="452" y="123"/>
                  </a:cubicBezTo>
                  <a:cubicBezTo>
                    <a:pt x="326" y="105"/>
                    <a:pt x="219" y="69"/>
                    <a:pt x="112" y="15"/>
                  </a:cubicBezTo>
                  <a:cubicBezTo>
                    <a:pt x="101" y="5"/>
                    <a:pt x="90" y="1"/>
                    <a:pt x="8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75" name="Google Shape;548;p38"/>
            <p:cNvSpPr/>
            <p:nvPr/>
          </p:nvSpPr>
          <p:spPr>
            <a:xfrm>
              <a:off x="4456683" y="2761936"/>
              <a:ext cx="184005" cy="26959"/>
            </a:xfrm>
            <a:custGeom>
              <a:avLst/>
              <a:gdLst/>
              <a:ahLst/>
              <a:cxnLst/>
              <a:rect l="l" t="t" r="r" b="b"/>
              <a:pathLst>
                <a:path w="3276" h="480" extrusionOk="0">
                  <a:moveTo>
                    <a:pt x="1509" y="0"/>
                  </a:moveTo>
                  <a:cubicBezTo>
                    <a:pt x="1016" y="0"/>
                    <a:pt x="520" y="86"/>
                    <a:pt x="46" y="258"/>
                  </a:cubicBezTo>
                  <a:cubicBezTo>
                    <a:pt x="0" y="288"/>
                    <a:pt x="7" y="372"/>
                    <a:pt x="55" y="372"/>
                  </a:cubicBezTo>
                  <a:cubicBezTo>
                    <a:pt x="63" y="372"/>
                    <a:pt x="72" y="370"/>
                    <a:pt x="82" y="365"/>
                  </a:cubicBezTo>
                  <a:cubicBezTo>
                    <a:pt x="540" y="193"/>
                    <a:pt x="1019" y="108"/>
                    <a:pt x="1498" y="108"/>
                  </a:cubicBezTo>
                  <a:cubicBezTo>
                    <a:pt x="2067" y="108"/>
                    <a:pt x="2635" y="229"/>
                    <a:pt x="3160" y="472"/>
                  </a:cubicBezTo>
                  <a:cubicBezTo>
                    <a:pt x="3170" y="477"/>
                    <a:pt x="3180" y="479"/>
                    <a:pt x="3189" y="479"/>
                  </a:cubicBezTo>
                  <a:cubicBezTo>
                    <a:pt x="3244" y="479"/>
                    <a:pt x="3275" y="396"/>
                    <a:pt x="3214" y="365"/>
                  </a:cubicBezTo>
                  <a:cubicBezTo>
                    <a:pt x="2679" y="122"/>
                    <a:pt x="2096" y="0"/>
                    <a:pt x="1509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76" name="Google Shape;549;p38"/>
            <p:cNvSpPr/>
            <p:nvPr/>
          </p:nvSpPr>
          <p:spPr>
            <a:xfrm>
              <a:off x="4508525" y="2791423"/>
              <a:ext cx="159347" cy="74924"/>
            </a:xfrm>
            <a:custGeom>
              <a:avLst/>
              <a:gdLst/>
              <a:ahLst/>
              <a:cxnLst/>
              <a:rect l="l" t="t" r="r" b="b"/>
              <a:pathLst>
                <a:path w="2837" h="1334" extrusionOk="0">
                  <a:moveTo>
                    <a:pt x="90" y="1"/>
                  </a:moveTo>
                  <a:cubicBezTo>
                    <a:pt x="18" y="1"/>
                    <a:pt x="0" y="108"/>
                    <a:pt x="72" y="126"/>
                  </a:cubicBezTo>
                  <a:lnTo>
                    <a:pt x="823" y="269"/>
                  </a:lnTo>
                  <a:cubicBezTo>
                    <a:pt x="1074" y="323"/>
                    <a:pt x="1307" y="395"/>
                    <a:pt x="1557" y="502"/>
                  </a:cubicBezTo>
                  <a:cubicBezTo>
                    <a:pt x="1969" y="735"/>
                    <a:pt x="2362" y="1021"/>
                    <a:pt x="2738" y="1325"/>
                  </a:cubicBezTo>
                  <a:cubicBezTo>
                    <a:pt x="2747" y="1331"/>
                    <a:pt x="2755" y="1333"/>
                    <a:pt x="2764" y="1333"/>
                  </a:cubicBezTo>
                  <a:cubicBezTo>
                    <a:pt x="2806" y="1333"/>
                    <a:pt x="2837" y="1266"/>
                    <a:pt x="2792" y="1236"/>
                  </a:cubicBezTo>
                  <a:cubicBezTo>
                    <a:pt x="2416" y="896"/>
                    <a:pt x="2004" y="627"/>
                    <a:pt x="1557" y="377"/>
                  </a:cubicBezTo>
                  <a:cubicBezTo>
                    <a:pt x="1092" y="198"/>
                    <a:pt x="591" y="73"/>
                    <a:pt x="9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77" name="Google Shape;550;p38"/>
            <p:cNvSpPr/>
            <p:nvPr/>
          </p:nvSpPr>
          <p:spPr>
            <a:xfrm>
              <a:off x="4680394" y="2872190"/>
              <a:ext cx="32633" cy="23365"/>
            </a:xfrm>
            <a:custGeom>
              <a:avLst/>
              <a:gdLst/>
              <a:ahLst/>
              <a:cxnLst/>
              <a:rect l="l" t="t" r="r" b="b"/>
              <a:pathLst>
                <a:path w="581" h="416" extrusionOk="0">
                  <a:moveTo>
                    <a:pt x="61" y="1"/>
                  </a:moveTo>
                  <a:cubicBezTo>
                    <a:pt x="45" y="1"/>
                    <a:pt x="29" y="9"/>
                    <a:pt x="18" y="30"/>
                  </a:cubicBezTo>
                  <a:cubicBezTo>
                    <a:pt x="0" y="48"/>
                    <a:pt x="18" y="84"/>
                    <a:pt x="36" y="102"/>
                  </a:cubicBezTo>
                  <a:cubicBezTo>
                    <a:pt x="197" y="174"/>
                    <a:pt x="340" y="281"/>
                    <a:pt x="466" y="406"/>
                  </a:cubicBezTo>
                  <a:cubicBezTo>
                    <a:pt x="476" y="413"/>
                    <a:pt x="486" y="416"/>
                    <a:pt x="497" y="416"/>
                  </a:cubicBezTo>
                  <a:cubicBezTo>
                    <a:pt x="542" y="416"/>
                    <a:pt x="581" y="360"/>
                    <a:pt x="537" y="317"/>
                  </a:cubicBezTo>
                  <a:cubicBezTo>
                    <a:pt x="412" y="191"/>
                    <a:pt x="251" y="84"/>
                    <a:pt x="90" y="12"/>
                  </a:cubicBezTo>
                  <a:cubicBezTo>
                    <a:pt x="82" y="5"/>
                    <a:pt x="72" y="1"/>
                    <a:pt x="61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78" name="Google Shape;551;p38"/>
            <p:cNvSpPr/>
            <p:nvPr/>
          </p:nvSpPr>
          <p:spPr>
            <a:xfrm>
              <a:off x="4360750" y="2833716"/>
              <a:ext cx="33813" cy="82394"/>
            </a:xfrm>
            <a:custGeom>
              <a:avLst/>
              <a:gdLst/>
              <a:ahLst/>
              <a:cxnLst/>
              <a:rect l="l" t="t" r="r" b="b"/>
              <a:pathLst>
                <a:path w="602" h="1467" extrusionOk="0">
                  <a:moveTo>
                    <a:pt x="520" y="1"/>
                  </a:moveTo>
                  <a:cubicBezTo>
                    <a:pt x="508" y="1"/>
                    <a:pt x="495" y="6"/>
                    <a:pt x="484" y="17"/>
                  </a:cubicBezTo>
                  <a:lnTo>
                    <a:pt x="502" y="17"/>
                  </a:lnTo>
                  <a:cubicBezTo>
                    <a:pt x="162" y="411"/>
                    <a:pt x="1" y="912"/>
                    <a:pt x="54" y="1413"/>
                  </a:cubicBezTo>
                  <a:cubicBezTo>
                    <a:pt x="54" y="1449"/>
                    <a:pt x="81" y="1467"/>
                    <a:pt x="108" y="1467"/>
                  </a:cubicBezTo>
                  <a:cubicBezTo>
                    <a:pt x="135" y="1467"/>
                    <a:pt x="162" y="1449"/>
                    <a:pt x="162" y="1413"/>
                  </a:cubicBezTo>
                  <a:cubicBezTo>
                    <a:pt x="108" y="948"/>
                    <a:pt x="251" y="465"/>
                    <a:pt x="573" y="107"/>
                  </a:cubicBezTo>
                  <a:cubicBezTo>
                    <a:pt x="601" y="65"/>
                    <a:pt x="563" y="1"/>
                    <a:pt x="52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79" name="Google Shape;552;p38"/>
            <p:cNvSpPr/>
            <p:nvPr/>
          </p:nvSpPr>
          <p:spPr>
            <a:xfrm>
              <a:off x="4379847" y="2888197"/>
              <a:ext cx="15727" cy="71161"/>
            </a:xfrm>
            <a:custGeom>
              <a:avLst/>
              <a:gdLst/>
              <a:ahLst/>
              <a:cxnLst/>
              <a:rect l="l" t="t" r="r" b="b"/>
              <a:pathLst>
                <a:path w="280" h="1267" extrusionOk="0">
                  <a:moveTo>
                    <a:pt x="211" y="0"/>
                  </a:moveTo>
                  <a:cubicBezTo>
                    <a:pt x="190" y="0"/>
                    <a:pt x="169" y="11"/>
                    <a:pt x="162" y="32"/>
                  </a:cubicBezTo>
                  <a:cubicBezTo>
                    <a:pt x="36" y="425"/>
                    <a:pt x="1" y="819"/>
                    <a:pt x="36" y="1213"/>
                  </a:cubicBezTo>
                  <a:cubicBezTo>
                    <a:pt x="36" y="1249"/>
                    <a:pt x="68" y="1266"/>
                    <a:pt x="99" y="1266"/>
                  </a:cubicBezTo>
                  <a:cubicBezTo>
                    <a:pt x="130" y="1266"/>
                    <a:pt x="162" y="1249"/>
                    <a:pt x="162" y="1213"/>
                  </a:cubicBezTo>
                  <a:cubicBezTo>
                    <a:pt x="108" y="837"/>
                    <a:pt x="144" y="443"/>
                    <a:pt x="269" y="67"/>
                  </a:cubicBezTo>
                  <a:cubicBezTo>
                    <a:pt x="280" y="24"/>
                    <a:pt x="245" y="0"/>
                    <a:pt x="211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80" name="Google Shape;553;p38"/>
            <p:cNvSpPr/>
            <p:nvPr/>
          </p:nvSpPr>
          <p:spPr>
            <a:xfrm>
              <a:off x="4378836" y="2980647"/>
              <a:ext cx="20782" cy="60321"/>
            </a:xfrm>
            <a:custGeom>
              <a:avLst/>
              <a:gdLst/>
              <a:ahLst/>
              <a:cxnLst/>
              <a:rect l="l" t="t" r="r" b="b"/>
              <a:pathLst>
                <a:path w="370" h="1074" extrusionOk="0">
                  <a:moveTo>
                    <a:pt x="63" y="1"/>
                  </a:moveTo>
                  <a:cubicBezTo>
                    <a:pt x="33" y="1"/>
                    <a:pt x="1" y="24"/>
                    <a:pt x="1" y="68"/>
                  </a:cubicBezTo>
                  <a:lnTo>
                    <a:pt x="251" y="1034"/>
                  </a:lnTo>
                  <a:cubicBezTo>
                    <a:pt x="258" y="1061"/>
                    <a:pt x="278" y="1073"/>
                    <a:pt x="299" y="1073"/>
                  </a:cubicBezTo>
                  <a:cubicBezTo>
                    <a:pt x="333" y="1073"/>
                    <a:pt x="370" y="1043"/>
                    <a:pt x="359" y="998"/>
                  </a:cubicBezTo>
                  <a:cubicBezTo>
                    <a:pt x="287" y="676"/>
                    <a:pt x="198" y="354"/>
                    <a:pt x="108" y="32"/>
                  </a:cubicBezTo>
                  <a:cubicBezTo>
                    <a:pt x="101" y="11"/>
                    <a:pt x="83" y="1"/>
                    <a:pt x="63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81" name="Google Shape;554;p38"/>
            <p:cNvSpPr/>
            <p:nvPr/>
          </p:nvSpPr>
          <p:spPr>
            <a:xfrm>
              <a:off x="4370186" y="3263837"/>
              <a:ext cx="350935" cy="70038"/>
            </a:xfrm>
            <a:custGeom>
              <a:avLst/>
              <a:gdLst/>
              <a:ahLst/>
              <a:cxnLst/>
              <a:rect l="l" t="t" r="r" b="b"/>
              <a:pathLst>
                <a:path w="6248" h="1247" extrusionOk="0">
                  <a:moveTo>
                    <a:pt x="164" y="1"/>
                  </a:moveTo>
                  <a:cubicBezTo>
                    <a:pt x="76" y="1"/>
                    <a:pt x="1" y="111"/>
                    <a:pt x="83" y="180"/>
                  </a:cubicBezTo>
                  <a:cubicBezTo>
                    <a:pt x="369" y="448"/>
                    <a:pt x="709" y="645"/>
                    <a:pt x="1067" y="770"/>
                  </a:cubicBezTo>
                  <a:cubicBezTo>
                    <a:pt x="1461" y="913"/>
                    <a:pt x="1873" y="1039"/>
                    <a:pt x="2284" y="1110"/>
                  </a:cubicBezTo>
                  <a:cubicBezTo>
                    <a:pt x="2737" y="1201"/>
                    <a:pt x="3201" y="1246"/>
                    <a:pt x="3664" y="1246"/>
                  </a:cubicBezTo>
                  <a:cubicBezTo>
                    <a:pt x="4024" y="1246"/>
                    <a:pt x="4384" y="1219"/>
                    <a:pt x="4736" y="1164"/>
                  </a:cubicBezTo>
                  <a:cubicBezTo>
                    <a:pt x="5219" y="1092"/>
                    <a:pt x="5684" y="967"/>
                    <a:pt x="6132" y="806"/>
                  </a:cubicBezTo>
                  <a:cubicBezTo>
                    <a:pt x="6247" y="756"/>
                    <a:pt x="6210" y="569"/>
                    <a:pt x="6091" y="569"/>
                  </a:cubicBezTo>
                  <a:cubicBezTo>
                    <a:pt x="6081" y="569"/>
                    <a:pt x="6071" y="571"/>
                    <a:pt x="6060" y="573"/>
                  </a:cubicBezTo>
                  <a:cubicBezTo>
                    <a:pt x="5295" y="862"/>
                    <a:pt x="4473" y="1011"/>
                    <a:pt x="3648" y="1011"/>
                  </a:cubicBezTo>
                  <a:cubicBezTo>
                    <a:pt x="3450" y="1011"/>
                    <a:pt x="3251" y="1002"/>
                    <a:pt x="3054" y="985"/>
                  </a:cubicBezTo>
                  <a:cubicBezTo>
                    <a:pt x="2553" y="949"/>
                    <a:pt x="2052" y="860"/>
                    <a:pt x="1568" y="699"/>
                  </a:cubicBezTo>
                  <a:cubicBezTo>
                    <a:pt x="1067" y="591"/>
                    <a:pt x="620" y="359"/>
                    <a:pt x="244" y="36"/>
                  </a:cubicBezTo>
                  <a:cubicBezTo>
                    <a:pt x="219" y="11"/>
                    <a:pt x="191" y="1"/>
                    <a:pt x="164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82" name="Google Shape;555;p38"/>
            <p:cNvSpPr/>
            <p:nvPr/>
          </p:nvSpPr>
          <p:spPr>
            <a:xfrm>
              <a:off x="4449550" y="3383471"/>
              <a:ext cx="212650" cy="144850"/>
            </a:xfrm>
            <a:custGeom>
              <a:avLst/>
              <a:gdLst/>
              <a:ahLst/>
              <a:cxnLst/>
              <a:rect l="l" t="t" r="r" b="b"/>
              <a:pathLst>
                <a:path w="3786" h="2579" extrusionOk="0">
                  <a:moveTo>
                    <a:pt x="3625" y="1"/>
                  </a:moveTo>
                  <a:cubicBezTo>
                    <a:pt x="3601" y="1"/>
                    <a:pt x="3576" y="11"/>
                    <a:pt x="3555" y="36"/>
                  </a:cubicBezTo>
                  <a:cubicBezTo>
                    <a:pt x="2643" y="1092"/>
                    <a:pt x="1533" y="2076"/>
                    <a:pt x="138" y="2344"/>
                  </a:cubicBezTo>
                  <a:cubicBezTo>
                    <a:pt x="0" y="2379"/>
                    <a:pt x="44" y="2578"/>
                    <a:pt x="175" y="2578"/>
                  </a:cubicBezTo>
                  <a:cubicBezTo>
                    <a:pt x="180" y="2578"/>
                    <a:pt x="185" y="2578"/>
                    <a:pt x="191" y="2577"/>
                  </a:cubicBezTo>
                  <a:cubicBezTo>
                    <a:pt x="1641" y="2291"/>
                    <a:pt x="2768" y="1271"/>
                    <a:pt x="3717" y="197"/>
                  </a:cubicBezTo>
                  <a:cubicBezTo>
                    <a:pt x="3785" y="115"/>
                    <a:pt x="3706" y="1"/>
                    <a:pt x="3625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83" name="Google Shape;556;p38"/>
            <p:cNvSpPr/>
            <p:nvPr/>
          </p:nvSpPr>
          <p:spPr>
            <a:xfrm>
              <a:off x="4999982" y="3450814"/>
              <a:ext cx="149855" cy="236230"/>
            </a:xfrm>
            <a:custGeom>
              <a:avLst/>
              <a:gdLst/>
              <a:ahLst/>
              <a:cxnLst/>
              <a:rect l="l" t="t" r="r" b="b"/>
              <a:pathLst>
                <a:path w="2668" h="4206" extrusionOk="0">
                  <a:moveTo>
                    <a:pt x="2291" y="0"/>
                  </a:moveTo>
                  <a:lnTo>
                    <a:pt x="1" y="18"/>
                  </a:lnTo>
                  <a:cubicBezTo>
                    <a:pt x="198" y="1414"/>
                    <a:pt x="377" y="2810"/>
                    <a:pt x="574" y="4205"/>
                  </a:cubicBezTo>
                  <a:lnTo>
                    <a:pt x="2667" y="4098"/>
                  </a:lnTo>
                  <a:lnTo>
                    <a:pt x="2631" y="322"/>
                  </a:lnTo>
                  <a:cubicBezTo>
                    <a:pt x="2631" y="251"/>
                    <a:pt x="2614" y="161"/>
                    <a:pt x="2578" y="90"/>
                  </a:cubicBezTo>
                  <a:cubicBezTo>
                    <a:pt x="2506" y="18"/>
                    <a:pt x="2399" y="0"/>
                    <a:pt x="2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84" name="Google Shape;557;p38"/>
            <p:cNvSpPr/>
            <p:nvPr/>
          </p:nvSpPr>
          <p:spPr>
            <a:xfrm>
              <a:off x="5008070" y="3414587"/>
              <a:ext cx="64368" cy="202082"/>
            </a:xfrm>
            <a:custGeom>
              <a:avLst/>
              <a:gdLst/>
              <a:ahLst/>
              <a:cxnLst/>
              <a:rect l="l" t="t" r="r" b="b"/>
              <a:pathLst>
                <a:path w="1146" h="3598" extrusionOk="0">
                  <a:moveTo>
                    <a:pt x="251" y="1"/>
                  </a:moveTo>
                  <a:lnTo>
                    <a:pt x="0" y="37"/>
                  </a:lnTo>
                  <a:lnTo>
                    <a:pt x="1038" y="3580"/>
                  </a:lnTo>
                  <a:lnTo>
                    <a:pt x="1145" y="3598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85" name="Google Shape;558;p38"/>
            <p:cNvSpPr/>
            <p:nvPr/>
          </p:nvSpPr>
          <p:spPr>
            <a:xfrm>
              <a:off x="5050251" y="3606563"/>
              <a:ext cx="40272" cy="60377"/>
            </a:xfrm>
            <a:custGeom>
              <a:avLst/>
              <a:gdLst/>
              <a:ahLst/>
              <a:cxnLst/>
              <a:rect l="l" t="t" r="r" b="b"/>
              <a:pathLst>
                <a:path w="717" h="1075" extrusionOk="0">
                  <a:moveTo>
                    <a:pt x="466" y="1"/>
                  </a:moveTo>
                  <a:lnTo>
                    <a:pt x="502" y="19"/>
                  </a:lnTo>
                  <a:cubicBezTo>
                    <a:pt x="473" y="14"/>
                    <a:pt x="445" y="11"/>
                    <a:pt x="417" y="11"/>
                  </a:cubicBezTo>
                  <a:cubicBezTo>
                    <a:pt x="255" y="11"/>
                    <a:pt x="115" y="99"/>
                    <a:pt x="54" y="251"/>
                  </a:cubicBezTo>
                  <a:cubicBezTo>
                    <a:pt x="1" y="412"/>
                    <a:pt x="36" y="609"/>
                    <a:pt x="180" y="752"/>
                  </a:cubicBezTo>
                  <a:cubicBezTo>
                    <a:pt x="269" y="860"/>
                    <a:pt x="430" y="931"/>
                    <a:pt x="484" y="1075"/>
                  </a:cubicBezTo>
                  <a:cubicBezTo>
                    <a:pt x="520" y="1039"/>
                    <a:pt x="555" y="985"/>
                    <a:pt x="573" y="931"/>
                  </a:cubicBezTo>
                  <a:lnTo>
                    <a:pt x="645" y="681"/>
                  </a:lnTo>
                  <a:cubicBezTo>
                    <a:pt x="699" y="556"/>
                    <a:pt x="716" y="430"/>
                    <a:pt x="716" y="287"/>
                  </a:cubicBezTo>
                  <a:cubicBezTo>
                    <a:pt x="699" y="144"/>
                    <a:pt x="609" y="37"/>
                    <a:pt x="466" y="1"/>
                  </a:cubicBezTo>
                  <a:close/>
                </a:path>
              </a:pathLst>
            </a:custGeom>
            <a:solidFill>
              <a:srgbClr val="C1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86" name="Google Shape;559;p38"/>
            <p:cNvSpPr/>
            <p:nvPr/>
          </p:nvSpPr>
          <p:spPr>
            <a:xfrm>
              <a:off x="5100520" y="3408577"/>
              <a:ext cx="32240" cy="208091"/>
            </a:xfrm>
            <a:custGeom>
              <a:avLst/>
              <a:gdLst/>
              <a:ahLst/>
              <a:cxnLst/>
              <a:rect l="l" t="t" r="r" b="b"/>
              <a:pathLst>
                <a:path w="574" h="3705" extrusionOk="0">
                  <a:moveTo>
                    <a:pt x="573" y="1"/>
                  </a:moveTo>
                  <a:lnTo>
                    <a:pt x="340" y="18"/>
                  </a:lnTo>
                  <a:lnTo>
                    <a:pt x="0" y="3705"/>
                  </a:lnTo>
                  <a:lnTo>
                    <a:pt x="108" y="3669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87" name="Google Shape;560;p38"/>
            <p:cNvSpPr/>
            <p:nvPr/>
          </p:nvSpPr>
          <p:spPr>
            <a:xfrm>
              <a:off x="5083446" y="3606843"/>
              <a:ext cx="42238" cy="59086"/>
            </a:xfrm>
            <a:custGeom>
              <a:avLst/>
              <a:gdLst/>
              <a:ahLst/>
              <a:cxnLst/>
              <a:rect l="l" t="t" r="r" b="b"/>
              <a:pathLst>
                <a:path w="752" h="1052" extrusionOk="0">
                  <a:moveTo>
                    <a:pt x="344" y="1"/>
                  </a:moveTo>
                  <a:cubicBezTo>
                    <a:pt x="294" y="1"/>
                    <a:pt x="244" y="11"/>
                    <a:pt x="197" y="32"/>
                  </a:cubicBezTo>
                  <a:lnTo>
                    <a:pt x="215" y="14"/>
                  </a:lnTo>
                  <a:lnTo>
                    <a:pt x="215" y="14"/>
                  </a:lnTo>
                  <a:cubicBezTo>
                    <a:pt x="90" y="67"/>
                    <a:pt x="0" y="193"/>
                    <a:pt x="18" y="336"/>
                  </a:cubicBezTo>
                  <a:cubicBezTo>
                    <a:pt x="18" y="461"/>
                    <a:pt x="72" y="604"/>
                    <a:pt x="143" y="712"/>
                  </a:cubicBezTo>
                  <a:cubicBezTo>
                    <a:pt x="179" y="783"/>
                    <a:pt x="233" y="891"/>
                    <a:pt x="251" y="944"/>
                  </a:cubicBezTo>
                  <a:cubicBezTo>
                    <a:pt x="287" y="998"/>
                    <a:pt x="322" y="1052"/>
                    <a:pt x="376" y="1052"/>
                  </a:cubicBezTo>
                  <a:cubicBezTo>
                    <a:pt x="394" y="909"/>
                    <a:pt x="537" y="819"/>
                    <a:pt x="627" y="694"/>
                  </a:cubicBezTo>
                  <a:cubicBezTo>
                    <a:pt x="734" y="551"/>
                    <a:pt x="752" y="336"/>
                    <a:pt x="662" y="175"/>
                  </a:cubicBezTo>
                  <a:cubicBezTo>
                    <a:pt x="586" y="61"/>
                    <a:pt x="465" y="1"/>
                    <a:pt x="344" y="1"/>
                  </a:cubicBezTo>
                  <a:close/>
                </a:path>
              </a:pathLst>
            </a:custGeom>
            <a:solidFill>
              <a:srgbClr val="A17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88" name="Google Shape;561;p38"/>
            <p:cNvSpPr/>
            <p:nvPr/>
          </p:nvSpPr>
          <p:spPr>
            <a:xfrm>
              <a:off x="5023123" y="3553935"/>
              <a:ext cx="115649" cy="118901"/>
            </a:xfrm>
            <a:custGeom>
              <a:avLst/>
              <a:gdLst/>
              <a:ahLst/>
              <a:cxnLst/>
              <a:rect l="l" t="t" r="r" b="b"/>
              <a:pathLst>
                <a:path w="2059" h="2117" extrusionOk="0">
                  <a:moveTo>
                    <a:pt x="1527" y="0"/>
                  </a:moveTo>
                  <a:cubicBezTo>
                    <a:pt x="1369" y="0"/>
                    <a:pt x="1206" y="42"/>
                    <a:pt x="1056" y="97"/>
                  </a:cubicBezTo>
                  <a:cubicBezTo>
                    <a:pt x="825" y="178"/>
                    <a:pt x="587" y="273"/>
                    <a:pt x="360" y="273"/>
                  </a:cubicBezTo>
                  <a:cubicBezTo>
                    <a:pt x="236" y="273"/>
                    <a:pt x="115" y="245"/>
                    <a:pt x="0" y="168"/>
                  </a:cubicBezTo>
                  <a:lnTo>
                    <a:pt x="0" y="168"/>
                  </a:lnTo>
                  <a:cubicBezTo>
                    <a:pt x="1" y="169"/>
                    <a:pt x="358" y="1707"/>
                    <a:pt x="394" y="1940"/>
                  </a:cubicBezTo>
                  <a:cubicBezTo>
                    <a:pt x="426" y="2086"/>
                    <a:pt x="524" y="2117"/>
                    <a:pt x="600" y="2117"/>
                  </a:cubicBezTo>
                  <a:cubicBezTo>
                    <a:pt x="655" y="2117"/>
                    <a:pt x="698" y="2101"/>
                    <a:pt x="698" y="2101"/>
                  </a:cubicBezTo>
                  <a:cubicBezTo>
                    <a:pt x="698" y="2101"/>
                    <a:pt x="1790" y="2101"/>
                    <a:pt x="1897" y="2047"/>
                  </a:cubicBezTo>
                  <a:cubicBezTo>
                    <a:pt x="2023" y="1994"/>
                    <a:pt x="2058" y="258"/>
                    <a:pt x="2058" y="258"/>
                  </a:cubicBezTo>
                  <a:cubicBezTo>
                    <a:pt x="1918" y="67"/>
                    <a:pt x="1727" y="0"/>
                    <a:pt x="1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89" name="Google Shape;562;p38"/>
            <p:cNvSpPr/>
            <p:nvPr/>
          </p:nvSpPr>
          <p:spPr>
            <a:xfrm>
              <a:off x="5966946" y="3861894"/>
              <a:ext cx="353855" cy="187366"/>
            </a:xfrm>
            <a:custGeom>
              <a:avLst/>
              <a:gdLst/>
              <a:ahLst/>
              <a:cxnLst/>
              <a:rect l="l" t="t" r="r" b="b"/>
              <a:pathLst>
                <a:path w="6300" h="3336" extrusionOk="0">
                  <a:moveTo>
                    <a:pt x="5351" y="0"/>
                  </a:moveTo>
                  <a:lnTo>
                    <a:pt x="0" y="3293"/>
                  </a:lnTo>
                  <a:lnTo>
                    <a:pt x="4581" y="3329"/>
                  </a:lnTo>
                  <a:cubicBezTo>
                    <a:pt x="4630" y="3333"/>
                    <a:pt x="4680" y="3335"/>
                    <a:pt x="4729" y="3335"/>
                  </a:cubicBezTo>
                  <a:cubicBezTo>
                    <a:pt x="4876" y="3335"/>
                    <a:pt x="5024" y="3315"/>
                    <a:pt x="5172" y="3275"/>
                  </a:cubicBezTo>
                  <a:cubicBezTo>
                    <a:pt x="5619" y="3114"/>
                    <a:pt x="5959" y="2720"/>
                    <a:pt x="6067" y="2255"/>
                  </a:cubicBezTo>
                  <a:cubicBezTo>
                    <a:pt x="6299" y="1432"/>
                    <a:pt x="6013" y="537"/>
                    <a:pt x="5351" y="0"/>
                  </a:cubicBezTo>
                  <a:close/>
                </a:path>
              </a:pathLst>
            </a:custGeom>
            <a:solidFill>
              <a:srgbClr val="736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90" name="Google Shape;563;p38"/>
            <p:cNvSpPr/>
            <p:nvPr/>
          </p:nvSpPr>
          <p:spPr>
            <a:xfrm>
              <a:off x="5339734" y="2821584"/>
              <a:ext cx="592062" cy="446231"/>
            </a:xfrm>
            <a:custGeom>
              <a:avLst/>
              <a:gdLst/>
              <a:ahLst/>
              <a:cxnLst/>
              <a:rect l="l" t="t" r="r" b="b"/>
              <a:pathLst>
                <a:path w="10541" h="7945" extrusionOk="0">
                  <a:moveTo>
                    <a:pt x="4383" y="1"/>
                  </a:moveTo>
                  <a:cubicBezTo>
                    <a:pt x="3654" y="1"/>
                    <a:pt x="2929" y="271"/>
                    <a:pt x="2291" y="627"/>
                  </a:cubicBezTo>
                  <a:cubicBezTo>
                    <a:pt x="1611" y="985"/>
                    <a:pt x="1038" y="1486"/>
                    <a:pt x="591" y="2112"/>
                  </a:cubicBezTo>
                  <a:cubicBezTo>
                    <a:pt x="162" y="2739"/>
                    <a:pt x="0" y="3544"/>
                    <a:pt x="179" y="4314"/>
                  </a:cubicBezTo>
                  <a:cubicBezTo>
                    <a:pt x="358" y="4922"/>
                    <a:pt x="788" y="5423"/>
                    <a:pt x="1217" y="5888"/>
                  </a:cubicBezTo>
                  <a:cubicBezTo>
                    <a:pt x="2112" y="6890"/>
                    <a:pt x="3204" y="7910"/>
                    <a:pt x="4510" y="7910"/>
                  </a:cubicBezTo>
                  <a:cubicBezTo>
                    <a:pt x="4510" y="7910"/>
                    <a:pt x="4534" y="7912"/>
                    <a:pt x="4575" y="7912"/>
                  </a:cubicBezTo>
                  <a:cubicBezTo>
                    <a:pt x="4751" y="7912"/>
                    <a:pt x="5244" y="7877"/>
                    <a:pt x="5476" y="7499"/>
                  </a:cubicBezTo>
                  <a:cubicBezTo>
                    <a:pt x="5494" y="7445"/>
                    <a:pt x="5530" y="7409"/>
                    <a:pt x="5566" y="7391"/>
                  </a:cubicBezTo>
                  <a:cubicBezTo>
                    <a:pt x="5645" y="7305"/>
                    <a:pt x="5745" y="7266"/>
                    <a:pt x="5863" y="7266"/>
                  </a:cubicBezTo>
                  <a:cubicBezTo>
                    <a:pt x="6012" y="7266"/>
                    <a:pt x="6189" y="7327"/>
                    <a:pt x="6389" y="7427"/>
                  </a:cubicBezTo>
                  <a:cubicBezTo>
                    <a:pt x="6657" y="7570"/>
                    <a:pt x="6926" y="7732"/>
                    <a:pt x="7176" y="7893"/>
                  </a:cubicBezTo>
                  <a:cubicBezTo>
                    <a:pt x="7229" y="7928"/>
                    <a:pt x="7289" y="7945"/>
                    <a:pt x="7356" y="7945"/>
                  </a:cubicBezTo>
                  <a:cubicBezTo>
                    <a:pt x="8295" y="7945"/>
                    <a:pt x="10541" y="4654"/>
                    <a:pt x="10541" y="4654"/>
                  </a:cubicBezTo>
                  <a:cubicBezTo>
                    <a:pt x="9879" y="4224"/>
                    <a:pt x="9145" y="3938"/>
                    <a:pt x="8375" y="3795"/>
                  </a:cubicBezTo>
                  <a:lnTo>
                    <a:pt x="8179" y="3401"/>
                  </a:lnTo>
                  <a:cubicBezTo>
                    <a:pt x="7409" y="1933"/>
                    <a:pt x="6425" y="305"/>
                    <a:pt x="4832" y="37"/>
                  </a:cubicBezTo>
                  <a:cubicBezTo>
                    <a:pt x="4683" y="12"/>
                    <a:pt x="4533" y="1"/>
                    <a:pt x="4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91" name="Google Shape;564;p38"/>
            <p:cNvSpPr/>
            <p:nvPr/>
          </p:nvSpPr>
          <p:spPr>
            <a:xfrm>
              <a:off x="5652301" y="3121118"/>
              <a:ext cx="46338" cy="117666"/>
            </a:xfrm>
            <a:custGeom>
              <a:avLst/>
              <a:gdLst/>
              <a:ahLst/>
              <a:cxnLst/>
              <a:rect l="l" t="t" r="r" b="b"/>
              <a:pathLst>
                <a:path w="825" h="2095" extrusionOk="0">
                  <a:moveTo>
                    <a:pt x="90" y="1"/>
                  </a:moveTo>
                  <a:lnTo>
                    <a:pt x="90" y="1"/>
                  </a:lnTo>
                  <a:cubicBezTo>
                    <a:pt x="180" y="412"/>
                    <a:pt x="216" y="842"/>
                    <a:pt x="198" y="1271"/>
                  </a:cubicBezTo>
                  <a:cubicBezTo>
                    <a:pt x="180" y="1540"/>
                    <a:pt x="108" y="1808"/>
                    <a:pt x="1" y="2058"/>
                  </a:cubicBezTo>
                  <a:cubicBezTo>
                    <a:pt x="80" y="1972"/>
                    <a:pt x="180" y="1933"/>
                    <a:pt x="298" y="1933"/>
                  </a:cubicBezTo>
                  <a:cubicBezTo>
                    <a:pt x="447" y="1933"/>
                    <a:pt x="624" y="1994"/>
                    <a:pt x="824" y="2094"/>
                  </a:cubicBezTo>
                  <a:cubicBezTo>
                    <a:pt x="824" y="1987"/>
                    <a:pt x="824" y="1880"/>
                    <a:pt x="824" y="1790"/>
                  </a:cubicBezTo>
                  <a:cubicBezTo>
                    <a:pt x="806" y="1271"/>
                    <a:pt x="663" y="788"/>
                    <a:pt x="395" y="358"/>
                  </a:cubicBezTo>
                  <a:cubicBezTo>
                    <a:pt x="323" y="215"/>
                    <a:pt x="216" y="90"/>
                    <a:pt x="9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92" name="Google Shape;565;p38"/>
            <p:cNvSpPr/>
            <p:nvPr/>
          </p:nvSpPr>
          <p:spPr>
            <a:xfrm rot="-297979">
              <a:off x="5553840" y="4550380"/>
              <a:ext cx="249331" cy="174957"/>
            </a:xfrm>
            <a:custGeom>
              <a:avLst/>
              <a:gdLst/>
              <a:ahLst/>
              <a:cxnLst/>
              <a:rect l="l" t="t" r="r" b="b"/>
              <a:pathLst>
                <a:path w="4439" h="3115" extrusionOk="0">
                  <a:moveTo>
                    <a:pt x="1664" y="0"/>
                  </a:moveTo>
                  <a:lnTo>
                    <a:pt x="2058" y="1378"/>
                  </a:lnTo>
                  <a:lnTo>
                    <a:pt x="0" y="2416"/>
                  </a:lnTo>
                  <a:lnTo>
                    <a:pt x="4420" y="3114"/>
                  </a:lnTo>
                  <a:cubicBezTo>
                    <a:pt x="4438" y="2631"/>
                    <a:pt x="4384" y="2166"/>
                    <a:pt x="4313" y="1700"/>
                  </a:cubicBezTo>
                  <a:cubicBezTo>
                    <a:pt x="4206" y="1235"/>
                    <a:pt x="4152" y="752"/>
                    <a:pt x="4116" y="269"/>
                  </a:cubicBezTo>
                  <a:cubicBezTo>
                    <a:pt x="4116" y="269"/>
                    <a:pt x="1772" y="54"/>
                    <a:pt x="1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93" name="Google Shape;566;p38"/>
            <p:cNvSpPr/>
            <p:nvPr/>
          </p:nvSpPr>
          <p:spPr>
            <a:xfrm>
              <a:off x="5943805" y="4051848"/>
              <a:ext cx="102562" cy="676451"/>
            </a:xfrm>
            <a:custGeom>
              <a:avLst/>
              <a:gdLst/>
              <a:ahLst/>
              <a:cxnLst/>
              <a:rect l="l" t="t" r="r" b="b"/>
              <a:pathLst>
                <a:path w="1826" h="12044" extrusionOk="0">
                  <a:moveTo>
                    <a:pt x="1826" y="0"/>
                  </a:moveTo>
                  <a:lnTo>
                    <a:pt x="0" y="251"/>
                  </a:lnTo>
                  <a:lnTo>
                    <a:pt x="698" y="12044"/>
                  </a:lnTo>
                  <a:lnTo>
                    <a:pt x="1110" y="12044"/>
                  </a:lnTo>
                  <a:lnTo>
                    <a:pt x="18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94" name="Google Shape;567;p38"/>
            <p:cNvSpPr/>
            <p:nvPr/>
          </p:nvSpPr>
          <p:spPr>
            <a:xfrm>
              <a:off x="5673420" y="4042805"/>
              <a:ext cx="247306" cy="686505"/>
            </a:xfrm>
            <a:custGeom>
              <a:avLst/>
              <a:gdLst/>
              <a:ahLst/>
              <a:cxnLst/>
              <a:rect l="l" t="t" r="r" b="b"/>
              <a:pathLst>
                <a:path w="4403" h="12223" extrusionOk="0">
                  <a:moveTo>
                    <a:pt x="2792" y="0"/>
                  </a:moveTo>
                  <a:cubicBezTo>
                    <a:pt x="2792" y="126"/>
                    <a:pt x="1" y="12223"/>
                    <a:pt x="1" y="12223"/>
                  </a:cubicBezTo>
                  <a:lnTo>
                    <a:pt x="591" y="12223"/>
                  </a:lnTo>
                  <a:cubicBezTo>
                    <a:pt x="591" y="12223"/>
                    <a:pt x="4403" y="179"/>
                    <a:pt x="4296" y="179"/>
                  </a:cubicBezTo>
                  <a:cubicBezTo>
                    <a:pt x="4170" y="179"/>
                    <a:pt x="2792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95" name="Google Shape;568;p38"/>
            <p:cNvSpPr/>
            <p:nvPr/>
          </p:nvSpPr>
          <p:spPr>
            <a:xfrm>
              <a:off x="6069450" y="4042805"/>
              <a:ext cx="247306" cy="686505"/>
            </a:xfrm>
            <a:custGeom>
              <a:avLst/>
              <a:gdLst/>
              <a:ahLst/>
              <a:cxnLst/>
              <a:rect l="l" t="t" r="r" b="b"/>
              <a:pathLst>
                <a:path w="4403" h="12223" extrusionOk="0">
                  <a:moveTo>
                    <a:pt x="1611" y="0"/>
                  </a:moveTo>
                  <a:cubicBezTo>
                    <a:pt x="1611" y="0"/>
                    <a:pt x="215" y="179"/>
                    <a:pt x="108" y="179"/>
                  </a:cubicBezTo>
                  <a:cubicBezTo>
                    <a:pt x="0" y="179"/>
                    <a:pt x="3794" y="12223"/>
                    <a:pt x="3794" y="12223"/>
                  </a:cubicBezTo>
                  <a:lnTo>
                    <a:pt x="4403" y="12223"/>
                  </a:lnTo>
                  <a:cubicBezTo>
                    <a:pt x="4403" y="12223"/>
                    <a:pt x="1611" y="126"/>
                    <a:pt x="1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96" name="Google Shape;569;p38"/>
            <p:cNvSpPr/>
            <p:nvPr/>
          </p:nvSpPr>
          <p:spPr>
            <a:xfrm>
              <a:off x="5756827" y="3987537"/>
              <a:ext cx="496633" cy="81439"/>
            </a:xfrm>
            <a:custGeom>
              <a:avLst/>
              <a:gdLst/>
              <a:ahLst/>
              <a:cxnLst/>
              <a:rect l="l" t="t" r="r" b="b"/>
              <a:pathLst>
                <a:path w="8842" h="1450" extrusionOk="0">
                  <a:moveTo>
                    <a:pt x="3813" y="0"/>
                  </a:moveTo>
                  <a:cubicBezTo>
                    <a:pt x="73" y="0"/>
                    <a:pt x="1" y="1450"/>
                    <a:pt x="1" y="1450"/>
                  </a:cubicBezTo>
                  <a:lnTo>
                    <a:pt x="8841" y="1450"/>
                  </a:lnTo>
                  <a:cubicBezTo>
                    <a:pt x="8841" y="1450"/>
                    <a:pt x="7535" y="0"/>
                    <a:pt x="3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97" name="Google Shape;570;p38"/>
            <p:cNvSpPr/>
            <p:nvPr/>
          </p:nvSpPr>
          <p:spPr>
            <a:xfrm>
              <a:off x="5734753" y="4379521"/>
              <a:ext cx="516685" cy="26173"/>
            </a:xfrm>
            <a:custGeom>
              <a:avLst/>
              <a:gdLst/>
              <a:ahLst/>
              <a:cxnLst/>
              <a:rect l="l" t="t" r="r" b="b"/>
              <a:pathLst>
                <a:path w="9199" h="466" extrusionOk="0">
                  <a:moveTo>
                    <a:pt x="0" y="0"/>
                  </a:moveTo>
                  <a:lnTo>
                    <a:pt x="0" y="465"/>
                  </a:lnTo>
                  <a:lnTo>
                    <a:pt x="9198" y="465"/>
                  </a:lnTo>
                  <a:lnTo>
                    <a:pt x="9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98" name="Google Shape;571;p38"/>
            <p:cNvSpPr/>
            <p:nvPr/>
          </p:nvSpPr>
          <p:spPr>
            <a:xfrm>
              <a:off x="5145735" y="3762367"/>
              <a:ext cx="909689" cy="959916"/>
            </a:xfrm>
            <a:custGeom>
              <a:avLst/>
              <a:gdLst/>
              <a:ahLst/>
              <a:cxnLst/>
              <a:rect l="l" t="t" r="r" b="b"/>
              <a:pathLst>
                <a:path w="16196" h="17091" extrusionOk="0">
                  <a:moveTo>
                    <a:pt x="10201" y="1"/>
                  </a:moveTo>
                  <a:cubicBezTo>
                    <a:pt x="9521" y="162"/>
                    <a:pt x="8859" y="323"/>
                    <a:pt x="8179" y="502"/>
                  </a:cubicBezTo>
                  <a:lnTo>
                    <a:pt x="7535" y="663"/>
                  </a:lnTo>
                  <a:lnTo>
                    <a:pt x="7374" y="716"/>
                  </a:lnTo>
                  <a:cubicBezTo>
                    <a:pt x="6425" y="985"/>
                    <a:pt x="5459" y="1271"/>
                    <a:pt x="4528" y="1593"/>
                  </a:cubicBezTo>
                  <a:cubicBezTo>
                    <a:pt x="2971" y="2112"/>
                    <a:pt x="1307" y="2810"/>
                    <a:pt x="555" y="4278"/>
                  </a:cubicBezTo>
                  <a:cubicBezTo>
                    <a:pt x="1" y="5369"/>
                    <a:pt x="90" y="6693"/>
                    <a:pt x="305" y="7928"/>
                  </a:cubicBezTo>
                  <a:cubicBezTo>
                    <a:pt x="842" y="10827"/>
                    <a:pt x="1987" y="13583"/>
                    <a:pt x="3669" y="15999"/>
                  </a:cubicBezTo>
                  <a:lnTo>
                    <a:pt x="3347" y="16053"/>
                  </a:lnTo>
                  <a:lnTo>
                    <a:pt x="1593" y="17090"/>
                  </a:lnTo>
                  <a:lnTo>
                    <a:pt x="5709" y="16750"/>
                  </a:lnTo>
                  <a:cubicBezTo>
                    <a:pt x="4922" y="15534"/>
                    <a:pt x="4546" y="14066"/>
                    <a:pt x="4689" y="12599"/>
                  </a:cubicBezTo>
                  <a:cubicBezTo>
                    <a:pt x="4779" y="11722"/>
                    <a:pt x="5047" y="10863"/>
                    <a:pt x="5101" y="9986"/>
                  </a:cubicBezTo>
                  <a:cubicBezTo>
                    <a:pt x="5172" y="9109"/>
                    <a:pt x="4976" y="8143"/>
                    <a:pt x="4331" y="7552"/>
                  </a:cubicBezTo>
                  <a:cubicBezTo>
                    <a:pt x="4278" y="7499"/>
                    <a:pt x="4242" y="7463"/>
                    <a:pt x="4188" y="7409"/>
                  </a:cubicBezTo>
                  <a:cubicBezTo>
                    <a:pt x="4170" y="7373"/>
                    <a:pt x="4134" y="7338"/>
                    <a:pt x="4117" y="7302"/>
                  </a:cubicBezTo>
                  <a:cubicBezTo>
                    <a:pt x="4027" y="6998"/>
                    <a:pt x="4439" y="6801"/>
                    <a:pt x="4743" y="6765"/>
                  </a:cubicBezTo>
                  <a:cubicBezTo>
                    <a:pt x="6586" y="6514"/>
                    <a:pt x="8465" y="6371"/>
                    <a:pt x="10308" y="6157"/>
                  </a:cubicBezTo>
                  <a:cubicBezTo>
                    <a:pt x="10595" y="6121"/>
                    <a:pt x="10881" y="6067"/>
                    <a:pt x="11185" y="6031"/>
                  </a:cubicBezTo>
                  <a:cubicBezTo>
                    <a:pt x="12903" y="5817"/>
                    <a:pt x="14585" y="5387"/>
                    <a:pt x="16196" y="4779"/>
                  </a:cubicBezTo>
                  <a:lnTo>
                    <a:pt x="102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99" name="Google Shape;572;p38"/>
            <p:cNvSpPr/>
            <p:nvPr/>
          </p:nvSpPr>
          <p:spPr>
            <a:xfrm>
              <a:off x="5121639" y="3551295"/>
              <a:ext cx="211134" cy="89864"/>
            </a:xfrm>
            <a:custGeom>
              <a:avLst/>
              <a:gdLst/>
              <a:ahLst/>
              <a:cxnLst/>
              <a:rect l="l" t="t" r="r" b="b"/>
              <a:pathLst>
                <a:path w="3759" h="1600" extrusionOk="0">
                  <a:moveTo>
                    <a:pt x="1038" y="1"/>
                  </a:moveTo>
                  <a:cubicBezTo>
                    <a:pt x="609" y="1"/>
                    <a:pt x="143" y="251"/>
                    <a:pt x="0" y="663"/>
                  </a:cubicBezTo>
                  <a:cubicBezTo>
                    <a:pt x="18" y="824"/>
                    <a:pt x="125" y="985"/>
                    <a:pt x="287" y="1056"/>
                  </a:cubicBezTo>
                  <a:cubicBezTo>
                    <a:pt x="276" y="1055"/>
                    <a:pt x="266" y="1054"/>
                    <a:pt x="257" y="1054"/>
                  </a:cubicBezTo>
                  <a:cubicBezTo>
                    <a:pt x="83" y="1054"/>
                    <a:pt x="26" y="1349"/>
                    <a:pt x="161" y="1468"/>
                  </a:cubicBezTo>
                  <a:cubicBezTo>
                    <a:pt x="274" y="1556"/>
                    <a:pt x="404" y="1600"/>
                    <a:pt x="540" y="1600"/>
                  </a:cubicBezTo>
                  <a:cubicBezTo>
                    <a:pt x="598" y="1600"/>
                    <a:pt x="657" y="1592"/>
                    <a:pt x="716" y="1575"/>
                  </a:cubicBezTo>
                  <a:lnTo>
                    <a:pt x="2488" y="1396"/>
                  </a:lnTo>
                  <a:lnTo>
                    <a:pt x="3579" y="1522"/>
                  </a:lnTo>
                  <a:lnTo>
                    <a:pt x="3758" y="573"/>
                  </a:lnTo>
                  <a:lnTo>
                    <a:pt x="2327" y="287"/>
                  </a:lnTo>
                  <a:cubicBezTo>
                    <a:pt x="1915" y="108"/>
                    <a:pt x="1486" y="1"/>
                    <a:pt x="1038" y="1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00" name="Google Shape;573;p38"/>
            <p:cNvSpPr/>
            <p:nvPr/>
          </p:nvSpPr>
          <p:spPr>
            <a:xfrm>
              <a:off x="5433195" y="3155268"/>
              <a:ext cx="84476" cy="88797"/>
            </a:xfrm>
            <a:custGeom>
              <a:avLst/>
              <a:gdLst/>
              <a:ahLst/>
              <a:cxnLst/>
              <a:rect l="l" t="t" r="r" b="b"/>
              <a:pathLst>
                <a:path w="1504" h="1581" extrusionOk="0">
                  <a:moveTo>
                    <a:pt x="72" y="1"/>
                  </a:moveTo>
                  <a:lnTo>
                    <a:pt x="1" y="377"/>
                  </a:lnTo>
                  <a:cubicBezTo>
                    <a:pt x="37" y="753"/>
                    <a:pt x="144" y="1343"/>
                    <a:pt x="341" y="1504"/>
                  </a:cubicBezTo>
                  <a:cubicBezTo>
                    <a:pt x="396" y="1554"/>
                    <a:pt x="487" y="1580"/>
                    <a:pt x="592" y="1580"/>
                  </a:cubicBezTo>
                  <a:cubicBezTo>
                    <a:pt x="824" y="1580"/>
                    <a:pt x="1129" y="1453"/>
                    <a:pt x="1289" y="1182"/>
                  </a:cubicBezTo>
                  <a:cubicBezTo>
                    <a:pt x="1504" y="788"/>
                    <a:pt x="72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01" name="Google Shape;574;p38"/>
            <p:cNvSpPr/>
            <p:nvPr/>
          </p:nvSpPr>
          <p:spPr>
            <a:xfrm>
              <a:off x="5400057" y="3080567"/>
              <a:ext cx="86498" cy="53694"/>
            </a:xfrm>
            <a:custGeom>
              <a:avLst/>
              <a:gdLst/>
              <a:ahLst/>
              <a:cxnLst/>
              <a:rect l="l" t="t" r="r" b="b"/>
              <a:pathLst>
                <a:path w="1540" h="956" extrusionOk="0">
                  <a:moveTo>
                    <a:pt x="1016" y="0"/>
                  </a:moveTo>
                  <a:cubicBezTo>
                    <a:pt x="958" y="0"/>
                    <a:pt x="899" y="2"/>
                    <a:pt x="841" y="7"/>
                  </a:cubicBezTo>
                  <a:cubicBezTo>
                    <a:pt x="609" y="25"/>
                    <a:pt x="394" y="132"/>
                    <a:pt x="215" y="311"/>
                  </a:cubicBezTo>
                  <a:cubicBezTo>
                    <a:pt x="54" y="472"/>
                    <a:pt x="0" y="740"/>
                    <a:pt x="90" y="955"/>
                  </a:cubicBezTo>
                  <a:lnTo>
                    <a:pt x="108" y="919"/>
                  </a:lnTo>
                  <a:cubicBezTo>
                    <a:pt x="304" y="687"/>
                    <a:pt x="555" y="526"/>
                    <a:pt x="841" y="418"/>
                  </a:cubicBezTo>
                  <a:cubicBezTo>
                    <a:pt x="1092" y="329"/>
                    <a:pt x="1396" y="275"/>
                    <a:pt x="1539" y="60"/>
                  </a:cubicBezTo>
                  <a:cubicBezTo>
                    <a:pt x="1365" y="20"/>
                    <a:pt x="1190" y="0"/>
                    <a:pt x="1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02" name="Google Shape;575;p38"/>
            <p:cNvSpPr/>
            <p:nvPr/>
          </p:nvSpPr>
          <p:spPr>
            <a:xfrm>
              <a:off x="5217122" y="2767890"/>
              <a:ext cx="622224" cy="342213"/>
            </a:xfrm>
            <a:custGeom>
              <a:avLst/>
              <a:gdLst/>
              <a:ahLst/>
              <a:cxnLst/>
              <a:rect l="l" t="t" r="r" b="b"/>
              <a:pathLst>
                <a:path w="11078" h="6093" extrusionOk="0">
                  <a:moveTo>
                    <a:pt x="6701" y="1"/>
                  </a:moveTo>
                  <a:cubicBezTo>
                    <a:pt x="6471" y="1"/>
                    <a:pt x="6242" y="9"/>
                    <a:pt x="6013" y="26"/>
                  </a:cubicBezTo>
                  <a:lnTo>
                    <a:pt x="5780" y="420"/>
                  </a:lnTo>
                  <a:lnTo>
                    <a:pt x="5136" y="438"/>
                  </a:lnTo>
                  <a:lnTo>
                    <a:pt x="1414" y="3015"/>
                  </a:lnTo>
                  <a:cubicBezTo>
                    <a:pt x="1181" y="3176"/>
                    <a:pt x="967" y="3355"/>
                    <a:pt x="770" y="3552"/>
                  </a:cubicBezTo>
                  <a:cubicBezTo>
                    <a:pt x="0" y="4482"/>
                    <a:pt x="501" y="5878"/>
                    <a:pt x="1682" y="6093"/>
                  </a:cubicBezTo>
                  <a:cubicBezTo>
                    <a:pt x="1557" y="5753"/>
                    <a:pt x="1432" y="5395"/>
                    <a:pt x="1307" y="5037"/>
                  </a:cubicBezTo>
                  <a:lnTo>
                    <a:pt x="1307" y="5037"/>
                  </a:lnTo>
                  <a:cubicBezTo>
                    <a:pt x="1817" y="5586"/>
                    <a:pt x="2519" y="5880"/>
                    <a:pt x="3237" y="5880"/>
                  </a:cubicBezTo>
                  <a:cubicBezTo>
                    <a:pt x="3525" y="5880"/>
                    <a:pt x="3816" y="5832"/>
                    <a:pt x="4098" y="5735"/>
                  </a:cubicBezTo>
                  <a:cubicBezTo>
                    <a:pt x="4098" y="5735"/>
                    <a:pt x="5476" y="5448"/>
                    <a:pt x="6049" y="4643"/>
                  </a:cubicBezTo>
                  <a:cubicBezTo>
                    <a:pt x="6164" y="4481"/>
                    <a:pt x="6326" y="4416"/>
                    <a:pt x="6510" y="4416"/>
                  </a:cubicBezTo>
                  <a:cubicBezTo>
                    <a:pt x="7238" y="4416"/>
                    <a:pt x="8322" y="5431"/>
                    <a:pt x="8322" y="5431"/>
                  </a:cubicBezTo>
                  <a:cubicBezTo>
                    <a:pt x="8840" y="5592"/>
                    <a:pt x="9395" y="5717"/>
                    <a:pt x="9932" y="5771"/>
                  </a:cubicBezTo>
                  <a:cubicBezTo>
                    <a:pt x="9878" y="5413"/>
                    <a:pt x="10039" y="5037"/>
                    <a:pt x="10344" y="4840"/>
                  </a:cubicBezTo>
                  <a:lnTo>
                    <a:pt x="10648" y="5180"/>
                  </a:lnTo>
                  <a:lnTo>
                    <a:pt x="11077" y="4840"/>
                  </a:lnTo>
                  <a:lnTo>
                    <a:pt x="11059" y="4625"/>
                  </a:lnTo>
                  <a:cubicBezTo>
                    <a:pt x="10397" y="3301"/>
                    <a:pt x="9896" y="1905"/>
                    <a:pt x="9592" y="474"/>
                  </a:cubicBezTo>
                  <a:cubicBezTo>
                    <a:pt x="8651" y="155"/>
                    <a:pt x="7675" y="1"/>
                    <a:pt x="6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03" name="Google Shape;576;p38"/>
            <p:cNvSpPr/>
            <p:nvPr/>
          </p:nvSpPr>
          <p:spPr>
            <a:xfrm>
              <a:off x="5502561" y="2937174"/>
              <a:ext cx="207090" cy="143782"/>
            </a:xfrm>
            <a:custGeom>
              <a:avLst/>
              <a:gdLst/>
              <a:ahLst/>
              <a:cxnLst/>
              <a:rect l="l" t="t" r="r" b="b"/>
              <a:pathLst>
                <a:path w="3687" h="2560" extrusionOk="0">
                  <a:moveTo>
                    <a:pt x="2452" y="1"/>
                  </a:moveTo>
                  <a:lnTo>
                    <a:pt x="1217" y="323"/>
                  </a:lnTo>
                  <a:lnTo>
                    <a:pt x="0" y="2059"/>
                  </a:lnTo>
                  <a:cubicBezTo>
                    <a:pt x="0" y="2059"/>
                    <a:pt x="3025" y="2399"/>
                    <a:pt x="3687" y="2560"/>
                  </a:cubicBezTo>
                  <a:lnTo>
                    <a:pt x="3615" y="305"/>
                  </a:lnTo>
                  <a:lnTo>
                    <a:pt x="2452" y="1"/>
                  </a:lnTo>
                  <a:close/>
                </a:path>
              </a:pathLst>
            </a:custGeom>
            <a:solidFill>
              <a:srgbClr val="35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04" name="Google Shape;577;p38"/>
            <p:cNvSpPr/>
            <p:nvPr/>
          </p:nvSpPr>
          <p:spPr>
            <a:xfrm>
              <a:off x="5561873" y="3023614"/>
              <a:ext cx="107617" cy="84472"/>
            </a:xfrm>
            <a:custGeom>
              <a:avLst/>
              <a:gdLst/>
              <a:ahLst/>
              <a:cxnLst/>
              <a:rect l="l" t="t" r="r" b="b"/>
              <a:pathLst>
                <a:path w="1916" h="1504" extrusionOk="0">
                  <a:moveTo>
                    <a:pt x="734" y="1"/>
                  </a:moveTo>
                  <a:cubicBezTo>
                    <a:pt x="483" y="1"/>
                    <a:pt x="251" y="108"/>
                    <a:pt x="108" y="305"/>
                  </a:cubicBezTo>
                  <a:cubicBezTo>
                    <a:pt x="18" y="466"/>
                    <a:pt x="0" y="663"/>
                    <a:pt x="54" y="860"/>
                  </a:cubicBezTo>
                  <a:lnTo>
                    <a:pt x="1378" y="1504"/>
                  </a:lnTo>
                  <a:cubicBezTo>
                    <a:pt x="1629" y="1486"/>
                    <a:pt x="1861" y="1289"/>
                    <a:pt x="1897" y="1039"/>
                  </a:cubicBezTo>
                  <a:cubicBezTo>
                    <a:pt x="1915" y="788"/>
                    <a:pt x="1808" y="538"/>
                    <a:pt x="1611" y="377"/>
                  </a:cubicBezTo>
                  <a:cubicBezTo>
                    <a:pt x="1539" y="323"/>
                    <a:pt x="1468" y="269"/>
                    <a:pt x="1396" y="233"/>
                  </a:cubicBezTo>
                  <a:cubicBezTo>
                    <a:pt x="1199" y="108"/>
                    <a:pt x="967" y="19"/>
                    <a:pt x="7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05" name="Google Shape;578;p38"/>
            <p:cNvSpPr/>
            <p:nvPr/>
          </p:nvSpPr>
          <p:spPr>
            <a:xfrm>
              <a:off x="5453303" y="3025636"/>
              <a:ext cx="154854" cy="57906"/>
            </a:xfrm>
            <a:custGeom>
              <a:avLst/>
              <a:gdLst/>
              <a:ahLst/>
              <a:cxnLst/>
              <a:rect l="l" t="t" r="r" b="b"/>
              <a:pathLst>
                <a:path w="2757" h="1031" extrusionOk="0">
                  <a:moveTo>
                    <a:pt x="913" y="1"/>
                  </a:moveTo>
                  <a:lnTo>
                    <a:pt x="1" y="430"/>
                  </a:lnTo>
                  <a:cubicBezTo>
                    <a:pt x="649" y="824"/>
                    <a:pt x="1396" y="1030"/>
                    <a:pt x="2148" y="1030"/>
                  </a:cubicBezTo>
                  <a:cubicBezTo>
                    <a:pt x="2351" y="1030"/>
                    <a:pt x="2555" y="1015"/>
                    <a:pt x="2756" y="985"/>
                  </a:cubicBezTo>
                  <a:lnTo>
                    <a:pt x="2094" y="69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35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06" name="Google Shape;579;p38"/>
            <p:cNvSpPr/>
            <p:nvPr/>
          </p:nvSpPr>
          <p:spPr>
            <a:xfrm>
              <a:off x="5352821" y="3790507"/>
              <a:ext cx="432265" cy="388044"/>
            </a:xfrm>
            <a:custGeom>
              <a:avLst/>
              <a:gdLst/>
              <a:ahLst/>
              <a:cxnLst/>
              <a:rect l="l" t="t" r="r" b="b"/>
              <a:pathLst>
                <a:path w="7696" h="6909" extrusionOk="0">
                  <a:moveTo>
                    <a:pt x="4492" y="1"/>
                  </a:moveTo>
                  <a:lnTo>
                    <a:pt x="3848" y="162"/>
                  </a:lnTo>
                  <a:lnTo>
                    <a:pt x="3687" y="215"/>
                  </a:lnTo>
                  <a:cubicBezTo>
                    <a:pt x="3883" y="842"/>
                    <a:pt x="5082" y="4600"/>
                    <a:pt x="4975" y="4600"/>
                  </a:cubicBezTo>
                  <a:cubicBezTo>
                    <a:pt x="4868" y="4600"/>
                    <a:pt x="54" y="5888"/>
                    <a:pt x="18" y="6282"/>
                  </a:cubicBezTo>
                  <a:cubicBezTo>
                    <a:pt x="0" y="6479"/>
                    <a:pt x="251" y="6729"/>
                    <a:pt x="501" y="6908"/>
                  </a:cubicBezTo>
                  <a:cubicBezTo>
                    <a:pt x="483" y="6872"/>
                    <a:pt x="447" y="6837"/>
                    <a:pt x="430" y="6801"/>
                  </a:cubicBezTo>
                  <a:cubicBezTo>
                    <a:pt x="340" y="6497"/>
                    <a:pt x="752" y="6300"/>
                    <a:pt x="1056" y="6264"/>
                  </a:cubicBezTo>
                  <a:cubicBezTo>
                    <a:pt x="2899" y="6013"/>
                    <a:pt x="4778" y="5870"/>
                    <a:pt x="6621" y="5638"/>
                  </a:cubicBezTo>
                  <a:cubicBezTo>
                    <a:pt x="6908" y="5602"/>
                    <a:pt x="7194" y="5566"/>
                    <a:pt x="7498" y="5530"/>
                  </a:cubicBezTo>
                  <a:lnTo>
                    <a:pt x="7695" y="4600"/>
                  </a:lnTo>
                  <a:lnTo>
                    <a:pt x="4492" y="1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07" name="Google Shape;580;p38"/>
            <p:cNvSpPr/>
            <p:nvPr/>
          </p:nvSpPr>
          <p:spPr>
            <a:xfrm>
              <a:off x="5568894" y="3763378"/>
              <a:ext cx="486523" cy="344797"/>
            </a:xfrm>
            <a:custGeom>
              <a:avLst/>
              <a:gdLst/>
              <a:ahLst/>
              <a:cxnLst/>
              <a:rect l="l" t="t" r="r" b="b"/>
              <a:pathLst>
                <a:path w="8662" h="6139" extrusionOk="0">
                  <a:moveTo>
                    <a:pt x="2667" y="1"/>
                  </a:moveTo>
                  <a:cubicBezTo>
                    <a:pt x="2309" y="72"/>
                    <a:pt x="1951" y="162"/>
                    <a:pt x="1611" y="233"/>
                  </a:cubicBezTo>
                  <a:cubicBezTo>
                    <a:pt x="1074" y="358"/>
                    <a:pt x="537" y="502"/>
                    <a:pt x="1" y="663"/>
                  </a:cubicBezTo>
                  <a:cubicBezTo>
                    <a:pt x="520" y="2255"/>
                    <a:pt x="1235" y="3776"/>
                    <a:pt x="2130" y="5190"/>
                  </a:cubicBezTo>
                  <a:cubicBezTo>
                    <a:pt x="2345" y="5512"/>
                    <a:pt x="2560" y="5816"/>
                    <a:pt x="2774" y="6139"/>
                  </a:cubicBezTo>
                  <a:cubicBezTo>
                    <a:pt x="4796" y="5870"/>
                    <a:pt x="6783" y="5512"/>
                    <a:pt x="8662" y="4761"/>
                  </a:cubicBezTo>
                  <a:lnTo>
                    <a:pt x="2667" y="1"/>
                  </a:lnTo>
                  <a:close/>
                </a:path>
              </a:pathLst>
            </a:custGeom>
            <a:solidFill>
              <a:srgbClr val="7F7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08" name="Google Shape;581;p38"/>
            <p:cNvSpPr/>
            <p:nvPr/>
          </p:nvSpPr>
          <p:spPr>
            <a:xfrm>
              <a:off x="5659378" y="3763378"/>
              <a:ext cx="396037" cy="344797"/>
            </a:xfrm>
            <a:custGeom>
              <a:avLst/>
              <a:gdLst/>
              <a:ahLst/>
              <a:cxnLst/>
              <a:rect l="l" t="t" r="r" b="b"/>
              <a:pathLst>
                <a:path w="7051" h="6139" extrusionOk="0">
                  <a:moveTo>
                    <a:pt x="1038" y="1"/>
                  </a:moveTo>
                  <a:cubicBezTo>
                    <a:pt x="698" y="72"/>
                    <a:pt x="340" y="162"/>
                    <a:pt x="0" y="233"/>
                  </a:cubicBezTo>
                  <a:cubicBezTo>
                    <a:pt x="72" y="537"/>
                    <a:pt x="716" y="2917"/>
                    <a:pt x="1450" y="3705"/>
                  </a:cubicBezTo>
                  <a:cubicBezTo>
                    <a:pt x="1986" y="4313"/>
                    <a:pt x="1110" y="4886"/>
                    <a:pt x="519" y="5190"/>
                  </a:cubicBezTo>
                  <a:cubicBezTo>
                    <a:pt x="734" y="5512"/>
                    <a:pt x="949" y="5816"/>
                    <a:pt x="1163" y="6139"/>
                  </a:cubicBezTo>
                  <a:cubicBezTo>
                    <a:pt x="3185" y="5870"/>
                    <a:pt x="5172" y="5512"/>
                    <a:pt x="7051" y="4761"/>
                  </a:cubicBezTo>
                  <a:lnTo>
                    <a:pt x="1038" y="1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09" name="Google Shape;582;p38"/>
            <p:cNvSpPr/>
            <p:nvPr/>
          </p:nvSpPr>
          <p:spPr>
            <a:xfrm>
              <a:off x="5669432" y="3068884"/>
              <a:ext cx="860711" cy="962837"/>
            </a:xfrm>
            <a:custGeom>
              <a:avLst/>
              <a:gdLst/>
              <a:ahLst/>
              <a:cxnLst/>
              <a:rect l="l" t="t" r="r" b="b"/>
              <a:pathLst>
                <a:path w="15324" h="17143" extrusionOk="0">
                  <a:moveTo>
                    <a:pt x="4689" y="0"/>
                  </a:moveTo>
                  <a:lnTo>
                    <a:pt x="2935" y="1754"/>
                  </a:lnTo>
                  <a:lnTo>
                    <a:pt x="1217" y="8106"/>
                  </a:lnTo>
                  <a:lnTo>
                    <a:pt x="0" y="12598"/>
                  </a:lnTo>
                  <a:cubicBezTo>
                    <a:pt x="0" y="12598"/>
                    <a:pt x="18" y="12688"/>
                    <a:pt x="54" y="12849"/>
                  </a:cubicBezTo>
                  <a:cubicBezTo>
                    <a:pt x="304" y="13743"/>
                    <a:pt x="1378" y="16893"/>
                    <a:pt x="4474" y="17072"/>
                  </a:cubicBezTo>
                  <a:cubicBezTo>
                    <a:pt x="5282" y="17124"/>
                    <a:pt x="5934" y="17143"/>
                    <a:pt x="6479" y="17143"/>
                  </a:cubicBezTo>
                  <a:cubicBezTo>
                    <a:pt x="7926" y="17143"/>
                    <a:pt x="8612" y="17009"/>
                    <a:pt x="9460" y="17009"/>
                  </a:cubicBezTo>
                  <a:cubicBezTo>
                    <a:pt x="9719" y="17009"/>
                    <a:pt x="9993" y="17022"/>
                    <a:pt x="10308" y="17054"/>
                  </a:cubicBezTo>
                  <a:cubicBezTo>
                    <a:pt x="10434" y="17067"/>
                    <a:pt x="10555" y="17074"/>
                    <a:pt x="10668" y="17074"/>
                  </a:cubicBezTo>
                  <a:cubicBezTo>
                    <a:pt x="15323" y="17074"/>
                    <a:pt x="9245" y="6205"/>
                    <a:pt x="6764" y="1628"/>
                  </a:cubicBezTo>
                  <a:cubicBezTo>
                    <a:pt x="6389" y="931"/>
                    <a:pt x="5852" y="161"/>
                    <a:pt x="5064" y="89"/>
                  </a:cubicBezTo>
                  <a:lnTo>
                    <a:pt x="46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10" name="Google Shape;583;p38"/>
            <p:cNvSpPr/>
            <p:nvPr/>
          </p:nvSpPr>
          <p:spPr>
            <a:xfrm>
              <a:off x="5745818" y="3004518"/>
              <a:ext cx="101551" cy="87505"/>
            </a:xfrm>
            <a:custGeom>
              <a:avLst/>
              <a:gdLst/>
              <a:ahLst/>
              <a:cxnLst/>
              <a:rect l="l" t="t" r="r" b="b"/>
              <a:pathLst>
                <a:path w="1808" h="1558" extrusionOk="0">
                  <a:moveTo>
                    <a:pt x="1414" y="1"/>
                  </a:moveTo>
                  <a:lnTo>
                    <a:pt x="125" y="90"/>
                  </a:lnTo>
                  <a:lnTo>
                    <a:pt x="0" y="591"/>
                  </a:lnTo>
                  <a:lnTo>
                    <a:pt x="519" y="1558"/>
                  </a:lnTo>
                  <a:lnTo>
                    <a:pt x="1664" y="627"/>
                  </a:lnTo>
                  <a:cubicBezTo>
                    <a:pt x="1808" y="448"/>
                    <a:pt x="1414" y="1"/>
                    <a:pt x="1414" y="1"/>
                  </a:cubicBezTo>
                  <a:close/>
                </a:path>
              </a:pathLst>
            </a:custGeom>
            <a:solidFill>
              <a:srgbClr val="35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11" name="Google Shape;584;p38"/>
            <p:cNvSpPr/>
            <p:nvPr/>
          </p:nvSpPr>
          <p:spPr>
            <a:xfrm>
              <a:off x="5669432" y="3366340"/>
              <a:ext cx="299541" cy="424214"/>
            </a:xfrm>
            <a:custGeom>
              <a:avLst/>
              <a:gdLst/>
              <a:ahLst/>
              <a:cxnLst/>
              <a:rect l="l" t="t" r="r" b="b"/>
              <a:pathLst>
                <a:path w="5333" h="7553" extrusionOk="0">
                  <a:moveTo>
                    <a:pt x="5225" y="1"/>
                  </a:moveTo>
                  <a:lnTo>
                    <a:pt x="1217" y="2810"/>
                  </a:lnTo>
                  <a:lnTo>
                    <a:pt x="0" y="7302"/>
                  </a:lnTo>
                  <a:cubicBezTo>
                    <a:pt x="0" y="7302"/>
                    <a:pt x="18" y="7392"/>
                    <a:pt x="54" y="7553"/>
                  </a:cubicBezTo>
                  <a:cubicBezTo>
                    <a:pt x="1020" y="7338"/>
                    <a:pt x="2702" y="6801"/>
                    <a:pt x="3758" y="5638"/>
                  </a:cubicBezTo>
                  <a:cubicBezTo>
                    <a:pt x="5333" y="3920"/>
                    <a:pt x="5261" y="556"/>
                    <a:pt x="5225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12" name="Google Shape;585;p38"/>
            <p:cNvSpPr/>
            <p:nvPr/>
          </p:nvSpPr>
          <p:spPr>
            <a:xfrm>
              <a:off x="5822205" y="3039734"/>
              <a:ext cx="131713" cy="121653"/>
            </a:xfrm>
            <a:custGeom>
              <a:avLst/>
              <a:gdLst/>
              <a:ahLst/>
              <a:cxnLst/>
              <a:rect l="l" t="t" r="r" b="b"/>
              <a:pathLst>
                <a:path w="2345" h="2166" extrusionOk="0">
                  <a:moveTo>
                    <a:pt x="1199" y="0"/>
                  </a:moveTo>
                  <a:lnTo>
                    <a:pt x="0" y="1986"/>
                  </a:lnTo>
                  <a:lnTo>
                    <a:pt x="591" y="2165"/>
                  </a:lnTo>
                  <a:lnTo>
                    <a:pt x="2344" y="608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13" name="Google Shape;586;p38"/>
            <p:cNvSpPr/>
            <p:nvPr/>
          </p:nvSpPr>
          <p:spPr>
            <a:xfrm>
              <a:off x="5297497" y="3136677"/>
              <a:ext cx="683558" cy="549125"/>
            </a:xfrm>
            <a:custGeom>
              <a:avLst/>
              <a:gdLst/>
              <a:ahLst/>
              <a:cxnLst/>
              <a:rect l="l" t="t" r="r" b="b"/>
              <a:pathLst>
                <a:path w="12170" h="9777" extrusionOk="0">
                  <a:moveTo>
                    <a:pt x="10403" y="1"/>
                  </a:moveTo>
                  <a:cubicBezTo>
                    <a:pt x="9293" y="1"/>
                    <a:pt x="8145" y="139"/>
                    <a:pt x="7427" y="994"/>
                  </a:cubicBezTo>
                  <a:cubicBezTo>
                    <a:pt x="7016" y="1477"/>
                    <a:pt x="6819" y="2104"/>
                    <a:pt x="6604" y="2712"/>
                  </a:cubicBezTo>
                  <a:cubicBezTo>
                    <a:pt x="6103" y="4090"/>
                    <a:pt x="5477" y="5414"/>
                    <a:pt x="4725" y="6667"/>
                  </a:cubicBezTo>
                  <a:cubicBezTo>
                    <a:pt x="4636" y="6828"/>
                    <a:pt x="4510" y="6971"/>
                    <a:pt x="4385" y="7078"/>
                  </a:cubicBezTo>
                  <a:cubicBezTo>
                    <a:pt x="4242" y="7168"/>
                    <a:pt x="4099" y="7239"/>
                    <a:pt x="3956" y="7275"/>
                  </a:cubicBezTo>
                  <a:cubicBezTo>
                    <a:pt x="2964" y="7544"/>
                    <a:pt x="1950" y="7679"/>
                    <a:pt x="931" y="7679"/>
                  </a:cubicBezTo>
                  <a:cubicBezTo>
                    <a:pt x="663" y="7679"/>
                    <a:pt x="395" y="7670"/>
                    <a:pt x="126" y="7651"/>
                  </a:cubicBezTo>
                  <a:lnTo>
                    <a:pt x="1" y="8993"/>
                  </a:lnTo>
                  <a:cubicBezTo>
                    <a:pt x="1" y="8993"/>
                    <a:pt x="4169" y="9776"/>
                    <a:pt x="6423" y="9776"/>
                  </a:cubicBezTo>
                  <a:cubicBezTo>
                    <a:pt x="6786" y="9776"/>
                    <a:pt x="7100" y="9756"/>
                    <a:pt x="7338" y="9709"/>
                  </a:cubicBezTo>
                  <a:cubicBezTo>
                    <a:pt x="9038" y="9369"/>
                    <a:pt x="9843" y="8653"/>
                    <a:pt x="10237" y="8045"/>
                  </a:cubicBezTo>
                  <a:cubicBezTo>
                    <a:pt x="11597" y="5897"/>
                    <a:pt x="12170" y="3356"/>
                    <a:pt x="11883" y="851"/>
                  </a:cubicBezTo>
                  <a:cubicBezTo>
                    <a:pt x="11883" y="618"/>
                    <a:pt x="11812" y="404"/>
                    <a:pt x="11686" y="225"/>
                  </a:cubicBezTo>
                  <a:cubicBezTo>
                    <a:pt x="11493" y="80"/>
                    <a:pt x="11271" y="7"/>
                    <a:pt x="11046" y="7"/>
                  </a:cubicBezTo>
                  <a:cubicBezTo>
                    <a:pt x="11021" y="7"/>
                    <a:pt x="10996" y="8"/>
                    <a:pt x="10971" y="10"/>
                  </a:cubicBezTo>
                  <a:cubicBezTo>
                    <a:pt x="10784" y="5"/>
                    <a:pt x="10594" y="1"/>
                    <a:pt x="10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14" name="Google Shape;587;p38"/>
            <p:cNvSpPr/>
            <p:nvPr/>
          </p:nvSpPr>
          <p:spPr>
            <a:xfrm>
              <a:off x="5846637" y="3126960"/>
              <a:ext cx="118289" cy="51391"/>
            </a:xfrm>
            <a:custGeom>
              <a:avLst/>
              <a:gdLst/>
              <a:ahLst/>
              <a:cxnLst/>
              <a:rect l="l" t="t" r="r" b="b"/>
              <a:pathLst>
                <a:path w="2106" h="915" extrusionOk="0">
                  <a:moveTo>
                    <a:pt x="336" y="1"/>
                  </a:moveTo>
                  <a:cubicBezTo>
                    <a:pt x="270" y="1"/>
                    <a:pt x="204" y="7"/>
                    <a:pt x="138" y="22"/>
                  </a:cubicBezTo>
                  <a:cubicBezTo>
                    <a:pt x="0" y="56"/>
                    <a:pt x="44" y="256"/>
                    <a:pt x="175" y="256"/>
                  </a:cubicBezTo>
                  <a:cubicBezTo>
                    <a:pt x="180" y="256"/>
                    <a:pt x="186" y="255"/>
                    <a:pt x="191" y="254"/>
                  </a:cubicBezTo>
                  <a:lnTo>
                    <a:pt x="191" y="237"/>
                  </a:lnTo>
                  <a:cubicBezTo>
                    <a:pt x="239" y="227"/>
                    <a:pt x="287" y="223"/>
                    <a:pt x="335" y="223"/>
                  </a:cubicBezTo>
                  <a:cubicBezTo>
                    <a:pt x="662" y="223"/>
                    <a:pt x="984" y="420"/>
                    <a:pt x="1265" y="577"/>
                  </a:cubicBezTo>
                  <a:lnTo>
                    <a:pt x="1823" y="872"/>
                  </a:lnTo>
                  <a:lnTo>
                    <a:pt x="1823" y="872"/>
                  </a:lnTo>
                  <a:cubicBezTo>
                    <a:pt x="1832" y="882"/>
                    <a:pt x="1842" y="891"/>
                    <a:pt x="1856" y="899"/>
                  </a:cubicBezTo>
                  <a:lnTo>
                    <a:pt x="1874" y="899"/>
                  </a:lnTo>
                  <a:cubicBezTo>
                    <a:pt x="1895" y="909"/>
                    <a:pt x="1916" y="914"/>
                    <a:pt x="1935" y="914"/>
                  </a:cubicBezTo>
                  <a:cubicBezTo>
                    <a:pt x="2044" y="914"/>
                    <a:pt x="2105" y="765"/>
                    <a:pt x="1999" y="720"/>
                  </a:cubicBezTo>
                  <a:lnTo>
                    <a:pt x="1301" y="326"/>
                  </a:lnTo>
                  <a:cubicBezTo>
                    <a:pt x="1001" y="176"/>
                    <a:pt x="676" y="1"/>
                    <a:pt x="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15" name="Google Shape;588;p38"/>
            <p:cNvSpPr/>
            <p:nvPr/>
          </p:nvSpPr>
          <p:spPr>
            <a:xfrm>
              <a:off x="5349282" y="3563371"/>
              <a:ext cx="19659" cy="89527"/>
            </a:xfrm>
            <a:custGeom>
              <a:avLst/>
              <a:gdLst/>
              <a:ahLst/>
              <a:cxnLst/>
              <a:rect l="l" t="t" r="r" b="b"/>
              <a:pathLst>
                <a:path w="350" h="1594" extrusionOk="0">
                  <a:moveTo>
                    <a:pt x="240" y="0"/>
                  </a:moveTo>
                  <a:cubicBezTo>
                    <a:pt x="184" y="0"/>
                    <a:pt x="126" y="36"/>
                    <a:pt x="117" y="108"/>
                  </a:cubicBezTo>
                  <a:cubicBezTo>
                    <a:pt x="81" y="573"/>
                    <a:pt x="45" y="1038"/>
                    <a:pt x="9" y="1486"/>
                  </a:cubicBezTo>
                  <a:cubicBezTo>
                    <a:pt x="0" y="1557"/>
                    <a:pt x="54" y="1593"/>
                    <a:pt x="110" y="1593"/>
                  </a:cubicBezTo>
                  <a:cubicBezTo>
                    <a:pt x="166" y="1593"/>
                    <a:pt x="224" y="1557"/>
                    <a:pt x="224" y="1486"/>
                  </a:cubicBezTo>
                  <a:cubicBezTo>
                    <a:pt x="260" y="1038"/>
                    <a:pt x="296" y="573"/>
                    <a:pt x="349" y="108"/>
                  </a:cubicBezTo>
                  <a:cubicBezTo>
                    <a:pt x="349" y="36"/>
                    <a:pt x="296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16" name="Google Shape;589;p38"/>
            <p:cNvSpPr/>
            <p:nvPr/>
          </p:nvSpPr>
          <p:spPr>
            <a:xfrm>
              <a:off x="5219144" y="4576496"/>
              <a:ext cx="251293" cy="154847"/>
            </a:xfrm>
            <a:custGeom>
              <a:avLst/>
              <a:gdLst/>
              <a:ahLst/>
              <a:cxnLst/>
              <a:rect l="l" t="t" r="r" b="b"/>
              <a:pathLst>
                <a:path w="4474" h="2757" extrusionOk="0">
                  <a:moveTo>
                    <a:pt x="3722" y="1"/>
                  </a:moveTo>
                  <a:cubicBezTo>
                    <a:pt x="3722" y="1"/>
                    <a:pt x="1823" y="131"/>
                    <a:pt x="1365" y="131"/>
                  </a:cubicBezTo>
                  <a:cubicBezTo>
                    <a:pt x="1314" y="131"/>
                    <a:pt x="1281" y="130"/>
                    <a:pt x="1271" y="126"/>
                  </a:cubicBezTo>
                  <a:lnTo>
                    <a:pt x="1271" y="126"/>
                  </a:lnTo>
                  <a:lnTo>
                    <a:pt x="1861" y="1414"/>
                  </a:lnTo>
                  <a:lnTo>
                    <a:pt x="0" y="2757"/>
                  </a:lnTo>
                  <a:lnTo>
                    <a:pt x="4474" y="2757"/>
                  </a:lnTo>
                  <a:cubicBezTo>
                    <a:pt x="4402" y="2291"/>
                    <a:pt x="4295" y="1826"/>
                    <a:pt x="4134" y="1379"/>
                  </a:cubicBezTo>
                  <a:cubicBezTo>
                    <a:pt x="3973" y="931"/>
                    <a:pt x="3830" y="466"/>
                    <a:pt x="3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17" name="Google Shape;590;p38"/>
            <p:cNvSpPr/>
            <p:nvPr/>
          </p:nvSpPr>
          <p:spPr>
            <a:xfrm>
              <a:off x="5262336" y="2990701"/>
              <a:ext cx="10728" cy="36002"/>
            </a:xfrm>
            <a:custGeom>
              <a:avLst/>
              <a:gdLst/>
              <a:ahLst/>
              <a:cxnLst/>
              <a:rect l="l" t="t" r="r" b="b"/>
              <a:pathLst>
                <a:path w="191" h="641" extrusionOk="0">
                  <a:moveTo>
                    <a:pt x="122" y="1"/>
                  </a:moveTo>
                  <a:cubicBezTo>
                    <a:pt x="100" y="1"/>
                    <a:pt x="79" y="11"/>
                    <a:pt x="72" y="32"/>
                  </a:cubicBezTo>
                  <a:cubicBezTo>
                    <a:pt x="18" y="211"/>
                    <a:pt x="1" y="408"/>
                    <a:pt x="18" y="587"/>
                  </a:cubicBezTo>
                  <a:cubicBezTo>
                    <a:pt x="18" y="623"/>
                    <a:pt x="36" y="640"/>
                    <a:pt x="72" y="640"/>
                  </a:cubicBezTo>
                  <a:cubicBezTo>
                    <a:pt x="108" y="640"/>
                    <a:pt x="126" y="623"/>
                    <a:pt x="126" y="587"/>
                  </a:cubicBezTo>
                  <a:cubicBezTo>
                    <a:pt x="108" y="408"/>
                    <a:pt x="126" y="229"/>
                    <a:pt x="179" y="68"/>
                  </a:cubicBezTo>
                  <a:cubicBezTo>
                    <a:pt x="190" y="24"/>
                    <a:pt x="155" y="1"/>
                    <a:pt x="12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18" name="Google Shape;591;p38"/>
            <p:cNvSpPr/>
            <p:nvPr/>
          </p:nvSpPr>
          <p:spPr>
            <a:xfrm>
              <a:off x="5296036" y="2978400"/>
              <a:ext cx="79926" cy="82450"/>
            </a:xfrm>
            <a:custGeom>
              <a:avLst/>
              <a:gdLst/>
              <a:ahLst/>
              <a:cxnLst/>
              <a:rect l="l" t="t" r="r" b="b"/>
              <a:pathLst>
                <a:path w="1423" h="1468" extrusionOk="0">
                  <a:moveTo>
                    <a:pt x="56" y="0"/>
                  </a:moveTo>
                  <a:cubicBezTo>
                    <a:pt x="27" y="0"/>
                    <a:pt x="0" y="18"/>
                    <a:pt x="9" y="54"/>
                  </a:cubicBezTo>
                  <a:cubicBezTo>
                    <a:pt x="27" y="788"/>
                    <a:pt x="600" y="1396"/>
                    <a:pt x="1351" y="1468"/>
                  </a:cubicBezTo>
                  <a:cubicBezTo>
                    <a:pt x="1423" y="1468"/>
                    <a:pt x="1423" y="1360"/>
                    <a:pt x="1351" y="1343"/>
                  </a:cubicBezTo>
                  <a:cubicBezTo>
                    <a:pt x="671" y="1271"/>
                    <a:pt x="152" y="716"/>
                    <a:pt x="116" y="54"/>
                  </a:cubicBezTo>
                  <a:cubicBezTo>
                    <a:pt x="116" y="18"/>
                    <a:pt x="85" y="0"/>
                    <a:pt x="5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19" name="Google Shape;592;p38"/>
            <p:cNvSpPr/>
            <p:nvPr/>
          </p:nvSpPr>
          <p:spPr>
            <a:xfrm>
              <a:off x="5398316" y="3051641"/>
              <a:ext cx="59762" cy="11626"/>
            </a:xfrm>
            <a:custGeom>
              <a:avLst/>
              <a:gdLst/>
              <a:ahLst/>
              <a:cxnLst/>
              <a:rect l="l" t="t" r="r" b="b"/>
              <a:pathLst>
                <a:path w="1064" h="207" extrusionOk="0">
                  <a:moveTo>
                    <a:pt x="87" y="1"/>
                  </a:moveTo>
                  <a:cubicBezTo>
                    <a:pt x="26" y="1"/>
                    <a:pt x="1" y="94"/>
                    <a:pt x="67" y="110"/>
                  </a:cubicBezTo>
                  <a:cubicBezTo>
                    <a:pt x="250" y="175"/>
                    <a:pt x="432" y="207"/>
                    <a:pt x="618" y="207"/>
                  </a:cubicBezTo>
                  <a:cubicBezTo>
                    <a:pt x="743" y="207"/>
                    <a:pt x="869" y="192"/>
                    <a:pt x="998" y="164"/>
                  </a:cubicBezTo>
                  <a:cubicBezTo>
                    <a:pt x="1064" y="147"/>
                    <a:pt x="1038" y="54"/>
                    <a:pt x="977" y="54"/>
                  </a:cubicBezTo>
                  <a:cubicBezTo>
                    <a:pt x="972" y="54"/>
                    <a:pt x="967" y="55"/>
                    <a:pt x="962" y="56"/>
                  </a:cubicBezTo>
                  <a:cubicBezTo>
                    <a:pt x="854" y="77"/>
                    <a:pt x="744" y="87"/>
                    <a:pt x="635" y="87"/>
                  </a:cubicBezTo>
                  <a:cubicBezTo>
                    <a:pt x="452" y="87"/>
                    <a:pt x="271" y="59"/>
                    <a:pt x="103" y="3"/>
                  </a:cubicBezTo>
                  <a:cubicBezTo>
                    <a:pt x="97" y="1"/>
                    <a:pt x="92" y="1"/>
                    <a:pt x="8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20" name="Google Shape;593;p38"/>
            <p:cNvSpPr/>
            <p:nvPr/>
          </p:nvSpPr>
          <p:spPr>
            <a:xfrm>
              <a:off x="5336476" y="2963235"/>
              <a:ext cx="205011" cy="42348"/>
            </a:xfrm>
            <a:custGeom>
              <a:avLst/>
              <a:gdLst/>
              <a:ahLst/>
              <a:cxnLst/>
              <a:rect l="l" t="t" r="r" b="b"/>
              <a:pathLst>
                <a:path w="3650" h="754" extrusionOk="0">
                  <a:moveTo>
                    <a:pt x="71" y="1"/>
                  </a:moveTo>
                  <a:cubicBezTo>
                    <a:pt x="31" y="1"/>
                    <a:pt x="0" y="51"/>
                    <a:pt x="41" y="91"/>
                  </a:cubicBezTo>
                  <a:cubicBezTo>
                    <a:pt x="606" y="585"/>
                    <a:pt x="1301" y="753"/>
                    <a:pt x="2014" y="753"/>
                  </a:cubicBezTo>
                  <a:cubicBezTo>
                    <a:pt x="2543" y="753"/>
                    <a:pt x="3081" y="661"/>
                    <a:pt x="3584" y="539"/>
                  </a:cubicBezTo>
                  <a:cubicBezTo>
                    <a:pt x="3650" y="522"/>
                    <a:pt x="3624" y="430"/>
                    <a:pt x="3564" y="430"/>
                  </a:cubicBezTo>
                  <a:cubicBezTo>
                    <a:pt x="3559" y="430"/>
                    <a:pt x="3553" y="430"/>
                    <a:pt x="3548" y="432"/>
                  </a:cubicBezTo>
                  <a:cubicBezTo>
                    <a:pt x="3049" y="548"/>
                    <a:pt x="2514" y="641"/>
                    <a:pt x="1989" y="641"/>
                  </a:cubicBezTo>
                  <a:cubicBezTo>
                    <a:pt x="1309" y="641"/>
                    <a:pt x="648" y="485"/>
                    <a:pt x="112" y="20"/>
                  </a:cubicBezTo>
                  <a:cubicBezTo>
                    <a:pt x="99" y="6"/>
                    <a:pt x="84" y="1"/>
                    <a:pt x="7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21" name="Google Shape;594;p38"/>
            <p:cNvSpPr/>
            <p:nvPr/>
          </p:nvSpPr>
          <p:spPr>
            <a:xfrm>
              <a:off x="5486497" y="2991543"/>
              <a:ext cx="126040" cy="62399"/>
            </a:xfrm>
            <a:custGeom>
              <a:avLst/>
              <a:gdLst/>
              <a:ahLst/>
              <a:cxnLst/>
              <a:rect l="l" t="t" r="r" b="b"/>
              <a:pathLst>
                <a:path w="2244" h="1111" extrusionOk="0">
                  <a:moveTo>
                    <a:pt x="2166" y="0"/>
                  </a:moveTo>
                  <a:cubicBezTo>
                    <a:pt x="2154" y="0"/>
                    <a:pt x="2141" y="5"/>
                    <a:pt x="2130" y="17"/>
                  </a:cubicBezTo>
                  <a:cubicBezTo>
                    <a:pt x="1593" y="608"/>
                    <a:pt x="859" y="965"/>
                    <a:pt x="72" y="1001"/>
                  </a:cubicBezTo>
                  <a:cubicBezTo>
                    <a:pt x="5" y="1001"/>
                    <a:pt x="0" y="1110"/>
                    <a:pt x="58" y="1110"/>
                  </a:cubicBezTo>
                  <a:cubicBezTo>
                    <a:pt x="63" y="1110"/>
                    <a:pt x="67" y="1110"/>
                    <a:pt x="72" y="1109"/>
                  </a:cubicBezTo>
                  <a:cubicBezTo>
                    <a:pt x="895" y="1073"/>
                    <a:pt x="1664" y="715"/>
                    <a:pt x="2201" y="106"/>
                  </a:cubicBezTo>
                  <a:cubicBezTo>
                    <a:pt x="2243" y="64"/>
                    <a:pt x="2209" y="0"/>
                    <a:pt x="216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22" name="Google Shape;595;p38"/>
            <p:cNvSpPr/>
            <p:nvPr/>
          </p:nvSpPr>
          <p:spPr>
            <a:xfrm>
              <a:off x="5393991" y="2888871"/>
              <a:ext cx="309427" cy="29374"/>
            </a:xfrm>
            <a:custGeom>
              <a:avLst/>
              <a:gdLst/>
              <a:ahLst/>
              <a:cxnLst/>
              <a:rect l="l" t="t" r="r" b="b"/>
              <a:pathLst>
                <a:path w="5509" h="523" extrusionOk="0">
                  <a:moveTo>
                    <a:pt x="2995" y="0"/>
                  </a:moveTo>
                  <a:cubicBezTo>
                    <a:pt x="2939" y="0"/>
                    <a:pt x="2884" y="1"/>
                    <a:pt x="2828" y="2"/>
                  </a:cubicBezTo>
                  <a:cubicBezTo>
                    <a:pt x="1947" y="19"/>
                    <a:pt x="1097" y="309"/>
                    <a:pt x="219" y="309"/>
                  </a:cubicBezTo>
                  <a:cubicBezTo>
                    <a:pt x="170" y="309"/>
                    <a:pt x="121" y="308"/>
                    <a:pt x="72" y="306"/>
                  </a:cubicBezTo>
                  <a:cubicBezTo>
                    <a:pt x="1" y="306"/>
                    <a:pt x="1" y="413"/>
                    <a:pt x="72" y="413"/>
                  </a:cubicBezTo>
                  <a:cubicBezTo>
                    <a:pt x="123" y="415"/>
                    <a:pt x="173" y="416"/>
                    <a:pt x="224" y="416"/>
                  </a:cubicBezTo>
                  <a:cubicBezTo>
                    <a:pt x="1082" y="416"/>
                    <a:pt x="1912" y="143"/>
                    <a:pt x="2775" y="109"/>
                  </a:cubicBezTo>
                  <a:cubicBezTo>
                    <a:pt x="2830" y="108"/>
                    <a:pt x="2886" y="107"/>
                    <a:pt x="2941" y="107"/>
                  </a:cubicBezTo>
                  <a:cubicBezTo>
                    <a:pt x="3780" y="107"/>
                    <a:pt x="4617" y="235"/>
                    <a:pt x="5423" y="521"/>
                  </a:cubicBezTo>
                  <a:cubicBezTo>
                    <a:pt x="5429" y="522"/>
                    <a:pt x="5434" y="523"/>
                    <a:pt x="5439" y="523"/>
                  </a:cubicBezTo>
                  <a:cubicBezTo>
                    <a:pt x="5497" y="523"/>
                    <a:pt x="5508" y="430"/>
                    <a:pt x="5459" y="413"/>
                  </a:cubicBezTo>
                  <a:cubicBezTo>
                    <a:pt x="4653" y="128"/>
                    <a:pt x="3832" y="0"/>
                    <a:pt x="2995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23" name="Google Shape;596;p38"/>
            <p:cNvSpPr/>
            <p:nvPr/>
          </p:nvSpPr>
          <p:spPr>
            <a:xfrm>
              <a:off x="5522949" y="2805746"/>
              <a:ext cx="125422" cy="18029"/>
            </a:xfrm>
            <a:custGeom>
              <a:avLst/>
              <a:gdLst/>
              <a:ahLst/>
              <a:cxnLst/>
              <a:rect l="l" t="t" r="r" b="b"/>
              <a:pathLst>
                <a:path w="2233" h="321" extrusionOk="0">
                  <a:moveTo>
                    <a:pt x="1464" y="0"/>
                  </a:moveTo>
                  <a:cubicBezTo>
                    <a:pt x="996" y="0"/>
                    <a:pt x="524" y="106"/>
                    <a:pt x="67" y="211"/>
                  </a:cubicBezTo>
                  <a:cubicBezTo>
                    <a:pt x="1" y="228"/>
                    <a:pt x="26" y="321"/>
                    <a:pt x="87" y="321"/>
                  </a:cubicBezTo>
                  <a:cubicBezTo>
                    <a:pt x="92" y="321"/>
                    <a:pt x="97" y="320"/>
                    <a:pt x="103" y="319"/>
                  </a:cubicBezTo>
                  <a:lnTo>
                    <a:pt x="85" y="319"/>
                  </a:lnTo>
                  <a:cubicBezTo>
                    <a:pt x="530" y="213"/>
                    <a:pt x="991" y="108"/>
                    <a:pt x="1446" y="108"/>
                  </a:cubicBezTo>
                  <a:cubicBezTo>
                    <a:pt x="1687" y="108"/>
                    <a:pt x="1926" y="137"/>
                    <a:pt x="2161" y="211"/>
                  </a:cubicBezTo>
                  <a:cubicBezTo>
                    <a:pt x="2214" y="193"/>
                    <a:pt x="2232" y="140"/>
                    <a:pt x="2196" y="104"/>
                  </a:cubicBezTo>
                  <a:cubicBezTo>
                    <a:pt x="1955" y="30"/>
                    <a:pt x="1710" y="0"/>
                    <a:pt x="1464" y="0"/>
                  </a:cubicBezTo>
                  <a:close/>
                </a:path>
              </a:pathLst>
            </a:custGeom>
            <a:solidFill>
              <a:srgbClr val="40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24" name="Google Shape;597;p38"/>
            <p:cNvSpPr/>
            <p:nvPr/>
          </p:nvSpPr>
          <p:spPr>
            <a:xfrm>
              <a:off x="5682799" y="2806363"/>
              <a:ext cx="41620" cy="19433"/>
            </a:xfrm>
            <a:custGeom>
              <a:avLst/>
              <a:gdLst/>
              <a:ahLst/>
              <a:cxnLst/>
              <a:rect l="l" t="t" r="r" b="b"/>
              <a:pathLst>
                <a:path w="741" h="346" extrusionOk="0">
                  <a:moveTo>
                    <a:pt x="85" y="1"/>
                  </a:moveTo>
                  <a:cubicBezTo>
                    <a:pt x="38" y="1"/>
                    <a:pt x="1" y="61"/>
                    <a:pt x="48" y="93"/>
                  </a:cubicBezTo>
                  <a:cubicBezTo>
                    <a:pt x="245" y="182"/>
                    <a:pt x="442" y="272"/>
                    <a:pt x="639" y="343"/>
                  </a:cubicBezTo>
                  <a:cubicBezTo>
                    <a:pt x="644" y="345"/>
                    <a:pt x="650" y="345"/>
                    <a:pt x="655" y="345"/>
                  </a:cubicBezTo>
                  <a:cubicBezTo>
                    <a:pt x="715" y="345"/>
                    <a:pt x="741" y="253"/>
                    <a:pt x="675" y="236"/>
                  </a:cubicBezTo>
                  <a:cubicBezTo>
                    <a:pt x="478" y="164"/>
                    <a:pt x="299" y="93"/>
                    <a:pt x="102" y="3"/>
                  </a:cubicBezTo>
                  <a:cubicBezTo>
                    <a:pt x="96" y="1"/>
                    <a:pt x="90" y="1"/>
                    <a:pt x="85" y="1"/>
                  </a:cubicBezTo>
                  <a:close/>
                </a:path>
              </a:pathLst>
            </a:custGeom>
            <a:solidFill>
              <a:srgbClr val="40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25" name="Google Shape;598;p38"/>
            <p:cNvSpPr/>
            <p:nvPr/>
          </p:nvSpPr>
          <p:spPr>
            <a:xfrm>
              <a:off x="5744414" y="2916393"/>
              <a:ext cx="75321" cy="128843"/>
            </a:xfrm>
            <a:custGeom>
              <a:avLst/>
              <a:gdLst/>
              <a:ahLst/>
              <a:cxnLst/>
              <a:rect l="l" t="t" r="r" b="b"/>
              <a:pathLst>
                <a:path w="1341" h="2294" extrusionOk="0">
                  <a:moveTo>
                    <a:pt x="87" y="1"/>
                  </a:moveTo>
                  <a:cubicBezTo>
                    <a:pt x="45" y="1"/>
                    <a:pt x="0" y="47"/>
                    <a:pt x="25" y="84"/>
                  </a:cubicBezTo>
                  <a:cubicBezTo>
                    <a:pt x="401" y="836"/>
                    <a:pt x="526" y="1749"/>
                    <a:pt x="1224" y="2286"/>
                  </a:cubicBezTo>
                  <a:cubicBezTo>
                    <a:pt x="1235" y="2291"/>
                    <a:pt x="1246" y="2294"/>
                    <a:pt x="1257" y="2294"/>
                  </a:cubicBezTo>
                  <a:cubicBezTo>
                    <a:pt x="1310" y="2294"/>
                    <a:pt x="1341" y="2223"/>
                    <a:pt x="1296" y="2178"/>
                  </a:cubicBezTo>
                  <a:cubicBezTo>
                    <a:pt x="616" y="1659"/>
                    <a:pt x="472" y="747"/>
                    <a:pt x="132" y="31"/>
                  </a:cubicBezTo>
                  <a:cubicBezTo>
                    <a:pt x="122" y="9"/>
                    <a:pt x="104" y="1"/>
                    <a:pt x="8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26" name="Google Shape;599;p38"/>
            <p:cNvSpPr/>
            <p:nvPr/>
          </p:nvSpPr>
          <p:spPr>
            <a:xfrm>
              <a:off x="5737112" y="2973177"/>
              <a:ext cx="58358" cy="63017"/>
            </a:xfrm>
            <a:custGeom>
              <a:avLst/>
              <a:gdLst/>
              <a:ahLst/>
              <a:cxnLst/>
              <a:rect l="l" t="t" r="r" b="b"/>
              <a:pathLst>
                <a:path w="1039" h="1122" extrusionOk="0">
                  <a:moveTo>
                    <a:pt x="72" y="1"/>
                  </a:moveTo>
                  <a:cubicBezTo>
                    <a:pt x="38" y="1"/>
                    <a:pt x="1" y="31"/>
                    <a:pt x="12" y="76"/>
                  </a:cubicBezTo>
                  <a:cubicBezTo>
                    <a:pt x="155" y="541"/>
                    <a:pt x="495" y="917"/>
                    <a:pt x="925" y="1113"/>
                  </a:cubicBezTo>
                  <a:cubicBezTo>
                    <a:pt x="936" y="1119"/>
                    <a:pt x="947" y="1122"/>
                    <a:pt x="957" y="1122"/>
                  </a:cubicBezTo>
                  <a:cubicBezTo>
                    <a:pt x="1010" y="1122"/>
                    <a:pt x="1038" y="1054"/>
                    <a:pt x="978" y="1024"/>
                  </a:cubicBezTo>
                  <a:cubicBezTo>
                    <a:pt x="567" y="827"/>
                    <a:pt x="262" y="469"/>
                    <a:pt x="119" y="40"/>
                  </a:cubicBezTo>
                  <a:cubicBezTo>
                    <a:pt x="112" y="12"/>
                    <a:pt x="93" y="1"/>
                    <a:pt x="7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27" name="Google Shape;600;p38"/>
            <p:cNvSpPr/>
            <p:nvPr/>
          </p:nvSpPr>
          <p:spPr>
            <a:xfrm>
              <a:off x="5668140" y="3005472"/>
              <a:ext cx="111605" cy="58524"/>
            </a:xfrm>
            <a:custGeom>
              <a:avLst/>
              <a:gdLst/>
              <a:ahLst/>
              <a:cxnLst/>
              <a:rect l="l" t="t" r="r" b="b"/>
              <a:pathLst>
                <a:path w="1987" h="1042" extrusionOk="0">
                  <a:moveTo>
                    <a:pt x="71" y="0"/>
                  </a:moveTo>
                  <a:cubicBezTo>
                    <a:pt x="31" y="0"/>
                    <a:pt x="1" y="51"/>
                    <a:pt x="41" y="91"/>
                  </a:cubicBezTo>
                  <a:cubicBezTo>
                    <a:pt x="560" y="556"/>
                    <a:pt x="1204" y="896"/>
                    <a:pt x="1884" y="1040"/>
                  </a:cubicBezTo>
                  <a:cubicBezTo>
                    <a:pt x="1890" y="1041"/>
                    <a:pt x="1895" y="1042"/>
                    <a:pt x="1900" y="1042"/>
                  </a:cubicBezTo>
                  <a:cubicBezTo>
                    <a:pt x="1961" y="1042"/>
                    <a:pt x="1986" y="949"/>
                    <a:pt x="1920" y="932"/>
                  </a:cubicBezTo>
                  <a:cubicBezTo>
                    <a:pt x="1258" y="789"/>
                    <a:pt x="632" y="467"/>
                    <a:pt x="113" y="20"/>
                  </a:cubicBezTo>
                  <a:cubicBezTo>
                    <a:pt x="99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28" name="Google Shape;601;p38"/>
            <p:cNvSpPr/>
            <p:nvPr/>
          </p:nvSpPr>
          <p:spPr>
            <a:xfrm>
              <a:off x="5439261" y="3127128"/>
              <a:ext cx="62346" cy="54368"/>
            </a:xfrm>
            <a:custGeom>
              <a:avLst/>
              <a:gdLst/>
              <a:ahLst/>
              <a:cxnLst/>
              <a:rect l="l" t="t" r="r" b="b"/>
              <a:pathLst>
                <a:path w="1110" h="968" extrusionOk="0">
                  <a:moveTo>
                    <a:pt x="1110" y="1"/>
                  </a:moveTo>
                  <a:lnTo>
                    <a:pt x="895" y="55"/>
                  </a:lnTo>
                  <a:cubicBezTo>
                    <a:pt x="787" y="73"/>
                    <a:pt x="698" y="90"/>
                    <a:pt x="591" y="126"/>
                  </a:cubicBezTo>
                  <a:cubicBezTo>
                    <a:pt x="358" y="198"/>
                    <a:pt x="161" y="323"/>
                    <a:pt x="0" y="520"/>
                  </a:cubicBezTo>
                  <a:cubicBezTo>
                    <a:pt x="215" y="645"/>
                    <a:pt x="430" y="806"/>
                    <a:pt x="644" y="967"/>
                  </a:cubicBezTo>
                  <a:cubicBezTo>
                    <a:pt x="859" y="699"/>
                    <a:pt x="1020" y="359"/>
                    <a:pt x="1092" y="19"/>
                  </a:cubicBezTo>
                  <a:lnTo>
                    <a:pt x="1110" y="1"/>
                  </a:lnTo>
                  <a:close/>
                </a:path>
              </a:pathLst>
            </a:custGeom>
            <a:solidFill>
              <a:srgbClr val="F7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29" name="Google Shape;602;p38"/>
            <p:cNvSpPr/>
            <p:nvPr/>
          </p:nvSpPr>
          <p:spPr>
            <a:xfrm>
              <a:off x="5445271" y="3149258"/>
              <a:ext cx="34206" cy="30385"/>
            </a:xfrm>
            <a:custGeom>
              <a:avLst/>
              <a:gdLst/>
              <a:ahLst/>
              <a:cxnLst/>
              <a:rect l="l" t="t" r="r" b="b"/>
              <a:pathLst>
                <a:path w="609" h="541" extrusionOk="0">
                  <a:moveTo>
                    <a:pt x="144" y="1"/>
                  </a:moveTo>
                  <a:cubicBezTo>
                    <a:pt x="90" y="72"/>
                    <a:pt x="54" y="144"/>
                    <a:pt x="0" y="215"/>
                  </a:cubicBezTo>
                  <a:cubicBezTo>
                    <a:pt x="0" y="215"/>
                    <a:pt x="18" y="233"/>
                    <a:pt x="18" y="233"/>
                  </a:cubicBezTo>
                  <a:cubicBezTo>
                    <a:pt x="144" y="376"/>
                    <a:pt x="287" y="466"/>
                    <a:pt x="466" y="537"/>
                  </a:cubicBezTo>
                  <a:cubicBezTo>
                    <a:pt x="475" y="540"/>
                    <a:pt x="485" y="541"/>
                    <a:pt x="494" y="541"/>
                  </a:cubicBezTo>
                  <a:cubicBezTo>
                    <a:pt x="555" y="541"/>
                    <a:pt x="609" y="492"/>
                    <a:pt x="609" y="430"/>
                  </a:cubicBezTo>
                  <a:cubicBezTo>
                    <a:pt x="609" y="144"/>
                    <a:pt x="376" y="72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30" name="Google Shape;603;p38"/>
            <p:cNvSpPr/>
            <p:nvPr/>
          </p:nvSpPr>
          <p:spPr>
            <a:xfrm>
              <a:off x="5470040" y="3124882"/>
              <a:ext cx="34206" cy="59535"/>
            </a:xfrm>
            <a:custGeom>
              <a:avLst/>
              <a:gdLst/>
              <a:ahLst/>
              <a:cxnLst/>
              <a:rect l="l" t="t" r="r" b="b"/>
              <a:pathLst>
                <a:path w="609" h="1060" extrusionOk="0">
                  <a:moveTo>
                    <a:pt x="541" y="1"/>
                  </a:moveTo>
                  <a:cubicBezTo>
                    <a:pt x="519" y="1"/>
                    <a:pt x="497" y="12"/>
                    <a:pt x="490" y="41"/>
                  </a:cubicBezTo>
                  <a:cubicBezTo>
                    <a:pt x="418" y="381"/>
                    <a:pt x="257" y="685"/>
                    <a:pt x="43" y="954"/>
                  </a:cubicBezTo>
                  <a:cubicBezTo>
                    <a:pt x="1" y="996"/>
                    <a:pt x="46" y="1060"/>
                    <a:pt x="85" y="1060"/>
                  </a:cubicBezTo>
                  <a:cubicBezTo>
                    <a:pt x="96" y="1060"/>
                    <a:pt x="106" y="1055"/>
                    <a:pt x="114" y="1043"/>
                  </a:cubicBezTo>
                  <a:lnTo>
                    <a:pt x="132" y="1043"/>
                  </a:lnTo>
                  <a:cubicBezTo>
                    <a:pt x="365" y="757"/>
                    <a:pt x="526" y="417"/>
                    <a:pt x="597" y="59"/>
                  </a:cubicBezTo>
                  <a:cubicBezTo>
                    <a:pt x="608" y="27"/>
                    <a:pt x="574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31" name="Google Shape;604;p38"/>
            <p:cNvSpPr/>
            <p:nvPr/>
          </p:nvSpPr>
          <p:spPr>
            <a:xfrm>
              <a:off x="5519635" y="3218623"/>
              <a:ext cx="27185" cy="37237"/>
            </a:xfrm>
            <a:custGeom>
              <a:avLst/>
              <a:gdLst/>
              <a:ahLst/>
              <a:cxnLst/>
              <a:rect l="l" t="t" r="r" b="b"/>
              <a:pathLst>
                <a:path w="484" h="663" extrusionOk="0">
                  <a:moveTo>
                    <a:pt x="412" y="0"/>
                  </a:moveTo>
                  <a:cubicBezTo>
                    <a:pt x="287" y="161"/>
                    <a:pt x="180" y="340"/>
                    <a:pt x="54" y="519"/>
                  </a:cubicBezTo>
                  <a:lnTo>
                    <a:pt x="1" y="501"/>
                  </a:lnTo>
                  <a:lnTo>
                    <a:pt x="1" y="501"/>
                  </a:lnTo>
                  <a:cubicBezTo>
                    <a:pt x="19" y="573"/>
                    <a:pt x="72" y="627"/>
                    <a:pt x="144" y="663"/>
                  </a:cubicBezTo>
                  <a:lnTo>
                    <a:pt x="251" y="663"/>
                  </a:lnTo>
                  <a:cubicBezTo>
                    <a:pt x="323" y="627"/>
                    <a:pt x="359" y="573"/>
                    <a:pt x="394" y="501"/>
                  </a:cubicBezTo>
                  <a:cubicBezTo>
                    <a:pt x="466" y="340"/>
                    <a:pt x="484" y="161"/>
                    <a:pt x="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32" name="Google Shape;605;p38"/>
            <p:cNvSpPr/>
            <p:nvPr/>
          </p:nvSpPr>
          <p:spPr>
            <a:xfrm>
              <a:off x="5503572" y="3219634"/>
              <a:ext cx="38082" cy="28195"/>
            </a:xfrm>
            <a:custGeom>
              <a:avLst/>
              <a:gdLst/>
              <a:ahLst/>
              <a:cxnLst/>
              <a:rect l="l" t="t" r="r" b="b"/>
              <a:pathLst>
                <a:path w="678" h="502" extrusionOk="0">
                  <a:moveTo>
                    <a:pt x="663" y="0"/>
                  </a:moveTo>
                  <a:lnTo>
                    <a:pt x="652" y="28"/>
                  </a:lnTo>
                  <a:lnTo>
                    <a:pt x="652" y="28"/>
                  </a:lnTo>
                  <a:cubicBezTo>
                    <a:pt x="667" y="13"/>
                    <a:pt x="678" y="0"/>
                    <a:pt x="663" y="0"/>
                  </a:cubicBezTo>
                  <a:close/>
                  <a:moveTo>
                    <a:pt x="652" y="28"/>
                  </a:moveTo>
                  <a:cubicBezTo>
                    <a:pt x="650" y="31"/>
                    <a:pt x="647" y="33"/>
                    <a:pt x="645" y="36"/>
                  </a:cubicBezTo>
                  <a:cubicBezTo>
                    <a:pt x="519" y="72"/>
                    <a:pt x="376" y="90"/>
                    <a:pt x="251" y="126"/>
                  </a:cubicBezTo>
                  <a:cubicBezTo>
                    <a:pt x="126" y="161"/>
                    <a:pt x="18" y="269"/>
                    <a:pt x="0" y="394"/>
                  </a:cubicBezTo>
                  <a:lnTo>
                    <a:pt x="233" y="483"/>
                  </a:lnTo>
                  <a:cubicBezTo>
                    <a:pt x="269" y="501"/>
                    <a:pt x="305" y="501"/>
                    <a:pt x="358" y="501"/>
                  </a:cubicBezTo>
                  <a:cubicBezTo>
                    <a:pt x="412" y="466"/>
                    <a:pt x="466" y="430"/>
                    <a:pt x="484" y="358"/>
                  </a:cubicBezTo>
                  <a:cubicBezTo>
                    <a:pt x="501" y="287"/>
                    <a:pt x="537" y="233"/>
                    <a:pt x="591" y="197"/>
                  </a:cubicBezTo>
                  <a:lnTo>
                    <a:pt x="652" y="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33" name="Google Shape;606;p38"/>
            <p:cNvSpPr/>
            <p:nvPr/>
          </p:nvSpPr>
          <p:spPr>
            <a:xfrm>
              <a:off x="5521938" y="3217780"/>
              <a:ext cx="22579" cy="30778"/>
            </a:xfrm>
            <a:custGeom>
              <a:avLst/>
              <a:gdLst/>
              <a:ahLst/>
              <a:cxnLst/>
              <a:rect l="l" t="t" r="r" b="b"/>
              <a:pathLst>
                <a:path w="402" h="548" extrusionOk="0">
                  <a:moveTo>
                    <a:pt x="372" y="1"/>
                  </a:moveTo>
                  <a:cubicBezTo>
                    <a:pt x="365" y="1"/>
                    <a:pt x="359" y="5"/>
                    <a:pt x="353" y="15"/>
                  </a:cubicBezTo>
                  <a:lnTo>
                    <a:pt x="336" y="15"/>
                  </a:lnTo>
                  <a:cubicBezTo>
                    <a:pt x="300" y="105"/>
                    <a:pt x="246" y="194"/>
                    <a:pt x="192" y="266"/>
                  </a:cubicBezTo>
                  <a:cubicBezTo>
                    <a:pt x="174" y="320"/>
                    <a:pt x="139" y="355"/>
                    <a:pt x="103" y="391"/>
                  </a:cubicBezTo>
                  <a:lnTo>
                    <a:pt x="67" y="445"/>
                  </a:lnTo>
                  <a:lnTo>
                    <a:pt x="49" y="481"/>
                  </a:lnTo>
                  <a:lnTo>
                    <a:pt x="49" y="499"/>
                  </a:lnTo>
                  <a:cubicBezTo>
                    <a:pt x="49" y="488"/>
                    <a:pt x="45" y="484"/>
                    <a:pt x="39" y="484"/>
                  </a:cubicBezTo>
                  <a:cubicBezTo>
                    <a:pt x="24" y="484"/>
                    <a:pt x="1" y="509"/>
                    <a:pt x="13" y="534"/>
                  </a:cubicBezTo>
                  <a:cubicBezTo>
                    <a:pt x="13" y="543"/>
                    <a:pt x="22" y="548"/>
                    <a:pt x="34" y="548"/>
                  </a:cubicBezTo>
                  <a:cubicBezTo>
                    <a:pt x="45" y="548"/>
                    <a:pt x="58" y="543"/>
                    <a:pt x="67" y="534"/>
                  </a:cubicBezTo>
                  <a:cubicBezTo>
                    <a:pt x="85" y="516"/>
                    <a:pt x="103" y="499"/>
                    <a:pt x="121" y="481"/>
                  </a:cubicBezTo>
                  <a:cubicBezTo>
                    <a:pt x="157" y="427"/>
                    <a:pt x="192" y="391"/>
                    <a:pt x="210" y="337"/>
                  </a:cubicBezTo>
                  <a:cubicBezTo>
                    <a:pt x="282" y="248"/>
                    <a:pt x="336" y="159"/>
                    <a:pt x="389" y="51"/>
                  </a:cubicBezTo>
                  <a:cubicBezTo>
                    <a:pt x="402" y="26"/>
                    <a:pt x="388" y="1"/>
                    <a:pt x="372" y="1"/>
                  </a:cubicBezTo>
                  <a:close/>
                </a:path>
              </a:pathLst>
            </a:custGeom>
            <a:solidFill>
              <a:srgbClr val="47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34" name="Google Shape;607;p38"/>
            <p:cNvSpPr/>
            <p:nvPr/>
          </p:nvSpPr>
          <p:spPr>
            <a:xfrm>
              <a:off x="5500539" y="3209580"/>
              <a:ext cx="11121" cy="13086"/>
            </a:xfrm>
            <a:custGeom>
              <a:avLst/>
              <a:gdLst/>
              <a:ahLst/>
              <a:cxnLst/>
              <a:rect l="l" t="t" r="r" b="b"/>
              <a:pathLst>
                <a:path w="198" h="233" extrusionOk="0">
                  <a:moveTo>
                    <a:pt x="144" y="0"/>
                  </a:moveTo>
                  <a:cubicBezTo>
                    <a:pt x="126" y="0"/>
                    <a:pt x="108" y="0"/>
                    <a:pt x="90" y="18"/>
                  </a:cubicBezTo>
                  <a:cubicBezTo>
                    <a:pt x="90" y="18"/>
                    <a:pt x="90" y="36"/>
                    <a:pt x="90" y="54"/>
                  </a:cubicBezTo>
                  <a:cubicBezTo>
                    <a:pt x="90" y="63"/>
                    <a:pt x="90" y="67"/>
                    <a:pt x="90" y="72"/>
                  </a:cubicBezTo>
                  <a:cubicBezTo>
                    <a:pt x="72" y="90"/>
                    <a:pt x="72" y="90"/>
                    <a:pt x="72" y="108"/>
                  </a:cubicBezTo>
                  <a:lnTo>
                    <a:pt x="72" y="90"/>
                  </a:lnTo>
                  <a:lnTo>
                    <a:pt x="36" y="108"/>
                  </a:lnTo>
                  <a:lnTo>
                    <a:pt x="54" y="108"/>
                  </a:lnTo>
                  <a:cubicBezTo>
                    <a:pt x="36" y="126"/>
                    <a:pt x="36" y="126"/>
                    <a:pt x="36" y="126"/>
                  </a:cubicBezTo>
                  <a:cubicBezTo>
                    <a:pt x="19" y="126"/>
                    <a:pt x="1" y="143"/>
                    <a:pt x="1" y="143"/>
                  </a:cubicBezTo>
                  <a:cubicBezTo>
                    <a:pt x="1" y="161"/>
                    <a:pt x="1" y="179"/>
                    <a:pt x="1" y="197"/>
                  </a:cubicBezTo>
                  <a:cubicBezTo>
                    <a:pt x="1" y="215"/>
                    <a:pt x="19" y="215"/>
                    <a:pt x="19" y="233"/>
                  </a:cubicBezTo>
                  <a:lnTo>
                    <a:pt x="72" y="233"/>
                  </a:lnTo>
                  <a:cubicBezTo>
                    <a:pt x="90" y="215"/>
                    <a:pt x="108" y="215"/>
                    <a:pt x="126" y="197"/>
                  </a:cubicBezTo>
                  <a:cubicBezTo>
                    <a:pt x="144" y="179"/>
                    <a:pt x="144" y="179"/>
                    <a:pt x="162" y="161"/>
                  </a:cubicBezTo>
                  <a:cubicBezTo>
                    <a:pt x="180" y="126"/>
                    <a:pt x="198" y="90"/>
                    <a:pt x="198" y="54"/>
                  </a:cubicBezTo>
                  <a:cubicBezTo>
                    <a:pt x="198" y="36"/>
                    <a:pt x="180" y="18"/>
                    <a:pt x="180" y="18"/>
                  </a:cubicBezTo>
                  <a:cubicBezTo>
                    <a:pt x="162" y="0"/>
                    <a:pt x="144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35" name="Google Shape;608;p38"/>
            <p:cNvSpPr/>
            <p:nvPr/>
          </p:nvSpPr>
          <p:spPr>
            <a:xfrm>
              <a:off x="5495540" y="3201548"/>
              <a:ext cx="12076" cy="8088"/>
            </a:xfrm>
            <a:custGeom>
              <a:avLst/>
              <a:gdLst/>
              <a:ahLst/>
              <a:cxnLst/>
              <a:rect l="l" t="t" r="r" b="b"/>
              <a:pathLst>
                <a:path w="215" h="144" extrusionOk="0">
                  <a:moveTo>
                    <a:pt x="72" y="0"/>
                  </a:moveTo>
                  <a:cubicBezTo>
                    <a:pt x="54" y="0"/>
                    <a:pt x="36" y="0"/>
                    <a:pt x="18" y="18"/>
                  </a:cubicBezTo>
                  <a:cubicBezTo>
                    <a:pt x="0" y="36"/>
                    <a:pt x="0" y="72"/>
                    <a:pt x="18" y="90"/>
                  </a:cubicBezTo>
                  <a:lnTo>
                    <a:pt x="36" y="90"/>
                  </a:lnTo>
                  <a:cubicBezTo>
                    <a:pt x="54" y="90"/>
                    <a:pt x="72" y="90"/>
                    <a:pt x="90" y="108"/>
                  </a:cubicBezTo>
                  <a:lnTo>
                    <a:pt x="72" y="108"/>
                  </a:lnTo>
                  <a:cubicBezTo>
                    <a:pt x="90" y="108"/>
                    <a:pt x="108" y="125"/>
                    <a:pt x="125" y="125"/>
                  </a:cubicBezTo>
                  <a:lnTo>
                    <a:pt x="108" y="125"/>
                  </a:lnTo>
                  <a:cubicBezTo>
                    <a:pt x="125" y="143"/>
                    <a:pt x="125" y="143"/>
                    <a:pt x="143" y="143"/>
                  </a:cubicBezTo>
                  <a:cubicBezTo>
                    <a:pt x="161" y="143"/>
                    <a:pt x="179" y="143"/>
                    <a:pt x="197" y="125"/>
                  </a:cubicBezTo>
                  <a:cubicBezTo>
                    <a:pt x="197" y="125"/>
                    <a:pt x="197" y="108"/>
                    <a:pt x="197" y="90"/>
                  </a:cubicBezTo>
                  <a:cubicBezTo>
                    <a:pt x="197" y="72"/>
                    <a:pt x="197" y="54"/>
                    <a:pt x="197" y="54"/>
                  </a:cubicBezTo>
                  <a:lnTo>
                    <a:pt x="215" y="54"/>
                  </a:lnTo>
                  <a:cubicBezTo>
                    <a:pt x="179" y="36"/>
                    <a:pt x="161" y="18"/>
                    <a:pt x="143" y="18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36" name="Google Shape;609;p38"/>
            <p:cNvSpPr/>
            <p:nvPr/>
          </p:nvSpPr>
          <p:spPr>
            <a:xfrm>
              <a:off x="5520646" y="3132183"/>
              <a:ext cx="58358" cy="65657"/>
            </a:xfrm>
            <a:custGeom>
              <a:avLst/>
              <a:gdLst/>
              <a:ahLst/>
              <a:cxnLst/>
              <a:rect l="l" t="t" r="r" b="b"/>
              <a:pathLst>
                <a:path w="1039" h="1169" extrusionOk="0">
                  <a:moveTo>
                    <a:pt x="499" y="1"/>
                  </a:moveTo>
                  <a:cubicBezTo>
                    <a:pt x="294" y="1"/>
                    <a:pt x="110" y="136"/>
                    <a:pt x="54" y="358"/>
                  </a:cubicBezTo>
                  <a:cubicBezTo>
                    <a:pt x="1" y="537"/>
                    <a:pt x="36" y="752"/>
                    <a:pt x="144" y="895"/>
                  </a:cubicBezTo>
                  <a:cubicBezTo>
                    <a:pt x="197" y="1003"/>
                    <a:pt x="269" y="1092"/>
                    <a:pt x="359" y="1146"/>
                  </a:cubicBezTo>
                  <a:cubicBezTo>
                    <a:pt x="392" y="1161"/>
                    <a:pt x="427" y="1168"/>
                    <a:pt x="462" y="1168"/>
                  </a:cubicBezTo>
                  <a:cubicBezTo>
                    <a:pt x="673" y="1168"/>
                    <a:pt x="903" y="921"/>
                    <a:pt x="949" y="752"/>
                  </a:cubicBezTo>
                  <a:cubicBezTo>
                    <a:pt x="1039" y="484"/>
                    <a:pt x="931" y="179"/>
                    <a:pt x="681" y="36"/>
                  </a:cubicBezTo>
                  <a:cubicBezTo>
                    <a:pt x="620" y="12"/>
                    <a:pt x="559" y="1"/>
                    <a:pt x="499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37" name="Google Shape;610;p38"/>
            <p:cNvSpPr/>
            <p:nvPr/>
          </p:nvSpPr>
          <p:spPr>
            <a:xfrm>
              <a:off x="5752109" y="3814096"/>
              <a:ext cx="248036" cy="120249"/>
            </a:xfrm>
            <a:custGeom>
              <a:avLst/>
              <a:gdLst/>
              <a:ahLst/>
              <a:cxnLst/>
              <a:rect l="l" t="t" r="r" b="b"/>
              <a:pathLst>
                <a:path w="4416" h="2141" extrusionOk="0">
                  <a:moveTo>
                    <a:pt x="153" y="0"/>
                  </a:moveTo>
                  <a:cubicBezTo>
                    <a:pt x="77" y="0"/>
                    <a:pt x="0" y="86"/>
                    <a:pt x="49" y="171"/>
                  </a:cubicBezTo>
                  <a:cubicBezTo>
                    <a:pt x="890" y="1657"/>
                    <a:pt x="2698" y="1997"/>
                    <a:pt x="4272" y="2140"/>
                  </a:cubicBezTo>
                  <a:cubicBezTo>
                    <a:pt x="4278" y="2140"/>
                    <a:pt x="4283" y="2141"/>
                    <a:pt x="4288" y="2141"/>
                  </a:cubicBezTo>
                  <a:cubicBezTo>
                    <a:pt x="4415" y="2141"/>
                    <a:pt x="4410" y="1925"/>
                    <a:pt x="4272" y="1925"/>
                  </a:cubicBezTo>
                  <a:cubicBezTo>
                    <a:pt x="2787" y="1782"/>
                    <a:pt x="1051" y="1478"/>
                    <a:pt x="246" y="64"/>
                  </a:cubicBezTo>
                  <a:cubicBezTo>
                    <a:pt x="223" y="18"/>
                    <a:pt x="188" y="0"/>
                    <a:pt x="15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38" name="Google Shape;611;p38"/>
            <p:cNvSpPr/>
            <p:nvPr/>
          </p:nvSpPr>
          <p:spPr>
            <a:xfrm>
              <a:off x="5971496" y="3568257"/>
              <a:ext cx="176591" cy="272793"/>
            </a:xfrm>
            <a:custGeom>
              <a:avLst/>
              <a:gdLst/>
              <a:ahLst/>
              <a:cxnLst/>
              <a:rect l="l" t="t" r="r" b="b"/>
              <a:pathLst>
                <a:path w="3144" h="4857" extrusionOk="0">
                  <a:moveTo>
                    <a:pt x="2998" y="0"/>
                  </a:moveTo>
                  <a:cubicBezTo>
                    <a:pt x="2950" y="0"/>
                    <a:pt x="2904" y="28"/>
                    <a:pt x="2890" y="92"/>
                  </a:cubicBezTo>
                  <a:lnTo>
                    <a:pt x="2908" y="74"/>
                  </a:lnTo>
                  <a:lnTo>
                    <a:pt x="2908" y="74"/>
                  </a:lnTo>
                  <a:cubicBezTo>
                    <a:pt x="2764" y="558"/>
                    <a:pt x="2746" y="1059"/>
                    <a:pt x="2639" y="1560"/>
                  </a:cubicBezTo>
                  <a:cubicBezTo>
                    <a:pt x="2532" y="2025"/>
                    <a:pt x="2353" y="2472"/>
                    <a:pt x="2120" y="2902"/>
                  </a:cubicBezTo>
                  <a:cubicBezTo>
                    <a:pt x="1691" y="3689"/>
                    <a:pt x="975" y="4316"/>
                    <a:pt x="116" y="4620"/>
                  </a:cubicBezTo>
                  <a:cubicBezTo>
                    <a:pt x="0" y="4669"/>
                    <a:pt x="37" y="4856"/>
                    <a:pt x="156" y="4856"/>
                  </a:cubicBezTo>
                  <a:cubicBezTo>
                    <a:pt x="166" y="4856"/>
                    <a:pt x="177" y="4855"/>
                    <a:pt x="187" y="4852"/>
                  </a:cubicBezTo>
                  <a:cubicBezTo>
                    <a:pt x="1064" y="4530"/>
                    <a:pt x="1798" y="3904"/>
                    <a:pt x="2263" y="3099"/>
                  </a:cubicBezTo>
                  <a:cubicBezTo>
                    <a:pt x="2514" y="2669"/>
                    <a:pt x="2693" y="2222"/>
                    <a:pt x="2818" y="1739"/>
                  </a:cubicBezTo>
                  <a:cubicBezTo>
                    <a:pt x="2961" y="1220"/>
                    <a:pt x="2979" y="665"/>
                    <a:pt x="3122" y="146"/>
                  </a:cubicBezTo>
                  <a:cubicBezTo>
                    <a:pt x="3144" y="60"/>
                    <a:pt x="3069" y="0"/>
                    <a:pt x="2998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39" name="Google Shape;612;p38"/>
            <p:cNvSpPr/>
            <p:nvPr/>
          </p:nvSpPr>
          <p:spPr>
            <a:xfrm>
              <a:off x="5431173" y="3117075"/>
              <a:ext cx="87509" cy="53357"/>
            </a:xfrm>
            <a:custGeom>
              <a:avLst/>
              <a:gdLst/>
              <a:ahLst/>
              <a:cxnLst/>
              <a:rect l="l" t="t" r="r" b="b"/>
              <a:pathLst>
                <a:path w="1558" h="950" extrusionOk="0">
                  <a:moveTo>
                    <a:pt x="1307" y="1"/>
                  </a:moveTo>
                  <a:lnTo>
                    <a:pt x="842" y="216"/>
                  </a:lnTo>
                  <a:lnTo>
                    <a:pt x="287" y="466"/>
                  </a:lnTo>
                  <a:lnTo>
                    <a:pt x="1" y="735"/>
                  </a:lnTo>
                  <a:lnTo>
                    <a:pt x="251" y="949"/>
                  </a:lnTo>
                  <a:lnTo>
                    <a:pt x="556" y="806"/>
                  </a:lnTo>
                  <a:lnTo>
                    <a:pt x="1057" y="359"/>
                  </a:lnTo>
                  <a:lnTo>
                    <a:pt x="1558" y="73"/>
                  </a:lnTo>
                  <a:lnTo>
                    <a:pt x="1307" y="1"/>
                  </a:ln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40" name="Google Shape;613;p38"/>
            <p:cNvSpPr/>
            <p:nvPr/>
          </p:nvSpPr>
          <p:spPr>
            <a:xfrm>
              <a:off x="5447686" y="3125106"/>
              <a:ext cx="56168" cy="45718"/>
            </a:xfrm>
            <a:custGeom>
              <a:avLst/>
              <a:gdLst/>
              <a:ahLst/>
              <a:cxnLst/>
              <a:rect l="l" t="t" r="r" b="b"/>
              <a:pathLst>
                <a:path w="1000" h="814" extrusionOk="0">
                  <a:moveTo>
                    <a:pt x="914" y="0"/>
                  </a:moveTo>
                  <a:cubicBezTo>
                    <a:pt x="899" y="0"/>
                    <a:pt x="884" y="6"/>
                    <a:pt x="870" y="19"/>
                  </a:cubicBezTo>
                  <a:cubicBezTo>
                    <a:pt x="620" y="270"/>
                    <a:pt x="351" y="502"/>
                    <a:pt x="47" y="699"/>
                  </a:cubicBezTo>
                  <a:cubicBezTo>
                    <a:pt x="1" y="730"/>
                    <a:pt x="34" y="814"/>
                    <a:pt x="78" y="814"/>
                  </a:cubicBezTo>
                  <a:cubicBezTo>
                    <a:pt x="86" y="814"/>
                    <a:pt x="93" y="811"/>
                    <a:pt x="101" y="806"/>
                  </a:cubicBezTo>
                  <a:cubicBezTo>
                    <a:pt x="405" y="592"/>
                    <a:pt x="691" y="359"/>
                    <a:pt x="960" y="91"/>
                  </a:cubicBezTo>
                  <a:cubicBezTo>
                    <a:pt x="1000" y="50"/>
                    <a:pt x="960" y="0"/>
                    <a:pt x="9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41" name="Google Shape;614;p38"/>
            <p:cNvSpPr/>
            <p:nvPr/>
          </p:nvSpPr>
          <p:spPr>
            <a:xfrm>
              <a:off x="5410560" y="3137575"/>
              <a:ext cx="34768" cy="29487"/>
            </a:xfrm>
            <a:custGeom>
              <a:avLst/>
              <a:gdLst/>
              <a:ahLst/>
              <a:cxnLst/>
              <a:rect l="l" t="t" r="r" b="b"/>
              <a:pathLst>
                <a:path w="619" h="525" extrusionOk="0">
                  <a:moveTo>
                    <a:pt x="80" y="0"/>
                  </a:moveTo>
                  <a:cubicBezTo>
                    <a:pt x="37" y="0"/>
                    <a:pt x="0" y="42"/>
                    <a:pt x="28" y="83"/>
                  </a:cubicBezTo>
                  <a:lnTo>
                    <a:pt x="28" y="101"/>
                  </a:lnTo>
                  <a:lnTo>
                    <a:pt x="278" y="316"/>
                  </a:lnTo>
                  <a:cubicBezTo>
                    <a:pt x="350" y="388"/>
                    <a:pt x="440" y="459"/>
                    <a:pt x="529" y="513"/>
                  </a:cubicBezTo>
                  <a:cubicBezTo>
                    <a:pt x="536" y="520"/>
                    <a:pt x="547" y="525"/>
                    <a:pt x="558" y="525"/>
                  </a:cubicBezTo>
                  <a:cubicBezTo>
                    <a:pt x="573" y="525"/>
                    <a:pt x="590" y="516"/>
                    <a:pt x="601" y="495"/>
                  </a:cubicBezTo>
                  <a:cubicBezTo>
                    <a:pt x="618" y="477"/>
                    <a:pt x="601" y="441"/>
                    <a:pt x="583" y="423"/>
                  </a:cubicBezTo>
                  <a:cubicBezTo>
                    <a:pt x="493" y="370"/>
                    <a:pt x="422" y="298"/>
                    <a:pt x="350" y="227"/>
                  </a:cubicBezTo>
                  <a:lnTo>
                    <a:pt x="117" y="12"/>
                  </a:lnTo>
                  <a:cubicBezTo>
                    <a:pt x="105" y="4"/>
                    <a:pt x="92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42" name="Google Shape;615;p38"/>
            <p:cNvSpPr/>
            <p:nvPr/>
          </p:nvSpPr>
          <p:spPr>
            <a:xfrm>
              <a:off x="5442013" y="3121006"/>
              <a:ext cx="50270" cy="34429"/>
            </a:xfrm>
            <a:custGeom>
              <a:avLst/>
              <a:gdLst/>
              <a:ahLst/>
              <a:cxnLst/>
              <a:rect l="l" t="t" r="r" b="b"/>
              <a:pathLst>
                <a:path w="895" h="613" extrusionOk="0">
                  <a:moveTo>
                    <a:pt x="826" y="1"/>
                  </a:moveTo>
                  <a:cubicBezTo>
                    <a:pt x="821" y="1"/>
                    <a:pt x="816" y="1"/>
                    <a:pt x="810" y="3"/>
                  </a:cubicBezTo>
                  <a:cubicBezTo>
                    <a:pt x="506" y="92"/>
                    <a:pt x="237" y="271"/>
                    <a:pt x="41" y="522"/>
                  </a:cubicBezTo>
                  <a:cubicBezTo>
                    <a:pt x="0" y="562"/>
                    <a:pt x="41" y="612"/>
                    <a:pt x="78" y="612"/>
                  </a:cubicBezTo>
                  <a:cubicBezTo>
                    <a:pt x="91" y="612"/>
                    <a:pt x="103" y="607"/>
                    <a:pt x="112" y="593"/>
                  </a:cubicBezTo>
                  <a:cubicBezTo>
                    <a:pt x="309" y="378"/>
                    <a:pt x="560" y="199"/>
                    <a:pt x="828" y="110"/>
                  </a:cubicBezTo>
                  <a:cubicBezTo>
                    <a:pt x="894" y="93"/>
                    <a:pt x="884" y="1"/>
                    <a:pt x="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43" name="Google Shape;616;p38"/>
            <p:cNvSpPr/>
            <p:nvPr/>
          </p:nvSpPr>
          <p:spPr>
            <a:xfrm>
              <a:off x="2697321" y="3479964"/>
              <a:ext cx="455350" cy="533736"/>
            </a:xfrm>
            <a:custGeom>
              <a:avLst/>
              <a:gdLst/>
              <a:ahLst/>
              <a:cxnLst/>
              <a:rect l="l" t="t" r="r" b="b"/>
              <a:pathLst>
                <a:path w="8107" h="9503" extrusionOk="0">
                  <a:moveTo>
                    <a:pt x="2613" y="0"/>
                  </a:moveTo>
                  <a:cubicBezTo>
                    <a:pt x="2147" y="626"/>
                    <a:pt x="1682" y="1253"/>
                    <a:pt x="1271" y="1915"/>
                  </a:cubicBezTo>
                  <a:cubicBezTo>
                    <a:pt x="859" y="2577"/>
                    <a:pt x="555" y="3293"/>
                    <a:pt x="358" y="4044"/>
                  </a:cubicBezTo>
                  <a:cubicBezTo>
                    <a:pt x="0" y="5548"/>
                    <a:pt x="394" y="7337"/>
                    <a:pt x="1700" y="8196"/>
                  </a:cubicBezTo>
                  <a:cubicBezTo>
                    <a:pt x="2255" y="8518"/>
                    <a:pt x="2845" y="8751"/>
                    <a:pt x="3472" y="8876"/>
                  </a:cubicBezTo>
                  <a:cubicBezTo>
                    <a:pt x="4295" y="9091"/>
                    <a:pt x="5118" y="9306"/>
                    <a:pt x="5941" y="9502"/>
                  </a:cubicBezTo>
                  <a:cubicBezTo>
                    <a:pt x="6317" y="8232"/>
                    <a:pt x="6836" y="7015"/>
                    <a:pt x="7498" y="5870"/>
                  </a:cubicBezTo>
                  <a:cubicBezTo>
                    <a:pt x="7802" y="5404"/>
                    <a:pt x="7981" y="4868"/>
                    <a:pt x="8035" y="4313"/>
                  </a:cubicBezTo>
                  <a:cubicBezTo>
                    <a:pt x="8107" y="3758"/>
                    <a:pt x="8035" y="3203"/>
                    <a:pt x="7856" y="2684"/>
                  </a:cubicBezTo>
                  <a:lnTo>
                    <a:pt x="26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44" name="Google Shape;617;p38"/>
            <p:cNvSpPr/>
            <p:nvPr/>
          </p:nvSpPr>
          <p:spPr>
            <a:xfrm>
              <a:off x="2768653" y="3478953"/>
              <a:ext cx="384017" cy="243251"/>
            </a:xfrm>
            <a:custGeom>
              <a:avLst/>
              <a:gdLst/>
              <a:ahLst/>
              <a:cxnLst/>
              <a:rect l="l" t="t" r="r" b="b"/>
              <a:pathLst>
                <a:path w="6837" h="4331" extrusionOk="0">
                  <a:moveTo>
                    <a:pt x="1343" y="0"/>
                  </a:moveTo>
                  <a:cubicBezTo>
                    <a:pt x="860" y="627"/>
                    <a:pt x="394" y="1253"/>
                    <a:pt x="1" y="1933"/>
                  </a:cubicBezTo>
                  <a:cubicBezTo>
                    <a:pt x="663" y="2452"/>
                    <a:pt x="1396" y="2881"/>
                    <a:pt x="2184" y="3221"/>
                  </a:cubicBezTo>
                  <a:cubicBezTo>
                    <a:pt x="2559" y="3357"/>
                    <a:pt x="2965" y="3394"/>
                    <a:pt x="3370" y="3394"/>
                  </a:cubicBezTo>
                  <a:cubicBezTo>
                    <a:pt x="3852" y="3394"/>
                    <a:pt x="4333" y="3342"/>
                    <a:pt x="4759" y="3342"/>
                  </a:cubicBezTo>
                  <a:cubicBezTo>
                    <a:pt x="5155" y="3342"/>
                    <a:pt x="5504" y="3387"/>
                    <a:pt x="5763" y="3561"/>
                  </a:cubicBezTo>
                  <a:cubicBezTo>
                    <a:pt x="6121" y="3776"/>
                    <a:pt x="6461" y="4045"/>
                    <a:pt x="6765" y="4331"/>
                  </a:cubicBezTo>
                  <a:cubicBezTo>
                    <a:pt x="6837" y="3776"/>
                    <a:pt x="6765" y="3221"/>
                    <a:pt x="6568" y="2684"/>
                  </a:cubicBezTo>
                  <a:lnTo>
                    <a:pt x="1343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45" name="Google Shape;618;p38"/>
            <p:cNvSpPr/>
            <p:nvPr/>
          </p:nvSpPr>
          <p:spPr>
            <a:xfrm>
              <a:off x="3604917" y="3282933"/>
              <a:ext cx="233264" cy="144176"/>
            </a:xfrm>
            <a:custGeom>
              <a:avLst/>
              <a:gdLst/>
              <a:ahLst/>
              <a:cxnLst/>
              <a:rect l="l" t="t" r="r" b="b"/>
              <a:pathLst>
                <a:path w="4153" h="2567" extrusionOk="0">
                  <a:moveTo>
                    <a:pt x="4063" y="1"/>
                  </a:moveTo>
                  <a:lnTo>
                    <a:pt x="573" y="1128"/>
                  </a:lnTo>
                  <a:cubicBezTo>
                    <a:pt x="251" y="1361"/>
                    <a:pt x="36" y="1719"/>
                    <a:pt x="0" y="2112"/>
                  </a:cubicBezTo>
                  <a:cubicBezTo>
                    <a:pt x="340" y="2238"/>
                    <a:pt x="698" y="2345"/>
                    <a:pt x="1056" y="2434"/>
                  </a:cubicBezTo>
                  <a:cubicBezTo>
                    <a:pt x="1074" y="2434"/>
                    <a:pt x="1110" y="2452"/>
                    <a:pt x="1128" y="2470"/>
                  </a:cubicBezTo>
                  <a:cubicBezTo>
                    <a:pt x="1428" y="2535"/>
                    <a:pt x="1729" y="2567"/>
                    <a:pt x="2026" y="2567"/>
                  </a:cubicBezTo>
                  <a:cubicBezTo>
                    <a:pt x="2224" y="2567"/>
                    <a:pt x="2420" y="2553"/>
                    <a:pt x="2613" y="2524"/>
                  </a:cubicBezTo>
                  <a:cubicBezTo>
                    <a:pt x="3043" y="2381"/>
                    <a:pt x="3418" y="2112"/>
                    <a:pt x="3687" y="1736"/>
                  </a:cubicBezTo>
                  <a:cubicBezTo>
                    <a:pt x="4009" y="1218"/>
                    <a:pt x="4152" y="609"/>
                    <a:pt x="4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46" name="Google Shape;619;p38"/>
            <p:cNvSpPr/>
            <p:nvPr/>
          </p:nvSpPr>
          <p:spPr>
            <a:xfrm>
              <a:off x="3610927" y="3300008"/>
              <a:ext cx="191026" cy="176583"/>
            </a:xfrm>
            <a:custGeom>
              <a:avLst/>
              <a:gdLst/>
              <a:ahLst/>
              <a:cxnLst/>
              <a:rect l="l" t="t" r="r" b="b"/>
              <a:pathLst>
                <a:path w="3401" h="3144" extrusionOk="0">
                  <a:moveTo>
                    <a:pt x="3401" y="1"/>
                  </a:moveTo>
                  <a:lnTo>
                    <a:pt x="1" y="2703"/>
                  </a:lnTo>
                  <a:cubicBezTo>
                    <a:pt x="46" y="2673"/>
                    <a:pt x="94" y="2659"/>
                    <a:pt x="141" y="2659"/>
                  </a:cubicBezTo>
                  <a:cubicBezTo>
                    <a:pt x="206" y="2659"/>
                    <a:pt x="271" y="2687"/>
                    <a:pt x="323" y="2739"/>
                  </a:cubicBezTo>
                  <a:cubicBezTo>
                    <a:pt x="394" y="2828"/>
                    <a:pt x="466" y="2918"/>
                    <a:pt x="520" y="3025"/>
                  </a:cubicBezTo>
                  <a:cubicBezTo>
                    <a:pt x="576" y="3096"/>
                    <a:pt x="666" y="3144"/>
                    <a:pt x="753" y="3144"/>
                  </a:cubicBezTo>
                  <a:cubicBezTo>
                    <a:pt x="777" y="3144"/>
                    <a:pt x="801" y="3140"/>
                    <a:pt x="824" y="3133"/>
                  </a:cubicBezTo>
                  <a:cubicBezTo>
                    <a:pt x="842" y="3025"/>
                    <a:pt x="824" y="2900"/>
                    <a:pt x="842" y="2810"/>
                  </a:cubicBezTo>
                  <a:cubicBezTo>
                    <a:pt x="878" y="2488"/>
                    <a:pt x="1182" y="2256"/>
                    <a:pt x="1486" y="2130"/>
                  </a:cubicBezTo>
                  <a:cubicBezTo>
                    <a:pt x="1808" y="2041"/>
                    <a:pt x="2130" y="1916"/>
                    <a:pt x="2435" y="1790"/>
                  </a:cubicBezTo>
                  <a:cubicBezTo>
                    <a:pt x="2739" y="1611"/>
                    <a:pt x="2989" y="1343"/>
                    <a:pt x="3150" y="1021"/>
                  </a:cubicBezTo>
                  <a:cubicBezTo>
                    <a:pt x="3293" y="699"/>
                    <a:pt x="3383" y="341"/>
                    <a:pt x="3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47" name="Google Shape;620;p38"/>
            <p:cNvSpPr/>
            <p:nvPr/>
          </p:nvSpPr>
          <p:spPr>
            <a:xfrm>
              <a:off x="3727528" y="3530177"/>
              <a:ext cx="100596" cy="153836"/>
            </a:xfrm>
            <a:custGeom>
              <a:avLst/>
              <a:gdLst/>
              <a:ahLst/>
              <a:cxnLst/>
              <a:rect l="l" t="t" r="r" b="b"/>
              <a:pathLst>
                <a:path w="1791" h="2739" extrusionOk="0">
                  <a:moveTo>
                    <a:pt x="394" y="1"/>
                  </a:moveTo>
                  <a:lnTo>
                    <a:pt x="90" y="198"/>
                  </a:lnTo>
                  <a:cubicBezTo>
                    <a:pt x="54" y="216"/>
                    <a:pt x="36" y="233"/>
                    <a:pt x="19" y="251"/>
                  </a:cubicBezTo>
                  <a:cubicBezTo>
                    <a:pt x="1" y="323"/>
                    <a:pt x="36" y="395"/>
                    <a:pt x="90" y="430"/>
                  </a:cubicBezTo>
                  <a:cubicBezTo>
                    <a:pt x="251" y="627"/>
                    <a:pt x="394" y="842"/>
                    <a:pt x="502" y="1057"/>
                  </a:cubicBezTo>
                  <a:lnTo>
                    <a:pt x="1468" y="2703"/>
                  </a:lnTo>
                  <a:lnTo>
                    <a:pt x="1790" y="2739"/>
                  </a:lnTo>
                  <a:cubicBezTo>
                    <a:pt x="1325" y="1826"/>
                    <a:pt x="842" y="914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48" name="Google Shape;621;p38"/>
            <p:cNvSpPr/>
            <p:nvPr/>
          </p:nvSpPr>
          <p:spPr>
            <a:xfrm>
              <a:off x="3243092" y="3020918"/>
              <a:ext cx="596050" cy="434436"/>
            </a:xfrm>
            <a:custGeom>
              <a:avLst/>
              <a:gdLst/>
              <a:ahLst/>
              <a:cxnLst/>
              <a:rect l="l" t="t" r="r" b="b"/>
              <a:pathLst>
                <a:path w="10612" h="7735" extrusionOk="0">
                  <a:moveTo>
                    <a:pt x="7386" y="1"/>
                  </a:moveTo>
                  <a:cubicBezTo>
                    <a:pt x="6699" y="1"/>
                    <a:pt x="6010" y="130"/>
                    <a:pt x="5387" y="389"/>
                  </a:cubicBezTo>
                  <a:cubicBezTo>
                    <a:pt x="4635" y="693"/>
                    <a:pt x="4062" y="1301"/>
                    <a:pt x="3794" y="2053"/>
                  </a:cubicBezTo>
                  <a:lnTo>
                    <a:pt x="2631" y="2697"/>
                  </a:lnTo>
                  <a:cubicBezTo>
                    <a:pt x="2415" y="2799"/>
                    <a:pt x="2191" y="2846"/>
                    <a:pt x="1964" y="2846"/>
                  </a:cubicBezTo>
                  <a:cubicBezTo>
                    <a:pt x="1870" y="2846"/>
                    <a:pt x="1776" y="2838"/>
                    <a:pt x="1682" y="2822"/>
                  </a:cubicBezTo>
                  <a:lnTo>
                    <a:pt x="519" y="2715"/>
                  </a:lnTo>
                  <a:lnTo>
                    <a:pt x="0" y="4755"/>
                  </a:lnTo>
                  <a:cubicBezTo>
                    <a:pt x="0" y="4755"/>
                    <a:pt x="2177" y="7464"/>
                    <a:pt x="2658" y="7464"/>
                  </a:cubicBezTo>
                  <a:cubicBezTo>
                    <a:pt x="2684" y="7464"/>
                    <a:pt x="2705" y="7456"/>
                    <a:pt x="2720" y="7439"/>
                  </a:cubicBezTo>
                  <a:cubicBezTo>
                    <a:pt x="3007" y="7099"/>
                    <a:pt x="3436" y="6706"/>
                    <a:pt x="3454" y="6688"/>
                  </a:cubicBezTo>
                  <a:lnTo>
                    <a:pt x="3508" y="6634"/>
                  </a:lnTo>
                  <a:cubicBezTo>
                    <a:pt x="3721" y="6420"/>
                    <a:pt x="3906" y="6351"/>
                    <a:pt x="4046" y="6351"/>
                  </a:cubicBezTo>
                  <a:cubicBezTo>
                    <a:pt x="4151" y="6351"/>
                    <a:pt x="4231" y="6391"/>
                    <a:pt x="4277" y="6437"/>
                  </a:cubicBezTo>
                  <a:cubicBezTo>
                    <a:pt x="4295" y="6473"/>
                    <a:pt x="4313" y="6509"/>
                    <a:pt x="4313" y="6545"/>
                  </a:cubicBezTo>
                  <a:cubicBezTo>
                    <a:pt x="4331" y="6616"/>
                    <a:pt x="4349" y="6688"/>
                    <a:pt x="4367" y="6759"/>
                  </a:cubicBezTo>
                  <a:cubicBezTo>
                    <a:pt x="4367" y="6777"/>
                    <a:pt x="4367" y="6777"/>
                    <a:pt x="4367" y="6795"/>
                  </a:cubicBezTo>
                  <a:cubicBezTo>
                    <a:pt x="4585" y="7577"/>
                    <a:pt x="5124" y="7735"/>
                    <a:pt x="5656" y="7735"/>
                  </a:cubicBezTo>
                  <a:cubicBezTo>
                    <a:pt x="5867" y="7735"/>
                    <a:pt x="6076" y="7710"/>
                    <a:pt x="6263" y="7690"/>
                  </a:cubicBezTo>
                  <a:cubicBezTo>
                    <a:pt x="7283" y="7600"/>
                    <a:pt x="8178" y="7028"/>
                    <a:pt x="8984" y="6419"/>
                  </a:cubicBezTo>
                  <a:cubicBezTo>
                    <a:pt x="9324" y="6187"/>
                    <a:pt x="9646" y="5900"/>
                    <a:pt x="9914" y="5560"/>
                  </a:cubicBezTo>
                  <a:cubicBezTo>
                    <a:pt x="10612" y="4612"/>
                    <a:pt x="10415" y="3306"/>
                    <a:pt x="10111" y="2178"/>
                  </a:cubicBezTo>
                  <a:cubicBezTo>
                    <a:pt x="9878" y="1391"/>
                    <a:pt x="9538" y="514"/>
                    <a:pt x="8769" y="192"/>
                  </a:cubicBezTo>
                  <a:cubicBezTo>
                    <a:pt x="8463" y="79"/>
                    <a:pt x="8158" y="10"/>
                    <a:pt x="7853" y="10"/>
                  </a:cubicBezTo>
                  <a:cubicBezTo>
                    <a:pt x="7818" y="10"/>
                    <a:pt x="7783" y="11"/>
                    <a:pt x="7749" y="13"/>
                  </a:cubicBezTo>
                  <a:cubicBezTo>
                    <a:pt x="7628" y="5"/>
                    <a:pt x="7507" y="1"/>
                    <a:pt x="7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49" name="Google Shape;622;p38"/>
            <p:cNvSpPr/>
            <p:nvPr/>
          </p:nvSpPr>
          <p:spPr>
            <a:xfrm>
              <a:off x="2804824" y="3771410"/>
              <a:ext cx="1116778" cy="925768"/>
            </a:xfrm>
            <a:custGeom>
              <a:avLst/>
              <a:gdLst/>
              <a:ahLst/>
              <a:cxnLst/>
              <a:rect l="l" t="t" r="r" b="b"/>
              <a:pathLst>
                <a:path w="19883" h="16483" extrusionOk="0">
                  <a:moveTo>
                    <a:pt x="5530" y="1"/>
                  </a:moveTo>
                  <a:lnTo>
                    <a:pt x="1" y="967"/>
                  </a:lnTo>
                  <a:cubicBezTo>
                    <a:pt x="484" y="2041"/>
                    <a:pt x="967" y="3132"/>
                    <a:pt x="1755" y="3991"/>
                  </a:cubicBezTo>
                  <a:cubicBezTo>
                    <a:pt x="2130" y="4367"/>
                    <a:pt x="2524" y="4707"/>
                    <a:pt x="2954" y="5029"/>
                  </a:cubicBezTo>
                  <a:lnTo>
                    <a:pt x="5190" y="6801"/>
                  </a:lnTo>
                  <a:cubicBezTo>
                    <a:pt x="6049" y="7499"/>
                    <a:pt x="6926" y="8197"/>
                    <a:pt x="7839" y="8823"/>
                  </a:cubicBezTo>
                  <a:cubicBezTo>
                    <a:pt x="9056" y="9646"/>
                    <a:pt x="10398" y="10434"/>
                    <a:pt x="11078" y="11722"/>
                  </a:cubicBezTo>
                  <a:cubicBezTo>
                    <a:pt x="11364" y="12277"/>
                    <a:pt x="11507" y="12867"/>
                    <a:pt x="11812" y="13404"/>
                  </a:cubicBezTo>
                  <a:cubicBezTo>
                    <a:pt x="12331" y="14281"/>
                    <a:pt x="13261" y="14854"/>
                    <a:pt x="14174" y="15247"/>
                  </a:cubicBezTo>
                  <a:cubicBezTo>
                    <a:pt x="15086" y="15641"/>
                    <a:pt x="16035" y="15892"/>
                    <a:pt x="16930" y="16321"/>
                  </a:cubicBezTo>
                  <a:lnTo>
                    <a:pt x="17001" y="16357"/>
                  </a:lnTo>
                  <a:cubicBezTo>
                    <a:pt x="17127" y="16428"/>
                    <a:pt x="17270" y="16482"/>
                    <a:pt x="17431" y="16482"/>
                  </a:cubicBezTo>
                  <a:cubicBezTo>
                    <a:pt x="17556" y="16464"/>
                    <a:pt x="17663" y="16428"/>
                    <a:pt x="17771" y="16357"/>
                  </a:cubicBezTo>
                  <a:cubicBezTo>
                    <a:pt x="18558" y="15909"/>
                    <a:pt x="19274" y="15337"/>
                    <a:pt x="19882" y="14675"/>
                  </a:cubicBezTo>
                  <a:cubicBezTo>
                    <a:pt x="19859" y="14673"/>
                    <a:pt x="19836" y="14672"/>
                    <a:pt x="19813" y="14672"/>
                  </a:cubicBezTo>
                  <a:cubicBezTo>
                    <a:pt x="19277" y="14672"/>
                    <a:pt x="18695" y="15056"/>
                    <a:pt x="18129" y="15194"/>
                  </a:cubicBezTo>
                  <a:cubicBezTo>
                    <a:pt x="18039" y="15213"/>
                    <a:pt x="17947" y="15223"/>
                    <a:pt x="17854" y="15223"/>
                  </a:cubicBezTo>
                  <a:cubicBezTo>
                    <a:pt x="17690" y="15223"/>
                    <a:pt x="17526" y="15191"/>
                    <a:pt x="17377" y="15122"/>
                  </a:cubicBezTo>
                  <a:cubicBezTo>
                    <a:pt x="17055" y="14943"/>
                    <a:pt x="16787" y="14693"/>
                    <a:pt x="16572" y="14406"/>
                  </a:cubicBezTo>
                  <a:cubicBezTo>
                    <a:pt x="12957" y="10219"/>
                    <a:pt x="9628" y="5817"/>
                    <a:pt x="6300" y="1414"/>
                  </a:cubicBezTo>
                  <a:cubicBezTo>
                    <a:pt x="5978" y="985"/>
                    <a:pt x="5638" y="538"/>
                    <a:pt x="5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50" name="Google Shape;623;p38"/>
            <p:cNvSpPr/>
            <p:nvPr/>
          </p:nvSpPr>
          <p:spPr>
            <a:xfrm>
              <a:off x="2804824" y="3771410"/>
              <a:ext cx="806172" cy="753847"/>
            </a:xfrm>
            <a:custGeom>
              <a:avLst/>
              <a:gdLst/>
              <a:ahLst/>
              <a:cxnLst/>
              <a:rect l="l" t="t" r="r" b="b"/>
              <a:pathLst>
                <a:path w="14353" h="13422" extrusionOk="0">
                  <a:moveTo>
                    <a:pt x="5530" y="1"/>
                  </a:moveTo>
                  <a:lnTo>
                    <a:pt x="1" y="967"/>
                  </a:lnTo>
                  <a:cubicBezTo>
                    <a:pt x="466" y="2041"/>
                    <a:pt x="949" y="3132"/>
                    <a:pt x="1755" y="3973"/>
                  </a:cubicBezTo>
                  <a:cubicBezTo>
                    <a:pt x="2130" y="4349"/>
                    <a:pt x="2524" y="4707"/>
                    <a:pt x="2936" y="5029"/>
                  </a:cubicBezTo>
                  <a:lnTo>
                    <a:pt x="5173" y="6801"/>
                  </a:lnTo>
                  <a:cubicBezTo>
                    <a:pt x="6049" y="7499"/>
                    <a:pt x="6926" y="8197"/>
                    <a:pt x="7839" y="8823"/>
                  </a:cubicBezTo>
                  <a:cubicBezTo>
                    <a:pt x="9056" y="9646"/>
                    <a:pt x="10380" y="10434"/>
                    <a:pt x="11060" y="11722"/>
                  </a:cubicBezTo>
                  <a:cubicBezTo>
                    <a:pt x="11364" y="12259"/>
                    <a:pt x="11507" y="12867"/>
                    <a:pt x="11812" y="13386"/>
                  </a:cubicBezTo>
                  <a:lnTo>
                    <a:pt x="11847" y="13422"/>
                  </a:lnTo>
                  <a:cubicBezTo>
                    <a:pt x="12778" y="13028"/>
                    <a:pt x="13637" y="12474"/>
                    <a:pt x="14353" y="11776"/>
                  </a:cubicBezTo>
                  <a:cubicBezTo>
                    <a:pt x="11579" y="8393"/>
                    <a:pt x="8931" y="4904"/>
                    <a:pt x="6300" y="1414"/>
                  </a:cubicBezTo>
                  <a:cubicBezTo>
                    <a:pt x="5978" y="985"/>
                    <a:pt x="5638" y="520"/>
                    <a:pt x="5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51" name="Google Shape;624;p38"/>
            <p:cNvSpPr/>
            <p:nvPr/>
          </p:nvSpPr>
          <p:spPr>
            <a:xfrm>
              <a:off x="2884243" y="4047804"/>
              <a:ext cx="102562" cy="676507"/>
            </a:xfrm>
            <a:custGeom>
              <a:avLst/>
              <a:gdLst/>
              <a:ahLst/>
              <a:cxnLst/>
              <a:rect l="l" t="t" r="r" b="b"/>
              <a:pathLst>
                <a:path w="1826" h="12045" extrusionOk="0">
                  <a:moveTo>
                    <a:pt x="1826" y="1"/>
                  </a:moveTo>
                  <a:lnTo>
                    <a:pt x="1" y="251"/>
                  </a:lnTo>
                  <a:lnTo>
                    <a:pt x="716" y="12044"/>
                  </a:lnTo>
                  <a:lnTo>
                    <a:pt x="1128" y="12044"/>
                  </a:lnTo>
                  <a:lnTo>
                    <a:pt x="18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52" name="Google Shape;625;p38"/>
            <p:cNvSpPr/>
            <p:nvPr/>
          </p:nvSpPr>
          <p:spPr>
            <a:xfrm>
              <a:off x="2613858" y="4037750"/>
              <a:ext cx="247306" cy="686561"/>
            </a:xfrm>
            <a:custGeom>
              <a:avLst/>
              <a:gdLst/>
              <a:ahLst/>
              <a:cxnLst/>
              <a:rect l="l" t="t" r="r" b="b"/>
              <a:pathLst>
                <a:path w="4403" h="12224" extrusionOk="0">
                  <a:moveTo>
                    <a:pt x="2810" y="1"/>
                  </a:moveTo>
                  <a:cubicBezTo>
                    <a:pt x="2810" y="144"/>
                    <a:pt x="1" y="12223"/>
                    <a:pt x="1" y="12223"/>
                  </a:cubicBezTo>
                  <a:lnTo>
                    <a:pt x="609" y="12223"/>
                  </a:lnTo>
                  <a:cubicBezTo>
                    <a:pt x="609" y="12223"/>
                    <a:pt x="4403" y="180"/>
                    <a:pt x="4296" y="180"/>
                  </a:cubicBezTo>
                  <a:cubicBezTo>
                    <a:pt x="4188" y="180"/>
                    <a:pt x="2810" y="1"/>
                    <a:pt x="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53" name="Google Shape;626;p38"/>
            <p:cNvSpPr/>
            <p:nvPr/>
          </p:nvSpPr>
          <p:spPr>
            <a:xfrm>
              <a:off x="3009888" y="4037750"/>
              <a:ext cx="247306" cy="686561"/>
            </a:xfrm>
            <a:custGeom>
              <a:avLst/>
              <a:gdLst/>
              <a:ahLst/>
              <a:cxnLst/>
              <a:rect l="l" t="t" r="r" b="b"/>
              <a:pathLst>
                <a:path w="4403" h="12224" extrusionOk="0">
                  <a:moveTo>
                    <a:pt x="1611" y="1"/>
                  </a:moveTo>
                  <a:cubicBezTo>
                    <a:pt x="1611" y="1"/>
                    <a:pt x="233" y="180"/>
                    <a:pt x="126" y="180"/>
                  </a:cubicBezTo>
                  <a:cubicBezTo>
                    <a:pt x="0" y="180"/>
                    <a:pt x="3812" y="12223"/>
                    <a:pt x="3812" y="12223"/>
                  </a:cubicBezTo>
                  <a:lnTo>
                    <a:pt x="4403" y="12223"/>
                  </a:lnTo>
                  <a:cubicBezTo>
                    <a:pt x="4403" y="12223"/>
                    <a:pt x="1611" y="144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54" name="Google Shape;627;p38"/>
            <p:cNvSpPr/>
            <p:nvPr/>
          </p:nvSpPr>
          <p:spPr>
            <a:xfrm>
              <a:off x="2698276" y="3983494"/>
              <a:ext cx="495622" cy="81495"/>
            </a:xfrm>
            <a:custGeom>
              <a:avLst/>
              <a:gdLst/>
              <a:ahLst/>
              <a:cxnLst/>
              <a:rect l="l" t="t" r="r" b="b"/>
              <a:pathLst>
                <a:path w="8824" h="1451" extrusionOk="0">
                  <a:moveTo>
                    <a:pt x="3795" y="1"/>
                  </a:moveTo>
                  <a:cubicBezTo>
                    <a:pt x="73" y="1"/>
                    <a:pt x="1" y="1450"/>
                    <a:pt x="1" y="1450"/>
                  </a:cubicBezTo>
                  <a:lnTo>
                    <a:pt x="8823" y="1450"/>
                  </a:lnTo>
                  <a:cubicBezTo>
                    <a:pt x="8823" y="1450"/>
                    <a:pt x="7535" y="1"/>
                    <a:pt x="3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55" name="Google Shape;628;p38"/>
            <p:cNvSpPr/>
            <p:nvPr/>
          </p:nvSpPr>
          <p:spPr>
            <a:xfrm>
              <a:off x="2675191" y="4375477"/>
              <a:ext cx="516685" cy="26173"/>
            </a:xfrm>
            <a:custGeom>
              <a:avLst/>
              <a:gdLst/>
              <a:ahLst/>
              <a:cxnLst/>
              <a:rect l="l" t="t" r="r" b="b"/>
              <a:pathLst>
                <a:path w="9199" h="466" extrusionOk="0">
                  <a:moveTo>
                    <a:pt x="0" y="1"/>
                  </a:moveTo>
                  <a:lnTo>
                    <a:pt x="0" y="466"/>
                  </a:lnTo>
                  <a:lnTo>
                    <a:pt x="9198" y="466"/>
                  </a:lnTo>
                  <a:lnTo>
                    <a:pt x="9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56" name="Google Shape;629;p38"/>
            <p:cNvSpPr/>
            <p:nvPr/>
          </p:nvSpPr>
          <p:spPr>
            <a:xfrm>
              <a:off x="2681201" y="3673906"/>
              <a:ext cx="964003" cy="1052420"/>
            </a:xfrm>
            <a:custGeom>
              <a:avLst/>
              <a:gdLst/>
              <a:ahLst/>
              <a:cxnLst/>
              <a:rect l="l" t="t" r="r" b="b"/>
              <a:pathLst>
                <a:path w="17163" h="18738" extrusionOk="0">
                  <a:moveTo>
                    <a:pt x="806" y="1"/>
                  </a:moveTo>
                  <a:cubicBezTo>
                    <a:pt x="448" y="770"/>
                    <a:pt x="215" y="1594"/>
                    <a:pt x="162" y="2435"/>
                  </a:cubicBezTo>
                  <a:cubicBezTo>
                    <a:pt x="1" y="3956"/>
                    <a:pt x="1397" y="5334"/>
                    <a:pt x="4349" y="5888"/>
                  </a:cubicBezTo>
                  <a:cubicBezTo>
                    <a:pt x="7302" y="6461"/>
                    <a:pt x="10058" y="7606"/>
                    <a:pt x="10648" y="7714"/>
                  </a:cubicBezTo>
                  <a:cubicBezTo>
                    <a:pt x="11633" y="7893"/>
                    <a:pt x="12706" y="8054"/>
                    <a:pt x="13351" y="8823"/>
                  </a:cubicBezTo>
                  <a:cubicBezTo>
                    <a:pt x="12313" y="9414"/>
                    <a:pt x="11257" y="10058"/>
                    <a:pt x="10630" y="11060"/>
                  </a:cubicBezTo>
                  <a:cubicBezTo>
                    <a:pt x="10183" y="11758"/>
                    <a:pt x="9986" y="12563"/>
                    <a:pt x="9807" y="13368"/>
                  </a:cubicBezTo>
                  <a:cubicBezTo>
                    <a:pt x="9557" y="14442"/>
                    <a:pt x="9306" y="15534"/>
                    <a:pt x="9056" y="16608"/>
                  </a:cubicBezTo>
                  <a:cubicBezTo>
                    <a:pt x="9038" y="16661"/>
                    <a:pt x="9020" y="16697"/>
                    <a:pt x="9020" y="16751"/>
                  </a:cubicBezTo>
                  <a:cubicBezTo>
                    <a:pt x="8984" y="16876"/>
                    <a:pt x="8966" y="17001"/>
                    <a:pt x="9002" y="17126"/>
                  </a:cubicBezTo>
                  <a:cubicBezTo>
                    <a:pt x="9056" y="17234"/>
                    <a:pt x="9127" y="17323"/>
                    <a:pt x="9217" y="17395"/>
                  </a:cubicBezTo>
                  <a:cubicBezTo>
                    <a:pt x="9968" y="18057"/>
                    <a:pt x="10863" y="18504"/>
                    <a:pt x="11829" y="18737"/>
                  </a:cubicBezTo>
                  <a:lnTo>
                    <a:pt x="10863" y="17771"/>
                  </a:lnTo>
                  <a:lnTo>
                    <a:pt x="9968" y="16876"/>
                  </a:lnTo>
                  <a:lnTo>
                    <a:pt x="9843" y="16912"/>
                  </a:lnTo>
                  <a:cubicBezTo>
                    <a:pt x="12563" y="15373"/>
                    <a:pt x="14317" y="12635"/>
                    <a:pt x="15963" y="10004"/>
                  </a:cubicBezTo>
                  <a:cubicBezTo>
                    <a:pt x="16554" y="9056"/>
                    <a:pt x="17162" y="8036"/>
                    <a:pt x="17073" y="6944"/>
                  </a:cubicBezTo>
                  <a:cubicBezTo>
                    <a:pt x="16947" y="5298"/>
                    <a:pt x="15337" y="4188"/>
                    <a:pt x="13834" y="3455"/>
                  </a:cubicBezTo>
                  <a:cubicBezTo>
                    <a:pt x="10273" y="1737"/>
                    <a:pt x="6407" y="770"/>
                    <a:pt x="2470" y="627"/>
                  </a:cubicBezTo>
                  <a:lnTo>
                    <a:pt x="8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57" name="Google Shape;630;p38"/>
            <p:cNvSpPr/>
            <p:nvPr/>
          </p:nvSpPr>
          <p:spPr>
            <a:xfrm>
              <a:off x="2681201" y="3673906"/>
              <a:ext cx="964003" cy="680495"/>
            </a:xfrm>
            <a:custGeom>
              <a:avLst/>
              <a:gdLst/>
              <a:ahLst/>
              <a:cxnLst/>
              <a:rect l="l" t="t" r="r" b="b"/>
              <a:pathLst>
                <a:path w="17163" h="12116" extrusionOk="0">
                  <a:moveTo>
                    <a:pt x="806" y="1"/>
                  </a:moveTo>
                  <a:cubicBezTo>
                    <a:pt x="448" y="770"/>
                    <a:pt x="215" y="1594"/>
                    <a:pt x="162" y="2435"/>
                  </a:cubicBezTo>
                  <a:cubicBezTo>
                    <a:pt x="1" y="3956"/>
                    <a:pt x="1414" y="5334"/>
                    <a:pt x="4367" y="5906"/>
                  </a:cubicBezTo>
                  <a:cubicBezTo>
                    <a:pt x="7302" y="6461"/>
                    <a:pt x="10076" y="7606"/>
                    <a:pt x="10648" y="7714"/>
                  </a:cubicBezTo>
                  <a:cubicBezTo>
                    <a:pt x="11633" y="7893"/>
                    <a:pt x="12724" y="8072"/>
                    <a:pt x="13351" y="8805"/>
                  </a:cubicBezTo>
                  <a:cubicBezTo>
                    <a:pt x="12492" y="9324"/>
                    <a:pt x="11615" y="9861"/>
                    <a:pt x="10970" y="10595"/>
                  </a:cubicBezTo>
                  <a:cubicBezTo>
                    <a:pt x="12169" y="11167"/>
                    <a:pt x="13351" y="11668"/>
                    <a:pt x="14585" y="12116"/>
                  </a:cubicBezTo>
                  <a:cubicBezTo>
                    <a:pt x="15068" y="11418"/>
                    <a:pt x="15516" y="10702"/>
                    <a:pt x="15963" y="9986"/>
                  </a:cubicBezTo>
                  <a:cubicBezTo>
                    <a:pt x="16554" y="9056"/>
                    <a:pt x="17162" y="8018"/>
                    <a:pt x="17073" y="6926"/>
                  </a:cubicBezTo>
                  <a:cubicBezTo>
                    <a:pt x="16947" y="5280"/>
                    <a:pt x="15355" y="4170"/>
                    <a:pt x="13852" y="3437"/>
                  </a:cubicBezTo>
                  <a:cubicBezTo>
                    <a:pt x="10290" y="1719"/>
                    <a:pt x="6407" y="770"/>
                    <a:pt x="2470" y="627"/>
                  </a:cubicBezTo>
                  <a:lnTo>
                    <a:pt x="8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58" name="Google Shape;631;p38"/>
            <p:cNvSpPr/>
            <p:nvPr/>
          </p:nvSpPr>
          <p:spPr>
            <a:xfrm>
              <a:off x="3093745" y="3337527"/>
              <a:ext cx="587624" cy="339517"/>
            </a:xfrm>
            <a:custGeom>
              <a:avLst/>
              <a:gdLst/>
              <a:ahLst/>
              <a:cxnLst/>
              <a:rect l="l" t="t" r="r" b="b"/>
              <a:pathLst>
                <a:path w="10462" h="6045" extrusionOk="0">
                  <a:moveTo>
                    <a:pt x="134" y="0"/>
                  </a:moveTo>
                  <a:cubicBezTo>
                    <a:pt x="71" y="0"/>
                    <a:pt x="0" y="54"/>
                    <a:pt x="11" y="138"/>
                  </a:cubicBezTo>
                  <a:lnTo>
                    <a:pt x="46" y="138"/>
                  </a:lnTo>
                  <a:cubicBezTo>
                    <a:pt x="315" y="1677"/>
                    <a:pt x="1442" y="2840"/>
                    <a:pt x="2516" y="3878"/>
                  </a:cubicBezTo>
                  <a:cubicBezTo>
                    <a:pt x="3089" y="4415"/>
                    <a:pt x="3679" y="5006"/>
                    <a:pt x="4449" y="5274"/>
                  </a:cubicBezTo>
                  <a:cubicBezTo>
                    <a:pt x="4860" y="5399"/>
                    <a:pt x="5272" y="5489"/>
                    <a:pt x="5701" y="5525"/>
                  </a:cubicBezTo>
                  <a:lnTo>
                    <a:pt x="7115" y="5686"/>
                  </a:lnTo>
                  <a:lnTo>
                    <a:pt x="10336" y="6044"/>
                  </a:lnTo>
                  <a:cubicBezTo>
                    <a:pt x="10341" y="6044"/>
                    <a:pt x="10345" y="6045"/>
                    <a:pt x="10350" y="6045"/>
                  </a:cubicBezTo>
                  <a:cubicBezTo>
                    <a:pt x="10461" y="6045"/>
                    <a:pt x="10457" y="5829"/>
                    <a:pt x="10336" y="5829"/>
                  </a:cubicBezTo>
                  <a:lnTo>
                    <a:pt x="7580" y="5507"/>
                  </a:lnTo>
                  <a:lnTo>
                    <a:pt x="6202" y="5346"/>
                  </a:lnTo>
                  <a:cubicBezTo>
                    <a:pt x="5755" y="5310"/>
                    <a:pt x="5326" y="5256"/>
                    <a:pt x="4896" y="5167"/>
                  </a:cubicBezTo>
                  <a:cubicBezTo>
                    <a:pt x="4073" y="4988"/>
                    <a:pt x="3482" y="4469"/>
                    <a:pt x="2874" y="3914"/>
                  </a:cubicBezTo>
                  <a:cubicBezTo>
                    <a:pt x="2319" y="3413"/>
                    <a:pt x="1800" y="2876"/>
                    <a:pt x="1317" y="2286"/>
                  </a:cubicBezTo>
                  <a:cubicBezTo>
                    <a:pt x="780" y="1659"/>
                    <a:pt x="404" y="890"/>
                    <a:pt x="225" y="84"/>
                  </a:cubicBezTo>
                  <a:cubicBezTo>
                    <a:pt x="218" y="26"/>
                    <a:pt x="178" y="0"/>
                    <a:pt x="134" y="0"/>
                  </a:cubicBezTo>
                  <a:close/>
                </a:path>
              </a:pathLst>
            </a:custGeom>
            <a:solidFill>
              <a:srgbClr val="2D2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59" name="Google Shape;632;p38"/>
            <p:cNvSpPr/>
            <p:nvPr/>
          </p:nvSpPr>
          <p:spPr>
            <a:xfrm>
              <a:off x="2715407" y="3131004"/>
              <a:ext cx="722707" cy="568839"/>
            </a:xfrm>
            <a:custGeom>
              <a:avLst/>
              <a:gdLst/>
              <a:ahLst/>
              <a:cxnLst/>
              <a:rect l="l" t="t" r="r" b="b"/>
              <a:pathLst>
                <a:path w="12867" h="10128" extrusionOk="0">
                  <a:moveTo>
                    <a:pt x="9072" y="0"/>
                  </a:moveTo>
                  <a:cubicBezTo>
                    <a:pt x="8340" y="0"/>
                    <a:pt x="6811" y="234"/>
                    <a:pt x="4957" y="1847"/>
                  </a:cubicBezTo>
                  <a:cubicBezTo>
                    <a:pt x="3364" y="3243"/>
                    <a:pt x="1790" y="4674"/>
                    <a:pt x="0" y="5819"/>
                  </a:cubicBezTo>
                  <a:lnTo>
                    <a:pt x="2649" y="8092"/>
                  </a:lnTo>
                  <a:cubicBezTo>
                    <a:pt x="3024" y="8450"/>
                    <a:pt x="3454" y="8754"/>
                    <a:pt x="3901" y="8987"/>
                  </a:cubicBezTo>
                  <a:cubicBezTo>
                    <a:pt x="4184" y="9118"/>
                    <a:pt x="4483" y="9160"/>
                    <a:pt x="4789" y="9160"/>
                  </a:cubicBezTo>
                  <a:cubicBezTo>
                    <a:pt x="5317" y="9160"/>
                    <a:pt x="5868" y="9037"/>
                    <a:pt x="6404" y="9037"/>
                  </a:cubicBezTo>
                  <a:cubicBezTo>
                    <a:pt x="6660" y="9037"/>
                    <a:pt x="6913" y="9065"/>
                    <a:pt x="7158" y="9148"/>
                  </a:cubicBezTo>
                  <a:cubicBezTo>
                    <a:pt x="7301" y="9184"/>
                    <a:pt x="7749" y="9810"/>
                    <a:pt x="8482" y="10007"/>
                  </a:cubicBezTo>
                  <a:cubicBezTo>
                    <a:pt x="8858" y="10087"/>
                    <a:pt x="9254" y="10128"/>
                    <a:pt x="9648" y="10128"/>
                  </a:cubicBezTo>
                  <a:cubicBezTo>
                    <a:pt x="9779" y="10128"/>
                    <a:pt x="9910" y="10123"/>
                    <a:pt x="10039" y="10114"/>
                  </a:cubicBezTo>
                  <a:cubicBezTo>
                    <a:pt x="10039" y="10114"/>
                    <a:pt x="10111" y="9774"/>
                    <a:pt x="10236" y="9363"/>
                  </a:cubicBezTo>
                  <a:cubicBezTo>
                    <a:pt x="10397" y="8862"/>
                    <a:pt x="10612" y="8217"/>
                    <a:pt x="10880" y="7967"/>
                  </a:cubicBezTo>
                  <a:cubicBezTo>
                    <a:pt x="10988" y="7859"/>
                    <a:pt x="11077" y="7752"/>
                    <a:pt x="11167" y="7645"/>
                  </a:cubicBezTo>
                  <a:cubicBezTo>
                    <a:pt x="11793" y="6893"/>
                    <a:pt x="12867" y="5336"/>
                    <a:pt x="12867" y="5336"/>
                  </a:cubicBezTo>
                  <a:cubicBezTo>
                    <a:pt x="12867" y="5336"/>
                    <a:pt x="11077" y="3207"/>
                    <a:pt x="10558" y="2348"/>
                  </a:cubicBezTo>
                  <a:cubicBezTo>
                    <a:pt x="10147" y="1614"/>
                    <a:pt x="9807" y="845"/>
                    <a:pt x="9538" y="39"/>
                  </a:cubicBezTo>
                  <a:cubicBezTo>
                    <a:pt x="9538" y="39"/>
                    <a:pt x="9372" y="0"/>
                    <a:pt x="90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60" name="Google Shape;633;p38"/>
            <p:cNvSpPr/>
            <p:nvPr/>
          </p:nvSpPr>
          <p:spPr>
            <a:xfrm>
              <a:off x="3414961" y="2762554"/>
              <a:ext cx="344812" cy="220897"/>
            </a:xfrm>
            <a:custGeom>
              <a:avLst/>
              <a:gdLst/>
              <a:ahLst/>
              <a:cxnLst/>
              <a:rect l="l" t="t" r="r" b="b"/>
              <a:pathLst>
                <a:path w="6139" h="3933" extrusionOk="0">
                  <a:moveTo>
                    <a:pt x="3411" y="0"/>
                  </a:moveTo>
                  <a:cubicBezTo>
                    <a:pt x="3018" y="0"/>
                    <a:pt x="2626" y="36"/>
                    <a:pt x="2237" y="103"/>
                  </a:cubicBezTo>
                  <a:cubicBezTo>
                    <a:pt x="1396" y="264"/>
                    <a:pt x="680" y="765"/>
                    <a:pt x="215" y="1481"/>
                  </a:cubicBezTo>
                  <a:cubicBezTo>
                    <a:pt x="72" y="1696"/>
                    <a:pt x="0" y="1947"/>
                    <a:pt x="0" y="2197"/>
                  </a:cubicBezTo>
                  <a:cubicBezTo>
                    <a:pt x="18" y="2430"/>
                    <a:pt x="90" y="2644"/>
                    <a:pt x="215" y="2841"/>
                  </a:cubicBezTo>
                  <a:cubicBezTo>
                    <a:pt x="537" y="3360"/>
                    <a:pt x="1038" y="3754"/>
                    <a:pt x="1629" y="3933"/>
                  </a:cubicBezTo>
                  <a:lnTo>
                    <a:pt x="5870" y="3754"/>
                  </a:lnTo>
                  <a:cubicBezTo>
                    <a:pt x="6138" y="2859"/>
                    <a:pt x="6120" y="1911"/>
                    <a:pt x="5816" y="1016"/>
                  </a:cubicBezTo>
                  <a:cubicBezTo>
                    <a:pt x="5745" y="801"/>
                    <a:pt x="5637" y="587"/>
                    <a:pt x="5458" y="425"/>
                  </a:cubicBezTo>
                  <a:cubicBezTo>
                    <a:pt x="5244" y="264"/>
                    <a:pt x="4993" y="175"/>
                    <a:pt x="4725" y="139"/>
                  </a:cubicBezTo>
                  <a:cubicBezTo>
                    <a:pt x="4290" y="45"/>
                    <a:pt x="3851" y="0"/>
                    <a:pt x="3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61" name="Google Shape;634;p38"/>
            <p:cNvSpPr/>
            <p:nvPr/>
          </p:nvSpPr>
          <p:spPr>
            <a:xfrm>
              <a:off x="3048081" y="3182733"/>
              <a:ext cx="294542" cy="474145"/>
            </a:xfrm>
            <a:custGeom>
              <a:avLst/>
              <a:gdLst/>
              <a:ahLst/>
              <a:cxnLst/>
              <a:rect l="l" t="t" r="r" b="b"/>
              <a:pathLst>
                <a:path w="5244" h="8442" extrusionOk="0">
                  <a:moveTo>
                    <a:pt x="2198" y="0"/>
                  </a:moveTo>
                  <a:cubicBezTo>
                    <a:pt x="2087" y="0"/>
                    <a:pt x="1974" y="33"/>
                    <a:pt x="1862" y="103"/>
                  </a:cubicBezTo>
                  <a:cubicBezTo>
                    <a:pt x="0" y="1266"/>
                    <a:pt x="179" y="4576"/>
                    <a:pt x="179" y="4576"/>
                  </a:cubicBezTo>
                  <a:cubicBezTo>
                    <a:pt x="698" y="5221"/>
                    <a:pt x="1128" y="5936"/>
                    <a:pt x="1450" y="6706"/>
                  </a:cubicBezTo>
                  <a:cubicBezTo>
                    <a:pt x="2058" y="8030"/>
                    <a:pt x="3902" y="8388"/>
                    <a:pt x="4313" y="8442"/>
                  </a:cubicBezTo>
                  <a:cubicBezTo>
                    <a:pt x="4474" y="7941"/>
                    <a:pt x="4689" y="7296"/>
                    <a:pt x="4957" y="7046"/>
                  </a:cubicBezTo>
                  <a:cubicBezTo>
                    <a:pt x="5065" y="6938"/>
                    <a:pt x="5154" y="6831"/>
                    <a:pt x="5244" y="6724"/>
                  </a:cubicBezTo>
                  <a:cubicBezTo>
                    <a:pt x="4749" y="4595"/>
                    <a:pt x="3523" y="0"/>
                    <a:pt x="2198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62" name="Google Shape;635;p38"/>
            <p:cNvSpPr/>
            <p:nvPr/>
          </p:nvSpPr>
          <p:spPr>
            <a:xfrm>
              <a:off x="3100372" y="3141956"/>
              <a:ext cx="617168" cy="551091"/>
            </a:xfrm>
            <a:custGeom>
              <a:avLst/>
              <a:gdLst/>
              <a:ahLst/>
              <a:cxnLst/>
              <a:rect l="l" t="t" r="r" b="b"/>
              <a:pathLst>
                <a:path w="10988" h="9812" extrusionOk="0">
                  <a:moveTo>
                    <a:pt x="2728" y="1"/>
                  </a:moveTo>
                  <a:cubicBezTo>
                    <a:pt x="2560" y="1"/>
                    <a:pt x="2386" y="38"/>
                    <a:pt x="2237" y="113"/>
                  </a:cubicBezTo>
                  <a:cubicBezTo>
                    <a:pt x="1074" y="596"/>
                    <a:pt x="0" y="1974"/>
                    <a:pt x="644" y="4586"/>
                  </a:cubicBezTo>
                  <a:cubicBezTo>
                    <a:pt x="1306" y="7199"/>
                    <a:pt x="2935" y="8577"/>
                    <a:pt x="4617" y="9168"/>
                  </a:cubicBezTo>
                  <a:cubicBezTo>
                    <a:pt x="6299" y="9758"/>
                    <a:pt x="10737" y="9812"/>
                    <a:pt x="10737" y="9812"/>
                  </a:cubicBezTo>
                  <a:lnTo>
                    <a:pt x="10988" y="8667"/>
                  </a:lnTo>
                  <a:cubicBezTo>
                    <a:pt x="9306" y="8094"/>
                    <a:pt x="6156" y="7163"/>
                    <a:pt x="6156" y="7163"/>
                  </a:cubicBezTo>
                  <a:cubicBezTo>
                    <a:pt x="6245" y="7145"/>
                    <a:pt x="5100" y="3119"/>
                    <a:pt x="5100" y="3119"/>
                  </a:cubicBezTo>
                  <a:cubicBezTo>
                    <a:pt x="4778" y="2153"/>
                    <a:pt x="4259" y="1276"/>
                    <a:pt x="3597" y="524"/>
                  </a:cubicBezTo>
                  <a:cubicBezTo>
                    <a:pt x="3400" y="256"/>
                    <a:pt x="3132" y="77"/>
                    <a:pt x="2827" y="5"/>
                  </a:cubicBezTo>
                  <a:cubicBezTo>
                    <a:pt x="2795" y="2"/>
                    <a:pt x="2761" y="1"/>
                    <a:pt x="27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63" name="Google Shape;636;p38"/>
            <p:cNvSpPr/>
            <p:nvPr/>
          </p:nvSpPr>
          <p:spPr>
            <a:xfrm>
              <a:off x="3053080" y="3127128"/>
              <a:ext cx="350878" cy="301606"/>
            </a:xfrm>
            <a:custGeom>
              <a:avLst/>
              <a:gdLst/>
              <a:ahLst/>
              <a:cxnLst/>
              <a:rect l="l" t="t" r="r" b="b"/>
              <a:pathLst>
                <a:path w="6247" h="5370" extrusionOk="0">
                  <a:moveTo>
                    <a:pt x="3450" y="0"/>
                  </a:moveTo>
                  <a:cubicBezTo>
                    <a:pt x="3276" y="0"/>
                    <a:pt x="3168" y="37"/>
                    <a:pt x="3168" y="37"/>
                  </a:cubicBezTo>
                  <a:cubicBezTo>
                    <a:pt x="1" y="1433"/>
                    <a:pt x="1128" y="5369"/>
                    <a:pt x="1128" y="5369"/>
                  </a:cubicBezTo>
                  <a:lnTo>
                    <a:pt x="6246" y="3634"/>
                  </a:lnTo>
                  <a:cubicBezTo>
                    <a:pt x="5888" y="2667"/>
                    <a:pt x="5441" y="1737"/>
                    <a:pt x="4868" y="878"/>
                  </a:cubicBezTo>
                  <a:cubicBezTo>
                    <a:pt x="4343" y="130"/>
                    <a:pt x="3778" y="0"/>
                    <a:pt x="3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64" name="Google Shape;637;p38"/>
            <p:cNvSpPr/>
            <p:nvPr/>
          </p:nvSpPr>
          <p:spPr>
            <a:xfrm>
              <a:off x="2855093" y="3410599"/>
              <a:ext cx="303585" cy="193039"/>
            </a:xfrm>
            <a:custGeom>
              <a:avLst/>
              <a:gdLst/>
              <a:ahLst/>
              <a:cxnLst/>
              <a:rect l="l" t="t" r="r" b="b"/>
              <a:pathLst>
                <a:path w="5405" h="3437" extrusionOk="0">
                  <a:moveTo>
                    <a:pt x="3633" y="0"/>
                  </a:moveTo>
                  <a:cubicBezTo>
                    <a:pt x="2884" y="1117"/>
                    <a:pt x="1622" y="1783"/>
                    <a:pt x="296" y="1783"/>
                  </a:cubicBezTo>
                  <a:cubicBezTo>
                    <a:pt x="198" y="1783"/>
                    <a:pt x="99" y="1779"/>
                    <a:pt x="1" y="1772"/>
                  </a:cubicBezTo>
                  <a:lnTo>
                    <a:pt x="1" y="1772"/>
                  </a:lnTo>
                  <a:cubicBezTo>
                    <a:pt x="466" y="2362"/>
                    <a:pt x="1092" y="2810"/>
                    <a:pt x="1826" y="3043"/>
                  </a:cubicBezTo>
                  <a:cubicBezTo>
                    <a:pt x="2560" y="3275"/>
                    <a:pt x="3311" y="3400"/>
                    <a:pt x="4063" y="3436"/>
                  </a:cubicBezTo>
                  <a:lnTo>
                    <a:pt x="5405" y="2971"/>
                  </a:lnTo>
                  <a:cubicBezTo>
                    <a:pt x="5119" y="2541"/>
                    <a:pt x="4814" y="2112"/>
                    <a:pt x="4546" y="1665"/>
                  </a:cubicBezTo>
                  <a:cubicBezTo>
                    <a:pt x="4206" y="1128"/>
                    <a:pt x="3902" y="573"/>
                    <a:pt x="3633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65" name="Google Shape;638;p38"/>
            <p:cNvSpPr/>
            <p:nvPr/>
          </p:nvSpPr>
          <p:spPr>
            <a:xfrm>
              <a:off x="3451133" y="2984859"/>
              <a:ext cx="393060" cy="368499"/>
            </a:xfrm>
            <a:custGeom>
              <a:avLst/>
              <a:gdLst/>
              <a:ahLst/>
              <a:cxnLst/>
              <a:rect l="l" t="t" r="r" b="b"/>
              <a:pathLst>
                <a:path w="6998" h="6561" extrusionOk="0">
                  <a:moveTo>
                    <a:pt x="3286" y="1"/>
                  </a:moveTo>
                  <a:cubicBezTo>
                    <a:pt x="3151" y="1"/>
                    <a:pt x="3015" y="4"/>
                    <a:pt x="2882" y="11"/>
                  </a:cubicBezTo>
                  <a:cubicBezTo>
                    <a:pt x="2130" y="29"/>
                    <a:pt x="1307" y="172"/>
                    <a:pt x="806" y="727"/>
                  </a:cubicBezTo>
                  <a:cubicBezTo>
                    <a:pt x="627" y="923"/>
                    <a:pt x="502" y="1156"/>
                    <a:pt x="394" y="1389"/>
                  </a:cubicBezTo>
                  <a:cubicBezTo>
                    <a:pt x="197" y="1836"/>
                    <a:pt x="72" y="2301"/>
                    <a:pt x="0" y="2784"/>
                  </a:cubicBezTo>
                  <a:lnTo>
                    <a:pt x="323" y="2856"/>
                  </a:lnTo>
                  <a:cubicBezTo>
                    <a:pt x="430" y="3196"/>
                    <a:pt x="788" y="3411"/>
                    <a:pt x="1128" y="3536"/>
                  </a:cubicBezTo>
                  <a:cubicBezTo>
                    <a:pt x="1468" y="3679"/>
                    <a:pt x="1844" y="3769"/>
                    <a:pt x="2094" y="4037"/>
                  </a:cubicBezTo>
                  <a:cubicBezTo>
                    <a:pt x="2273" y="4288"/>
                    <a:pt x="2434" y="4574"/>
                    <a:pt x="2542" y="4878"/>
                  </a:cubicBezTo>
                  <a:cubicBezTo>
                    <a:pt x="3024" y="5944"/>
                    <a:pt x="4073" y="6560"/>
                    <a:pt x="5166" y="6560"/>
                  </a:cubicBezTo>
                  <a:cubicBezTo>
                    <a:pt x="5614" y="6560"/>
                    <a:pt x="6070" y="6457"/>
                    <a:pt x="6496" y="6238"/>
                  </a:cubicBezTo>
                  <a:cubicBezTo>
                    <a:pt x="6604" y="6202"/>
                    <a:pt x="6675" y="6131"/>
                    <a:pt x="6747" y="6041"/>
                  </a:cubicBezTo>
                  <a:cubicBezTo>
                    <a:pt x="6801" y="5952"/>
                    <a:pt x="6819" y="5862"/>
                    <a:pt x="6836" y="5755"/>
                  </a:cubicBezTo>
                  <a:cubicBezTo>
                    <a:pt x="6944" y="4968"/>
                    <a:pt x="6997" y="4180"/>
                    <a:pt x="6980" y="3411"/>
                  </a:cubicBezTo>
                  <a:cubicBezTo>
                    <a:pt x="6944" y="2480"/>
                    <a:pt x="6675" y="1514"/>
                    <a:pt x="6013" y="870"/>
                  </a:cubicBezTo>
                  <a:cubicBezTo>
                    <a:pt x="5305" y="193"/>
                    <a:pt x="4278" y="1"/>
                    <a:pt x="3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66" name="Google Shape;639;p38"/>
            <p:cNvSpPr/>
            <p:nvPr/>
          </p:nvSpPr>
          <p:spPr>
            <a:xfrm>
              <a:off x="3363681" y="2992442"/>
              <a:ext cx="294542" cy="212304"/>
            </a:xfrm>
            <a:custGeom>
              <a:avLst/>
              <a:gdLst/>
              <a:ahLst/>
              <a:cxnLst/>
              <a:rect l="l" t="t" r="r" b="b"/>
              <a:pathLst>
                <a:path w="5244" h="3780" extrusionOk="0">
                  <a:moveTo>
                    <a:pt x="3508" y="1"/>
                  </a:moveTo>
                  <a:cubicBezTo>
                    <a:pt x="2703" y="144"/>
                    <a:pt x="2166" y="878"/>
                    <a:pt x="1719" y="1558"/>
                  </a:cubicBezTo>
                  <a:cubicBezTo>
                    <a:pt x="1271" y="2256"/>
                    <a:pt x="788" y="2989"/>
                    <a:pt x="1" y="3222"/>
                  </a:cubicBezTo>
                  <a:cubicBezTo>
                    <a:pt x="511" y="3591"/>
                    <a:pt x="1123" y="3780"/>
                    <a:pt x="1747" y="3780"/>
                  </a:cubicBezTo>
                  <a:cubicBezTo>
                    <a:pt x="1910" y="3780"/>
                    <a:pt x="2074" y="3767"/>
                    <a:pt x="2237" y="3741"/>
                  </a:cubicBezTo>
                  <a:cubicBezTo>
                    <a:pt x="3025" y="3598"/>
                    <a:pt x="3759" y="3294"/>
                    <a:pt x="4403" y="2828"/>
                  </a:cubicBezTo>
                  <a:cubicBezTo>
                    <a:pt x="4743" y="2632"/>
                    <a:pt x="5029" y="2345"/>
                    <a:pt x="5244" y="2023"/>
                  </a:cubicBezTo>
                  <a:lnTo>
                    <a:pt x="35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67" name="Google Shape;640;p38"/>
            <p:cNvSpPr/>
            <p:nvPr/>
          </p:nvSpPr>
          <p:spPr>
            <a:xfrm>
              <a:off x="3505390" y="3184699"/>
              <a:ext cx="88520" cy="75205"/>
            </a:xfrm>
            <a:custGeom>
              <a:avLst/>
              <a:gdLst/>
              <a:ahLst/>
              <a:cxnLst/>
              <a:rect l="l" t="t" r="r" b="b"/>
              <a:pathLst>
                <a:path w="1576" h="1339" extrusionOk="0">
                  <a:moveTo>
                    <a:pt x="899" y="0"/>
                  </a:moveTo>
                  <a:cubicBezTo>
                    <a:pt x="851" y="0"/>
                    <a:pt x="802" y="5"/>
                    <a:pt x="752" y="14"/>
                  </a:cubicBezTo>
                  <a:cubicBezTo>
                    <a:pt x="573" y="68"/>
                    <a:pt x="394" y="175"/>
                    <a:pt x="269" y="318"/>
                  </a:cubicBezTo>
                  <a:cubicBezTo>
                    <a:pt x="198" y="390"/>
                    <a:pt x="144" y="479"/>
                    <a:pt x="90" y="586"/>
                  </a:cubicBezTo>
                  <a:cubicBezTo>
                    <a:pt x="1" y="801"/>
                    <a:pt x="19" y="1034"/>
                    <a:pt x="126" y="1231"/>
                  </a:cubicBezTo>
                  <a:lnTo>
                    <a:pt x="126" y="1334"/>
                  </a:lnTo>
                  <a:lnTo>
                    <a:pt x="126" y="1334"/>
                  </a:lnTo>
                  <a:cubicBezTo>
                    <a:pt x="610" y="1295"/>
                    <a:pt x="1110" y="1188"/>
                    <a:pt x="1576" y="998"/>
                  </a:cubicBezTo>
                  <a:cubicBezTo>
                    <a:pt x="1432" y="730"/>
                    <a:pt x="1361" y="443"/>
                    <a:pt x="1325" y="157"/>
                  </a:cubicBezTo>
                  <a:lnTo>
                    <a:pt x="1307" y="121"/>
                  </a:lnTo>
                  <a:cubicBezTo>
                    <a:pt x="1186" y="41"/>
                    <a:pt x="1045" y="0"/>
                    <a:pt x="899" y="0"/>
                  </a:cubicBezTo>
                  <a:close/>
                  <a:moveTo>
                    <a:pt x="126" y="1334"/>
                  </a:moveTo>
                  <a:cubicBezTo>
                    <a:pt x="108" y="1335"/>
                    <a:pt x="90" y="1337"/>
                    <a:pt x="72" y="1338"/>
                  </a:cubicBezTo>
                  <a:lnTo>
                    <a:pt x="126" y="1338"/>
                  </a:lnTo>
                  <a:lnTo>
                    <a:pt x="126" y="1334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68" name="Google Shape;641;p38"/>
            <p:cNvSpPr/>
            <p:nvPr/>
          </p:nvSpPr>
          <p:spPr>
            <a:xfrm>
              <a:off x="3510445" y="3199526"/>
              <a:ext cx="162886" cy="93515"/>
            </a:xfrm>
            <a:custGeom>
              <a:avLst/>
              <a:gdLst/>
              <a:ahLst/>
              <a:cxnLst/>
              <a:rect l="l" t="t" r="r" b="b"/>
              <a:pathLst>
                <a:path w="2900" h="1665" extrusionOk="0">
                  <a:moveTo>
                    <a:pt x="1450" y="0"/>
                  </a:moveTo>
                  <a:lnTo>
                    <a:pt x="1450" y="0"/>
                  </a:lnTo>
                  <a:cubicBezTo>
                    <a:pt x="1575" y="215"/>
                    <a:pt x="1503" y="519"/>
                    <a:pt x="1289" y="662"/>
                  </a:cubicBezTo>
                  <a:cubicBezTo>
                    <a:pt x="1092" y="788"/>
                    <a:pt x="841" y="770"/>
                    <a:pt x="627" y="841"/>
                  </a:cubicBezTo>
                  <a:cubicBezTo>
                    <a:pt x="269" y="949"/>
                    <a:pt x="18" y="1289"/>
                    <a:pt x="0" y="1665"/>
                  </a:cubicBezTo>
                  <a:cubicBezTo>
                    <a:pt x="113" y="1503"/>
                    <a:pt x="284" y="1429"/>
                    <a:pt x="474" y="1429"/>
                  </a:cubicBezTo>
                  <a:cubicBezTo>
                    <a:pt x="495" y="1429"/>
                    <a:pt x="516" y="1430"/>
                    <a:pt x="537" y="1432"/>
                  </a:cubicBezTo>
                  <a:cubicBezTo>
                    <a:pt x="734" y="1468"/>
                    <a:pt x="931" y="1521"/>
                    <a:pt x="1128" y="1575"/>
                  </a:cubicBezTo>
                  <a:cubicBezTo>
                    <a:pt x="1248" y="1603"/>
                    <a:pt x="1372" y="1617"/>
                    <a:pt x="1496" y="1617"/>
                  </a:cubicBezTo>
                  <a:cubicBezTo>
                    <a:pt x="1776" y="1617"/>
                    <a:pt x="2055" y="1545"/>
                    <a:pt x="2291" y="1396"/>
                  </a:cubicBezTo>
                  <a:cubicBezTo>
                    <a:pt x="2649" y="1199"/>
                    <a:pt x="2863" y="824"/>
                    <a:pt x="2899" y="412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69" name="Google Shape;642;p38"/>
            <p:cNvSpPr/>
            <p:nvPr/>
          </p:nvSpPr>
          <p:spPr>
            <a:xfrm>
              <a:off x="3361659" y="2631125"/>
              <a:ext cx="278478" cy="230726"/>
            </a:xfrm>
            <a:custGeom>
              <a:avLst/>
              <a:gdLst/>
              <a:ahLst/>
              <a:cxnLst/>
              <a:rect l="l" t="t" r="r" b="b"/>
              <a:pathLst>
                <a:path w="4958" h="4108" extrusionOk="0">
                  <a:moveTo>
                    <a:pt x="2493" y="1"/>
                  </a:moveTo>
                  <a:cubicBezTo>
                    <a:pt x="2256" y="1"/>
                    <a:pt x="2018" y="33"/>
                    <a:pt x="1790" y="99"/>
                  </a:cubicBezTo>
                  <a:cubicBezTo>
                    <a:pt x="1415" y="189"/>
                    <a:pt x="1057" y="403"/>
                    <a:pt x="806" y="690"/>
                  </a:cubicBezTo>
                  <a:cubicBezTo>
                    <a:pt x="251" y="1227"/>
                    <a:pt x="1" y="1996"/>
                    <a:pt x="126" y="2748"/>
                  </a:cubicBezTo>
                  <a:cubicBezTo>
                    <a:pt x="287" y="3481"/>
                    <a:pt x="949" y="4108"/>
                    <a:pt x="1701" y="4108"/>
                  </a:cubicBezTo>
                  <a:lnTo>
                    <a:pt x="4081" y="3499"/>
                  </a:lnTo>
                  <a:cubicBezTo>
                    <a:pt x="4850" y="2909"/>
                    <a:pt x="4958" y="1692"/>
                    <a:pt x="4385" y="904"/>
                  </a:cubicBezTo>
                  <a:cubicBezTo>
                    <a:pt x="3953" y="310"/>
                    <a:pt x="3224" y="1"/>
                    <a:pt x="2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70" name="Google Shape;643;p38"/>
            <p:cNvSpPr/>
            <p:nvPr/>
          </p:nvSpPr>
          <p:spPr>
            <a:xfrm>
              <a:off x="3470438" y="2960514"/>
              <a:ext cx="300608" cy="96548"/>
            </a:xfrm>
            <a:custGeom>
              <a:avLst/>
              <a:gdLst/>
              <a:ahLst/>
              <a:cxnLst/>
              <a:rect l="l" t="t" r="r" b="b"/>
              <a:pathLst>
                <a:path w="5352" h="1719" extrusionOk="0">
                  <a:moveTo>
                    <a:pt x="5351" y="0"/>
                  </a:moveTo>
                  <a:lnTo>
                    <a:pt x="5351" y="0"/>
                  </a:lnTo>
                  <a:cubicBezTo>
                    <a:pt x="4460" y="144"/>
                    <a:pt x="3553" y="216"/>
                    <a:pt x="2647" y="216"/>
                  </a:cubicBezTo>
                  <a:cubicBezTo>
                    <a:pt x="1862" y="216"/>
                    <a:pt x="1077" y="162"/>
                    <a:pt x="305" y="54"/>
                  </a:cubicBezTo>
                  <a:lnTo>
                    <a:pt x="162" y="54"/>
                  </a:lnTo>
                  <a:cubicBezTo>
                    <a:pt x="108" y="107"/>
                    <a:pt x="90" y="161"/>
                    <a:pt x="90" y="215"/>
                  </a:cubicBezTo>
                  <a:cubicBezTo>
                    <a:pt x="0" y="716"/>
                    <a:pt x="90" y="1235"/>
                    <a:pt x="340" y="1682"/>
                  </a:cubicBezTo>
                  <a:lnTo>
                    <a:pt x="502" y="1718"/>
                  </a:lnTo>
                  <a:cubicBezTo>
                    <a:pt x="2058" y="1700"/>
                    <a:pt x="3615" y="1396"/>
                    <a:pt x="5083" y="823"/>
                  </a:cubicBezTo>
                  <a:cubicBezTo>
                    <a:pt x="5136" y="805"/>
                    <a:pt x="5190" y="770"/>
                    <a:pt x="5226" y="734"/>
                  </a:cubicBezTo>
                  <a:cubicBezTo>
                    <a:pt x="5244" y="680"/>
                    <a:pt x="5262" y="644"/>
                    <a:pt x="5262" y="591"/>
                  </a:cubicBezTo>
                  <a:cubicBezTo>
                    <a:pt x="5297" y="394"/>
                    <a:pt x="5315" y="197"/>
                    <a:pt x="5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71" name="Google Shape;644;p38"/>
            <p:cNvSpPr/>
            <p:nvPr/>
          </p:nvSpPr>
          <p:spPr>
            <a:xfrm>
              <a:off x="3651142" y="3601058"/>
              <a:ext cx="192037" cy="95031"/>
            </a:xfrm>
            <a:custGeom>
              <a:avLst/>
              <a:gdLst/>
              <a:ahLst/>
              <a:cxnLst/>
              <a:rect l="l" t="t" r="r" b="b"/>
              <a:pathLst>
                <a:path w="3419" h="1692" extrusionOk="0">
                  <a:moveTo>
                    <a:pt x="2783" y="0"/>
                  </a:moveTo>
                  <a:cubicBezTo>
                    <a:pt x="2756" y="0"/>
                    <a:pt x="2730" y="9"/>
                    <a:pt x="2703" y="27"/>
                  </a:cubicBezTo>
                  <a:cubicBezTo>
                    <a:pt x="2076" y="117"/>
                    <a:pt x="1522" y="439"/>
                    <a:pt x="913" y="546"/>
                  </a:cubicBezTo>
                  <a:lnTo>
                    <a:pt x="1" y="1244"/>
                  </a:lnTo>
                  <a:cubicBezTo>
                    <a:pt x="323" y="1423"/>
                    <a:pt x="663" y="1566"/>
                    <a:pt x="1021" y="1656"/>
                  </a:cubicBezTo>
                  <a:cubicBezTo>
                    <a:pt x="1289" y="1692"/>
                    <a:pt x="1557" y="1692"/>
                    <a:pt x="1826" y="1692"/>
                  </a:cubicBezTo>
                  <a:lnTo>
                    <a:pt x="2900" y="1674"/>
                  </a:lnTo>
                  <a:cubicBezTo>
                    <a:pt x="3025" y="1674"/>
                    <a:pt x="3150" y="1656"/>
                    <a:pt x="3258" y="1602"/>
                  </a:cubicBezTo>
                  <a:cubicBezTo>
                    <a:pt x="3365" y="1530"/>
                    <a:pt x="3419" y="1387"/>
                    <a:pt x="3383" y="1262"/>
                  </a:cubicBezTo>
                  <a:cubicBezTo>
                    <a:pt x="3347" y="1173"/>
                    <a:pt x="3258" y="1119"/>
                    <a:pt x="3168" y="1083"/>
                  </a:cubicBezTo>
                  <a:cubicBezTo>
                    <a:pt x="3240" y="1083"/>
                    <a:pt x="3275" y="958"/>
                    <a:pt x="3240" y="886"/>
                  </a:cubicBezTo>
                  <a:cubicBezTo>
                    <a:pt x="3204" y="815"/>
                    <a:pt x="3132" y="761"/>
                    <a:pt x="3061" y="743"/>
                  </a:cubicBezTo>
                  <a:cubicBezTo>
                    <a:pt x="3114" y="689"/>
                    <a:pt x="3150" y="636"/>
                    <a:pt x="3168" y="564"/>
                  </a:cubicBezTo>
                  <a:cubicBezTo>
                    <a:pt x="3150" y="475"/>
                    <a:pt x="3114" y="421"/>
                    <a:pt x="3043" y="385"/>
                  </a:cubicBezTo>
                  <a:cubicBezTo>
                    <a:pt x="2971" y="367"/>
                    <a:pt x="2918" y="349"/>
                    <a:pt x="2846" y="349"/>
                  </a:cubicBezTo>
                  <a:cubicBezTo>
                    <a:pt x="2828" y="314"/>
                    <a:pt x="2846" y="278"/>
                    <a:pt x="2864" y="260"/>
                  </a:cubicBezTo>
                  <a:cubicBezTo>
                    <a:pt x="2900" y="224"/>
                    <a:pt x="2918" y="206"/>
                    <a:pt x="2935" y="170"/>
                  </a:cubicBezTo>
                  <a:cubicBezTo>
                    <a:pt x="2953" y="117"/>
                    <a:pt x="2935" y="45"/>
                    <a:pt x="2864" y="27"/>
                  </a:cubicBezTo>
                  <a:cubicBezTo>
                    <a:pt x="2837" y="9"/>
                    <a:pt x="2810" y="0"/>
                    <a:pt x="27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72" name="Google Shape;645;p38"/>
            <p:cNvSpPr/>
            <p:nvPr/>
          </p:nvSpPr>
          <p:spPr>
            <a:xfrm>
              <a:off x="3620980" y="3348254"/>
              <a:ext cx="52348" cy="59366"/>
            </a:xfrm>
            <a:custGeom>
              <a:avLst/>
              <a:gdLst/>
              <a:ahLst/>
              <a:cxnLst/>
              <a:rect l="l" t="t" r="r" b="b"/>
              <a:pathLst>
                <a:path w="932" h="1057" extrusionOk="0">
                  <a:moveTo>
                    <a:pt x="19" y="1"/>
                  </a:moveTo>
                  <a:lnTo>
                    <a:pt x="54" y="20"/>
                  </a:lnTo>
                  <a:lnTo>
                    <a:pt x="54" y="20"/>
                  </a:lnTo>
                  <a:cubicBezTo>
                    <a:pt x="54" y="20"/>
                    <a:pt x="54" y="19"/>
                    <a:pt x="54" y="19"/>
                  </a:cubicBezTo>
                  <a:lnTo>
                    <a:pt x="19" y="1"/>
                  </a:lnTo>
                  <a:close/>
                  <a:moveTo>
                    <a:pt x="54" y="20"/>
                  </a:moveTo>
                  <a:lnTo>
                    <a:pt x="54" y="20"/>
                  </a:lnTo>
                  <a:cubicBezTo>
                    <a:pt x="1" y="378"/>
                    <a:pt x="37" y="735"/>
                    <a:pt x="180" y="1057"/>
                  </a:cubicBezTo>
                  <a:cubicBezTo>
                    <a:pt x="430" y="967"/>
                    <a:pt x="681" y="896"/>
                    <a:pt x="931" y="842"/>
                  </a:cubicBezTo>
                  <a:cubicBezTo>
                    <a:pt x="842" y="609"/>
                    <a:pt x="681" y="412"/>
                    <a:pt x="484" y="269"/>
                  </a:cubicBezTo>
                  <a:cubicBezTo>
                    <a:pt x="394" y="216"/>
                    <a:pt x="305" y="162"/>
                    <a:pt x="215" y="108"/>
                  </a:cubicBezTo>
                  <a:lnTo>
                    <a:pt x="54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73" name="Google Shape;646;p38"/>
            <p:cNvSpPr/>
            <p:nvPr/>
          </p:nvSpPr>
          <p:spPr>
            <a:xfrm>
              <a:off x="3634067" y="3383471"/>
              <a:ext cx="36228" cy="22129"/>
            </a:xfrm>
            <a:custGeom>
              <a:avLst/>
              <a:gdLst/>
              <a:ahLst/>
              <a:cxnLst/>
              <a:rect l="l" t="t" r="r" b="b"/>
              <a:pathLst>
                <a:path w="645" h="394" extrusionOk="0">
                  <a:moveTo>
                    <a:pt x="591" y="0"/>
                  </a:moveTo>
                  <a:cubicBezTo>
                    <a:pt x="358" y="0"/>
                    <a:pt x="90" y="0"/>
                    <a:pt x="18" y="269"/>
                  </a:cubicBezTo>
                  <a:cubicBezTo>
                    <a:pt x="0" y="322"/>
                    <a:pt x="36" y="394"/>
                    <a:pt x="108" y="394"/>
                  </a:cubicBezTo>
                  <a:cubicBezTo>
                    <a:pt x="287" y="394"/>
                    <a:pt x="466" y="340"/>
                    <a:pt x="627" y="269"/>
                  </a:cubicBezTo>
                  <a:lnTo>
                    <a:pt x="645" y="251"/>
                  </a:lnTo>
                  <a:cubicBezTo>
                    <a:pt x="627" y="161"/>
                    <a:pt x="609" y="72"/>
                    <a:pt x="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74" name="Google Shape;647;p38"/>
            <p:cNvSpPr/>
            <p:nvPr/>
          </p:nvSpPr>
          <p:spPr>
            <a:xfrm>
              <a:off x="3618004" y="3346289"/>
              <a:ext cx="16738" cy="64534"/>
            </a:xfrm>
            <a:custGeom>
              <a:avLst/>
              <a:gdLst/>
              <a:ahLst/>
              <a:cxnLst/>
              <a:rect l="l" t="t" r="r" b="b"/>
              <a:pathLst>
                <a:path w="298" h="1149" extrusionOk="0">
                  <a:moveTo>
                    <a:pt x="96" y="0"/>
                  </a:moveTo>
                  <a:cubicBezTo>
                    <a:pt x="72" y="0"/>
                    <a:pt x="45" y="18"/>
                    <a:pt x="36" y="54"/>
                  </a:cubicBezTo>
                  <a:cubicBezTo>
                    <a:pt x="0" y="412"/>
                    <a:pt x="36" y="770"/>
                    <a:pt x="179" y="1110"/>
                  </a:cubicBezTo>
                  <a:cubicBezTo>
                    <a:pt x="186" y="1137"/>
                    <a:pt x="206" y="1149"/>
                    <a:pt x="227" y="1149"/>
                  </a:cubicBezTo>
                  <a:cubicBezTo>
                    <a:pt x="261" y="1149"/>
                    <a:pt x="297" y="1118"/>
                    <a:pt x="286" y="1074"/>
                  </a:cubicBezTo>
                  <a:cubicBezTo>
                    <a:pt x="143" y="752"/>
                    <a:pt x="107" y="394"/>
                    <a:pt x="143" y="54"/>
                  </a:cubicBezTo>
                  <a:cubicBezTo>
                    <a:pt x="143" y="18"/>
                    <a:pt x="121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75" name="Google Shape;648;p38"/>
            <p:cNvSpPr/>
            <p:nvPr/>
          </p:nvSpPr>
          <p:spPr>
            <a:xfrm>
              <a:off x="3618565" y="3345839"/>
              <a:ext cx="60886" cy="54424"/>
            </a:xfrm>
            <a:custGeom>
              <a:avLst/>
              <a:gdLst/>
              <a:ahLst/>
              <a:cxnLst/>
              <a:rect l="l" t="t" r="r" b="b"/>
              <a:pathLst>
                <a:path w="1084" h="969" extrusionOk="0">
                  <a:moveTo>
                    <a:pt x="92" y="1"/>
                  </a:moveTo>
                  <a:cubicBezTo>
                    <a:pt x="44" y="1"/>
                    <a:pt x="0" y="85"/>
                    <a:pt x="62" y="115"/>
                  </a:cubicBezTo>
                  <a:cubicBezTo>
                    <a:pt x="258" y="205"/>
                    <a:pt x="455" y="330"/>
                    <a:pt x="616" y="473"/>
                  </a:cubicBezTo>
                  <a:cubicBezTo>
                    <a:pt x="760" y="599"/>
                    <a:pt x="867" y="760"/>
                    <a:pt x="956" y="939"/>
                  </a:cubicBezTo>
                  <a:cubicBezTo>
                    <a:pt x="962" y="960"/>
                    <a:pt x="976" y="968"/>
                    <a:pt x="993" y="968"/>
                  </a:cubicBezTo>
                  <a:cubicBezTo>
                    <a:pt x="1032" y="968"/>
                    <a:pt x="1084" y="918"/>
                    <a:pt x="1046" y="867"/>
                  </a:cubicBezTo>
                  <a:cubicBezTo>
                    <a:pt x="974" y="688"/>
                    <a:pt x="849" y="527"/>
                    <a:pt x="706" y="384"/>
                  </a:cubicBezTo>
                  <a:cubicBezTo>
                    <a:pt x="527" y="241"/>
                    <a:pt x="330" y="115"/>
                    <a:pt x="115" y="8"/>
                  </a:cubicBezTo>
                  <a:cubicBezTo>
                    <a:pt x="108" y="3"/>
                    <a:pt x="10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76" name="Google Shape;649;p38"/>
            <p:cNvSpPr/>
            <p:nvPr/>
          </p:nvSpPr>
          <p:spPr>
            <a:xfrm>
              <a:off x="3676922" y="3377011"/>
              <a:ext cx="33588" cy="18029"/>
            </a:xfrm>
            <a:custGeom>
              <a:avLst/>
              <a:gdLst/>
              <a:ahLst/>
              <a:cxnLst/>
              <a:rect l="l" t="t" r="r" b="b"/>
              <a:pathLst>
                <a:path w="598" h="321" extrusionOk="0">
                  <a:moveTo>
                    <a:pt x="527" y="0"/>
                  </a:moveTo>
                  <a:cubicBezTo>
                    <a:pt x="520" y="0"/>
                    <a:pt x="513" y="3"/>
                    <a:pt x="508" y="8"/>
                  </a:cubicBezTo>
                  <a:cubicBezTo>
                    <a:pt x="365" y="79"/>
                    <a:pt x="222" y="151"/>
                    <a:pt x="61" y="223"/>
                  </a:cubicBezTo>
                  <a:cubicBezTo>
                    <a:pt x="1" y="253"/>
                    <a:pt x="29" y="320"/>
                    <a:pt x="81" y="320"/>
                  </a:cubicBezTo>
                  <a:cubicBezTo>
                    <a:pt x="92" y="320"/>
                    <a:pt x="103" y="318"/>
                    <a:pt x="114" y="312"/>
                  </a:cubicBezTo>
                  <a:cubicBezTo>
                    <a:pt x="257" y="240"/>
                    <a:pt x="401" y="169"/>
                    <a:pt x="562" y="97"/>
                  </a:cubicBezTo>
                  <a:cubicBezTo>
                    <a:pt x="580" y="79"/>
                    <a:pt x="597" y="44"/>
                    <a:pt x="580" y="26"/>
                  </a:cubicBezTo>
                  <a:cubicBezTo>
                    <a:pt x="567" y="13"/>
                    <a:pt x="545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77" name="Google Shape;650;p38"/>
            <p:cNvSpPr/>
            <p:nvPr/>
          </p:nvSpPr>
          <p:spPr>
            <a:xfrm>
              <a:off x="3636539" y="3344772"/>
              <a:ext cx="49821" cy="48807"/>
            </a:xfrm>
            <a:custGeom>
              <a:avLst/>
              <a:gdLst/>
              <a:ahLst/>
              <a:cxnLst/>
              <a:rect l="l" t="t" r="r" b="b"/>
              <a:pathLst>
                <a:path w="887" h="869" extrusionOk="0">
                  <a:moveTo>
                    <a:pt x="74" y="1"/>
                  </a:moveTo>
                  <a:cubicBezTo>
                    <a:pt x="31" y="1"/>
                    <a:pt x="1" y="69"/>
                    <a:pt x="46" y="99"/>
                  </a:cubicBezTo>
                  <a:cubicBezTo>
                    <a:pt x="207" y="188"/>
                    <a:pt x="350" y="295"/>
                    <a:pt x="475" y="403"/>
                  </a:cubicBezTo>
                  <a:cubicBezTo>
                    <a:pt x="529" y="474"/>
                    <a:pt x="583" y="528"/>
                    <a:pt x="636" y="600"/>
                  </a:cubicBezTo>
                  <a:cubicBezTo>
                    <a:pt x="708" y="653"/>
                    <a:pt x="762" y="725"/>
                    <a:pt x="780" y="814"/>
                  </a:cubicBezTo>
                  <a:cubicBezTo>
                    <a:pt x="780" y="850"/>
                    <a:pt x="806" y="868"/>
                    <a:pt x="833" y="868"/>
                  </a:cubicBezTo>
                  <a:cubicBezTo>
                    <a:pt x="857" y="868"/>
                    <a:pt x="881" y="854"/>
                    <a:pt x="886" y="826"/>
                  </a:cubicBezTo>
                  <a:lnTo>
                    <a:pt x="886" y="826"/>
                  </a:lnTo>
                  <a:cubicBezTo>
                    <a:pt x="886" y="828"/>
                    <a:pt x="887" y="830"/>
                    <a:pt x="887" y="832"/>
                  </a:cubicBezTo>
                  <a:lnTo>
                    <a:pt x="887" y="814"/>
                  </a:lnTo>
                  <a:cubicBezTo>
                    <a:pt x="887" y="819"/>
                    <a:pt x="887" y="823"/>
                    <a:pt x="886" y="826"/>
                  </a:cubicBezTo>
                  <a:lnTo>
                    <a:pt x="886" y="826"/>
                  </a:lnTo>
                  <a:cubicBezTo>
                    <a:pt x="868" y="722"/>
                    <a:pt x="832" y="634"/>
                    <a:pt x="762" y="564"/>
                  </a:cubicBezTo>
                  <a:cubicBezTo>
                    <a:pt x="708" y="492"/>
                    <a:pt x="636" y="421"/>
                    <a:pt x="565" y="349"/>
                  </a:cubicBezTo>
                  <a:cubicBezTo>
                    <a:pt x="440" y="206"/>
                    <a:pt x="278" y="99"/>
                    <a:pt x="100" y="9"/>
                  </a:cubicBezTo>
                  <a:cubicBezTo>
                    <a:pt x="91" y="3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78" name="Google Shape;651;p38"/>
            <p:cNvSpPr/>
            <p:nvPr/>
          </p:nvSpPr>
          <p:spPr>
            <a:xfrm>
              <a:off x="3680292" y="3315116"/>
              <a:ext cx="56336" cy="64365"/>
            </a:xfrm>
            <a:custGeom>
              <a:avLst/>
              <a:gdLst/>
              <a:ahLst/>
              <a:cxnLst/>
              <a:rect l="l" t="t" r="r" b="b"/>
              <a:pathLst>
                <a:path w="1003" h="1146" extrusionOk="0">
                  <a:moveTo>
                    <a:pt x="1" y="0"/>
                  </a:moveTo>
                  <a:lnTo>
                    <a:pt x="1" y="0"/>
                  </a:lnTo>
                  <a:cubicBezTo>
                    <a:pt x="394" y="233"/>
                    <a:pt x="681" y="645"/>
                    <a:pt x="752" y="1110"/>
                  </a:cubicBezTo>
                  <a:lnTo>
                    <a:pt x="770" y="1146"/>
                  </a:lnTo>
                  <a:cubicBezTo>
                    <a:pt x="913" y="1128"/>
                    <a:pt x="1003" y="1002"/>
                    <a:pt x="1003" y="859"/>
                  </a:cubicBezTo>
                  <a:cubicBezTo>
                    <a:pt x="967" y="716"/>
                    <a:pt x="913" y="591"/>
                    <a:pt x="806" y="501"/>
                  </a:cubicBezTo>
                  <a:cubicBezTo>
                    <a:pt x="609" y="251"/>
                    <a:pt x="323" y="7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79" name="Google Shape;652;p38"/>
            <p:cNvSpPr/>
            <p:nvPr/>
          </p:nvSpPr>
          <p:spPr>
            <a:xfrm>
              <a:off x="3546616" y="3331180"/>
              <a:ext cx="68075" cy="66556"/>
            </a:xfrm>
            <a:custGeom>
              <a:avLst/>
              <a:gdLst/>
              <a:ahLst/>
              <a:cxnLst/>
              <a:rect l="l" t="t" r="r" b="b"/>
              <a:pathLst>
                <a:path w="1212" h="1185" extrusionOk="0">
                  <a:moveTo>
                    <a:pt x="448" y="1"/>
                  </a:moveTo>
                  <a:cubicBezTo>
                    <a:pt x="394" y="19"/>
                    <a:pt x="341" y="36"/>
                    <a:pt x="287" y="72"/>
                  </a:cubicBezTo>
                  <a:cubicBezTo>
                    <a:pt x="126" y="180"/>
                    <a:pt x="18" y="359"/>
                    <a:pt x="0" y="555"/>
                  </a:cubicBezTo>
                  <a:cubicBezTo>
                    <a:pt x="0" y="734"/>
                    <a:pt x="108" y="931"/>
                    <a:pt x="269" y="1021"/>
                  </a:cubicBezTo>
                  <a:lnTo>
                    <a:pt x="233" y="860"/>
                  </a:lnTo>
                  <a:lnTo>
                    <a:pt x="233" y="860"/>
                  </a:lnTo>
                  <a:cubicBezTo>
                    <a:pt x="269" y="949"/>
                    <a:pt x="323" y="1039"/>
                    <a:pt x="412" y="1110"/>
                  </a:cubicBezTo>
                  <a:cubicBezTo>
                    <a:pt x="430" y="1146"/>
                    <a:pt x="466" y="1164"/>
                    <a:pt x="502" y="1182"/>
                  </a:cubicBezTo>
                  <a:lnTo>
                    <a:pt x="627" y="1182"/>
                  </a:lnTo>
                  <a:cubicBezTo>
                    <a:pt x="643" y="1183"/>
                    <a:pt x="660" y="1184"/>
                    <a:pt x="676" y="1184"/>
                  </a:cubicBezTo>
                  <a:cubicBezTo>
                    <a:pt x="990" y="1184"/>
                    <a:pt x="1211" y="862"/>
                    <a:pt x="1092" y="555"/>
                  </a:cubicBezTo>
                  <a:cubicBezTo>
                    <a:pt x="1092" y="484"/>
                    <a:pt x="1074" y="394"/>
                    <a:pt x="1038" y="341"/>
                  </a:cubicBezTo>
                  <a:cubicBezTo>
                    <a:pt x="985" y="251"/>
                    <a:pt x="913" y="180"/>
                    <a:pt x="842" y="126"/>
                  </a:cubicBezTo>
                  <a:cubicBezTo>
                    <a:pt x="734" y="36"/>
                    <a:pt x="591" y="1"/>
                    <a:pt x="448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80" name="Google Shape;653;p38"/>
            <p:cNvSpPr/>
            <p:nvPr/>
          </p:nvSpPr>
          <p:spPr>
            <a:xfrm>
              <a:off x="3562680" y="3419642"/>
              <a:ext cx="22186" cy="39259"/>
            </a:xfrm>
            <a:custGeom>
              <a:avLst/>
              <a:gdLst/>
              <a:ahLst/>
              <a:cxnLst/>
              <a:rect l="l" t="t" r="r" b="b"/>
              <a:pathLst>
                <a:path w="395" h="699" extrusionOk="0">
                  <a:moveTo>
                    <a:pt x="144" y="0"/>
                  </a:moveTo>
                  <a:cubicBezTo>
                    <a:pt x="37" y="144"/>
                    <a:pt x="1" y="323"/>
                    <a:pt x="19" y="484"/>
                  </a:cubicBezTo>
                  <a:cubicBezTo>
                    <a:pt x="19" y="555"/>
                    <a:pt x="55" y="627"/>
                    <a:pt x="108" y="680"/>
                  </a:cubicBezTo>
                  <a:cubicBezTo>
                    <a:pt x="126" y="698"/>
                    <a:pt x="162" y="698"/>
                    <a:pt x="198" y="698"/>
                  </a:cubicBezTo>
                  <a:cubicBezTo>
                    <a:pt x="269" y="698"/>
                    <a:pt x="359" y="663"/>
                    <a:pt x="395" y="609"/>
                  </a:cubicBezTo>
                  <a:lnTo>
                    <a:pt x="341" y="609"/>
                  </a:lnTo>
                  <a:cubicBezTo>
                    <a:pt x="269" y="394"/>
                    <a:pt x="216" y="197"/>
                    <a:pt x="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81" name="Google Shape;654;p38"/>
            <p:cNvSpPr/>
            <p:nvPr/>
          </p:nvSpPr>
          <p:spPr>
            <a:xfrm>
              <a:off x="3572733" y="3421664"/>
              <a:ext cx="29207" cy="33194"/>
            </a:xfrm>
            <a:custGeom>
              <a:avLst/>
              <a:gdLst/>
              <a:ahLst/>
              <a:cxnLst/>
              <a:rect l="l" t="t" r="r" b="b"/>
              <a:pathLst>
                <a:path w="520" h="591" extrusionOk="0">
                  <a:moveTo>
                    <a:pt x="19" y="0"/>
                  </a:moveTo>
                  <a:cubicBezTo>
                    <a:pt x="1" y="0"/>
                    <a:pt x="19" y="18"/>
                    <a:pt x="19" y="18"/>
                  </a:cubicBezTo>
                  <a:lnTo>
                    <a:pt x="19" y="0"/>
                  </a:lnTo>
                  <a:close/>
                  <a:moveTo>
                    <a:pt x="19" y="18"/>
                  </a:moveTo>
                  <a:lnTo>
                    <a:pt x="19" y="215"/>
                  </a:lnTo>
                  <a:cubicBezTo>
                    <a:pt x="54" y="269"/>
                    <a:pt x="72" y="322"/>
                    <a:pt x="72" y="394"/>
                  </a:cubicBezTo>
                  <a:cubicBezTo>
                    <a:pt x="72" y="465"/>
                    <a:pt x="90" y="519"/>
                    <a:pt x="144" y="573"/>
                  </a:cubicBezTo>
                  <a:cubicBezTo>
                    <a:pt x="180" y="591"/>
                    <a:pt x="216" y="591"/>
                    <a:pt x="269" y="591"/>
                  </a:cubicBezTo>
                  <a:lnTo>
                    <a:pt x="520" y="591"/>
                  </a:lnTo>
                  <a:cubicBezTo>
                    <a:pt x="520" y="465"/>
                    <a:pt x="466" y="322"/>
                    <a:pt x="359" y="251"/>
                  </a:cubicBezTo>
                  <a:cubicBezTo>
                    <a:pt x="233" y="161"/>
                    <a:pt x="108" y="108"/>
                    <a:pt x="19" y="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82" name="Google Shape;655;p38"/>
            <p:cNvSpPr/>
            <p:nvPr/>
          </p:nvSpPr>
          <p:spPr>
            <a:xfrm>
              <a:off x="3569757" y="3419529"/>
              <a:ext cx="14154" cy="34991"/>
            </a:xfrm>
            <a:custGeom>
              <a:avLst/>
              <a:gdLst/>
              <a:ahLst/>
              <a:cxnLst/>
              <a:rect l="l" t="t" r="r" b="b"/>
              <a:pathLst>
                <a:path w="252" h="623" extrusionOk="0">
                  <a:moveTo>
                    <a:pt x="67" y="1"/>
                  </a:moveTo>
                  <a:cubicBezTo>
                    <a:pt x="48" y="1"/>
                    <a:pt x="25" y="16"/>
                    <a:pt x="36" y="38"/>
                  </a:cubicBezTo>
                  <a:lnTo>
                    <a:pt x="0" y="38"/>
                  </a:lnTo>
                  <a:cubicBezTo>
                    <a:pt x="18" y="146"/>
                    <a:pt x="54" y="271"/>
                    <a:pt x="90" y="378"/>
                  </a:cubicBezTo>
                  <a:cubicBezTo>
                    <a:pt x="107" y="432"/>
                    <a:pt x="125" y="486"/>
                    <a:pt x="143" y="539"/>
                  </a:cubicBezTo>
                  <a:cubicBezTo>
                    <a:pt x="157" y="581"/>
                    <a:pt x="171" y="622"/>
                    <a:pt x="193" y="622"/>
                  </a:cubicBezTo>
                  <a:cubicBezTo>
                    <a:pt x="200" y="622"/>
                    <a:pt x="207" y="619"/>
                    <a:pt x="215" y="611"/>
                  </a:cubicBezTo>
                  <a:cubicBezTo>
                    <a:pt x="251" y="587"/>
                    <a:pt x="238" y="562"/>
                    <a:pt x="215" y="560"/>
                  </a:cubicBezTo>
                  <a:lnTo>
                    <a:pt x="215" y="560"/>
                  </a:lnTo>
                  <a:lnTo>
                    <a:pt x="215" y="557"/>
                  </a:lnTo>
                  <a:lnTo>
                    <a:pt x="215" y="539"/>
                  </a:lnTo>
                  <a:cubicBezTo>
                    <a:pt x="215" y="521"/>
                    <a:pt x="215" y="521"/>
                    <a:pt x="215" y="503"/>
                  </a:cubicBezTo>
                  <a:lnTo>
                    <a:pt x="179" y="432"/>
                  </a:lnTo>
                  <a:cubicBezTo>
                    <a:pt x="161" y="396"/>
                    <a:pt x="161" y="342"/>
                    <a:pt x="143" y="307"/>
                  </a:cubicBezTo>
                  <a:cubicBezTo>
                    <a:pt x="107" y="217"/>
                    <a:pt x="90" y="110"/>
                    <a:pt x="90" y="20"/>
                  </a:cubicBezTo>
                  <a:cubicBezTo>
                    <a:pt x="90" y="7"/>
                    <a:pt x="79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83" name="Google Shape;656;p38"/>
            <p:cNvSpPr/>
            <p:nvPr/>
          </p:nvSpPr>
          <p:spPr>
            <a:xfrm>
              <a:off x="3606939" y="3428909"/>
              <a:ext cx="9099" cy="13873"/>
            </a:xfrm>
            <a:custGeom>
              <a:avLst/>
              <a:gdLst/>
              <a:ahLst/>
              <a:cxnLst/>
              <a:rect l="l" t="t" r="r" b="b"/>
              <a:pathLst>
                <a:path w="162" h="247" extrusionOk="0">
                  <a:moveTo>
                    <a:pt x="54" y="1"/>
                  </a:moveTo>
                  <a:cubicBezTo>
                    <a:pt x="49" y="1"/>
                    <a:pt x="45" y="5"/>
                    <a:pt x="36" y="14"/>
                  </a:cubicBezTo>
                  <a:cubicBezTo>
                    <a:pt x="18" y="14"/>
                    <a:pt x="18" y="32"/>
                    <a:pt x="0" y="50"/>
                  </a:cubicBezTo>
                  <a:cubicBezTo>
                    <a:pt x="0" y="86"/>
                    <a:pt x="0" y="122"/>
                    <a:pt x="0" y="158"/>
                  </a:cubicBezTo>
                  <a:cubicBezTo>
                    <a:pt x="18" y="175"/>
                    <a:pt x="18" y="193"/>
                    <a:pt x="36" y="193"/>
                  </a:cubicBezTo>
                  <a:cubicBezTo>
                    <a:pt x="36" y="211"/>
                    <a:pt x="54" y="229"/>
                    <a:pt x="72" y="247"/>
                  </a:cubicBezTo>
                  <a:lnTo>
                    <a:pt x="125" y="247"/>
                  </a:lnTo>
                  <a:cubicBezTo>
                    <a:pt x="125" y="247"/>
                    <a:pt x="143" y="229"/>
                    <a:pt x="161" y="229"/>
                  </a:cubicBezTo>
                  <a:cubicBezTo>
                    <a:pt x="161" y="211"/>
                    <a:pt x="161" y="193"/>
                    <a:pt x="161" y="175"/>
                  </a:cubicBezTo>
                  <a:cubicBezTo>
                    <a:pt x="143" y="158"/>
                    <a:pt x="143" y="158"/>
                    <a:pt x="125" y="140"/>
                  </a:cubicBezTo>
                  <a:lnTo>
                    <a:pt x="125" y="158"/>
                  </a:lnTo>
                  <a:cubicBezTo>
                    <a:pt x="125" y="140"/>
                    <a:pt x="108" y="140"/>
                    <a:pt x="108" y="122"/>
                  </a:cubicBezTo>
                  <a:cubicBezTo>
                    <a:pt x="108" y="104"/>
                    <a:pt x="108" y="104"/>
                    <a:pt x="108" y="86"/>
                  </a:cubicBezTo>
                  <a:cubicBezTo>
                    <a:pt x="108" y="68"/>
                    <a:pt x="108" y="50"/>
                    <a:pt x="108" y="32"/>
                  </a:cubicBezTo>
                  <a:cubicBezTo>
                    <a:pt x="108" y="14"/>
                    <a:pt x="90" y="14"/>
                    <a:pt x="72" y="14"/>
                  </a:cubicBezTo>
                  <a:cubicBezTo>
                    <a:pt x="63" y="5"/>
                    <a:pt x="58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84" name="Google Shape;657;p38"/>
            <p:cNvSpPr/>
            <p:nvPr/>
          </p:nvSpPr>
          <p:spPr>
            <a:xfrm>
              <a:off x="3612949" y="3424640"/>
              <a:ext cx="12132" cy="7133"/>
            </a:xfrm>
            <a:custGeom>
              <a:avLst/>
              <a:gdLst/>
              <a:ahLst/>
              <a:cxnLst/>
              <a:rect l="l" t="t" r="r" b="b"/>
              <a:pathLst>
                <a:path w="216" h="127" extrusionOk="0">
                  <a:moveTo>
                    <a:pt x="36" y="1"/>
                  </a:moveTo>
                  <a:lnTo>
                    <a:pt x="18" y="19"/>
                  </a:lnTo>
                  <a:lnTo>
                    <a:pt x="1" y="37"/>
                  </a:lnTo>
                  <a:cubicBezTo>
                    <a:pt x="1" y="55"/>
                    <a:pt x="1" y="55"/>
                    <a:pt x="1" y="72"/>
                  </a:cubicBezTo>
                  <a:cubicBezTo>
                    <a:pt x="14" y="99"/>
                    <a:pt x="27" y="115"/>
                    <a:pt x="47" y="115"/>
                  </a:cubicBezTo>
                  <a:cubicBezTo>
                    <a:pt x="54" y="115"/>
                    <a:pt x="63" y="113"/>
                    <a:pt x="72" y="108"/>
                  </a:cubicBezTo>
                  <a:lnTo>
                    <a:pt x="72" y="126"/>
                  </a:lnTo>
                  <a:lnTo>
                    <a:pt x="108" y="108"/>
                  </a:lnTo>
                  <a:lnTo>
                    <a:pt x="197" y="108"/>
                  </a:lnTo>
                  <a:cubicBezTo>
                    <a:pt x="197" y="90"/>
                    <a:pt x="215" y="90"/>
                    <a:pt x="215" y="72"/>
                  </a:cubicBezTo>
                  <a:cubicBezTo>
                    <a:pt x="215" y="55"/>
                    <a:pt x="215" y="37"/>
                    <a:pt x="215" y="37"/>
                  </a:cubicBezTo>
                  <a:cubicBezTo>
                    <a:pt x="197" y="19"/>
                    <a:pt x="197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85" name="Google Shape;658;p38"/>
            <p:cNvSpPr/>
            <p:nvPr/>
          </p:nvSpPr>
          <p:spPr>
            <a:xfrm>
              <a:off x="3439057" y="3305063"/>
              <a:ext cx="57347" cy="88516"/>
            </a:xfrm>
            <a:custGeom>
              <a:avLst/>
              <a:gdLst/>
              <a:ahLst/>
              <a:cxnLst/>
              <a:rect l="l" t="t" r="r" b="b"/>
              <a:pathLst>
                <a:path w="1021" h="1576" extrusionOk="0">
                  <a:moveTo>
                    <a:pt x="1021" y="0"/>
                  </a:moveTo>
                  <a:lnTo>
                    <a:pt x="1021" y="0"/>
                  </a:lnTo>
                  <a:cubicBezTo>
                    <a:pt x="824" y="126"/>
                    <a:pt x="627" y="269"/>
                    <a:pt x="466" y="448"/>
                  </a:cubicBezTo>
                  <a:cubicBezTo>
                    <a:pt x="162" y="734"/>
                    <a:pt x="1" y="1146"/>
                    <a:pt x="19" y="1575"/>
                  </a:cubicBezTo>
                  <a:cubicBezTo>
                    <a:pt x="232" y="1361"/>
                    <a:pt x="417" y="1292"/>
                    <a:pt x="557" y="1292"/>
                  </a:cubicBezTo>
                  <a:cubicBezTo>
                    <a:pt x="662" y="1292"/>
                    <a:pt x="742" y="1332"/>
                    <a:pt x="788" y="1378"/>
                  </a:cubicBezTo>
                  <a:cubicBezTo>
                    <a:pt x="699" y="913"/>
                    <a:pt x="788" y="412"/>
                    <a:pt x="1021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86" name="Google Shape;659;p38"/>
            <p:cNvSpPr/>
            <p:nvPr/>
          </p:nvSpPr>
          <p:spPr>
            <a:xfrm>
              <a:off x="3497566" y="2975455"/>
              <a:ext cx="253147" cy="29936"/>
            </a:xfrm>
            <a:custGeom>
              <a:avLst/>
              <a:gdLst/>
              <a:ahLst/>
              <a:cxnLst/>
              <a:rect l="l" t="t" r="r" b="b"/>
              <a:pathLst>
                <a:path w="4507" h="533" extrusionOk="0">
                  <a:moveTo>
                    <a:pt x="4436" y="1"/>
                  </a:moveTo>
                  <a:cubicBezTo>
                    <a:pt x="4431" y="1"/>
                    <a:pt x="4426" y="1"/>
                    <a:pt x="4421" y="3"/>
                  </a:cubicBezTo>
                  <a:cubicBezTo>
                    <a:pt x="3387" y="277"/>
                    <a:pt x="2316" y="418"/>
                    <a:pt x="1248" y="418"/>
                  </a:cubicBezTo>
                  <a:cubicBezTo>
                    <a:pt x="855" y="418"/>
                    <a:pt x="462" y="399"/>
                    <a:pt x="72" y="360"/>
                  </a:cubicBezTo>
                  <a:cubicBezTo>
                    <a:pt x="1" y="360"/>
                    <a:pt x="1" y="468"/>
                    <a:pt x="72" y="486"/>
                  </a:cubicBezTo>
                  <a:cubicBezTo>
                    <a:pt x="439" y="517"/>
                    <a:pt x="807" y="533"/>
                    <a:pt x="1175" y="533"/>
                  </a:cubicBezTo>
                  <a:cubicBezTo>
                    <a:pt x="2279" y="533"/>
                    <a:pt x="3383" y="392"/>
                    <a:pt x="4457" y="110"/>
                  </a:cubicBezTo>
                  <a:cubicBezTo>
                    <a:pt x="4506" y="93"/>
                    <a:pt x="4495" y="1"/>
                    <a:pt x="4436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87" name="Google Shape;660;p38"/>
            <p:cNvSpPr/>
            <p:nvPr/>
          </p:nvSpPr>
          <p:spPr>
            <a:xfrm>
              <a:off x="3569965" y="3007638"/>
              <a:ext cx="100315" cy="23252"/>
            </a:xfrm>
            <a:custGeom>
              <a:avLst/>
              <a:gdLst/>
              <a:ahLst/>
              <a:cxnLst/>
              <a:rect l="l" t="t" r="r" b="b"/>
              <a:pathLst>
                <a:path w="1786" h="414" extrusionOk="0">
                  <a:moveTo>
                    <a:pt x="1716" y="0"/>
                  </a:moveTo>
                  <a:cubicBezTo>
                    <a:pt x="1711" y="0"/>
                    <a:pt x="1706" y="1"/>
                    <a:pt x="1700" y="2"/>
                  </a:cubicBezTo>
                  <a:cubicBezTo>
                    <a:pt x="1163" y="127"/>
                    <a:pt x="609" y="235"/>
                    <a:pt x="72" y="289"/>
                  </a:cubicBezTo>
                  <a:cubicBezTo>
                    <a:pt x="0" y="289"/>
                    <a:pt x="0" y="414"/>
                    <a:pt x="72" y="414"/>
                  </a:cubicBezTo>
                  <a:cubicBezTo>
                    <a:pt x="626" y="342"/>
                    <a:pt x="1181" y="235"/>
                    <a:pt x="1736" y="110"/>
                  </a:cubicBezTo>
                  <a:cubicBezTo>
                    <a:pt x="1785" y="93"/>
                    <a:pt x="1774" y="0"/>
                    <a:pt x="171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88" name="Google Shape;661;p38"/>
            <p:cNvSpPr/>
            <p:nvPr/>
          </p:nvSpPr>
          <p:spPr>
            <a:xfrm>
              <a:off x="3611039" y="3145270"/>
              <a:ext cx="208718" cy="178661"/>
            </a:xfrm>
            <a:custGeom>
              <a:avLst/>
              <a:gdLst/>
              <a:ahLst/>
              <a:cxnLst/>
              <a:rect l="l" t="t" r="r" b="b"/>
              <a:pathLst>
                <a:path w="3716" h="3181" extrusionOk="0">
                  <a:moveTo>
                    <a:pt x="70" y="0"/>
                  </a:moveTo>
                  <a:cubicBezTo>
                    <a:pt x="44" y="0"/>
                    <a:pt x="17" y="18"/>
                    <a:pt x="17" y="54"/>
                  </a:cubicBezTo>
                  <a:cubicBezTo>
                    <a:pt x="1" y="1814"/>
                    <a:pt x="1427" y="3181"/>
                    <a:pt x="3100" y="3181"/>
                  </a:cubicBezTo>
                  <a:cubicBezTo>
                    <a:pt x="3281" y="3181"/>
                    <a:pt x="3464" y="3165"/>
                    <a:pt x="3649" y="3132"/>
                  </a:cubicBezTo>
                  <a:cubicBezTo>
                    <a:pt x="3716" y="3115"/>
                    <a:pt x="3690" y="3022"/>
                    <a:pt x="3629" y="3022"/>
                  </a:cubicBezTo>
                  <a:cubicBezTo>
                    <a:pt x="3624" y="3022"/>
                    <a:pt x="3619" y="3023"/>
                    <a:pt x="3614" y="3024"/>
                  </a:cubicBezTo>
                  <a:cubicBezTo>
                    <a:pt x="3438" y="3055"/>
                    <a:pt x="3264" y="3070"/>
                    <a:pt x="3092" y="3070"/>
                  </a:cubicBezTo>
                  <a:cubicBezTo>
                    <a:pt x="1480" y="3070"/>
                    <a:pt x="108" y="1752"/>
                    <a:pt x="124" y="54"/>
                  </a:cubicBezTo>
                  <a:cubicBezTo>
                    <a:pt x="124" y="18"/>
                    <a:pt x="97" y="0"/>
                    <a:pt x="7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89" name="Google Shape;662;p38"/>
            <p:cNvSpPr/>
            <p:nvPr/>
          </p:nvSpPr>
          <p:spPr>
            <a:xfrm>
              <a:off x="3566724" y="3105785"/>
              <a:ext cx="45720" cy="168383"/>
            </a:xfrm>
            <a:custGeom>
              <a:avLst/>
              <a:gdLst/>
              <a:ahLst/>
              <a:cxnLst/>
              <a:rect l="l" t="t" r="r" b="b"/>
              <a:pathLst>
                <a:path w="814" h="2998" extrusionOk="0">
                  <a:moveTo>
                    <a:pt x="217" y="1"/>
                  </a:moveTo>
                  <a:cubicBezTo>
                    <a:pt x="197" y="1"/>
                    <a:pt x="179" y="12"/>
                    <a:pt x="179" y="41"/>
                  </a:cubicBezTo>
                  <a:cubicBezTo>
                    <a:pt x="0" y="1043"/>
                    <a:pt x="179" y="2081"/>
                    <a:pt x="698" y="2976"/>
                  </a:cubicBezTo>
                  <a:cubicBezTo>
                    <a:pt x="709" y="2991"/>
                    <a:pt x="724" y="2998"/>
                    <a:pt x="739" y="2998"/>
                  </a:cubicBezTo>
                  <a:cubicBezTo>
                    <a:pt x="776" y="2998"/>
                    <a:pt x="813" y="2960"/>
                    <a:pt x="788" y="2922"/>
                  </a:cubicBezTo>
                  <a:cubicBezTo>
                    <a:pt x="287" y="2063"/>
                    <a:pt x="108" y="1043"/>
                    <a:pt x="287" y="59"/>
                  </a:cubicBezTo>
                  <a:cubicBezTo>
                    <a:pt x="287" y="27"/>
                    <a:pt x="248" y="1"/>
                    <a:pt x="21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90" name="Google Shape;663;p38"/>
            <p:cNvSpPr/>
            <p:nvPr/>
          </p:nvSpPr>
          <p:spPr>
            <a:xfrm>
              <a:off x="3684617" y="3059673"/>
              <a:ext cx="138958" cy="175066"/>
            </a:xfrm>
            <a:custGeom>
              <a:avLst/>
              <a:gdLst/>
              <a:ahLst/>
              <a:cxnLst/>
              <a:rect l="l" t="t" r="r" b="b"/>
              <a:pathLst>
                <a:path w="2474" h="3117" extrusionOk="0">
                  <a:moveTo>
                    <a:pt x="85" y="0"/>
                  </a:moveTo>
                  <a:cubicBezTo>
                    <a:pt x="39" y="0"/>
                    <a:pt x="1" y="62"/>
                    <a:pt x="49" y="110"/>
                  </a:cubicBezTo>
                  <a:cubicBezTo>
                    <a:pt x="604" y="415"/>
                    <a:pt x="1087" y="808"/>
                    <a:pt x="1480" y="1274"/>
                  </a:cubicBezTo>
                  <a:cubicBezTo>
                    <a:pt x="1910" y="1775"/>
                    <a:pt x="2286" y="2401"/>
                    <a:pt x="2357" y="3063"/>
                  </a:cubicBezTo>
                  <a:cubicBezTo>
                    <a:pt x="2357" y="3099"/>
                    <a:pt x="2389" y="3117"/>
                    <a:pt x="2418" y="3117"/>
                  </a:cubicBezTo>
                  <a:cubicBezTo>
                    <a:pt x="2447" y="3117"/>
                    <a:pt x="2474" y="3099"/>
                    <a:pt x="2465" y="3063"/>
                  </a:cubicBezTo>
                  <a:cubicBezTo>
                    <a:pt x="2375" y="2383"/>
                    <a:pt x="2071" y="1775"/>
                    <a:pt x="1624" y="1274"/>
                  </a:cubicBezTo>
                  <a:cubicBezTo>
                    <a:pt x="1194" y="755"/>
                    <a:pt x="693" y="325"/>
                    <a:pt x="103" y="3"/>
                  </a:cubicBezTo>
                  <a:cubicBezTo>
                    <a:pt x="97" y="1"/>
                    <a:pt x="91" y="0"/>
                    <a:pt x="85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91" name="Google Shape;664;p38"/>
            <p:cNvSpPr/>
            <p:nvPr/>
          </p:nvSpPr>
          <p:spPr>
            <a:xfrm>
              <a:off x="3721519" y="3034679"/>
              <a:ext cx="27185" cy="20893"/>
            </a:xfrm>
            <a:custGeom>
              <a:avLst/>
              <a:gdLst/>
              <a:ahLst/>
              <a:cxnLst/>
              <a:rect l="l" t="t" r="r" b="b"/>
              <a:pathLst>
                <a:path w="484" h="372" extrusionOk="0">
                  <a:moveTo>
                    <a:pt x="72" y="1"/>
                  </a:moveTo>
                  <a:cubicBezTo>
                    <a:pt x="36" y="1"/>
                    <a:pt x="0" y="18"/>
                    <a:pt x="0" y="54"/>
                  </a:cubicBezTo>
                  <a:cubicBezTo>
                    <a:pt x="0" y="72"/>
                    <a:pt x="0" y="108"/>
                    <a:pt x="36" y="108"/>
                  </a:cubicBezTo>
                  <a:lnTo>
                    <a:pt x="54" y="144"/>
                  </a:lnTo>
                  <a:lnTo>
                    <a:pt x="90" y="144"/>
                  </a:lnTo>
                  <a:lnTo>
                    <a:pt x="126" y="162"/>
                  </a:lnTo>
                  <a:cubicBezTo>
                    <a:pt x="161" y="180"/>
                    <a:pt x="197" y="197"/>
                    <a:pt x="233" y="215"/>
                  </a:cubicBezTo>
                  <a:cubicBezTo>
                    <a:pt x="251" y="233"/>
                    <a:pt x="269" y="251"/>
                    <a:pt x="304" y="287"/>
                  </a:cubicBezTo>
                  <a:lnTo>
                    <a:pt x="376" y="358"/>
                  </a:lnTo>
                  <a:cubicBezTo>
                    <a:pt x="394" y="367"/>
                    <a:pt x="412" y="372"/>
                    <a:pt x="427" y="372"/>
                  </a:cubicBezTo>
                  <a:cubicBezTo>
                    <a:pt x="443" y="372"/>
                    <a:pt x="457" y="367"/>
                    <a:pt x="466" y="358"/>
                  </a:cubicBezTo>
                  <a:cubicBezTo>
                    <a:pt x="483" y="341"/>
                    <a:pt x="483" y="305"/>
                    <a:pt x="466" y="269"/>
                  </a:cubicBezTo>
                  <a:cubicBezTo>
                    <a:pt x="358" y="162"/>
                    <a:pt x="215" y="72"/>
                    <a:pt x="7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92" name="Google Shape;665;p38"/>
            <p:cNvSpPr/>
            <p:nvPr/>
          </p:nvSpPr>
          <p:spPr>
            <a:xfrm>
              <a:off x="3775551" y="3079836"/>
              <a:ext cx="34880" cy="42011"/>
            </a:xfrm>
            <a:custGeom>
              <a:avLst/>
              <a:gdLst/>
              <a:ahLst/>
              <a:cxnLst/>
              <a:rect l="l" t="t" r="r" b="b"/>
              <a:pathLst>
                <a:path w="621" h="748" extrusionOk="0">
                  <a:moveTo>
                    <a:pt x="71" y="1"/>
                  </a:moveTo>
                  <a:cubicBezTo>
                    <a:pt x="30" y="1"/>
                    <a:pt x="0" y="51"/>
                    <a:pt x="40" y="91"/>
                  </a:cubicBezTo>
                  <a:cubicBezTo>
                    <a:pt x="219" y="270"/>
                    <a:pt x="380" y="485"/>
                    <a:pt x="506" y="718"/>
                  </a:cubicBezTo>
                  <a:cubicBezTo>
                    <a:pt x="516" y="739"/>
                    <a:pt x="532" y="748"/>
                    <a:pt x="548" y="748"/>
                  </a:cubicBezTo>
                  <a:cubicBezTo>
                    <a:pt x="584" y="748"/>
                    <a:pt x="620" y="702"/>
                    <a:pt x="595" y="664"/>
                  </a:cubicBezTo>
                  <a:cubicBezTo>
                    <a:pt x="470" y="413"/>
                    <a:pt x="309" y="199"/>
                    <a:pt x="112" y="20"/>
                  </a:cubicBezTo>
                  <a:cubicBezTo>
                    <a:pt x="99" y="6"/>
                    <a:pt x="84" y="1"/>
                    <a:pt x="7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93" name="Google Shape;666;p38"/>
            <p:cNvSpPr/>
            <p:nvPr/>
          </p:nvSpPr>
          <p:spPr>
            <a:xfrm>
              <a:off x="3628057" y="3058830"/>
              <a:ext cx="150304" cy="207530"/>
            </a:xfrm>
            <a:custGeom>
              <a:avLst/>
              <a:gdLst/>
              <a:ahLst/>
              <a:cxnLst/>
              <a:rect l="l" t="t" r="r" b="b"/>
              <a:pathLst>
                <a:path w="2676" h="3695" extrusionOk="0">
                  <a:moveTo>
                    <a:pt x="63" y="0"/>
                  </a:moveTo>
                  <a:cubicBezTo>
                    <a:pt x="31" y="0"/>
                    <a:pt x="0" y="18"/>
                    <a:pt x="0" y="54"/>
                  </a:cubicBezTo>
                  <a:cubicBezTo>
                    <a:pt x="89" y="1593"/>
                    <a:pt x="1288" y="2953"/>
                    <a:pt x="2559" y="3686"/>
                  </a:cubicBezTo>
                  <a:cubicBezTo>
                    <a:pt x="2571" y="3692"/>
                    <a:pt x="2582" y="3695"/>
                    <a:pt x="2592" y="3695"/>
                  </a:cubicBezTo>
                  <a:cubicBezTo>
                    <a:pt x="2645" y="3695"/>
                    <a:pt x="2676" y="3627"/>
                    <a:pt x="2631" y="3597"/>
                  </a:cubicBezTo>
                  <a:cubicBezTo>
                    <a:pt x="1378" y="2863"/>
                    <a:pt x="197" y="1557"/>
                    <a:pt x="125" y="54"/>
                  </a:cubicBezTo>
                  <a:cubicBezTo>
                    <a:pt x="125" y="18"/>
                    <a:pt x="94" y="0"/>
                    <a:pt x="6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94" name="Google Shape;667;p38"/>
            <p:cNvSpPr/>
            <p:nvPr/>
          </p:nvSpPr>
          <p:spPr>
            <a:xfrm>
              <a:off x="3684898" y="3122466"/>
              <a:ext cx="43249" cy="50605"/>
            </a:xfrm>
            <a:custGeom>
              <a:avLst/>
              <a:gdLst/>
              <a:ahLst/>
              <a:cxnLst/>
              <a:rect l="l" t="t" r="r" b="b"/>
              <a:pathLst>
                <a:path w="770" h="901" extrusionOk="0">
                  <a:moveTo>
                    <a:pt x="73" y="0"/>
                  </a:moveTo>
                  <a:cubicBezTo>
                    <a:pt x="37" y="0"/>
                    <a:pt x="1" y="46"/>
                    <a:pt x="26" y="84"/>
                  </a:cubicBezTo>
                  <a:cubicBezTo>
                    <a:pt x="205" y="370"/>
                    <a:pt x="420" y="657"/>
                    <a:pt x="652" y="889"/>
                  </a:cubicBezTo>
                  <a:cubicBezTo>
                    <a:pt x="664" y="897"/>
                    <a:pt x="677" y="901"/>
                    <a:pt x="690" y="901"/>
                  </a:cubicBezTo>
                  <a:cubicBezTo>
                    <a:pt x="733" y="901"/>
                    <a:pt x="769" y="859"/>
                    <a:pt x="742" y="818"/>
                  </a:cubicBezTo>
                  <a:cubicBezTo>
                    <a:pt x="491" y="585"/>
                    <a:pt x="294" y="317"/>
                    <a:pt x="115" y="30"/>
                  </a:cubicBezTo>
                  <a:cubicBezTo>
                    <a:pt x="105" y="9"/>
                    <a:pt x="89" y="0"/>
                    <a:pt x="7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95" name="Google Shape;668;p38"/>
            <p:cNvSpPr/>
            <p:nvPr/>
          </p:nvSpPr>
          <p:spPr>
            <a:xfrm>
              <a:off x="3754488" y="3208064"/>
              <a:ext cx="56785" cy="64084"/>
            </a:xfrm>
            <a:custGeom>
              <a:avLst/>
              <a:gdLst/>
              <a:ahLst/>
              <a:cxnLst/>
              <a:rect l="l" t="t" r="r" b="b"/>
              <a:pathLst>
                <a:path w="1011" h="1141" extrusionOk="0">
                  <a:moveTo>
                    <a:pt x="67" y="1"/>
                  </a:moveTo>
                  <a:cubicBezTo>
                    <a:pt x="28" y="1"/>
                    <a:pt x="0" y="59"/>
                    <a:pt x="40" y="99"/>
                  </a:cubicBezTo>
                  <a:cubicBezTo>
                    <a:pt x="183" y="278"/>
                    <a:pt x="397" y="349"/>
                    <a:pt x="559" y="493"/>
                  </a:cubicBezTo>
                  <a:cubicBezTo>
                    <a:pt x="702" y="672"/>
                    <a:pt x="827" y="868"/>
                    <a:pt x="881" y="1101"/>
                  </a:cubicBezTo>
                  <a:cubicBezTo>
                    <a:pt x="894" y="1128"/>
                    <a:pt x="918" y="1140"/>
                    <a:pt x="941" y="1140"/>
                  </a:cubicBezTo>
                  <a:cubicBezTo>
                    <a:pt x="978" y="1140"/>
                    <a:pt x="1010" y="1109"/>
                    <a:pt x="988" y="1065"/>
                  </a:cubicBezTo>
                  <a:cubicBezTo>
                    <a:pt x="934" y="833"/>
                    <a:pt x="809" y="618"/>
                    <a:pt x="648" y="439"/>
                  </a:cubicBezTo>
                  <a:cubicBezTo>
                    <a:pt x="487" y="278"/>
                    <a:pt x="254" y="206"/>
                    <a:pt x="111" y="27"/>
                  </a:cubicBezTo>
                  <a:cubicBezTo>
                    <a:pt x="97" y="8"/>
                    <a:pt x="81" y="1"/>
                    <a:pt x="6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96" name="Google Shape;669;p38"/>
            <p:cNvSpPr/>
            <p:nvPr/>
          </p:nvSpPr>
          <p:spPr>
            <a:xfrm>
              <a:off x="3404177" y="3090733"/>
              <a:ext cx="83633" cy="85820"/>
            </a:xfrm>
            <a:custGeom>
              <a:avLst/>
              <a:gdLst/>
              <a:ahLst/>
              <a:cxnLst/>
              <a:rect l="l" t="t" r="r" b="b"/>
              <a:pathLst>
                <a:path w="1489" h="1528" extrusionOk="0">
                  <a:moveTo>
                    <a:pt x="1400" y="0"/>
                  </a:moveTo>
                  <a:cubicBezTo>
                    <a:pt x="1383" y="0"/>
                    <a:pt x="1366" y="7"/>
                    <a:pt x="1355" y="23"/>
                  </a:cubicBezTo>
                  <a:cubicBezTo>
                    <a:pt x="1194" y="309"/>
                    <a:pt x="1015" y="595"/>
                    <a:pt x="819" y="864"/>
                  </a:cubicBezTo>
                  <a:cubicBezTo>
                    <a:pt x="622" y="1114"/>
                    <a:pt x="371" y="1293"/>
                    <a:pt x="67" y="1418"/>
                  </a:cubicBezTo>
                  <a:cubicBezTo>
                    <a:pt x="1" y="1435"/>
                    <a:pt x="26" y="1528"/>
                    <a:pt x="87" y="1528"/>
                  </a:cubicBezTo>
                  <a:cubicBezTo>
                    <a:pt x="92" y="1528"/>
                    <a:pt x="97" y="1527"/>
                    <a:pt x="103" y="1526"/>
                  </a:cubicBezTo>
                  <a:cubicBezTo>
                    <a:pt x="407" y="1401"/>
                    <a:pt x="675" y="1204"/>
                    <a:pt x="872" y="953"/>
                  </a:cubicBezTo>
                  <a:cubicBezTo>
                    <a:pt x="1087" y="685"/>
                    <a:pt x="1284" y="380"/>
                    <a:pt x="1463" y="76"/>
                  </a:cubicBezTo>
                  <a:cubicBezTo>
                    <a:pt x="1488" y="38"/>
                    <a:pt x="1442" y="0"/>
                    <a:pt x="140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97" name="Google Shape;670;p38"/>
            <p:cNvSpPr/>
            <p:nvPr/>
          </p:nvSpPr>
          <p:spPr>
            <a:xfrm>
              <a:off x="3466185" y="3135329"/>
              <a:ext cx="21512" cy="27465"/>
            </a:xfrm>
            <a:custGeom>
              <a:avLst/>
              <a:gdLst/>
              <a:ahLst/>
              <a:cxnLst/>
              <a:rect l="l" t="t" r="r" b="b"/>
              <a:pathLst>
                <a:path w="383" h="489" extrusionOk="0">
                  <a:moveTo>
                    <a:pt x="316" y="0"/>
                  </a:moveTo>
                  <a:cubicBezTo>
                    <a:pt x="299" y="0"/>
                    <a:pt x="281" y="10"/>
                    <a:pt x="269" y="34"/>
                  </a:cubicBezTo>
                  <a:cubicBezTo>
                    <a:pt x="180" y="159"/>
                    <a:pt x="108" y="267"/>
                    <a:pt x="19" y="392"/>
                  </a:cubicBezTo>
                  <a:cubicBezTo>
                    <a:pt x="1" y="428"/>
                    <a:pt x="19" y="463"/>
                    <a:pt x="37" y="481"/>
                  </a:cubicBezTo>
                  <a:cubicBezTo>
                    <a:pt x="47" y="486"/>
                    <a:pt x="58" y="489"/>
                    <a:pt x="68" y="489"/>
                  </a:cubicBezTo>
                  <a:cubicBezTo>
                    <a:pt x="92" y="489"/>
                    <a:pt x="113" y="476"/>
                    <a:pt x="126" y="463"/>
                  </a:cubicBezTo>
                  <a:lnTo>
                    <a:pt x="359" y="88"/>
                  </a:lnTo>
                  <a:cubicBezTo>
                    <a:pt x="383" y="40"/>
                    <a:pt x="351" y="0"/>
                    <a:pt x="31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98" name="Google Shape;671;p38"/>
            <p:cNvSpPr/>
            <p:nvPr/>
          </p:nvSpPr>
          <p:spPr>
            <a:xfrm>
              <a:off x="3501963" y="3072479"/>
              <a:ext cx="19602" cy="26791"/>
            </a:xfrm>
            <a:custGeom>
              <a:avLst/>
              <a:gdLst/>
              <a:ahLst/>
              <a:cxnLst/>
              <a:rect l="l" t="t" r="r" b="b"/>
              <a:pathLst>
                <a:path w="349" h="477" extrusionOk="0">
                  <a:moveTo>
                    <a:pt x="299" y="0"/>
                  </a:moveTo>
                  <a:cubicBezTo>
                    <a:pt x="275" y="0"/>
                    <a:pt x="253" y="13"/>
                    <a:pt x="241" y="25"/>
                  </a:cubicBezTo>
                  <a:lnTo>
                    <a:pt x="26" y="383"/>
                  </a:lnTo>
                  <a:cubicBezTo>
                    <a:pt x="0" y="435"/>
                    <a:pt x="39" y="477"/>
                    <a:pt x="76" y="477"/>
                  </a:cubicBezTo>
                  <a:cubicBezTo>
                    <a:pt x="91" y="477"/>
                    <a:pt x="105" y="470"/>
                    <a:pt x="115" y="455"/>
                  </a:cubicBezTo>
                  <a:cubicBezTo>
                    <a:pt x="187" y="330"/>
                    <a:pt x="259" y="204"/>
                    <a:pt x="348" y="79"/>
                  </a:cubicBezTo>
                  <a:cubicBezTo>
                    <a:pt x="348" y="61"/>
                    <a:pt x="348" y="25"/>
                    <a:pt x="330" y="8"/>
                  </a:cubicBezTo>
                  <a:cubicBezTo>
                    <a:pt x="320" y="2"/>
                    <a:pt x="309" y="0"/>
                    <a:pt x="29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199" name="Google Shape;672;p38"/>
            <p:cNvSpPr/>
            <p:nvPr/>
          </p:nvSpPr>
          <p:spPr>
            <a:xfrm>
              <a:off x="3508984" y="3098821"/>
              <a:ext cx="42687" cy="67566"/>
            </a:xfrm>
            <a:custGeom>
              <a:avLst/>
              <a:gdLst/>
              <a:ahLst/>
              <a:cxnLst/>
              <a:rect l="l" t="t" r="r" b="b"/>
              <a:pathLst>
                <a:path w="760" h="1203" extrusionOk="0">
                  <a:moveTo>
                    <a:pt x="695" y="1"/>
                  </a:moveTo>
                  <a:cubicBezTo>
                    <a:pt x="677" y="1"/>
                    <a:pt x="659" y="12"/>
                    <a:pt x="653" y="40"/>
                  </a:cubicBezTo>
                  <a:cubicBezTo>
                    <a:pt x="599" y="469"/>
                    <a:pt x="366" y="827"/>
                    <a:pt x="44" y="1095"/>
                  </a:cubicBezTo>
                  <a:cubicBezTo>
                    <a:pt x="1" y="1124"/>
                    <a:pt x="27" y="1200"/>
                    <a:pt x="67" y="1200"/>
                  </a:cubicBezTo>
                  <a:cubicBezTo>
                    <a:pt x="77" y="1200"/>
                    <a:pt x="87" y="1195"/>
                    <a:pt x="98" y="1185"/>
                  </a:cubicBezTo>
                  <a:lnTo>
                    <a:pt x="98" y="1203"/>
                  </a:lnTo>
                  <a:cubicBezTo>
                    <a:pt x="456" y="917"/>
                    <a:pt x="688" y="523"/>
                    <a:pt x="760" y="75"/>
                  </a:cubicBezTo>
                  <a:cubicBezTo>
                    <a:pt x="760" y="31"/>
                    <a:pt x="726" y="1"/>
                    <a:pt x="695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00" name="Google Shape;673;p38"/>
            <p:cNvSpPr/>
            <p:nvPr/>
          </p:nvSpPr>
          <p:spPr>
            <a:xfrm>
              <a:off x="3532181" y="3260074"/>
              <a:ext cx="62234" cy="16344"/>
            </a:xfrm>
            <a:custGeom>
              <a:avLst/>
              <a:gdLst/>
              <a:ahLst/>
              <a:cxnLst/>
              <a:rect l="l" t="t" r="r" b="b"/>
              <a:pathLst>
                <a:path w="1108" h="291" extrusionOk="0">
                  <a:moveTo>
                    <a:pt x="430" y="1"/>
                  </a:moveTo>
                  <a:cubicBezTo>
                    <a:pt x="387" y="1"/>
                    <a:pt x="347" y="5"/>
                    <a:pt x="311" y="14"/>
                  </a:cubicBezTo>
                  <a:cubicBezTo>
                    <a:pt x="222" y="50"/>
                    <a:pt x="132" y="86"/>
                    <a:pt x="61" y="139"/>
                  </a:cubicBezTo>
                  <a:cubicBezTo>
                    <a:pt x="1" y="169"/>
                    <a:pt x="41" y="237"/>
                    <a:pt x="88" y="237"/>
                  </a:cubicBezTo>
                  <a:cubicBezTo>
                    <a:pt x="97" y="237"/>
                    <a:pt x="106" y="234"/>
                    <a:pt x="114" y="229"/>
                  </a:cubicBezTo>
                  <a:cubicBezTo>
                    <a:pt x="219" y="154"/>
                    <a:pt x="348" y="117"/>
                    <a:pt x="481" y="117"/>
                  </a:cubicBezTo>
                  <a:cubicBezTo>
                    <a:pt x="508" y="117"/>
                    <a:pt x="535" y="118"/>
                    <a:pt x="562" y="121"/>
                  </a:cubicBezTo>
                  <a:cubicBezTo>
                    <a:pt x="705" y="157"/>
                    <a:pt x="866" y="211"/>
                    <a:pt x="1009" y="282"/>
                  </a:cubicBezTo>
                  <a:cubicBezTo>
                    <a:pt x="1018" y="288"/>
                    <a:pt x="1026" y="291"/>
                    <a:pt x="1035" y="291"/>
                  </a:cubicBezTo>
                  <a:cubicBezTo>
                    <a:pt x="1077" y="291"/>
                    <a:pt x="1108" y="223"/>
                    <a:pt x="1063" y="193"/>
                  </a:cubicBezTo>
                  <a:cubicBezTo>
                    <a:pt x="902" y="103"/>
                    <a:pt x="741" y="32"/>
                    <a:pt x="562" y="14"/>
                  </a:cubicBezTo>
                  <a:cubicBezTo>
                    <a:pt x="517" y="5"/>
                    <a:pt x="472" y="1"/>
                    <a:pt x="43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01" name="Google Shape;674;p38"/>
            <p:cNvSpPr/>
            <p:nvPr/>
          </p:nvSpPr>
          <p:spPr>
            <a:xfrm>
              <a:off x="3463209" y="2831751"/>
              <a:ext cx="43586" cy="115644"/>
            </a:xfrm>
            <a:custGeom>
              <a:avLst/>
              <a:gdLst/>
              <a:ahLst/>
              <a:cxnLst/>
              <a:rect l="l" t="t" r="r" b="b"/>
              <a:pathLst>
                <a:path w="776" h="2059" extrusionOk="0">
                  <a:moveTo>
                    <a:pt x="691" y="0"/>
                  </a:moveTo>
                  <a:cubicBezTo>
                    <a:pt x="680" y="0"/>
                    <a:pt x="670" y="5"/>
                    <a:pt x="662" y="17"/>
                  </a:cubicBezTo>
                  <a:cubicBezTo>
                    <a:pt x="412" y="303"/>
                    <a:pt x="72" y="554"/>
                    <a:pt x="18" y="947"/>
                  </a:cubicBezTo>
                  <a:cubicBezTo>
                    <a:pt x="0" y="1162"/>
                    <a:pt x="36" y="1377"/>
                    <a:pt x="125" y="1556"/>
                  </a:cubicBezTo>
                  <a:cubicBezTo>
                    <a:pt x="179" y="1663"/>
                    <a:pt x="233" y="1770"/>
                    <a:pt x="304" y="1878"/>
                  </a:cubicBezTo>
                  <a:cubicBezTo>
                    <a:pt x="340" y="1949"/>
                    <a:pt x="376" y="2021"/>
                    <a:pt x="465" y="2057"/>
                  </a:cubicBezTo>
                  <a:cubicBezTo>
                    <a:pt x="471" y="2058"/>
                    <a:pt x="477" y="2058"/>
                    <a:pt x="482" y="2058"/>
                  </a:cubicBezTo>
                  <a:cubicBezTo>
                    <a:pt x="557" y="2058"/>
                    <a:pt x="568" y="1948"/>
                    <a:pt x="501" y="1931"/>
                  </a:cubicBezTo>
                  <a:cubicBezTo>
                    <a:pt x="430" y="1914"/>
                    <a:pt x="358" y="1752"/>
                    <a:pt x="340" y="1717"/>
                  </a:cubicBezTo>
                  <a:cubicBezTo>
                    <a:pt x="287" y="1627"/>
                    <a:pt x="233" y="1520"/>
                    <a:pt x="197" y="1430"/>
                  </a:cubicBezTo>
                  <a:cubicBezTo>
                    <a:pt x="125" y="1251"/>
                    <a:pt x="108" y="1055"/>
                    <a:pt x="143" y="858"/>
                  </a:cubicBezTo>
                  <a:cubicBezTo>
                    <a:pt x="233" y="536"/>
                    <a:pt x="519" y="339"/>
                    <a:pt x="734" y="106"/>
                  </a:cubicBezTo>
                  <a:cubicBezTo>
                    <a:pt x="776" y="64"/>
                    <a:pt x="730" y="0"/>
                    <a:pt x="691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02" name="Google Shape;675;p38"/>
            <p:cNvSpPr/>
            <p:nvPr/>
          </p:nvSpPr>
          <p:spPr>
            <a:xfrm>
              <a:off x="3498369" y="2870168"/>
              <a:ext cx="13143" cy="29880"/>
            </a:xfrm>
            <a:custGeom>
              <a:avLst/>
              <a:gdLst/>
              <a:ahLst/>
              <a:cxnLst/>
              <a:rect l="l" t="t" r="r" b="b"/>
              <a:pathLst>
                <a:path w="234" h="532" extrusionOk="0">
                  <a:moveTo>
                    <a:pt x="154" y="1"/>
                  </a:moveTo>
                  <a:cubicBezTo>
                    <a:pt x="135" y="1"/>
                    <a:pt x="118" y="10"/>
                    <a:pt x="108" y="31"/>
                  </a:cubicBezTo>
                  <a:cubicBezTo>
                    <a:pt x="54" y="174"/>
                    <a:pt x="1" y="317"/>
                    <a:pt x="1" y="478"/>
                  </a:cubicBezTo>
                  <a:cubicBezTo>
                    <a:pt x="1" y="514"/>
                    <a:pt x="36" y="532"/>
                    <a:pt x="54" y="532"/>
                  </a:cubicBezTo>
                  <a:cubicBezTo>
                    <a:pt x="90" y="532"/>
                    <a:pt x="108" y="514"/>
                    <a:pt x="108" y="478"/>
                  </a:cubicBezTo>
                  <a:cubicBezTo>
                    <a:pt x="126" y="353"/>
                    <a:pt x="144" y="210"/>
                    <a:pt x="215" y="84"/>
                  </a:cubicBezTo>
                  <a:cubicBezTo>
                    <a:pt x="233" y="66"/>
                    <a:pt x="215" y="31"/>
                    <a:pt x="197" y="13"/>
                  </a:cubicBezTo>
                  <a:cubicBezTo>
                    <a:pt x="183" y="5"/>
                    <a:pt x="168" y="1"/>
                    <a:pt x="15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03" name="Google Shape;676;p38"/>
            <p:cNvSpPr/>
            <p:nvPr/>
          </p:nvSpPr>
          <p:spPr>
            <a:xfrm>
              <a:off x="3516791" y="2804173"/>
              <a:ext cx="160021" cy="148781"/>
            </a:xfrm>
            <a:custGeom>
              <a:avLst/>
              <a:gdLst/>
              <a:ahLst/>
              <a:cxnLst/>
              <a:rect l="l" t="t" r="r" b="b"/>
              <a:pathLst>
                <a:path w="2849" h="2649" extrusionOk="0">
                  <a:moveTo>
                    <a:pt x="339" y="0"/>
                  </a:moveTo>
                  <a:cubicBezTo>
                    <a:pt x="249" y="0"/>
                    <a:pt x="158" y="8"/>
                    <a:pt x="66" y="24"/>
                  </a:cubicBezTo>
                  <a:cubicBezTo>
                    <a:pt x="0" y="41"/>
                    <a:pt x="26" y="134"/>
                    <a:pt x="86" y="134"/>
                  </a:cubicBezTo>
                  <a:cubicBezTo>
                    <a:pt x="91" y="134"/>
                    <a:pt x="97" y="133"/>
                    <a:pt x="102" y="132"/>
                  </a:cubicBezTo>
                  <a:lnTo>
                    <a:pt x="84" y="132"/>
                  </a:lnTo>
                  <a:cubicBezTo>
                    <a:pt x="171" y="116"/>
                    <a:pt x="257" y="108"/>
                    <a:pt x="341" y="108"/>
                  </a:cubicBezTo>
                  <a:cubicBezTo>
                    <a:pt x="921" y="108"/>
                    <a:pt x="1447" y="462"/>
                    <a:pt x="1838" y="883"/>
                  </a:cubicBezTo>
                  <a:cubicBezTo>
                    <a:pt x="2285" y="1367"/>
                    <a:pt x="2661" y="1939"/>
                    <a:pt x="2733" y="2601"/>
                  </a:cubicBezTo>
                  <a:cubicBezTo>
                    <a:pt x="2733" y="2630"/>
                    <a:pt x="2768" y="2649"/>
                    <a:pt x="2799" y="2649"/>
                  </a:cubicBezTo>
                  <a:cubicBezTo>
                    <a:pt x="2826" y="2649"/>
                    <a:pt x="2848" y="2635"/>
                    <a:pt x="2840" y="2601"/>
                  </a:cubicBezTo>
                  <a:cubicBezTo>
                    <a:pt x="2768" y="1903"/>
                    <a:pt x="2357" y="1277"/>
                    <a:pt x="1892" y="776"/>
                  </a:cubicBezTo>
                  <a:cubicBezTo>
                    <a:pt x="1487" y="341"/>
                    <a:pt x="935" y="0"/>
                    <a:pt x="33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04" name="Google Shape;677;p38"/>
            <p:cNvSpPr/>
            <p:nvPr/>
          </p:nvSpPr>
          <p:spPr>
            <a:xfrm>
              <a:off x="3584304" y="2794119"/>
              <a:ext cx="101101" cy="99918"/>
            </a:xfrm>
            <a:custGeom>
              <a:avLst/>
              <a:gdLst/>
              <a:ahLst/>
              <a:cxnLst/>
              <a:rect l="l" t="t" r="r" b="b"/>
              <a:pathLst>
                <a:path w="1800" h="1779" extrusionOk="0">
                  <a:moveTo>
                    <a:pt x="57" y="0"/>
                  </a:moveTo>
                  <a:cubicBezTo>
                    <a:pt x="6" y="0"/>
                    <a:pt x="0" y="98"/>
                    <a:pt x="63" y="114"/>
                  </a:cubicBezTo>
                  <a:cubicBezTo>
                    <a:pt x="260" y="168"/>
                    <a:pt x="475" y="257"/>
                    <a:pt x="672" y="365"/>
                  </a:cubicBezTo>
                  <a:cubicBezTo>
                    <a:pt x="868" y="454"/>
                    <a:pt x="1047" y="561"/>
                    <a:pt x="1226" y="687"/>
                  </a:cubicBezTo>
                  <a:cubicBezTo>
                    <a:pt x="1495" y="973"/>
                    <a:pt x="1674" y="1331"/>
                    <a:pt x="1674" y="1725"/>
                  </a:cubicBezTo>
                  <a:cubicBezTo>
                    <a:pt x="1674" y="1760"/>
                    <a:pt x="1705" y="1778"/>
                    <a:pt x="1736" y="1778"/>
                  </a:cubicBezTo>
                  <a:cubicBezTo>
                    <a:pt x="1768" y="1778"/>
                    <a:pt x="1799" y="1760"/>
                    <a:pt x="1799" y="1725"/>
                  </a:cubicBezTo>
                  <a:cubicBezTo>
                    <a:pt x="1781" y="1313"/>
                    <a:pt x="1602" y="919"/>
                    <a:pt x="1316" y="633"/>
                  </a:cubicBezTo>
                  <a:cubicBezTo>
                    <a:pt x="1137" y="490"/>
                    <a:pt x="940" y="365"/>
                    <a:pt x="743" y="275"/>
                  </a:cubicBezTo>
                  <a:cubicBezTo>
                    <a:pt x="528" y="168"/>
                    <a:pt x="314" y="78"/>
                    <a:pt x="81" y="7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05" name="Google Shape;678;p38"/>
            <p:cNvSpPr/>
            <p:nvPr/>
          </p:nvSpPr>
          <p:spPr>
            <a:xfrm>
              <a:off x="3664790" y="2789008"/>
              <a:ext cx="37014" cy="24544"/>
            </a:xfrm>
            <a:custGeom>
              <a:avLst/>
              <a:gdLst/>
              <a:ahLst/>
              <a:cxnLst/>
              <a:rect l="l" t="t" r="r" b="b"/>
              <a:pathLst>
                <a:path w="659" h="437" extrusionOk="0">
                  <a:moveTo>
                    <a:pt x="87" y="1"/>
                  </a:moveTo>
                  <a:cubicBezTo>
                    <a:pt x="31" y="1"/>
                    <a:pt x="0" y="85"/>
                    <a:pt x="62" y="116"/>
                  </a:cubicBezTo>
                  <a:cubicBezTo>
                    <a:pt x="223" y="187"/>
                    <a:pt x="384" y="294"/>
                    <a:pt x="527" y="420"/>
                  </a:cubicBezTo>
                  <a:cubicBezTo>
                    <a:pt x="539" y="432"/>
                    <a:pt x="553" y="437"/>
                    <a:pt x="566" y="437"/>
                  </a:cubicBezTo>
                  <a:cubicBezTo>
                    <a:pt x="613" y="437"/>
                    <a:pt x="658" y="376"/>
                    <a:pt x="617" y="348"/>
                  </a:cubicBezTo>
                  <a:cubicBezTo>
                    <a:pt x="456" y="205"/>
                    <a:pt x="294" y="98"/>
                    <a:pt x="115" y="8"/>
                  </a:cubicBezTo>
                  <a:cubicBezTo>
                    <a:pt x="105" y="3"/>
                    <a:pt x="96" y="1"/>
                    <a:pt x="8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06" name="Google Shape;679;p38"/>
            <p:cNvSpPr/>
            <p:nvPr/>
          </p:nvSpPr>
          <p:spPr>
            <a:xfrm>
              <a:off x="3564702" y="2848825"/>
              <a:ext cx="23534" cy="109915"/>
            </a:xfrm>
            <a:custGeom>
              <a:avLst/>
              <a:gdLst/>
              <a:ahLst/>
              <a:cxnLst/>
              <a:rect l="l" t="t" r="r" b="b"/>
              <a:pathLst>
                <a:path w="419" h="1957" extrusionOk="0">
                  <a:moveTo>
                    <a:pt x="352" y="1"/>
                  </a:moveTo>
                  <a:cubicBezTo>
                    <a:pt x="335" y="1"/>
                    <a:pt x="317" y="11"/>
                    <a:pt x="305" y="35"/>
                  </a:cubicBezTo>
                  <a:lnTo>
                    <a:pt x="287" y="35"/>
                  </a:lnTo>
                  <a:cubicBezTo>
                    <a:pt x="72" y="536"/>
                    <a:pt x="1" y="1108"/>
                    <a:pt x="90" y="1645"/>
                  </a:cubicBezTo>
                  <a:cubicBezTo>
                    <a:pt x="90" y="1788"/>
                    <a:pt x="180" y="1896"/>
                    <a:pt x="287" y="1950"/>
                  </a:cubicBezTo>
                  <a:cubicBezTo>
                    <a:pt x="297" y="1955"/>
                    <a:pt x="306" y="1957"/>
                    <a:pt x="315" y="1957"/>
                  </a:cubicBezTo>
                  <a:cubicBezTo>
                    <a:pt x="366" y="1957"/>
                    <a:pt x="384" y="1873"/>
                    <a:pt x="323" y="1842"/>
                  </a:cubicBezTo>
                  <a:cubicBezTo>
                    <a:pt x="197" y="1806"/>
                    <a:pt x="180" y="1556"/>
                    <a:pt x="180" y="1448"/>
                  </a:cubicBezTo>
                  <a:cubicBezTo>
                    <a:pt x="162" y="1305"/>
                    <a:pt x="162" y="1162"/>
                    <a:pt x="180" y="1001"/>
                  </a:cubicBezTo>
                  <a:cubicBezTo>
                    <a:pt x="197" y="697"/>
                    <a:pt x="269" y="375"/>
                    <a:pt x="394" y="88"/>
                  </a:cubicBezTo>
                  <a:cubicBezTo>
                    <a:pt x="418" y="41"/>
                    <a:pt x="386" y="1"/>
                    <a:pt x="35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07" name="Google Shape;680;p38"/>
            <p:cNvSpPr/>
            <p:nvPr/>
          </p:nvSpPr>
          <p:spPr>
            <a:xfrm>
              <a:off x="3602895" y="2872302"/>
              <a:ext cx="16569" cy="86438"/>
            </a:xfrm>
            <a:custGeom>
              <a:avLst/>
              <a:gdLst/>
              <a:ahLst/>
              <a:cxnLst/>
              <a:rect l="l" t="t" r="r" b="b"/>
              <a:pathLst>
                <a:path w="295" h="1539" extrusionOk="0">
                  <a:moveTo>
                    <a:pt x="116" y="1"/>
                  </a:moveTo>
                  <a:cubicBezTo>
                    <a:pt x="93" y="1"/>
                    <a:pt x="72" y="15"/>
                    <a:pt x="72" y="46"/>
                  </a:cubicBezTo>
                  <a:cubicBezTo>
                    <a:pt x="19" y="315"/>
                    <a:pt x="1" y="601"/>
                    <a:pt x="19" y="869"/>
                  </a:cubicBezTo>
                  <a:cubicBezTo>
                    <a:pt x="19" y="1013"/>
                    <a:pt x="36" y="1138"/>
                    <a:pt x="54" y="1281"/>
                  </a:cubicBezTo>
                  <a:cubicBezTo>
                    <a:pt x="90" y="1406"/>
                    <a:pt x="90" y="1496"/>
                    <a:pt x="197" y="1532"/>
                  </a:cubicBezTo>
                  <a:cubicBezTo>
                    <a:pt x="207" y="1537"/>
                    <a:pt x="217" y="1539"/>
                    <a:pt x="225" y="1539"/>
                  </a:cubicBezTo>
                  <a:cubicBezTo>
                    <a:pt x="277" y="1539"/>
                    <a:pt x="295" y="1455"/>
                    <a:pt x="233" y="1424"/>
                  </a:cubicBezTo>
                  <a:cubicBezTo>
                    <a:pt x="162" y="1406"/>
                    <a:pt x="180" y="1317"/>
                    <a:pt x="180" y="1281"/>
                  </a:cubicBezTo>
                  <a:cubicBezTo>
                    <a:pt x="180" y="1245"/>
                    <a:pt x="162" y="1174"/>
                    <a:pt x="144" y="1120"/>
                  </a:cubicBezTo>
                  <a:cubicBezTo>
                    <a:pt x="144" y="995"/>
                    <a:pt x="126" y="887"/>
                    <a:pt x="126" y="762"/>
                  </a:cubicBezTo>
                  <a:cubicBezTo>
                    <a:pt x="126" y="529"/>
                    <a:pt x="144" y="297"/>
                    <a:pt x="180" y="64"/>
                  </a:cubicBezTo>
                  <a:cubicBezTo>
                    <a:pt x="180" y="24"/>
                    <a:pt x="146" y="1"/>
                    <a:pt x="116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08" name="Google Shape;681;p38"/>
            <p:cNvSpPr/>
            <p:nvPr/>
          </p:nvSpPr>
          <p:spPr>
            <a:xfrm>
              <a:off x="3439057" y="2699872"/>
              <a:ext cx="107617" cy="118508"/>
            </a:xfrm>
            <a:custGeom>
              <a:avLst/>
              <a:gdLst/>
              <a:ahLst/>
              <a:cxnLst/>
              <a:rect l="l" t="t" r="r" b="b"/>
              <a:pathLst>
                <a:path w="1916" h="2110" extrusionOk="0">
                  <a:moveTo>
                    <a:pt x="1872" y="1"/>
                  </a:moveTo>
                  <a:cubicBezTo>
                    <a:pt x="1869" y="1"/>
                    <a:pt x="1865" y="1"/>
                    <a:pt x="1862" y="3"/>
                  </a:cubicBezTo>
                  <a:cubicBezTo>
                    <a:pt x="1379" y="74"/>
                    <a:pt x="949" y="325"/>
                    <a:pt x="645" y="700"/>
                  </a:cubicBezTo>
                  <a:cubicBezTo>
                    <a:pt x="323" y="1076"/>
                    <a:pt x="1" y="1524"/>
                    <a:pt x="37" y="2043"/>
                  </a:cubicBezTo>
                  <a:cubicBezTo>
                    <a:pt x="37" y="2087"/>
                    <a:pt x="63" y="2110"/>
                    <a:pt x="90" y="2110"/>
                  </a:cubicBezTo>
                  <a:cubicBezTo>
                    <a:pt x="117" y="2110"/>
                    <a:pt x="144" y="2087"/>
                    <a:pt x="144" y="2043"/>
                  </a:cubicBezTo>
                  <a:lnTo>
                    <a:pt x="162" y="2043"/>
                  </a:lnTo>
                  <a:cubicBezTo>
                    <a:pt x="126" y="1559"/>
                    <a:pt x="430" y="1130"/>
                    <a:pt x="734" y="790"/>
                  </a:cubicBezTo>
                  <a:cubicBezTo>
                    <a:pt x="1003" y="432"/>
                    <a:pt x="1414" y="181"/>
                    <a:pt x="1862" y="110"/>
                  </a:cubicBezTo>
                  <a:cubicBezTo>
                    <a:pt x="1912" y="110"/>
                    <a:pt x="1915" y="1"/>
                    <a:pt x="187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09" name="Google Shape;682;p38"/>
            <p:cNvSpPr/>
            <p:nvPr/>
          </p:nvSpPr>
          <p:spPr>
            <a:xfrm>
              <a:off x="3706297" y="2833435"/>
              <a:ext cx="30330" cy="120137"/>
            </a:xfrm>
            <a:custGeom>
              <a:avLst/>
              <a:gdLst/>
              <a:ahLst/>
              <a:cxnLst/>
              <a:rect l="l" t="t" r="r" b="b"/>
              <a:pathLst>
                <a:path w="540" h="2139" extrusionOk="0">
                  <a:moveTo>
                    <a:pt x="84" y="0"/>
                  </a:moveTo>
                  <a:cubicBezTo>
                    <a:pt x="43" y="0"/>
                    <a:pt x="1" y="38"/>
                    <a:pt x="39" y="76"/>
                  </a:cubicBezTo>
                  <a:cubicBezTo>
                    <a:pt x="235" y="345"/>
                    <a:pt x="361" y="649"/>
                    <a:pt x="397" y="971"/>
                  </a:cubicBezTo>
                  <a:cubicBezTo>
                    <a:pt x="432" y="1329"/>
                    <a:pt x="414" y="1705"/>
                    <a:pt x="343" y="2080"/>
                  </a:cubicBezTo>
                  <a:cubicBezTo>
                    <a:pt x="343" y="2113"/>
                    <a:pt x="375" y="2138"/>
                    <a:pt x="405" y="2138"/>
                  </a:cubicBezTo>
                  <a:cubicBezTo>
                    <a:pt x="424" y="2138"/>
                    <a:pt x="443" y="2127"/>
                    <a:pt x="450" y="2098"/>
                  </a:cubicBezTo>
                  <a:cubicBezTo>
                    <a:pt x="522" y="1722"/>
                    <a:pt x="540" y="1347"/>
                    <a:pt x="522" y="953"/>
                  </a:cubicBezTo>
                  <a:cubicBezTo>
                    <a:pt x="468" y="613"/>
                    <a:pt x="325" y="291"/>
                    <a:pt x="128" y="22"/>
                  </a:cubicBezTo>
                  <a:cubicBezTo>
                    <a:pt x="118" y="7"/>
                    <a:pt x="101" y="0"/>
                    <a:pt x="84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10" name="Google Shape;683;p38"/>
            <p:cNvSpPr/>
            <p:nvPr/>
          </p:nvSpPr>
          <p:spPr>
            <a:xfrm>
              <a:off x="3510445" y="3235697"/>
              <a:ext cx="18142" cy="12132"/>
            </a:xfrm>
            <a:custGeom>
              <a:avLst/>
              <a:gdLst/>
              <a:ahLst/>
              <a:cxnLst/>
              <a:rect l="l" t="t" r="r" b="b"/>
              <a:pathLst>
                <a:path w="323" h="216" extrusionOk="0">
                  <a:moveTo>
                    <a:pt x="161" y="1"/>
                  </a:moveTo>
                  <a:cubicBezTo>
                    <a:pt x="0" y="1"/>
                    <a:pt x="0" y="215"/>
                    <a:pt x="161" y="215"/>
                  </a:cubicBezTo>
                  <a:cubicBezTo>
                    <a:pt x="322" y="215"/>
                    <a:pt x="322" y="1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11" name="Google Shape;684;p38"/>
            <p:cNvSpPr/>
            <p:nvPr/>
          </p:nvSpPr>
          <p:spPr>
            <a:xfrm>
              <a:off x="2798814" y="3719176"/>
              <a:ext cx="725740" cy="443423"/>
            </a:xfrm>
            <a:custGeom>
              <a:avLst/>
              <a:gdLst/>
              <a:ahLst/>
              <a:cxnLst/>
              <a:rect l="l" t="t" r="r" b="b"/>
              <a:pathLst>
                <a:path w="12921" h="7895" extrusionOk="0">
                  <a:moveTo>
                    <a:pt x="211" y="0"/>
                  </a:moveTo>
                  <a:cubicBezTo>
                    <a:pt x="157" y="0"/>
                    <a:pt x="99" y="36"/>
                    <a:pt x="90" y="108"/>
                  </a:cubicBezTo>
                  <a:lnTo>
                    <a:pt x="90" y="90"/>
                  </a:lnTo>
                  <a:lnTo>
                    <a:pt x="90" y="90"/>
                  </a:lnTo>
                  <a:cubicBezTo>
                    <a:pt x="0" y="931"/>
                    <a:pt x="555" y="1664"/>
                    <a:pt x="1217" y="2112"/>
                  </a:cubicBezTo>
                  <a:cubicBezTo>
                    <a:pt x="1593" y="2344"/>
                    <a:pt x="2005" y="2541"/>
                    <a:pt x="2416" y="2684"/>
                  </a:cubicBezTo>
                  <a:cubicBezTo>
                    <a:pt x="2900" y="2881"/>
                    <a:pt x="3383" y="3042"/>
                    <a:pt x="3866" y="3221"/>
                  </a:cubicBezTo>
                  <a:cubicBezTo>
                    <a:pt x="4832" y="3579"/>
                    <a:pt x="5799" y="3937"/>
                    <a:pt x="6783" y="4277"/>
                  </a:cubicBezTo>
                  <a:cubicBezTo>
                    <a:pt x="7266" y="4456"/>
                    <a:pt x="7749" y="4617"/>
                    <a:pt x="8232" y="4778"/>
                  </a:cubicBezTo>
                  <a:cubicBezTo>
                    <a:pt x="8465" y="4868"/>
                    <a:pt x="8715" y="4939"/>
                    <a:pt x="8948" y="5011"/>
                  </a:cubicBezTo>
                  <a:cubicBezTo>
                    <a:pt x="9199" y="5082"/>
                    <a:pt x="9431" y="5118"/>
                    <a:pt x="9664" y="5190"/>
                  </a:cubicBezTo>
                  <a:cubicBezTo>
                    <a:pt x="9932" y="5279"/>
                    <a:pt x="10183" y="5404"/>
                    <a:pt x="10415" y="5566"/>
                  </a:cubicBezTo>
                  <a:lnTo>
                    <a:pt x="11167" y="5995"/>
                  </a:lnTo>
                  <a:lnTo>
                    <a:pt x="12587" y="6830"/>
                  </a:lnTo>
                  <a:lnTo>
                    <a:pt x="12587" y="6830"/>
                  </a:lnTo>
                  <a:cubicBezTo>
                    <a:pt x="12500" y="6948"/>
                    <a:pt x="12385" y="7048"/>
                    <a:pt x="12259" y="7104"/>
                  </a:cubicBezTo>
                  <a:cubicBezTo>
                    <a:pt x="12169" y="7140"/>
                    <a:pt x="12205" y="7283"/>
                    <a:pt x="12294" y="7301"/>
                  </a:cubicBezTo>
                  <a:cubicBezTo>
                    <a:pt x="12418" y="7356"/>
                    <a:pt x="12551" y="7379"/>
                    <a:pt x="12687" y="7379"/>
                  </a:cubicBezTo>
                  <a:cubicBezTo>
                    <a:pt x="12688" y="7379"/>
                    <a:pt x="12689" y="7379"/>
                    <a:pt x="12690" y="7379"/>
                  </a:cubicBezTo>
                  <a:lnTo>
                    <a:pt x="12690" y="7379"/>
                  </a:lnTo>
                  <a:cubicBezTo>
                    <a:pt x="12669" y="7502"/>
                    <a:pt x="12635" y="7621"/>
                    <a:pt x="12581" y="7731"/>
                  </a:cubicBezTo>
                  <a:cubicBezTo>
                    <a:pt x="12532" y="7817"/>
                    <a:pt x="12609" y="7894"/>
                    <a:pt x="12685" y="7894"/>
                  </a:cubicBezTo>
                  <a:cubicBezTo>
                    <a:pt x="12720" y="7894"/>
                    <a:pt x="12755" y="7878"/>
                    <a:pt x="12778" y="7838"/>
                  </a:cubicBezTo>
                  <a:cubicBezTo>
                    <a:pt x="12867" y="7659"/>
                    <a:pt x="12921" y="7462"/>
                    <a:pt x="12921" y="7266"/>
                  </a:cubicBezTo>
                  <a:cubicBezTo>
                    <a:pt x="12921" y="7194"/>
                    <a:pt x="12885" y="7158"/>
                    <a:pt x="12813" y="7158"/>
                  </a:cubicBezTo>
                  <a:cubicBezTo>
                    <a:pt x="12785" y="7161"/>
                    <a:pt x="12756" y="7163"/>
                    <a:pt x="12728" y="7163"/>
                  </a:cubicBezTo>
                  <a:cubicBezTo>
                    <a:pt x="12685" y="7163"/>
                    <a:pt x="12642" y="7159"/>
                    <a:pt x="12599" y="7153"/>
                  </a:cubicBezTo>
                  <a:lnTo>
                    <a:pt x="12599" y="7153"/>
                  </a:lnTo>
                  <a:cubicBezTo>
                    <a:pt x="12702" y="7070"/>
                    <a:pt x="12785" y="6972"/>
                    <a:pt x="12849" y="6854"/>
                  </a:cubicBezTo>
                  <a:cubicBezTo>
                    <a:pt x="12867" y="6800"/>
                    <a:pt x="12849" y="6729"/>
                    <a:pt x="12813" y="6693"/>
                  </a:cubicBezTo>
                  <a:cubicBezTo>
                    <a:pt x="11937" y="6192"/>
                    <a:pt x="11078" y="5691"/>
                    <a:pt x="10201" y="5190"/>
                  </a:cubicBezTo>
                  <a:cubicBezTo>
                    <a:pt x="9789" y="4957"/>
                    <a:pt x="9342" y="4903"/>
                    <a:pt x="8876" y="4760"/>
                  </a:cubicBezTo>
                  <a:cubicBezTo>
                    <a:pt x="8429" y="4635"/>
                    <a:pt x="7946" y="4474"/>
                    <a:pt x="7499" y="4313"/>
                  </a:cubicBezTo>
                  <a:cubicBezTo>
                    <a:pt x="6532" y="3973"/>
                    <a:pt x="5566" y="3633"/>
                    <a:pt x="4617" y="3275"/>
                  </a:cubicBezTo>
                  <a:cubicBezTo>
                    <a:pt x="4152" y="3114"/>
                    <a:pt x="3687" y="2935"/>
                    <a:pt x="3222" y="2756"/>
                  </a:cubicBezTo>
                  <a:cubicBezTo>
                    <a:pt x="2738" y="2595"/>
                    <a:pt x="2327" y="2452"/>
                    <a:pt x="1897" y="2237"/>
                  </a:cubicBezTo>
                  <a:cubicBezTo>
                    <a:pt x="1074" y="1843"/>
                    <a:pt x="215" y="1128"/>
                    <a:pt x="305" y="108"/>
                  </a:cubicBezTo>
                  <a:cubicBezTo>
                    <a:pt x="314" y="36"/>
                    <a:pt x="264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12" name="Google Shape;685;p38"/>
            <p:cNvSpPr/>
            <p:nvPr/>
          </p:nvSpPr>
          <p:spPr>
            <a:xfrm>
              <a:off x="3389069" y="4163450"/>
              <a:ext cx="127276" cy="142210"/>
            </a:xfrm>
            <a:custGeom>
              <a:avLst/>
              <a:gdLst/>
              <a:ahLst/>
              <a:cxnLst/>
              <a:rect l="l" t="t" r="r" b="b"/>
              <a:pathLst>
                <a:path w="2266" h="2532" extrusionOk="0">
                  <a:moveTo>
                    <a:pt x="2106" y="0"/>
                  </a:moveTo>
                  <a:cubicBezTo>
                    <a:pt x="2081" y="0"/>
                    <a:pt x="2057" y="11"/>
                    <a:pt x="2036" y="36"/>
                  </a:cubicBezTo>
                  <a:cubicBezTo>
                    <a:pt x="1714" y="447"/>
                    <a:pt x="1392" y="859"/>
                    <a:pt x="1070" y="1252"/>
                  </a:cubicBezTo>
                  <a:cubicBezTo>
                    <a:pt x="765" y="1646"/>
                    <a:pt x="443" y="2004"/>
                    <a:pt x="85" y="2344"/>
                  </a:cubicBezTo>
                  <a:cubicBezTo>
                    <a:pt x="0" y="2415"/>
                    <a:pt x="84" y="2531"/>
                    <a:pt x="176" y="2531"/>
                  </a:cubicBezTo>
                  <a:cubicBezTo>
                    <a:pt x="200" y="2531"/>
                    <a:pt x="224" y="2524"/>
                    <a:pt x="246" y="2505"/>
                  </a:cubicBezTo>
                  <a:cubicBezTo>
                    <a:pt x="604" y="2165"/>
                    <a:pt x="927" y="1807"/>
                    <a:pt x="1231" y="1413"/>
                  </a:cubicBezTo>
                  <a:lnTo>
                    <a:pt x="2197" y="197"/>
                  </a:lnTo>
                  <a:cubicBezTo>
                    <a:pt x="2266" y="114"/>
                    <a:pt x="2187" y="0"/>
                    <a:pt x="2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13" name="Google Shape;686;p38"/>
            <p:cNvSpPr/>
            <p:nvPr/>
          </p:nvSpPr>
          <p:spPr>
            <a:xfrm>
              <a:off x="3184791" y="4606657"/>
              <a:ext cx="160864" cy="120642"/>
            </a:xfrm>
            <a:custGeom>
              <a:avLst/>
              <a:gdLst/>
              <a:ahLst/>
              <a:cxnLst/>
              <a:rect l="l" t="t" r="r" b="b"/>
              <a:pathLst>
                <a:path w="2864" h="2148" extrusionOk="0">
                  <a:moveTo>
                    <a:pt x="90" y="1"/>
                  </a:moveTo>
                  <a:cubicBezTo>
                    <a:pt x="72" y="54"/>
                    <a:pt x="54" y="108"/>
                    <a:pt x="54" y="162"/>
                  </a:cubicBezTo>
                  <a:cubicBezTo>
                    <a:pt x="0" y="287"/>
                    <a:pt x="0" y="412"/>
                    <a:pt x="36" y="537"/>
                  </a:cubicBezTo>
                  <a:cubicBezTo>
                    <a:pt x="90" y="645"/>
                    <a:pt x="161" y="734"/>
                    <a:pt x="251" y="806"/>
                  </a:cubicBezTo>
                  <a:cubicBezTo>
                    <a:pt x="1002" y="1450"/>
                    <a:pt x="1897" y="1915"/>
                    <a:pt x="2863" y="2148"/>
                  </a:cubicBezTo>
                  <a:lnTo>
                    <a:pt x="1879" y="1164"/>
                  </a:lnTo>
                  <a:cubicBezTo>
                    <a:pt x="1858" y="1167"/>
                    <a:pt x="1837" y="1168"/>
                    <a:pt x="1815" y="1168"/>
                  </a:cubicBezTo>
                  <a:cubicBezTo>
                    <a:pt x="1322" y="1168"/>
                    <a:pt x="501" y="429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14" name="Google Shape;687;p38"/>
            <p:cNvSpPr/>
            <p:nvPr/>
          </p:nvSpPr>
          <p:spPr>
            <a:xfrm>
              <a:off x="3739604" y="4692086"/>
              <a:ext cx="4044" cy="5111"/>
            </a:xfrm>
            <a:custGeom>
              <a:avLst/>
              <a:gdLst/>
              <a:ahLst/>
              <a:cxnLst/>
              <a:rect l="l" t="t" r="r" b="b"/>
              <a:pathLst>
                <a:path w="72" h="91" extrusionOk="0">
                  <a:moveTo>
                    <a:pt x="0" y="1"/>
                  </a:moveTo>
                  <a:lnTo>
                    <a:pt x="0" y="90"/>
                  </a:lnTo>
                  <a:lnTo>
                    <a:pt x="72" y="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84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15" name="Google Shape;688;p38"/>
            <p:cNvSpPr/>
            <p:nvPr/>
          </p:nvSpPr>
          <p:spPr>
            <a:xfrm>
              <a:off x="3755668" y="4595480"/>
              <a:ext cx="165919" cy="101715"/>
            </a:xfrm>
            <a:custGeom>
              <a:avLst/>
              <a:gdLst/>
              <a:ahLst/>
              <a:cxnLst/>
              <a:rect l="l" t="t" r="r" b="b"/>
              <a:pathLst>
                <a:path w="2954" h="1811" extrusionOk="0">
                  <a:moveTo>
                    <a:pt x="2884" y="0"/>
                  </a:moveTo>
                  <a:cubicBezTo>
                    <a:pt x="2348" y="0"/>
                    <a:pt x="1766" y="384"/>
                    <a:pt x="1200" y="504"/>
                  </a:cubicBezTo>
                  <a:cubicBezTo>
                    <a:pt x="1289" y="593"/>
                    <a:pt x="1325" y="718"/>
                    <a:pt x="1325" y="844"/>
                  </a:cubicBezTo>
                  <a:cubicBezTo>
                    <a:pt x="1289" y="897"/>
                    <a:pt x="448" y="1398"/>
                    <a:pt x="1" y="1649"/>
                  </a:cubicBezTo>
                  <a:lnTo>
                    <a:pt x="72" y="1685"/>
                  </a:lnTo>
                  <a:cubicBezTo>
                    <a:pt x="198" y="1756"/>
                    <a:pt x="341" y="1810"/>
                    <a:pt x="502" y="1810"/>
                  </a:cubicBezTo>
                  <a:cubicBezTo>
                    <a:pt x="627" y="1792"/>
                    <a:pt x="734" y="1756"/>
                    <a:pt x="842" y="1685"/>
                  </a:cubicBezTo>
                  <a:cubicBezTo>
                    <a:pt x="1629" y="1237"/>
                    <a:pt x="2345" y="665"/>
                    <a:pt x="2953" y="3"/>
                  </a:cubicBezTo>
                  <a:cubicBezTo>
                    <a:pt x="2930" y="1"/>
                    <a:pt x="2907" y="0"/>
                    <a:pt x="2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16" name="Google Shape;689;p38"/>
            <p:cNvSpPr/>
            <p:nvPr/>
          </p:nvSpPr>
          <p:spPr>
            <a:xfrm>
              <a:off x="3166705" y="3657561"/>
              <a:ext cx="2664642" cy="109241"/>
            </a:xfrm>
            <a:custGeom>
              <a:avLst/>
              <a:gdLst/>
              <a:ahLst/>
              <a:cxnLst/>
              <a:rect l="l" t="t" r="r" b="b"/>
              <a:pathLst>
                <a:path w="47441" h="1945" extrusionOk="0">
                  <a:moveTo>
                    <a:pt x="45565" y="1"/>
                  </a:moveTo>
                  <a:cubicBezTo>
                    <a:pt x="45385" y="1"/>
                    <a:pt x="45203" y="11"/>
                    <a:pt x="45024" y="23"/>
                  </a:cubicBezTo>
                  <a:cubicBezTo>
                    <a:pt x="36595" y="468"/>
                    <a:pt x="28166" y="690"/>
                    <a:pt x="19731" y="690"/>
                  </a:cubicBezTo>
                  <a:cubicBezTo>
                    <a:pt x="13212" y="690"/>
                    <a:pt x="6690" y="557"/>
                    <a:pt x="161" y="292"/>
                  </a:cubicBezTo>
                  <a:lnTo>
                    <a:pt x="0" y="274"/>
                  </a:lnTo>
                  <a:lnTo>
                    <a:pt x="0" y="274"/>
                  </a:lnTo>
                  <a:cubicBezTo>
                    <a:pt x="161" y="757"/>
                    <a:pt x="197" y="1276"/>
                    <a:pt x="143" y="1777"/>
                  </a:cubicBezTo>
                  <a:cubicBezTo>
                    <a:pt x="3750" y="1851"/>
                    <a:pt x="12810" y="1945"/>
                    <a:pt x="22108" y="1945"/>
                  </a:cubicBezTo>
                  <a:cubicBezTo>
                    <a:pt x="32972" y="1945"/>
                    <a:pt x="44159" y="1817"/>
                    <a:pt x="47351" y="1383"/>
                  </a:cubicBezTo>
                  <a:cubicBezTo>
                    <a:pt x="47440" y="865"/>
                    <a:pt x="47047" y="363"/>
                    <a:pt x="46563" y="167"/>
                  </a:cubicBezTo>
                  <a:cubicBezTo>
                    <a:pt x="46247" y="38"/>
                    <a:pt x="45907" y="1"/>
                    <a:pt x="45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17" name="Google Shape;690;p38"/>
            <p:cNvSpPr/>
            <p:nvPr/>
          </p:nvSpPr>
          <p:spPr>
            <a:xfrm>
              <a:off x="4103451" y="3457835"/>
              <a:ext cx="147777" cy="236230"/>
            </a:xfrm>
            <a:custGeom>
              <a:avLst/>
              <a:gdLst/>
              <a:ahLst/>
              <a:cxnLst/>
              <a:rect l="l" t="t" r="r" b="b"/>
              <a:pathLst>
                <a:path w="2631" h="4206" extrusionOk="0">
                  <a:moveTo>
                    <a:pt x="0" y="0"/>
                  </a:moveTo>
                  <a:lnTo>
                    <a:pt x="412" y="4206"/>
                  </a:lnTo>
                  <a:lnTo>
                    <a:pt x="2506" y="4206"/>
                  </a:lnTo>
                  <a:lnTo>
                    <a:pt x="2631" y="412"/>
                  </a:lnTo>
                  <a:cubicBezTo>
                    <a:pt x="2631" y="340"/>
                    <a:pt x="2613" y="269"/>
                    <a:pt x="2577" y="197"/>
                  </a:cubicBezTo>
                  <a:cubicBezTo>
                    <a:pt x="2506" y="126"/>
                    <a:pt x="2398" y="90"/>
                    <a:pt x="2309" y="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18" name="Google Shape;691;p38"/>
            <p:cNvSpPr/>
            <p:nvPr/>
          </p:nvSpPr>
          <p:spPr>
            <a:xfrm>
              <a:off x="4114516" y="3421664"/>
              <a:ext cx="55325" cy="204047"/>
            </a:xfrm>
            <a:custGeom>
              <a:avLst/>
              <a:gdLst/>
              <a:ahLst/>
              <a:cxnLst/>
              <a:rect l="l" t="t" r="r" b="b"/>
              <a:pathLst>
                <a:path w="985" h="3633" extrusionOk="0">
                  <a:moveTo>
                    <a:pt x="251" y="0"/>
                  </a:moveTo>
                  <a:lnTo>
                    <a:pt x="0" y="18"/>
                  </a:lnTo>
                  <a:lnTo>
                    <a:pt x="877" y="3615"/>
                  </a:lnTo>
                  <a:lnTo>
                    <a:pt x="984" y="363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19" name="Google Shape;692;p38"/>
            <p:cNvSpPr/>
            <p:nvPr/>
          </p:nvSpPr>
          <p:spPr>
            <a:xfrm>
              <a:off x="4146643" y="3616616"/>
              <a:ext cx="41283" cy="59366"/>
            </a:xfrm>
            <a:custGeom>
              <a:avLst/>
              <a:gdLst/>
              <a:ahLst/>
              <a:cxnLst/>
              <a:rect l="l" t="t" r="r" b="b"/>
              <a:pathLst>
                <a:path w="735" h="1057" extrusionOk="0">
                  <a:moveTo>
                    <a:pt x="484" y="1"/>
                  </a:moveTo>
                  <a:lnTo>
                    <a:pt x="520" y="19"/>
                  </a:lnTo>
                  <a:cubicBezTo>
                    <a:pt x="481" y="7"/>
                    <a:pt x="441" y="1"/>
                    <a:pt x="402" y="1"/>
                  </a:cubicBezTo>
                  <a:cubicBezTo>
                    <a:pt x="261" y="1"/>
                    <a:pt x="128" y="76"/>
                    <a:pt x="72" y="216"/>
                  </a:cubicBezTo>
                  <a:cubicBezTo>
                    <a:pt x="1" y="395"/>
                    <a:pt x="37" y="573"/>
                    <a:pt x="162" y="717"/>
                  </a:cubicBezTo>
                  <a:cubicBezTo>
                    <a:pt x="251" y="824"/>
                    <a:pt x="412" y="913"/>
                    <a:pt x="448" y="1057"/>
                  </a:cubicBezTo>
                  <a:cubicBezTo>
                    <a:pt x="502" y="1039"/>
                    <a:pt x="538" y="985"/>
                    <a:pt x="556" y="931"/>
                  </a:cubicBezTo>
                  <a:cubicBezTo>
                    <a:pt x="574" y="878"/>
                    <a:pt x="609" y="770"/>
                    <a:pt x="645" y="681"/>
                  </a:cubicBezTo>
                  <a:cubicBezTo>
                    <a:pt x="699" y="556"/>
                    <a:pt x="735" y="430"/>
                    <a:pt x="735" y="287"/>
                  </a:cubicBezTo>
                  <a:cubicBezTo>
                    <a:pt x="717" y="144"/>
                    <a:pt x="627" y="37"/>
                    <a:pt x="484" y="1"/>
                  </a:cubicBezTo>
                  <a:close/>
                </a:path>
              </a:pathLst>
            </a:custGeom>
            <a:solidFill>
              <a:srgbClr val="C1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20" name="Google Shape;693;p38"/>
            <p:cNvSpPr/>
            <p:nvPr/>
          </p:nvSpPr>
          <p:spPr>
            <a:xfrm>
              <a:off x="4196913" y="3439693"/>
              <a:ext cx="27185" cy="167933"/>
            </a:xfrm>
            <a:custGeom>
              <a:avLst/>
              <a:gdLst/>
              <a:ahLst/>
              <a:cxnLst/>
              <a:rect l="l" t="t" r="r" b="b"/>
              <a:pathLst>
                <a:path w="484" h="2990" extrusionOk="0">
                  <a:moveTo>
                    <a:pt x="263" y="1"/>
                  </a:moveTo>
                  <a:cubicBezTo>
                    <a:pt x="222" y="1"/>
                    <a:pt x="182" y="7"/>
                    <a:pt x="144" y="19"/>
                  </a:cubicBezTo>
                  <a:cubicBezTo>
                    <a:pt x="90" y="1003"/>
                    <a:pt x="36" y="2006"/>
                    <a:pt x="1" y="2990"/>
                  </a:cubicBezTo>
                  <a:lnTo>
                    <a:pt x="305" y="2990"/>
                  </a:lnTo>
                  <a:cubicBezTo>
                    <a:pt x="359" y="2023"/>
                    <a:pt x="430" y="1039"/>
                    <a:pt x="484" y="55"/>
                  </a:cubicBezTo>
                  <a:cubicBezTo>
                    <a:pt x="414" y="20"/>
                    <a:pt x="338" y="1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21" name="Google Shape;694;p38"/>
            <p:cNvSpPr/>
            <p:nvPr/>
          </p:nvSpPr>
          <p:spPr>
            <a:xfrm>
              <a:off x="4183882" y="3598531"/>
              <a:ext cx="36228" cy="72453"/>
            </a:xfrm>
            <a:custGeom>
              <a:avLst/>
              <a:gdLst/>
              <a:ahLst/>
              <a:cxnLst/>
              <a:rect l="l" t="t" r="r" b="b"/>
              <a:pathLst>
                <a:path w="645" h="1290" extrusionOk="0">
                  <a:moveTo>
                    <a:pt x="304" y="1"/>
                  </a:moveTo>
                  <a:cubicBezTo>
                    <a:pt x="251" y="1"/>
                    <a:pt x="215" y="19"/>
                    <a:pt x="179" y="37"/>
                  </a:cubicBezTo>
                  <a:cubicBezTo>
                    <a:pt x="161" y="72"/>
                    <a:pt x="143" y="126"/>
                    <a:pt x="143" y="180"/>
                  </a:cubicBezTo>
                  <a:cubicBezTo>
                    <a:pt x="72" y="538"/>
                    <a:pt x="36" y="895"/>
                    <a:pt x="0" y="1253"/>
                  </a:cubicBezTo>
                  <a:lnTo>
                    <a:pt x="626" y="1289"/>
                  </a:lnTo>
                  <a:cubicBezTo>
                    <a:pt x="644" y="878"/>
                    <a:pt x="644" y="466"/>
                    <a:pt x="626" y="54"/>
                  </a:cubicBezTo>
                  <a:cubicBezTo>
                    <a:pt x="626" y="37"/>
                    <a:pt x="626" y="37"/>
                    <a:pt x="626" y="19"/>
                  </a:cubicBezTo>
                  <a:cubicBezTo>
                    <a:pt x="608" y="1"/>
                    <a:pt x="591" y="1"/>
                    <a:pt x="591" y="1"/>
                  </a:cubicBezTo>
                  <a:close/>
                </a:path>
              </a:pathLst>
            </a:custGeom>
            <a:solidFill>
              <a:srgbClr val="C1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22" name="Google Shape;695;p38"/>
            <p:cNvSpPr/>
            <p:nvPr/>
          </p:nvSpPr>
          <p:spPr>
            <a:xfrm>
              <a:off x="4186859" y="3626670"/>
              <a:ext cx="37239" cy="8537"/>
            </a:xfrm>
            <a:custGeom>
              <a:avLst/>
              <a:gdLst/>
              <a:ahLst/>
              <a:cxnLst/>
              <a:rect l="l" t="t" r="r" b="b"/>
              <a:pathLst>
                <a:path w="663" h="152" extrusionOk="0">
                  <a:moveTo>
                    <a:pt x="90" y="1"/>
                  </a:moveTo>
                  <a:cubicBezTo>
                    <a:pt x="37" y="1"/>
                    <a:pt x="1" y="90"/>
                    <a:pt x="72" y="126"/>
                  </a:cubicBezTo>
                  <a:cubicBezTo>
                    <a:pt x="199" y="139"/>
                    <a:pt x="325" y="151"/>
                    <a:pt x="452" y="151"/>
                  </a:cubicBezTo>
                  <a:cubicBezTo>
                    <a:pt x="504" y="151"/>
                    <a:pt x="557" y="149"/>
                    <a:pt x="609" y="144"/>
                  </a:cubicBezTo>
                  <a:cubicBezTo>
                    <a:pt x="627" y="144"/>
                    <a:pt x="663" y="126"/>
                    <a:pt x="663" y="90"/>
                  </a:cubicBezTo>
                  <a:cubicBezTo>
                    <a:pt x="663" y="54"/>
                    <a:pt x="627" y="37"/>
                    <a:pt x="609" y="37"/>
                  </a:cubicBezTo>
                  <a:cubicBezTo>
                    <a:pt x="561" y="41"/>
                    <a:pt x="515" y="44"/>
                    <a:pt x="468" y="44"/>
                  </a:cubicBezTo>
                  <a:cubicBezTo>
                    <a:pt x="343" y="44"/>
                    <a:pt x="221" y="27"/>
                    <a:pt x="90" y="1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23" name="Google Shape;696;p38"/>
            <p:cNvSpPr/>
            <p:nvPr/>
          </p:nvSpPr>
          <p:spPr>
            <a:xfrm>
              <a:off x="4122548" y="3565168"/>
              <a:ext cx="115649" cy="116599"/>
            </a:xfrm>
            <a:custGeom>
              <a:avLst/>
              <a:gdLst/>
              <a:ahLst/>
              <a:cxnLst/>
              <a:rect l="l" t="t" r="r" b="b"/>
              <a:pathLst>
                <a:path w="2059" h="2076" extrusionOk="0">
                  <a:moveTo>
                    <a:pt x="1493" y="1"/>
                  </a:moveTo>
                  <a:cubicBezTo>
                    <a:pt x="1345" y="1"/>
                    <a:pt x="1193" y="32"/>
                    <a:pt x="1056" y="76"/>
                  </a:cubicBezTo>
                  <a:cubicBezTo>
                    <a:pt x="840" y="141"/>
                    <a:pt x="617" y="219"/>
                    <a:pt x="403" y="219"/>
                  </a:cubicBezTo>
                  <a:cubicBezTo>
                    <a:pt x="263" y="219"/>
                    <a:pt x="128" y="186"/>
                    <a:pt x="0" y="94"/>
                  </a:cubicBezTo>
                  <a:lnTo>
                    <a:pt x="0" y="94"/>
                  </a:lnTo>
                  <a:cubicBezTo>
                    <a:pt x="0" y="94"/>
                    <a:pt x="287" y="1651"/>
                    <a:pt x="323" y="1883"/>
                  </a:cubicBezTo>
                  <a:cubicBezTo>
                    <a:pt x="345" y="2043"/>
                    <a:pt x="462" y="2072"/>
                    <a:pt x="544" y="2072"/>
                  </a:cubicBezTo>
                  <a:cubicBezTo>
                    <a:pt x="591" y="2072"/>
                    <a:pt x="627" y="2062"/>
                    <a:pt x="627" y="2062"/>
                  </a:cubicBezTo>
                  <a:cubicBezTo>
                    <a:pt x="824" y="2071"/>
                    <a:pt x="1020" y="2076"/>
                    <a:pt x="1220" y="2076"/>
                  </a:cubicBezTo>
                  <a:cubicBezTo>
                    <a:pt x="1419" y="2076"/>
                    <a:pt x="1620" y="2071"/>
                    <a:pt x="1826" y="2062"/>
                  </a:cubicBezTo>
                  <a:cubicBezTo>
                    <a:pt x="1951" y="1991"/>
                    <a:pt x="2058" y="273"/>
                    <a:pt x="2058" y="273"/>
                  </a:cubicBezTo>
                  <a:cubicBezTo>
                    <a:pt x="1920" y="70"/>
                    <a:pt x="1711" y="1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24" name="Google Shape;697;p38"/>
            <p:cNvSpPr/>
            <p:nvPr/>
          </p:nvSpPr>
          <p:spPr>
            <a:xfrm>
              <a:off x="5198026" y="3520909"/>
              <a:ext cx="49315" cy="55603"/>
            </a:xfrm>
            <a:custGeom>
              <a:avLst/>
              <a:gdLst/>
              <a:ahLst/>
              <a:cxnLst/>
              <a:rect l="l" t="t" r="r" b="b"/>
              <a:pathLst>
                <a:path w="878" h="990" extrusionOk="0">
                  <a:moveTo>
                    <a:pt x="105" y="0"/>
                  </a:moveTo>
                  <a:cubicBezTo>
                    <a:pt x="72" y="0"/>
                    <a:pt x="33" y="32"/>
                    <a:pt x="18" y="76"/>
                  </a:cubicBezTo>
                  <a:cubicBezTo>
                    <a:pt x="0" y="112"/>
                    <a:pt x="0" y="166"/>
                    <a:pt x="18" y="220"/>
                  </a:cubicBezTo>
                  <a:cubicBezTo>
                    <a:pt x="72" y="524"/>
                    <a:pt x="269" y="792"/>
                    <a:pt x="519" y="989"/>
                  </a:cubicBezTo>
                  <a:lnTo>
                    <a:pt x="877" y="864"/>
                  </a:lnTo>
                  <a:cubicBezTo>
                    <a:pt x="644" y="613"/>
                    <a:pt x="412" y="345"/>
                    <a:pt x="215" y="76"/>
                  </a:cubicBezTo>
                  <a:cubicBezTo>
                    <a:pt x="197" y="41"/>
                    <a:pt x="161" y="5"/>
                    <a:pt x="126" y="5"/>
                  </a:cubicBezTo>
                  <a:cubicBezTo>
                    <a:pt x="119" y="2"/>
                    <a:pt x="112" y="0"/>
                    <a:pt x="105" y="0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25" name="Google Shape;698;p38"/>
            <p:cNvSpPr/>
            <p:nvPr/>
          </p:nvSpPr>
          <p:spPr>
            <a:xfrm>
              <a:off x="5517613" y="3219916"/>
              <a:ext cx="27185" cy="37237"/>
            </a:xfrm>
            <a:custGeom>
              <a:avLst/>
              <a:gdLst/>
              <a:ahLst/>
              <a:cxnLst/>
              <a:rect l="l" t="t" r="r" b="b"/>
              <a:pathLst>
                <a:path w="484" h="663" extrusionOk="0">
                  <a:moveTo>
                    <a:pt x="412" y="0"/>
                  </a:moveTo>
                  <a:cubicBezTo>
                    <a:pt x="287" y="161"/>
                    <a:pt x="180" y="340"/>
                    <a:pt x="54" y="519"/>
                  </a:cubicBezTo>
                  <a:lnTo>
                    <a:pt x="1" y="501"/>
                  </a:lnTo>
                  <a:lnTo>
                    <a:pt x="1" y="501"/>
                  </a:lnTo>
                  <a:cubicBezTo>
                    <a:pt x="19" y="573"/>
                    <a:pt x="72" y="627"/>
                    <a:pt x="144" y="663"/>
                  </a:cubicBezTo>
                  <a:lnTo>
                    <a:pt x="251" y="663"/>
                  </a:lnTo>
                  <a:cubicBezTo>
                    <a:pt x="323" y="627"/>
                    <a:pt x="359" y="573"/>
                    <a:pt x="394" y="501"/>
                  </a:cubicBezTo>
                  <a:cubicBezTo>
                    <a:pt x="466" y="340"/>
                    <a:pt x="484" y="161"/>
                    <a:pt x="41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  <p:sp>
          <p:nvSpPr>
            <p:cNvPr id="226" name="Google Shape;699;p38"/>
            <p:cNvSpPr/>
            <p:nvPr/>
          </p:nvSpPr>
          <p:spPr>
            <a:xfrm>
              <a:off x="5501550" y="3220927"/>
              <a:ext cx="38082" cy="28195"/>
            </a:xfrm>
            <a:custGeom>
              <a:avLst/>
              <a:gdLst/>
              <a:ahLst/>
              <a:cxnLst/>
              <a:rect l="l" t="t" r="r" b="b"/>
              <a:pathLst>
                <a:path w="678" h="502" extrusionOk="0">
                  <a:moveTo>
                    <a:pt x="663" y="0"/>
                  </a:moveTo>
                  <a:lnTo>
                    <a:pt x="652" y="28"/>
                  </a:lnTo>
                  <a:lnTo>
                    <a:pt x="652" y="28"/>
                  </a:lnTo>
                  <a:cubicBezTo>
                    <a:pt x="667" y="13"/>
                    <a:pt x="678" y="0"/>
                    <a:pt x="663" y="0"/>
                  </a:cubicBezTo>
                  <a:close/>
                  <a:moveTo>
                    <a:pt x="652" y="28"/>
                  </a:moveTo>
                  <a:cubicBezTo>
                    <a:pt x="650" y="31"/>
                    <a:pt x="647" y="33"/>
                    <a:pt x="645" y="36"/>
                  </a:cubicBezTo>
                  <a:cubicBezTo>
                    <a:pt x="519" y="72"/>
                    <a:pt x="376" y="90"/>
                    <a:pt x="251" y="126"/>
                  </a:cubicBezTo>
                  <a:cubicBezTo>
                    <a:pt x="126" y="161"/>
                    <a:pt x="18" y="269"/>
                    <a:pt x="0" y="394"/>
                  </a:cubicBezTo>
                  <a:lnTo>
                    <a:pt x="233" y="483"/>
                  </a:lnTo>
                  <a:cubicBezTo>
                    <a:pt x="269" y="501"/>
                    <a:pt x="305" y="501"/>
                    <a:pt x="358" y="501"/>
                  </a:cubicBezTo>
                  <a:cubicBezTo>
                    <a:pt x="412" y="466"/>
                    <a:pt x="466" y="430"/>
                    <a:pt x="484" y="358"/>
                  </a:cubicBezTo>
                  <a:cubicBezTo>
                    <a:pt x="501" y="287"/>
                    <a:pt x="537" y="233"/>
                    <a:pt x="591" y="197"/>
                  </a:cubicBezTo>
                  <a:lnTo>
                    <a:pt x="652" y="28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/>
          </p:txBody>
        </p:sp>
      </p:grpSp>
      <p:grpSp>
        <p:nvGrpSpPr>
          <p:cNvPr id="2" name="Group 1"/>
          <p:cNvGrpSpPr/>
          <p:nvPr/>
        </p:nvGrpSpPr>
        <p:grpSpPr>
          <a:xfrm>
            <a:off x="4304961" y="2004903"/>
            <a:ext cx="4623092" cy="2486295"/>
            <a:chOff x="4410461" y="2134397"/>
            <a:chExt cx="4623092" cy="2486295"/>
          </a:xfrm>
        </p:grpSpPr>
        <p:sp>
          <p:nvSpPr>
            <p:cNvPr id="227" name="Rectangle 226"/>
            <p:cNvSpPr/>
            <p:nvPr/>
          </p:nvSpPr>
          <p:spPr>
            <a:xfrm>
              <a:off x="4410461" y="2658487"/>
              <a:ext cx="4623092" cy="196220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Hộp Văn bản 9"/>
            <p:cNvSpPr txBox="1"/>
            <p:nvPr/>
          </p:nvSpPr>
          <p:spPr>
            <a:xfrm>
              <a:off x="4560512" y="2743915"/>
              <a:ext cx="4408819" cy="14260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800"/>
                </a:spcAft>
              </a:pPr>
              <a:endParaRPr 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800"/>
                </a:spcAft>
              </a:pP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khảo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mạng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nay. </a:t>
              </a:r>
              <a:endParaRPr 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9" name="Picture 22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529855" y="2134397"/>
              <a:ext cx="2104295" cy="9876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700" y="501712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95600" y="1556032"/>
            <a:ext cx="3124200" cy="15681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3809997"/>
            <a:ext cx="4038600" cy="22098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61595" algn="just">
              <a:lnSpc>
                <a:spcPct val="115000"/>
              </a:lnSpc>
              <a:spcAft>
                <a:spcPts val="800"/>
              </a:spcAft>
            </a:pPr>
            <a:endParaRPr lang="en-US" sz="2400" i="1" u="sng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R="61595" algn="just">
              <a:lnSpc>
                <a:spcPct val="115000"/>
              </a:lnSpc>
              <a:spcAft>
                <a:spcPts val="800"/>
              </a:spcAft>
            </a:pPr>
            <a:r>
              <a:rPr lang="en-US" sz="2400" i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https://luanvanviet.com/cach-trich-dan-tai-lieu-tham-khao/</a:t>
            </a:r>
            <a:endParaRPr lang="en-US" sz="18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38116" y="3809997"/>
            <a:ext cx="4038599" cy="22402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i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https://trithuccongdong.net/cam-nang-luan-van/cach-trinh-bay-tai-lieu-tham-khao-va-trich-dan-trong-bai-luan.html</a:t>
            </a:r>
            <a:endParaRPr lang="en-US" sz="24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4457700" y="31242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67000" y="3429000"/>
            <a:ext cx="381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67000" y="34290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69380" y="34290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Thank you card - CÔNG TY TNHH NHÂN LỰC KHỞI NGHIỆP - MANS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5988788" cy="283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7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7738" y="609600"/>
            <a:ext cx="5486400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5842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“Ai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32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439961"/>
            <a:ext cx="6477000" cy="3411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0170" algn="just">
              <a:lnSpc>
                <a:spcPct val="115000"/>
              </a:lnSpc>
              <a:spcAft>
                <a:spcPts val="800"/>
              </a:spcAft>
            </a:pPr>
            <a:endParaRPr lang="en-US" sz="1800" b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170"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 CHƠI </a:t>
            </a:r>
            <a:endParaRPr lang="en-US" sz="3200" b="1" kern="1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170" algn="just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rong 60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85800"/>
            <a:ext cx="8839200" cy="636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945" marR="61595"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1595" algn="just">
              <a:lnSpc>
                <a:spcPct val="115000"/>
              </a:lnSpc>
              <a:spcAft>
                <a:spcPts val="800"/>
              </a:spcAft>
            </a:pP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" algn="just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algn="just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algn="just">
              <a:lnSpc>
                <a:spcPct val="1150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algn="just">
              <a:lnSpc>
                <a:spcPct val="1150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algn="just">
              <a:lnSpc>
                <a:spcPct val="1150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algn="just">
              <a:lnSpc>
                <a:spcPct val="1150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algn="just">
              <a:lnSpc>
                <a:spcPct val="1150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Huỷ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algn="just">
              <a:lnSpc>
                <a:spcPct val="1150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đòn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945" marR="61595" algn="just">
              <a:lnSpc>
                <a:spcPct val="115000"/>
              </a:lnSpc>
              <a:spcAft>
                <a:spcPts val="800"/>
              </a:spcAft>
            </a:pP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2057400"/>
          <a:ext cx="8839200" cy="4430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3200400"/>
                <a:gridCol w="2819400"/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6688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24558" y="1008883"/>
            <a:ext cx="3437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" y="422032"/>
            <a:ext cx="324612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Ảnh làm Slide PowerPoint màu hồng mềm mại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" y="-6309"/>
            <a:ext cx="9144000" cy="68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95386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52401" y="220291"/>
            <a:ext cx="8630362" cy="6413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PHIẾU BÀI TẬP 1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48260"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kern="100" spc="-25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kern="100" spc="-5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spc="-2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</a:t>
            </a:r>
            <a:r>
              <a:rPr lang="en-US" sz="24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endParaRPr lang="en-US" sz="2400" b="1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" algn="just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6819" y="1219200"/>
          <a:ext cx="8630362" cy="5370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4267"/>
                <a:gridCol w="1754330"/>
                <a:gridCol w="3171765"/>
              </a:tblGrid>
              <a:tr h="872200"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426212">
                <a:tc gridSpan="3"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872200"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”: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5244"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”: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5244"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trong“cười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”: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D3EF"/>
                    </a:solidFill>
                  </a:tcPr>
                </a:tc>
              </a:tr>
              <a:tr h="426212">
                <a:tc gridSpan="3"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665244"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endParaRPr lang="en-US" sz="2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65244"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  <a:endParaRPr lang="en-US" sz="2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54042"/>
            <a:ext cx="8153400" cy="5289705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18719" y="0"/>
            <a:ext cx="8630362" cy="64810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0"/>
              </a:spcAft>
            </a:pPr>
            <a:endParaRPr lang="en-US" sz="2400" b="1" dirty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PHIẾU BÀI TẬP 1</a:t>
            </a:r>
            <a:endParaRPr lang="en-US" sz="2400" dirty="0">
              <a:solidFill>
                <a:srgbClr val="FF0000"/>
              </a:solidFill>
              <a:effectLst/>
              <a:ea typeface="Calibri" panose="020F0502020204030204"/>
              <a:cs typeface="Times New Roman" panose="02020603050405020304"/>
            </a:endParaRPr>
          </a:p>
          <a:p>
            <a:pPr marL="48260" algn="just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5202" y="761999"/>
          <a:ext cx="8839198" cy="6073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3903"/>
                <a:gridCol w="1796780"/>
                <a:gridCol w="3248515"/>
              </a:tblGrid>
              <a:tr h="953481"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465931">
                <a:tc gridSpan="3"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953481"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”: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endParaRPr lang="en-US" sz="20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endParaRPr lang="en-US" sz="20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7238"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”: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20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0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20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0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7238"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trong“cười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”: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20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marR="5715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0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vang, </a:t>
                      </a:r>
                      <a:r>
                        <a:rPr lang="en-US" sz="20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0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0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0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endParaRPr lang="en-US" sz="20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DD3EF"/>
                    </a:solidFill>
                  </a:tcPr>
                </a:tc>
              </a:tr>
              <a:tr h="465931">
                <a:tc gridSpan="3"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889905"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”: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20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vượt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chút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89905"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”: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20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chút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7050" y="54543"/>
            <a:ext cx="17526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/>
          <p:nvPr/>
        </p:nvSpPr>
        <p:spPr>
          <a:xfrm>
            <a:off x="139660" y="0"/>
            <a:ext cx="8630362" cy="66355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48260" algn="ctr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PHIẾU BÀI TẬP 2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48260" algn="ctr">
              <a:lnSpc>
                <a:spcPct val="115000"/>
              </a:lnSpc>
              <a:spcAft>
                <a:spcPts val="800"/>
              </a:spcAft>
            </a:pPr>
            <a:r>
              <a:rPr lang="en-US" sz="2400" b="1" kern="100" spc="-25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kern="100" spc="-5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spc="-2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kern="100" spc="-2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endParaRPr lang="en-US" sz="2400" b="1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" algn="just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8738" y="1091699"/>
          <a:ext cx="8630362" cy="5543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8573"/>
                <a:gridCol w="1963022"/>
                <a:gridCol w="3108767"/>
              </a:tblGrid>
              <a:tr h="1466847"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“Say”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 gốc/ nghĩa chuyển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0065"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“say”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“say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sưa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0065"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“say”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“say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0065"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“say”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“say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đắm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6847">
                <a:tc>
                  <a:txBody>
                    <a:bodyPr/>
                    <a:lstStyle/>
                    <a:p>
                      <a:pPr marR="5715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“say”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say”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“say”</a:t>
                      </a:r>
                      <a:endParaRPr lang="en-US" sz="2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6987</Words>
  <Application>WPS Presentation</Application>
  <PresentationFormat>On-screen Show (4:3)</PresentationFormat>
  <Paragraphs>366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SimSun</vt:lpstr>
      <vt:lpstr>Wingdings</vt:lpstr>
      <vt:lpstr>Times New Roman</vt:lpstr>
      <vt:lpstr>Calibri</vt:lpstr>
      <vt:lpstr>Calibri</vt:lpstr>
      <vt:lpstr>Times New Roman</vt:lpstr>
      <vt:lpstr>Microsoft YaHei</vt:lpstr>
      <vt:lpstr>Arial Unicode MS</vt:lpstr>
      <vt:lpstr>Fira Sans ExtraBold</vt:lpstr>
      <vt:lpstr>Britannic Bold</vt:lpstr>
      <vt:lpstr>Arial</vt:lpstr>
      <vt:lpstr>Cambria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VẬN DỤNG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HLTech</dc:creator>
  <cp:lastModifiedBy>Windows 10</cp:lastModifiedBy>
  <cp:revision>133</cp:revision>
  <dcterms:created xsi:type="dcterms:W3CDTF">2022-08-14T06:55:00Z</dcterms:created>
  <dcterms:modified xsi:type="dcterms:W3CDTF">2023-08-14T00:37:57Z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2B173CA613D44BAD9F3D80422DDCCD09</vt:lpwstr>
  </property>
  <property fmtid="{D5CDD505-2E9C-101B-9397-08002B2CF9AE}" pid="3" name="KSOProductBuildVer">
    <vt:lpwstr>1033-11.2.0.11537</vt:lpwstr>
  </property>
</Properties>
</file>