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8" r:id="rId4"/>
  </p:sldMasterIdLst>
  <p:notesMasterIdLst>
    <p:notesMasterId r:id="rId13"/>
  </p:notesMasterIdLst>
  <p:sldIdLst>
    <p:sldId id="284" r:id="rId5"/>
    <p:sldId id="285" r:id="rId6"/>
    <p:sldId id="286" r:id="rId7"/>
    <p:sldId id="256" r:id="rId8"/>
    <p:sldId id="257" r:id="rId9"/>
    <p:sldId id="289" r:id="rId10"/>
    <p:sldId id="290" r:id="rId11"/>
    <p:sldId id="288" r:id="rId12"/>
    <p:sldId id="293" r:id="rId14"/>
    <p:sldId id="308" r:id="rId15"/>
    <p:sldId id="295" r:id="rId16"/>
    <p:sldId id="296" r:id="rId17"/>
    <p:sldId id="297" r:id="rId18"/>
    <p:sldId id="298" r:id="rId19"/>
    <p:sldId id="299" r:id="rId20"/>
    <p:sldId id="300" r:id="rId21"/>
    <p:sldId id="301" r:id="rId22"/>
    <p:sldId id="302" r:id="rId23"/>
    <p:sldId id="303" r:id="rId24"/>
    <p:sldId id="304" r:id="rId25"/>
    <p:sldId id="305" r:id="rId26"/>
    <p:sldId id="307"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F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23" autoAdjust="0"/>
    <p:restoredTop sz="94660"/>
  </p:normalViewPr>
  <p:slideViewPr>
    <p:cSldViewPr snapToGrid="0">
      <p:cViewPr varScale="1">
        <p:scale>
          <a:sx n="73" d="100"/>
          <a:sy n="73" d="100"/>
        </p:scale>
        <p:origin x="768"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notesMaster" Target="notesMasters/notesMaster1.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796CD-4C2E-48A8-8C50-1610ECE8C04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535E1-646F-4611-8A46-B00AC7718D4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7"/>
        <p:cNvGrpSpPr/>
        <p:nvPr/>
      </p:nvGrpSpPr>
      <p:grpSpPr>
        <a:xfrm>
          <a:off x="0" y="0"/>
          <a:ext cx="0" cy="0"/>
          <a:chOff x="0" y="0"/>
          <a:chExt cx="0" cy="0"/>
        </a:xfrm>
      </p:grpSpPr>
      <p:sp>
        <p:nvSpPr>
          <p:cNvPr id="538" name="Google Shape;538;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17"/>
        <p:cNvGrpSpPr/>
        <p:nvPr/>
      </p:nvGrpSpPr>
      <p:grpSpPr>
        <a:xfrm>
          <a:off x="0" y="0"/>
          <a:ext cx="0" cy="0"/>
          <a:chOff x="0" y="0"/>
          <a:chExt cx="0" cy="0"/>
        </a:xfrm>
      </p:grpSpPr>
      <p:sp>
        <p:nvSpPr>
          <p:cNvPr id="518" name="Google Shape;518;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211580B-FACC-4EE2-B861-1FF2B83B4A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B1474-FE20-4841-B7C2-A46651387D6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211580B-FACC-4EE2-B861-1FF2B83B4A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B1474-FE20-4841-B7C2-A46651387D6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211580B-FACC-4EE2-B861-1FF2B83B4A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B1474-FE20-4841-B7C2-A46651387D6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0"/>
        <p:cNvGrpSpPr/>
        <p:nvPr/>
      </p:nvGrpSpPr>
      <p:grpSpPr>
        <a:xfrm>
          <a:off x="0" y="0"/>
          <a:ext cx="0" cy="0"/>
          <a:chOff x="0" y="0"/>
          <a:chExt cx="0" cy="0"/>
        </a:xfrm>
      </p:grpSpPr>
      <p:sp>
        <p:nvSpPr>
          <p:cNvPr id="11" name="Google Shape;11;p2"/>
          <p:cNvSpPr/>
          <p:nvPr/>
        </p:nvSpPr>
        <p:spPr>
          <a:xfrm>
            <a:off x="5002300" y="-89649"/>
            <a:ext cx="7189800" cy="3681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 name="Google Shape;12;p2"/>
          <p:cNvSpPr/>
          <p:nvPr/>
        </p:nvSpPr>
        <p:spPr>
          <a:xfrm rot="-8570502">
            <a:off x="6123522" y="276626"/>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3" name="Google Shape;13;p2"/>
          <p:cNvSpPr/>
          <p:nvPr/>
        </p:nvSpPr>
        <p:spPr>
          <a:xfrm>
            <a:off x="433400" y="-604100"/>
            <a:ext cx="11221505" cy="7962137"/>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 name="Google Shape;14;p2"/>
          <p:cNvSpPr/>
          <p:nvPr/>
        </p:nvSpPr>
        <p:spPr>
          <a:xfrm rot="8570502" flipH="1">
            <a:off x="9105372" y="3053688"/>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 name="Google Shape;15;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rot="-1662900" flipH="1">
            <a:off x="2030593"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7" name="Google Shape;17;p2"/>
          <p:cNvSpPr/>
          <p:nvPr/>
        </p:nvSpPr>
        <p:spPr>
          <a:xfrm>
            <a:off x="2562225" y="1719263"/>
            <a:ext cx="6986700" cy="36813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8" name="Google Shape;18;p2"/>
          <p:cNvGrpSpPr/>
          <p:nvPr/>
        </p:nvGrpSpPr>
        <p:grpSpPr>
          <a:xfrm rot="10280301">
            <a:off x="-54562" y="4650336"/>
            <a:ext cx="2248038" cy="2349087"/>
            <a:chOff x="1219199" y="2085764"/>
            <a:chExt cx="2248026" cy="2349075"/>
          </a:xfrm>
        </p:grpSpPr>
        <p:sp>
          <p:nvSpPr>
            <p:cNvPr id="19" name="Google Shape;19;p2"/>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 name="Google Shape;20;p2"/>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1" name="Google Shape;21;p2"/>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2" name="Google Shape;22;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3" name="Google Shape;23;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4" name="Google Shape;24;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5" name="Google Shape;25;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6" name="Google Shape;26;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7" name="Google Shape;27;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 name="Google Shape;28;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 name="Google Shape;29;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0" name="Google Shape;30;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cxnSp>
        <p:nvCxnSpPr>
          <p:cNvPr id="31" name="Google Shape;31;p2"/>
          <p:cNvCxnSpPr/>
          <p:nvPr/>
        </p:nvCxnSpPr>
        <p:spPr>
          <a:xfrm>
            <a:off x="1972238" y="1482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2" name="Google Shape;32;p2"/>
          <p:cNvCxnSpPr/>
          <p:nvPr/>
        </p:nvCxnSpPr>
        <p:spPr>
          <a:xfrm>
            <a:off x="5590991" y="56388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3" name="Google Shape;33;p2"/>
          <p:cNvCxnSpPr/>
          <p:nvPr/>
        </p:nvCxnSpPr>
        <p:spPr>
          <a:xfrm rot="-5400000">
            <a:off x="8166262" y="4311436"/>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4" name="Google Shape;34;p2"/>
          <p:cNvCxnSpPr/>
          <p:nvPr/>
        </p:nvCxnSpPr>
        <p:spPr>
          <a:xfrm rot="-5400000">
            <a:off x="710615" y="28262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5" name="Google Shape;35;p2"/>
          <p:cNvSpPr/>
          <p:nvPr/>
        </p:nvSpPr>
        <p:spPr>
          <a:xfrm>
            <a:off x="-50052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6" name="Google Shape;36;p2"/>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 name="Google Shape;37;p2"/>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 name="Google Shape;38;p2"/>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39" name="Google Shape;39;p2"/>
          <p:cNvGrpSpPr/>
          <p:nvPr/>
        </p:nvGrpSpPr>
        <p:grpSpPr>
          <a:xfrm>
            <a:off x="10153501" y="2849039"/>
            <a:ext cx="2437255" cy="2244038"/>
            <a:chOff x="4876277" y="2305179"/>
            <a:chExt cx="2437255" cy="2244038"/>
          </a:xfrm>
        </p:grpSpPr>
        <p:sp>
          <p:nvSpPr>
            <p:cNvPr id="40" name="Google Shape;40;p2"/>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1" name="Google Shape;41;p2"/>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2" name="Google Shape;42;p2"/>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43" name="Google Shape;43;p2"/>
          <p:cNvGrpSpPr/>
          <p:nvPr/>
        </p:nvGrpSpPr>
        <p:grpSpPr>
          <a:xfrm>
            <a:off x="9652874" y="-89649"/>
            <a:ext cx="2250905" cy="2349075"/>
            <a:chOff x="1219199" y="2085764"/>
            <a:chExt cx="2250905" cy="2349075"/>
          </a:xfrm>
        </p:grpSpPr>
        <p:sp>
          <p:nvSpPr>
            <p:cNvPr id="44" name="Google Shape;44;p2"/>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5" name="Google Shape;45;p2"/>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6" name="Google Shape;46;p2"/>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7" name="Google Shape;47;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8" name="Google Shape;48;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9" name="Google Shape;49;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0" name="Google Shape;50;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1" name="Google Shape;51;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2" name="Google Shape;52;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3" name="Google Shape;53;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4" name="Google Shape;54;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5" name="Google Shape;55;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56" name="Google Shape;56;p2"/>
          <p:cNvGrpSpPr/>
          <p:nvPr/>
        </p:nvGrpSpPr>
        <p:grpSpPr>
          <a:xfrm>
            <a:off x="10177290" y="5267968"/>
            <a:ext cx="1548196" cy="1240407"/>
            <a:chOff x="10177290" y="5267968"/>
            <a:chExt cx="1548196" cy="1240407"/>
          </a:xfrm>
        </p:grpSpPr>
        <p:sp>
          <p:nvSpPr>
            <p:cNvPr id="57" name="Google Shape;57;p2"/>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8" name="Google Shape;58;p2"/>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9" name="Google Shape;59;p2"/>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60" name="Google Shape;60;p2"/>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61" name="Google Shape;61;p2"/>
          <p:cNvSpPr txBox="1">
            <a:spLocks noGrp="1"/>
          </p:cNvSpPr>
          <p:nvPr>
            <p:ph type="ctrTitle"/>
          </p:nvPr>
        </p:nvSpPr>
        <p:spPr>
          <a:xfrm>
            <a:off x="2814000" y="2024075"/>
            <a:ext cx="6549000" cy="2010300"/>
          </a:xfrm>
          <a:prstGeom prst="rect">
            <a:avLst/>
          </a:prstGeom>
        </p:spPr>
        <p:txBody>
          <a:bodyPr spcFirstLastPara="1" wrap="square" lIns="121900" tIns="121900" rIns="121900" bIns="121900" anchor="b" anchorCtr="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p:txBody>
      </p:sp>
      <p:sp>
        <p:nvSpPr>
          <p:cNvPr id="62" name="Google Shape;62;p2"/>
          <p:cNvSpPr txBox="1">
            <a:spLocks noGrp="1"/>
          </p:cNvSpPr>
          <p:nvPr>
            <p:ph type="subTitle" idx="1"/>
          </p:nvPr>
        </p:nvSpPr>
        <p:spPr>
          <a:xfrm>
            <a:off x="2814000" y="4083626"/>
            <a:ext cx="6549000" cy="1056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lt2"/>
              </a:buClr>
              <a:buSzPts val="2500"/>
              <a:buNone/>
              <a:defRPr sz="2500">
                <a:solidFill>
                  <a:schemeClr val="lt2"/>
                </a:solidFill>
              </a:defRPr>
            </a:lvl1pPr>
            <a:lvl2pPr lvl="1" rtl="0">
              <a:lnSpc>
                <a:spcPct val="100000"/>
              </a:lnSpc>
              <a:spcBef>
                <a:spcPts val="0"/>
              </a:spcBef>
              <a:spcAft>
                <a:spcPts val="0"/>
              </a:spcAft>
              <a:buClr>
                <a:schemeClr val="lt2"/>
              </a:buClr>
              <a:buSzPts val="2500"/>
              <a:buNone/>
              <a:defRPr sz="2500">
                <a:solidFill>
                  <a:schemeClr val="lt2"/>
                </a:solidFill>
              </a:defRPr>
            </a:lvl2pPr>
            <a:lvl3pPr lvl="2" rtl="0">
              <a:lnSpc>
                <a:spcPct val="100000"/>
              </a:lnSpc>
              <a:spcBef>
                <a:spcPts val="0"/>
              </a:spcBef>
              <a:spcAft>
                <a:spcPts val="0"/>
              </a:spcAft>
              <a:buClr>
                <a:schemeClr val="lt2"/>
              </a:buClr>
              <a:buSzPts val="2500"/>
              <a:buNone/>
              <a:defRPr sz="2500">
                <a:solidFill>
                  <a:schemeClr val="lt2"/>
                </a:solidFill>
              </a:defRPr>
            </a:lvl3pPr>
            <a:lvl4pPr lvl="3" rtl="0">
              <a:lnSpc>
                <a:spcPct val="100000"/>
              </a:lnSpc>
              <a:spcBef>
                <a:spcPts val="0"/>
              </a:spcBef>
              <a:spcAft>
                <a:spcPts val="0"/>
              </a:spcAft>
              <a:buClr>
                <a:schemeClr val="lt2"/>
              </a:buClr>
              <a:buSzPts val="2500"/>
              <a:buNone/>
              <a:defRPr sz="2500">
                <a:solidFill>
                  <a:schemeClr val="lt2"/>
                </a:solidFill>
              </a:defRPr>
            </a:lvl4pPr>
            <a:lvl5pPr lvl="4" rtl="0">
              <a:lnSpc>
                <a:spcPct val="100000"/>
              </a:lnSpc>
              <a:spcBef>
                <a:spcPts val="0"/>
              </a:spcBef>
              <a:spcAft>
                <a:spcPts val="0"/>
              </a:spcAft>
              <a:buClr>
                <a:schemeClr val="lt2"/>
              </a:buClr>
              <a:buSzPts val="2500"/>
              <a:buNone/>
              <a:defRPr sz="2500">
                <a:solidFill>
                  <a:schemeClr val="lt2"/>
                </a:solidFill>
              </a:defRPr>
            </a:lvl5pPr>
            <a:lvl6pPr lvl="5" rtl="0">
              <a:lnSpc>
                <a:spcPct val="100000"/>
              </a:lnSpc>
              <a:spcBef>
                <a:spcPts val="0"/>
              </a:spcBef>
              <a:spcAft>
                <a:spcPts val="0"/>
              </a:spcAft>
              <a:buClr>
                <a:schemeClr val="lt2"/>
              </a:buClr>
              <a:buSzPts val="2500"/>
              <a:buNone/>
              <a:defRPr sz="2500">
                <a:solidFill>
                  <a:schemeClr val="lt2"/>
                </a:solidFill>
              </a:defRPr>
            </a:lvl6pPr>
            <a:lvl7pPr lvl="6" rtl="0">
              <a:lnSpc>
                <a:spcPct val="100000"/>
              </a:lnSpc>
              <a:spcBef>
                <a:spcPts val="0"/>
              </a:spcBef>
              <a:spcAft>
                <a:spcPts val="0"/>
              </a:spcAft>
              <a:buClr>
                <a:schemeClr val="lt2"/>
              </a:buClr>
              <a:buSzPts val="2500"/>
              <a:buNone/>
              <a:defRPr sz="2500">
                <a:solidFill>
                  <a:schemeClr val="lt2"/>
                </a:solidFill>
              </a:defRPr>
            </a:lvl7pPr>
            <a:lvl8pPr lvl="7" rtl="0">
              <a:lnSpc>
                <a:spcPct val="100000"/>
              </a:lnSpc>
              <a:spcBef>
                <a:spcPts val="0"/>
              </a:spcBef>
              <a:spcAft>
                <a:spcPts val="0"/>
              </a:spcAft>
              <a:buClr>
                <a:schemeClr val="lt2"/>
              </a:buClr>
              <a:buSzPts val="2500"/>
              <a:buNone/>
              <a:defRPr sz="2500">
                <a:solidFill>
                  <a:schemeClr val="lt2"/>
                </a:solidFill>
              </a:defRPr>
            </a:lvl8pPr>
            <a:lvl9pPr lvl="8" rtl="0">
              <a:lnSpc>
                <a:spcPct val="100000"/>
              </a:lnSpc>
              <a:spcBef>
                <a:spcPts val="0"/>
              </a:spcBef>
              <a:spcAft>
                <a:spcPts val="0"/>
              </a:spcAft>
              <a:buClr>
                <a:schemeClr val="lt2"/>
              </a:buClr>
              <a:buSzPts val="2500"/>
              <a:buNone/>
              <a:defRPr sz="2500">
                <a:solidFill>
                  <a:schemeClr val="lt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itle and text">
  <p:cSld name="One column title and text">
    <p:spTree>
      <p:nvGrpSpPr>
        <p:cNvPr id="1" name="Shape 63"/>
        <p:cNvGrpSpPr/>
        <p:nvPr/>
      </p:nvGrpSpPr>
      <p:grpSpPr>
        <a:xfrm>
          <a:off x="0" y="0"/>
          <a:ext cx="0" cy="0"/>
          <a:chOff x="0" y="0"/>
          <a:chExt cx="0" cy="0"/>
        </a:xfrm>
      </p:grpSpPr>
      <p:grpSp>
        <p:nvGrpSpPr>
          <p:cNvPr id="64" name="Google Shape;64;p3"/>
          <p:cNvGrpSpPr/>
          <p:nvPr/>
        </p:nvGrpSpPr>
        <p:grpSpPr>
          <a:xfrm flipH="1">
            <a:off x="275508" y="5267968"/>
            <a:ext cx="988183" cy="1240407"/>
            <a:chOff x="10177290" y="5267968"/>
            <a:chExt cx="988183" cy="1240407"/>
          </a:xfrm>
        </p:grpSpPr>
        <p:sp>
          <p:nvSpPr>
            <p:cNvPr id="65" name="Google Shape;65;p3"/>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66" name="Google Shape;66;p3"/>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67" name="Google Shape;67;p3"/>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68" name="Google Shape;6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flipH="1">
            <a:off x="75" y="-8965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0" name="Google Shape;70;p3"/>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1" name="Google Shape;71;p3"/>
          <p:cNvSpPr/>
          <p:nvPr/>
        </p:nvSpPr>
        <p:spPr>
          <a:xfrm rot="1662900">
            <a:off x="2666837"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 name="Google Shape;72;p3"/>
          <p:cNvSpPr/>
          <p:nvPr/>
        </p:nvSpPr>
        <p:spPr>
          <a:xfrm flipH="1">
            <a:off x="950125" y="593375"/>
            <a:ext cx="58440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3" name="Google Shape;73;p3"/>
          <p:cNvGrpSpPr/>
          <p:nvPr/>
        </p:nvGrpSpPr>
        <p:grpSpPr>
          <a:xfrm rot="-10280301" flipH="1">
            <a:off x="9873855" y="4595411"/>
            <a:ext cx="2248038" cy="2349087"/>
            <a:chOff x="1219199" y="2085764"/>
            <a:chExt cx="2248026" cy="2349075"/>
          </a:xfrm>
        </p:grpSpPr>
        <p:sp>
          <p:nvSpPr>
            <p:cNvPr id="74" name="Google Shape;74;p3"/>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 name="Google Shape;75;p3"/>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6" name="Google Shape;76;p3"/>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7" name="Google Shape;77;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8" name="Google Shape;78;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9" name="Google Shape;79;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0" name="Google Shape;80;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1" name="Google Shape;81;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2" name="Google Shape;82;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3" name="Google Shape;83;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4" name="Google Shape;84;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5" name="Google Shape;85;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cxnSp>
        <p:nvCxnSpPr>
          <p:cNvPr id="86" name="Google Shape;86;p3"/>
          <p:cNvCxnSpPr/>
          <p:nvPr/>
        </p:nvCxnSpPr>
        <p:spPr>
          <a:xfrm rot="10800000">
            <a:off x="2987718" y="416265"/>
            <a:ext cx="4500000" cy="0"/>
          </a:xfrm>
          <a:prstGeom prst="straightConnector1">
            <a:avLst/>
          </a:prstGeom>
          <a:noFill/>
          <a:ln w="19050" cap="flat" cmpd="sng">
            <a:solidFill>
              <a:srgbClr val="000000"/>
            </a:solidFill>
            <a:prstDash val="solid"/>
            <a:miter lim="800000"/>
            <a:headEnd type="none" w="sm" len="sm"/>
            <a:tailEnd type="none" w="sm" len="sm"/>
          </a:ln>
        </p:spPr>
      </p:cxnSp>
      <p:sp>
        <p:nvSpPr>
          <p:cNvPr id="87" name="Google Shape;87;p3"/>
          <p:cNvSpPr/>
          <p:nvPr/>
        </p:nvSpPr>
        <p:spPr>
          <a:xfrm flipH="1">
            <a:off x="793679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8" name="Google Shape;88;p3"/>
          <p:cNvSpPr/>
          <p:nvPr/>
        </p:nvSpPr>
        <p:spPr>
          <a:xfrm flipH="1">
            <a:off x="6794137"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9" name="Google Shape;89;p3"/>
          <p:cNvSpPr/>
          <p:nvPr/>
        </p:nvSpPr>
        <p:spPr>
          <a:xfrm flipH="1">
            <a:off x="6641737"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0" name="Google Shape;90;p3"/>
          <p:cNvSpPr/>
          <p:nvPr/>
        </p:nvSpPr>
        <p:spPr>
          <a:xfrm flipH="1">
            <a:off x="6489337"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1" name="Google Shape;91;p3"/>
          <p:cNvGrpSpPr/>
          <p:nvPr/>
        </p:nvGrpSpPr>
        <p:grpSpPr>
          <a:xfrm flipH="1">
            <a:off x="-1149775" y="2849039"/>
            <a:ext cx="2437255" cy="2244038"/>
            <a:chOff x="4876277" y="2305179"/>
            <a:chExt cx="2437255" cy="2244038"/>
          </a:xfrm>
        </p:grpSpPr>
        <p:sp>
          <p:nvSpPr>
            <p:cNvPr id="92" name="Google Shape;92;p3"/>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3" name="Google Shape;93;p3"/>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 name="Google Shape;94;p3"/>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5" name="Google Shape;95;p3"/>
          <p:cNvGrpSpPr/>
          <p:nvPr/>
        </p:nvGrpSpPr>
        <p:grpSpPr>
          <a:xfrm flipH="1">
            <a:off x="287752" y="-116337"/>
            <a:ext cx="2250905" cy="2349075"/>
            <a:chOff x="1219199" y="2085764"/>
            <a:chExt cx="2250905" cy="2349075"/>
          </a:xfrm>
        </p:grpSpPr>
        <p:sp>
          <p:nvSpPr>
            <p:cNvPr id="96" name="Google Shape;96;p3"/>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 name="Google Shape;97;p3"/>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 name="Google Shape;98;p3"/>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9" name="Google Shape;99;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0" name="Google Shape;100;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1" name="Google Shape;101;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2" name="Google Shape;102;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 name="Google Shape;103;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 name="Google Shape;104;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 name="Google Shape;105;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 name="Google Shape;106;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 name="Google Shape;107;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cxnSp>
        <p:nvCxnSpPr>
          <p:cNvPr id="108" name="Google Shape;108;p3"/>
          <p:cNvCxnSpPr/>
          <p:nvPr/>
        </p:nvCxnSpPr>
        <p:spPr>
          <a:xfrm rot="10800000">
            <a:off x="415590" y="657875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09" name="Google Shape;109;p3"/>
          <p:cNvCxnSpPr/>
          <p:nvPr/>
        </p:nvCxnSpPr>
        <p:spPr>
          <a:xfrm rot="-5400000">
            <a:off x="-935681" y="5251386"/>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0" name="Google Shape;110;p3"/>
          <p:cNvSpPr txBox="1">
            <a:spLocks noGrp="1"/>
          </p:cNvSpPr>
          <p:nvPr>
            <p:ph type="title"/>
          </p:nvPr>
        </p:nvSpPr>
        <p:spPr>
          <a:xfrm>
            <a:off x="1287475" y="915325"/>
            <a:ext cx="5151300" cy="719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p:txBody>
      </p:sp>
      <p:sp>
        <p:nvSpPr>
          <p:cNvPr id="111" name="Google Shape;111;p3"/>
          <p:cNvSpPr txBox="1">
            <a:spLocks noGrp="1"/>
          </p:cNvSpPr>
          <p:nvPr>
            <p:ph type="body" idx="1"/>
          </p:nvPr>
        </p:nvSpPr>
        <p:spPr>
          <a:xfrm>
            <a:off x="1287475" y="3252991"/>
            <a:ext cx="5151300" cy="296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p:txBody>
      </p:sp>
      <p:sp>
        <p:nvSpPr>
          <p:cNvPr id="112" name="Google Shape;112;p3"/>
          <p:cNvSpPr txBox="1">
            <a:spLocks noGrp="1"/>
          </p:cNvSpPr>
          <p:nvPr>
            <p:ph type="subTitle" idx="2"/>
          </p:nvPr>
        </p:nvSpPr>
        <p:spPr>
          <a:xfrm>
            <a:off x="1287475" y="1986017"/>
            <a:ext cx="5151300" cy="9162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b="1">
                <a:solidFill>
                  <a:schemeClr val="accent3"/>
                </a:solidFill>
              </a:defRPr>
            </a:lvl1pPr>
            <a:lvl2pPr lvl="1" rtl="0">
              <a:spcBef>
                <a:spcPts val="2100"/>
              </a:spcBef>
              <a:spcAft>
                <a:spcPts val="0"/>
              </a:spcAft>
              <a:buNone/>
              <a:defRPr b="1">
                <a:solidFill>
                  <a:schemeClr val="accent3"/>
                </a:solidFill>
              </a:defRPr>
            </a:lvl2pPr>
            <a:lvl3pPr lvl="2" rtl="0">
              <a:spcBef>
                <a:spcPts val="2100"/>
              </a:spcBef>
              <a:spcAft>
                <a:spcPts val="0"/>
              </a:spcAft>
              <a:buNone/>
              <a:defRPr b="1">
                <a:solidFill>
                  <a:schemeClr val="accent3"/>
                </a:solidFill>
              </a:defRPr>
            </a:lvl3pPr>
            <a:lvl4pPr lvl="3" rtl="0">
              <a:spcBef>
                <a:spcPts val="2100"/>
              </a:spcBef>
              <a:spcAft>
                <a:spcPts val="0"/>
              </a:spcAft>
              <a:buNone/>
              <a:defRPr b="1">
                <a:solidFill>
                  <a:schemeClr val="accent3"/>
                </a:solidFill>
              </a:defRPr>
            </a:lvl4pPr>
            <a:lvl5pPr lvl="4" rtl="0">
              <a:spcBef>
                <a:spcPts val="2100"/>
              </a:spcBef>
              <a:spcAft>
                <a:spcPts val="0"/>
              </a:spcAft>
              <a:buNone/>
              <a:defRPr b="1">
                <a:solidFill>
                  <a:schemeClr val="accent3"/>
                </a:solidFill>
              </a:defRPr>
            </a:lvl5pPr>
            <a:lvl6pPr lvl="5" rtl="0">
              <a:spcBef>
                <a:spcPts val="2100"/>
              </a:spcBef>
              <a:spcAft>
                <a:spcPts val="0"/>
              </a:spcAft>
              <a:buNone/>
              <a:defRPr b="1">
                <a:solidFill>
                  <a:schemeClr val="accent3"/>
                </a:solidFill>
              </a:defRPr>
            </a:lvl6pPr>
            <a:lvl7pPr lvl="6" rtl="0">
              <a:spcBef>
                <a:spcPts val="2100"/>
              </a:spcBef>
              <a:spcAft>
                <a:spcPts val="0"/>
              </a:spcAft>
              <a:buNone/>
              <a:defRPr b="1">
                <a:solidFill>
                  <a:schemeClr val="accent3"/>
                </a:solidFill>
              </a:defRPr>
            </a:lvl7pPr>
            <a:lvl8pPr lvl="7" rtl="0">
              <a:spcBef>
                <a:spcPts val="2100"/>
              </a:spcBef>
              <a:spcAft>
                <a:spcPts val="0"/>
              </a:spcAft>
              <a:buNone/>
              <a:defRPr b="1">
                <a:solidFill>
                  <a:schemeClr val="accent3"/>
                </a:solidFill>
              </a:defRPr>
            </a:lvl8pPr>
            <a:lvl9pPr lvl="8" rtl="0">
              <a:spcBef>
                <a:spcPts val="2100"/>
              </a:spcBef>
              <a:spcAft>
                <a:spcPts val="2100"/>
              </a:spcAft>
              <a:buNone/>
              <a:defRPr b="1">
                <a:solidFill>
                  <a:schemeClr val="accent3"/>
                </a:solidFill>
              </a:defRPr>
            </a:lvl9pPr>
          </a:lstStyle>
          <a:p/>
        </p:txBody>
      </p:sp>
      <p:cxnSp>
        <p:nvCxnSpPr>
          <p:cNvPr id="113" name="Google Shape;113;p3"/>
          <p:cNvCxnSpPr/>
          <p:nvPr/>
        </p:nvCxnSpPr>
        <p:spPr>
          <a:xfrm rot="-5400000">
            <a:off x="5473341" y="17603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4" name="Google Shape;114;p3"/>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1200" b="0" i="0" u="none" strike="noStrike" kern="0" cap="none" spc="0" normalizeH="0" baseline="0" noProof="0">
                <a:ln>
                  <a:noFill/>
                </a:ln>
                <a:solidFill>
                  <a:srgbClr val="000000"/>
                </a:solidFill>
                <a:effectLst/>
                <a:uLnTx/>
                <a:uFillTx/>
                <a:latin typeface="Barlow Condensed"/>
                <a:ea typeface="Barlow Condensed"/>
                <a:cs typeface="Barlow Condensed"/>
                <a:sym typeface="Barlow Condensed"/>
              </a:rPr>
              <a:t>SLIDESMANIA.COM</a:t>
            </a:r>
            <a:endParaRPr kumimoji="0" sz="1200" b="0" i="0" u="none" strike="noStrike" kern="0" cap="none" spc="0" normalizeH="0" baseline="0" noProof="0">
              <a:ln>
                <a:noFill/>
              </a:ln>
              <a:solidFill>
                <a:srgbClr val="000000"/>
              </a:solidFill>
              <a:effectLst/>
              <a:uLnTx/>
              <a:uFillTx/>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15"/>
        <p:cNvGrpSpPr/>
        <p:nvPr/>
      </p:nvGrpSpPr>
      <p:grpSpPr>
        <a:xfrm>
          <a:off x="0" y="0"/>
          <a:ext cx="0" cy="0"/>
          <a:chOff x="0" y="0"/>
          <a:chExt cx="0" cy="0"/>
        </a:xfrm>
      </p:grpSpPr>
      <p:sp>
        <p:nvSpPr>
          <p:cNvPr id="116" name="Google Shape;116;p4"/>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17" name="Google Shape;117;p4"/>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18" name="Google Shape;118;p4"/>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19" name="Google Shape;119;p4"/>
          <p:cNvSpPr/>
          <p:nvPr/>
        </p:nvSpPr>
        <p:spPr>
          <a:xfrm rot="-1664400" flipH="1">
            <a:off x="1801458" y="304516"/>
            <a:ext cx="9900063" cy="6757752"/>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0" name="Google Shape;120;p4"/>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1" name="Google Shape;121;p4"/>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2" name="Google Shape;122;p4"/>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3" name="Google Shape;123;p4"/>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24" name="Google Shape;124;p4"/>
          <p:cNvGrpSpPr/>
          <p:nvPr/>
        </p:nvGrpSpPr>
        <p:grpSpPr>
          <a:xfrm>
            <a:off x="10153501" y="2849039"/>
            <a:ext cx="2437255" cy="2244038"/>
            <a:chOff x="4876277" y="2305179"/>
            <a:chExt cx="2437255" cy="2244038"/>
          </a:xfrm>
        </p:grpSpPr>
        <p:sp>
          <p:nvSpPr>
            <p:cNvPr id="125" name="Google Shape;125;p4"/>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6" name="Google Shape;126;p4"/>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7" name="Google Shape;127;p4"/>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28" name="Google Shape;128;p4"/>
          <p:cNvGrpSpPr/>
          <p:nvPr/>
        </p:nvGrpSpPr>
        <p:grpSpPr>
          <a:xfrm>
            <a:off x="10177290" y="5267968"/>
            <a:ext cx="1548196" cy="1240407"/>
            <a:chOff x="10177290" y="5267968"/>
            <a:chExt cx="1548196" cy="1240407"/>
          </a:xfrm>
        </p:grpSpPr>
        <p:sp>
          <p:nvSpPr>
            <p:cNvPr id="129" name="Google Shape;129;p4"/>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30" name="Google Shape;130;p4"/>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31" name="Google Shape;131;p4"/>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32" name="Google Shape;132;p4"/>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33" name="Google Shape;13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endParaRPr>
          </a:p>
        </p:txBody>
      </p:sp>
      <p:sp>
        <p:nvSpPr>
          <p:cNvPr id="134" name="Google Shape;134;p4"/>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rPr>
              <a:t>c</a:t>
            </a: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35" name="Google Shape;135;p4"/>
          <p:cNvSpPr txBox="1">
            <a:spLocks noGrp="1"/>
          </p:cNvSpPr>
          <p:nvPr>
            <p:ph type="body" idx="1"/>
          </p:nvPr>
        </p:nvSpPr>
        <p:spPr>
          <a:xfrm>
            <a:off x="872800" y="2178450"/>
            <a:ext cx="10423800" cy="39135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p:txBody>
      </p:sp>
      <p:sp>
        <p:nvSpPr>
          <p:cNvPr id="136" name="Google Shape;136;p4"/>
          <p:cNvSpPr txBox="1">
            <a:spLocks noGrp="1"/>
          </p:cNvSpPr>
          <p:nvPr>
            <p:ph type="title"/>
          </p:nvPr>
        </p:nvSpPr>
        <p:spPr>
          <a:xfrm>
            <a:off x="872800" y="898175"/>
            <a:ext cx="1034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p:txBody>
      </p:sp>
      <p:grpSp>
        <p:nvGrpSpPr>
          <p:cNvPr id="137" name="Google Shape;137;p4"/>
          <p:cNvGrpSpPr/>
          <p:nvPr/>
        </p:nvGrpSpPr>
        <p:grpSpPr>
          <a:xfrm rot="10280301">
            <a:off x="-61998" y="4650899"/>
            <a:ext cx="2248038" cy="2250341"/>
            <a:chOff x="1219199" y="2184509"/>
            <a:chExt cx="2248026" cy="2250330"/>
          </a:xfrm>
        </p:grpSpPr>
        <p:sp>
          <p:nvSpPr>
            <p:cNvPr id="138" name="Google Shape;138;p4"/>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39" name="Google Shape;139;p4"/>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0" name="Google Shape;140;p4"/>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1" name="Google Shape;141;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2" name="Google Shape;142;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3" name="Google Shape;143;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4" name="Google Shape;144;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5" name="Google Shape;145;p4"/>
            <p:cNvSpPr/>
            <p:nvPr/>
          </p:nvSpPr>
          <p:spPr>
            <a:xfrm>
              <a:off x="2218979" y="2184509"/>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6" name="Google Shape;146;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7" name="Google Shape;147;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8" name="Google Shape;148;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9" name="Google Shape;149;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50" name="Google Shape;150;p4"/>
          <p:cNvGrpSpPr/>
          <p:nvPr/>
        </p:nvGrpSpPr>
        <p:grpSpPr>
          <a:xfrm>
            <a:off x="9652874" y="-89649"/>
            <a:ext cx="2250905" cy="2349075"/>
            <a:chOff x="1219199" y="2085764"/>
            <a:chExt cx="2250905" cy="2349075"/>
          </a:xfrm>
        </p:grpSpPr>
        <p:sp>
          <p:nvSpPr>
            <p:cNvPr id="151" name="Google Shape;151;p4"/>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2" name="Google Shape;152;p4"/>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3" name="Google Shape;153;p4"/>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4" name="Google Shape;154;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5" name="Google Shape;155;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6" name="Google Shape;156;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7" name="Google Shape;157;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8" name="Google Shape;158;p4"/>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9" name="Google Shape;159;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60" name="Google Shape;160;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61" name="Google Shape;161;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62" name="Google Shape;162;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cxnSp>
        <p:nvCxnSpPr>
          <p:cNvPr id="163" name="Google Shape;163;p4"/>
          <p:cNvCxnSpPr/>
          <p:nvPr/>
        </p:nvCxnSpPr>
        <p:spPr>
          <a:xfrm>
            <a:off x="-8962" y="339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4" name="Google Shape;164;p4"/>
          <p:cNvCxnSpPr/>
          <p:nvPr/>
        </p:nvCxnSpPr>
        <p:spPr>
          <a:xfrm rot="-5400000">
            <a:off x="-1270585" y="1683283"/>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165" name="Google Shape;165;p4"/>
          <p:cNvCxnSpPr/>
          <p:nvPr/>
        </p:nvCxnSpPr>
        <p:spPr>
          <a:xfrm>
            <a:off x="7711566" y="66603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6" name="Google Shape;166;p4"/>
          <p:cNvCxnSpPr/>
          <p:nvPr/>
        </p:nvCxnSpPr>
        <p:spPr>
          <a:xfrm rot="-5400000">
            <a:off x="10286837" y="5332936"/>
            <a:ext cx="3276000" cy="0"/>
          </a:xfrm>
          <a:prstGeom prst="straightConnector1">
            <a:avLst/>
          </a:prstGeom>
          <a:noFill/>
          <a:ln w="19050" cap="flat" cmpd="sng">
            <a:solidFill>
              <a:srgbClr val="000000"/>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p:cSld name="Header">
    <p:spTree>
      <p:nvGrpSpPr>
        <p:cNvPr id="1" name="Shape 167"/>
        <p:cNvGrpSpPr/>
        <p:nvPr/>
      </p:nvGrpSpPr>
      <p:grpSpPr>
        <a:xfrm>
          <a:off x="0" y="0"/>
          <a:ext cx="0" cy="0"/>
          <a:chOff x="0" y="0"/>
          <a:chExt cx="0" cy="0"/>
        </a:xfrm>
      </p:grpSpPr>
      <p:grpSp>
        <p:nvGrpSpPr>
          <p:cNvPr id="168" name="Google Shape;168;p5"/>
          <p:cNvGrpSpPr/>
          <p:nvPr/>
        </p:nvGrpSpPr>
        <p:grpSpPr>
          <a:xfrm rot="10800000" flipH="1">
            <a:off x="10944790" y="294245"/>
            <a:ext cx="988183" cy="1240407"/>
            <a:chOff x="10177290" y="5267968"/>
            <a:chExt cx="988183" cy="1240407"/>
          </a:xfrm>
        </p:grpSpPr>
        <p:sp>
          <p:nvSpPr>
            <p:cNvPr id="169" name="Google Shape;169;p5"/>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70" name="Google Shape;170;p5"/>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71" name="Google Shape;171;p5"/>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72" name="Google Shape;172;p5"/>
          <p:cNvSpPr/>
          <p:nvPr/>
        </p:nvSpPr>
        <p:spPr>
          <a:xfrm rot="10800000" flipH="1">
            <a:off x="5769806" y="281197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73" name="Google Shape;173;p5"/>
          <p:cNvSpPr/>
          <p:nvPr/>
        </p:nvSpPr>
        <p:spPr>
          <a:xfrm rot="10800000" flipH="1">
            <a:off x="1200888" y="-555200"/>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74" name="Google Shape;174;p5"/>
          <p:cNvSpPr/>
          <p:nvPr/>
        </p:nvSpPr>
        <p:spPr>
          <a:xfrm rot="-9137100">
            <a:off x="2859781" y="-5393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75" name="Google Shape;175;p5"/>
          <p:cNvSpPr/>
          <p:nvPr/>
        </p:nvSpPr>
        <p:spPr>
          <a:xfrm rot="10800000" flipH="1">
            <a:off x="266971" y="2604005"/>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76" name="Google Shape;176;p5"/>
          <p:cNvGrpSpPr/>
          <p:nvPr/>
        </p:nvGrpSpPr>
        <p:grpSpPr>
          <a:xfrm rot="10800000" flipH="1">
            <a:off x="10921001" y="1709543"/>
            <a:ext cx="2437255" cy="2244038"/>
            <a:chOff x="4876277" y="2305179"/>
            <a:chExt cx="2437255" cy="2244038"/>
          </a:xfrm>
        </p:grpSpPr>
        <p:sp>
          <p:nvSpPr>
            <p:cNvPr id="177" name="Google Shape;177;p5"/>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78" name="Google Shape;178;p5"/>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79" name="Google Shape;179;p5"/>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cxnSp>
        <p:nvCxnSpPr>
          <p:cNvPr id="180" name="Google Shape;180;p5"/>
          <p:cNvCxnSpPr/>
          <p:nvPr/>
        </p:nvCxnSpPr>
        <p:spPr>
          <a:xfrm>
            <a:off x="7292891" y="376269"/>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81" name="Google Shape;181;p5"/>
          <p:cNvCxnSpPr/>
          <p:nvPr/>
        </p:nvCxnSpPr>
        <p:spPr>
          <a:xfrm rot="5400000">
            <a:off x="9791962" y="1551234"/>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82" name="Google Shape;182;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endParaRPr>
          </a:p>
        </p:txBody>
      </p:sp>
      <p:cxnSp>
        <p:nvCxnSpPr>
          <p:cNvPr id="183" name="Google Shape;183;p5"/>
          <p:cNvCxnSpPr/>
          <p:nvPr/>
        </p:nvCxnSpPr>
        <p:spPr>
          <a:xfrm>
            <a:off x="656763" y="6386367"/>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84" name="Google Shape;184;p5"/>
          <p:cNvCxnSpPr/>
          <p:nvPr/>
        </p:nvCxnSpPr>
        <p:spPr>
          <a:xfrm rot="5400000">
            <a:off x="-604860" y="504225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85" name="Google Shape;185;p5"/>
          <p:cNvSpPr/>
          <p:nvPr/>
        </p:nvSpPr>
        <p:spPr>
          <a:xfrm rot="10800000" flipH="1">
            <a:off x="1295675" y="677425"/>
            <a:ext cx="9812100" cy="54552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rPr>
              <a:t>c</a:t>
            </a: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86" name="Google Shape;186;p5"/>
          <p:cNvGrpSpPr/>
          <p:nvPr/>
        </p:nvGrpSpPr>
        <p:grpSpPr>
          <a:xfrm rot="519699" flipH="1">
            <a:off x="86588" y="-141878"/>
            <a:ext cx="2248038" cy="2349087"/>
            <a:chOff x="1219199" y="2085764"/>
            <a:chExt cx="2248026" cy="2349075"/>
          </a:xfrm>
        </p:grpSpPr>
        <p:sp>
          <p:nvSpPr>
            <p:cNvPr id="187" name="Google Shape;187;p5"/>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88" name="Google Shape;188;p5"/>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89" name="Google Shape;189;p5"/>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0" name="Google Shape;190;p5"/>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1" name="Google Shape;191;p5"/>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2" name="Google Shape;192;p5"/>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3" name="Google Shape;193;p5"/>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4" name="Google Shape;194;p5"/>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5" name="Google Shape;195;p5"/>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6" name="Google Shape;196;p5"/>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7" name="Google Shape;197;p5"/>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8" name="Google Shape;198;p5"/>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99" name="Google Shape;199;p5"/>
          <p:cNvSpPr/>
          <p:nvPr/>
        </p:nvSpPr>
        <p:spPr>
          <a:xfrm rot="10800000" flipH="1">
            <a:off x="-382275" y="41916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0" name="Google Shape;200;p5"/>
          <p:cNvSpPr/>
          <p:nvPr/>
        </p:nvSpPr>
        <p:spPr>
          <a:xfrm rot="10800000" flipH="1">
            <a:off x="-229875" y="40392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1" name="Google Shape;201;p5"/>
          <p:cNvSpPr/>
          <p:nvPr/>
        </p:nvSpPr>
        <p:spPr>
          <a:xfrm rot="10800000" flipH="1">
            <a:off x="-77475" y="38868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202" name="Google Shape;202;p5"/>
          <p:cNvGrpSpPr/>
          <p:nvPr/>
        </p:nvGrpSpPr>
        <p:grpSpPr>
          <a:xfrm rot="10800000" flipH="1">
            <a:off x="9669824" y="4569881"/>
            <a:ext cx="2250905" cy="2349075"/>
            <a:chOff x="1219199" y="2085764"/>
            <a:chExt cx="2250905" cy="2349075"/>
          </a:xfrm>
        </p:grpSpPr>
        <p:sp>
          <p:nvSpPr>
            <p:cNvPr id="203" name="Google Shape;203;p5"/>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4" name="Google Shape;204;p5"/>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5" name="Google Shape;205;p5"/>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6" name="Google Shape;206;p5"/>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7" name="Google Shape;207;p5"/>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8" name="Google Shape;208;p5"/>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9" name="Google Shape;209;p5"/>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10" name="Google Shape;210;p5"/>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11" name="Google Shape;211;p5"/>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12" name="Google Shape;212;p5"/>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13" name="Google Shape;213;p5"/>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14" name="Google Shape;214;p5"/>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215" name="Google Shape;215;p5"/>
          <p:cNvSpPr txBox="1">
            <a:spLocks noGrp="1"/>
          </p:cNvSpPr>
          <p:nvPr>
            <p:ph type="title"/>
          </p:nvPr>
        </p:nvSpPr>
        <p:spPr>
          <a:xfrm>
            <a:off x="1789950" y="3047250"/>
            <a:ext cx="87687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7200"/>
              <a:buNone/>
              <a:defRPr sz="7200">
                <a:solidFill>
                  <a:schemeClr val="dk1"/>
                </a:solidFill>
              </a:defRPr>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p:txBody>
      </p:sp>
      <p:sp>
        <p:nvSpPr>
          <p:cNvPr id="216" name="Google Shape;216;p5"/>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1200" b="0" i="0" u="none" strike="noStrike" kern="0" cap="none" spc="0" normalizeH="0" baseline="0" noProof="0">
                <a:ln>
                  <a:noFill/>
                </a:ln>
                <a:solidFill>
                  <a:srgbClr val="000000"/>
                </a:solidFill>
                <a:effectLst/>
                <a:uLnTx/>
                <a:uFillTx/>
                <a:latin typeface="Barlow Condensed"/>
                <a:ea typeface="Barlow Condensed"/>
                <a:cs typeface="Barlow Condensed"/>
                <a:sym typeface="Barlow Condensed"/>
              </a:rPr>
              <a:t>SLIDESMANIA.COM</a:t>
            </a:r>
            <a:endParaRPr kumimoji="0" sz="1200" b="0" i="0" u="none" strike="noStrike" kern="0" cap="none" spc="0" normalizeH="0" baseline="0" noProof="0">
              <a:ln>
                <a:noFill/>
              </a:ln>
              <a:solidFill>
                <a:srgbClr val="000000"/>
              </a:solidFill>
              <a:effectLst/>
              <a:uLnTx/>
              <a:uFillTx/>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Your main point">
  <p:cSld name="Your main point">
    <p:spTree>
      <p:nvGrpSpPr>
        <p:cNvPr id="1" name="Shape 250"/>
        <p:cNvGrpSpPr/>
        <p:nvPr/>
      </p:nvGrpSpPr>
      <p:grpSpPr>
        <a:xfrm>
          <a:off x="0" y="0"/>
          <a:ext cx="0" cy="0"/>
          <a:chOff x="0" y="0"/>
          <a:chExt cx="0" cy="0"/>
        </a:xfrm>
      </p:grpSpPr>
      <p:sp>
        <p:nvSpPr>
          <p:cNvPr id="251" name="Google Shape;251;p7"/>
          <p:cNvSpPr/>
          <p:nvPr/>
        </p:nvSpPr>
        <p:spPr>
          <a:xfrm rot="10800000">
            <a:off x="0" y="2854907"/>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52" name="Google Shape;252;p7"/>
          <p:cNvSpPr/>
          <p:nvPr/>
        </p:nvSpPr>
        <p:spPr>
          <a:xfrm rot="10800000">
            <a:off x="-87137" y="-702375"/>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53" name="Google Shape;253;p7"/>
          <p:cNvSpPr/>
          <p:nvPr/>
        </p:nvSpPr>
        <p:spPr>
          <a:xfrm rot="-556215" flipH="1">
            <a:off x="1185045" y="2675633"/>
            <a:ext cx="6745753" cy="4166768"/>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254" name="Google Shape;254;p7"/>
          <p:cNvGrpSpPr/>
          <p:nvPr/>
        </p:nvGrpSpPr>
        <p:grpSpPr>
          <a:xfrm rot="10800000">
            <a:off x="402283" y="147070"/>
            <a:ext cx="988183" cy="1240407"/>
            <a:chOff x="10177290" y="5267968"/>
            <a:chExt cx="988183" cy="1240407"/>
          </a:xfrm>
        </p:grpSpPr>
        <p:sp>
          <p:nvSpPr>
            <p:cNvPr id="255" name="Google Shape;255;p7"/>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56" name="Google Shape;256;p7"/>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57" name="Google Shape;257;p7"/>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258" name="Google Shape;258;p7"/>
          <p:cNvSpPr/>
          <p:nvPr/>
        </p:nvSpPr>
        <p:spPr>
          <a:xfrm rot="9137100" flipH="1">
            <a:off x="2793612" y="63940"/>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59" name="Google Shape;259;p7"/>
          <p:cNvSpPr/>
          <p:nvPr/>
        </p:nvSpPr>
        <p:spPr>
          <a:xfrm rot="10800000">
            <a:off x="8063574" y="2456830"/>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260" name="Google Shape;260;p7"/>
          <p:cNvGrpSpPr/>
          <p:nvPr/>
        </p:nvGrpSpPr>
        <p:grpSpPr>
          <a:xfrm rot="10800000">
            <a:off x="-1023000" y="1562368"/>
            <a:ext cx="2437255" cy="2244038"/>
            <a:chOff x="4876277" y="2305179"/>
            <a:chExt cx="2437255" cy="2244038"/>
          </a:xfrm>
        </p:grpSpPr>
        <p:sp>
          <p:nvSpPr>
            <p:cNvPr id="261" name="Google Shape;261;p7"/>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62" name="Google Shape;262;p7"/>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63" name="Google Shape;263;p7"/>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cxnSp>
        <p:nvCxnSpPr>
          <p:cNvPr id="264" name="Google Shape;264;p7"/>
          <p:cNvCxnSpPr/>
          <p:nvPr/>
        </p:nvCxnSpPr>
        <p:spPr>
          <a:xfrm rot="10800000">
            <a:off x="770965" y="381494"/>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65" name="Google Shape;265;p7"/>
          <p:cNvCxnSpPr/>
          <p:nvPr/>
        </p:nvCxnSpPr>
        <p:spPr>
          <a:xfrm rot="10800000">
            <a:off x="7178493" y="6239192"/>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66" name="Google Shape;266;p7"/>
          <p:cNvCxnSpPr/>
          <p:nvPr/>
        </p:nvCxnSpPr>
        <p:spPr>
          <a:xfrm rot="5400000">
            <a:off x="9664116" y="4895075"/>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267" name="Google Shape;267;p7"/>
          <p:cNvSpPr/>
          <p:nvPr/>
        </p:nvSpPr>
        <p:spPr>
          <a:xfrm rot="10800000">
            <a:off x="6920912" y="4044484"/>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68" name="Google Shape;268;p7"/>
          <p:cNvSpPr/>
          <p:nvPr/>
        </p:nvSpPr>
        <p:spPr>
          <a:xfrm rot="10800000">
            <a:off x="6768512" y="3892084"/>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69" name="Google Shape;269;p7"/>
          <p:cNvSpPr/>
          <p:nvPr/>
        </p:nvSpPr>
        <p:spPr>
          <a:xfrm rot="10800000">
            <a:off x="6616112" y="3739684"/>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70" name="Google Shape;270;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endParaRPr>
          </a:p>
        </p:txBody>
      </p:sp>
      <p:sp>
        <p:nvSpPr>
          <p:cNvPr id="271" name="Google Shape;271;p7"/>
          <p:cNvSpPr/>
          <p:nvPr/>
        </p:nvSpPr>
        <p:spPr>
          <a:xfrm rot="10800000" flipH="1">
            <a:off x="1324988" y="738300"/>
            <a:ext cx="9604800" cy="5144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rPr>
              <a:t>c</a:t>
            </a: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cxnSp>
        <p:nvCxnSpPr>
          <p:cNvPr id="272" name="Google Shape;272;p7"/>
          <p:cNvCxnSpPr/>
          <p:nvPr/>
        </p:nvCxnSpPr>
        <p:spPr>
          <a:xfrm rot="5400000">
            <a:off x="-609159" y="179040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273" name="Google Shape;273;p7"/>
          <p:cNvSpPr txBox="1">
            <a:spLocks noGrp="1"/>
          </p:cNvSpPr>
          <p:nvPr>
            <p:ph type="title"/>
          </p:nvPr>
        </p:nvSpPr>
        <p:spPr>
          <a:xfrm>
            <a:off x="1893674" y="600200"/>
            <a:ext cx="72504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grpSp>
        <p:nvGrpSpPr>
          <p:cNvPr id="274" name="Google Shape;274;p7"/>
          <p:cNvGrpSpPr/>
          <p:nvPr/>
        </p:nvGrpSpPr>
        <p:grpSpPr>
          <a:xfrm rot="10800000">
            <a:off x="139927" y="4586131"/>
            <a:ext cx="2250905" cy="2349075"/>
            <a:chOff x="1219199" y="2085764"/>
            <a:chExt cx="2250905" cy="2349075"/>
          </a:xfrm>
        </p:grpSpPr>
        <p:sp>
          <p:nvSpPr>
            <p:cNvPr id="275" name="Google Shape;275;p7"/>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76" name="Google Shape;276;p7"/>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77" name="Google Shape;277;p7"/>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78" name="Google Shape;278;p7"/>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79" name="Google Shape;279;p7"/>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0" name="Google Shape;280;p7"/>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1" name="Google Shape;281;p7"/>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2" name="Google Shape;282;p7"/>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3" name="Google Shape;283;p7"/>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4" name="Google Shape;284;p7"/>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5" name="Google Shape;285;p7"/>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6" name="Google Shape;286;p7"/>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287" name="Google Shape;287;p7"/>
          <p:cNvGrpSpPr/>
          <p:nvPr/>
        </p:nvGrpSpPr>
        <p:grpSpPr>
          <a:xfrm rot="-519699">
            <a:off x="10000630" y="-289053"/>
            <a:ext cx="2248038" cy="2349087"/>
            <a:chOff x="1219199" y="2085764"/>
            <a:chExt cx="2248026" cy="2349075"/>
          </a:xfrm>
        </p:grpSpPr>
        <p:sp>
          <p:nvSpPr>
            <p:cNvPr id="288" name="Google Shape;288;p7"/>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9" name="Google Shape;289;p7"/>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0" name="Google Shape;290;p7"/>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1" name="Google Shape;291;p7"/>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2" name="Google Shape;292;p7"/>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3" name="Google Shape;293;p7"/>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4" name="Google Shape;294;p7"/>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5" name="Google Shape;295;p7"/>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6" name="Google Shape;296;p7"/>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7" name="Google Shape;297;p7"/>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8" name="Google Shape;298;p7"/>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9" name="Google Shape;299;p7"/>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300" name="Google Shape;300;p7"/>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1200" b="0" i="0" u="none" strike="noStrike" kern="0" cap="none" spc="0" normalizeH="0" baseline="0" noProof="0">
                <a:ln>
                  <a:noFill/>
                </a:ln>
                <a:solidFill>
                  <a:srgbClr val="000000"/>
                </a:solidFill>
                <a:effectLst/>
                <a:uLnTx/>
                <a:uFillTx/>
                <a:latin typeface="Barlow Condensed"/>
                <a:ea typeface="Barlow Condensed"/>
                <a:cs typeface="Barlow Condensed"/>
                <a:sym typeface="Barlow Condensed"/>
              </a:rPr>
              <a:t>SLIDESMANIA.COM</a:t>
            </a:r>
            <a:endParaRPr kumimoji="0" sz="1200" b="0" i="0" u="none" strike="noStrike" kern="0" cap="none" spc="0" normalizeH="0" baseline="0" noProof="0">
              <a:ln>
                <a:noFill/>
              </a:ln>
              <a:solidFill>
                <a:srgbClr val="000000"/>
              </a:solidFill>
              <a:effectLst/>
              <a:uLnTx/>
              <a:uFillTx/>
              <a:latin typeface="Barlow Condensed"/>
              <a:ea typeface="Barlow Condensed"/>
              <a:cs typeface="Barlow Condensed"/>
              <a:sym typeface="Barlow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2 columns">
  <p:cSld name="Title and 2 columns">
    <p:spTree>
      <p:nvGrpSpPr>
        <p:cNvPr id="1" name="Shape 351"/>
        <p:cNvGrpSpPr/>
        <p:nvPr/>
      </p:nvGrpSpPr>
      <p:grpSpPr>
        <a:xfrm>
          <a:off x="0" y="0"/>
          <a:ext cx="0" cy="0"/>
          <a:chOff x="0" y="0"/>
          <a:chExt cx="0" cy="0"/>
        </a:xfrm>
      </p:grpSpPr>
      <p:sp>
        <p:nvSpPr>
          <p:cNvPr id="352" name="Google Shape;352;p9"/>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53" name="Google Shape;353;p9"/>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54" name="Google Shape;354;p9"/>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55" name="Google Shape;355;p9"/>
          <p:cNvSpPr/>
          <p:nvPr/>
        </p:nvSpPr>
        <p:spPr>
          <a:xfrm rot="-1664400" flipH="1">
            <a:off x="1671798" y="-230019"/>
            <a:ext cx="9900063" cy="7322794"/>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56" name="Google Shape;356;p9"/>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57" name="Google Shape;357;p9"/>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58" name="Google Shape;358;p9"/>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59" name="Google Shape;359;p9"/>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360" name="Google Shape;360;p9"/>
          <p:cNvGrpSpPr/>
          <p:nvPr/>
        </p:nvGrpSpPr>
        <p:grpSpPr>
          <a:xfrm>
            <a:off x="10177290" y="5267968"/>
            <a:ext cx="1548196" cy="1240407"/>
            <a:chOff x="10177290" y="5267968"/>
            <a:chExt cx="1548196" cy="1240407"/>
          </a:xfrm>
        </p:grpSpPr>
        <p:sp>
          <p:nvSpPr>
            <p:cNvPr id="361" name="Google Shape;361;p9"/>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62" name="Google Shape;362;p9"/>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63" name="Google Shape;363;p9"/>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64" name="Google Shape;364;p9"/>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365" name="Google Shape;365;p9"/>
          <p:cNvSpPr/>
          <p:nvPr/>
        </p:nvSpPr>
        <p:spPr>
          <a:xfrm flipH="1">
            <a:off x="577300" y="593375"/>
            <a:ext cx="11451000" cy="61488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rPr>
              <a:t>c</a:t>
            </a: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366" name="Google Shape;366;p9"/>
          <p:cNvGrpSpPr/>
          <p:nvPr/>
        </p:nvGrpSpPr>
        <p:grpSpPr>
          <a:xfrm rot="10280301">
            <a:off x="-54562" y="4650336"/>
            <a:ext cx="2248038" cy="2349087"/>
            <a:chOff x="1219199" y="2085764"/>
            <a:chExt cx="2248026" cy="2349075"/>
          </a:xfrm>
        </p:grpSpPr>
        <p:sp>
          <p:nvSpPr>
            <p:cNvPr id="367" name="Google Shape;367;p9"/>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68" name="Google Shape;368;p9"/>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69" name="Google Shape;369;p9"/>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0" name="Google Shape;370;p9"/>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1" name="Google Shape;371;p9"/>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2" name="Google Shape;372;p9"/>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3" name="Google Shape;373;p9"/>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4" name="Google Shape;374;p9"/>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5" name="Google Shape;375;p9"/>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6" name="Google Shape;376;p9"/>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7" name="Google Shape;377;p9"/>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8" name="Google Shape;378;p9"/>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379" name="Google Shape;379;p9"/>
          <p:cNvGrpSpPr/>
          <p:nvPr/>
        </p:nvGrpSpPr>
        <p:grpSpPr>
          <a:xfrm>
            <a:off x="9652874" y="-89649"/>
            <a:ext cx="2250905" cy="2349075"/>
            <a:chOff x="1219199" y="2085764"/>
            <a:chExt cx="2250905" cy="2349075"/>
          </a:xfrm>
        </p:grpSpPr>
        <p:sp>
          <p:nvSpPr>
            <p:cNvPr id="380" name="Google Shape;380;p9"/>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1" name="Google Shape;381;p9"/>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2" name="Google Shape;382;p9"/>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3" name="Google Shape;383;p9"/>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4" name="Google Shape;384;p9"/>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5" name="Google Shape;385;p9"/>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6" name="Google Shape;386;p9"/>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7" name="Google Shape;387;p9"/>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8" name="Google Shape;388;p9"/>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9" name="Google Shape;389;p9"/>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90" name="Google Shape;390;p9"/>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91" name="Google Shape;391;p9"/>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cxnSp>
        <p:nvCxnSpPr>
          <p:cNvPr id="392" name="Google Shape;392;p9"/>
          <p:cNvCxnSpPr/>
          <p:nvPr/>
        </p:nvCxnSpPr>
        <p:spPr>
          <a:xfrm>
            <a:off x="-8962" y="339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93" name="Google Shape;393;p9"/>
          <p:cNvCxnSpPr/>
          <p:nvPr/>
        </p:nvCxnSpPr>
        <p:spPr>
          <a:xfrm rot="-5400000">
            <a:off x="-1270585" y="16832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94" name="Google Shape;39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endParaRPr>
          </a:p>
        </p:txBody>
      </p:sp>
      <p:sp>
        <p:nvSpPr>
          <p:cNvPr id="395" name="Google Shape;395;p9"/>
          <p:cNvSpPr txBox="1">
            <a:spLocks noGrp="1"/>
          </p:cNvSpPr>
          <p:nvPr>
            <p:ph type="title"/>
          </p:nvPr>
        </p:nvSpPr>
        <p:spPr>
          <a:xfrm>
            <a:off x="892150" y="898175"/>
            <a:ext cx="100104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p:txBody>
      </p:sp>
      <p:sp>
        <p:nvSpPr>
          <p:cNvPr id="396" name="Google Shape;396;p9"/>
          <p:cNvSpPr txBox="1">
            <a:spLocks noGrp="1"/>
          </p:cNvSpPr>
          <p:nvPr>
            <p:ph type="body" idx="1"/>
          </p:nvPr>
        </p:nvSpPr>
        <p:spPr>
          <a:xfrm>
            <a:off x="1017025" y="2123525"/>
            <a:ext cx="5043900" cy="41826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p:txBody>
      </p:sp>
      <p:sp>
        <p:nvSpPr>
          <p:cNvPr id="397" name="Google Shape;397;p9"/>
          <p:cNvSpPr txBox="1">
            <a:spLocks noGrp="1"/>
          </p:cNvSpPr>
          <p:nvPr>
            <p:ph type="body" idx="2"/>
          </p:nvPr>
        </p:nvSpPr>
        <p:spPr>
          <a:xfrm>
            <a:off x="6560842" y="2123525"/>
            <a:ext cx="5043900" cy="41826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p:txBody>
      </p:sp>
      <p:grpSp>
        <p:nvGrpSpPr>
          <p:cNvPr id="398" name="Google Shape;398;p9"/>
          <p:cNvGrpSpPr/>
          <p:nvPr/>
        </p:nvGrpSpPr>
        <p:grpSpPr>
          <a:xfrm rot="5400000">
            <a:off x="10443825" y="4447623"/>
            <a:ext cx="2437255" cy="2244038"/>
            <a:chOff x="4876277" y="2305179"/>
            <a:chExt cx="2437255" cy="2244038"/>
          </a:xfrm>
        </p:grpSpPr>
        <p:sp>
          <p:nvSpPr>
            <p:cNvPr id="399" name="Google Shape;399;p9"/>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00" name="Google Shape;400;p9"/>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01" name="Google Shape;401;p9"/>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51"/>
        <p:cNvGrpSpPr/>
        <p:nvPr/>
      </p:nvGrpSpPr>
      <p:grpSpPr>
        <a:xfrm>
          <a:off x="0" y="0"/>
          <a:ext cx="0" cy="0"/>
          <a:chOff x="0" y="0"/>
          <a:chExt cx="0" cy="0"/>
        </a:xfrm>
      </p:grpSpPr>
      <p:sp>
        <p:nvSpPr>
          <p:cNvPr id="452" name="Google Shape;45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endParaRPr>
          </a:p>
        </p:txBody>
      </p:sp>
      <p:sp>
        <p:nvSpPr>
          <p:cNvPr id="453" name="Google Shape;453;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p:txBody>
      </p:sp>
      <p:sp>
        <p:nvSpPr>
          <p:cNvPr id="454" name="Google Shape;454;p11"/>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0"/>
        <p:cNvGrpSpPr/>
        <p:nvPr/>
      </p:nvGrpSpPr>
      <p:grpSpPr>
        <a:xfrm>
          <a:off x="0" y="0"/>
          <a:ext cx="0" cy="0"/>
          <a:chOff x="0" y="0"/>
          <a:chExt cx="0" cy="0"/>
        </a:xfrm>
      </p:grpSpPr>
      <p:sp>
        <p:nvSpPr>
          <p:cNvPr id="11" name="Google Shape;11;p2"/>
          <p:cNvSpPr/>
          <p:nvPr/>
        </p:nvSpPr>
        <p:spPr>
          <a:xfrm>
            <a:off x="5002300" y="-89649"/>
            <a:ext cx="7189800" cy="3681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 name="Google Shape;12;p2"/>
          <p:cNvSpPr/>
          <p:nvPr/>
        </p:nvSpPr>
        <p:spPr>
          <a:xfrm rot="-8570502">
            <a:off x="6123522" y="276626"/>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3" name="Google Shape;13;p2"/>
          <p:cNvSpPr/>
          <p:nvPr/>
        </p:nvSpPr>
        <p:spPr>
          <a:xfrm>
            <a:off x="433400" y="-604100"/>
            <a:ext cx="11221505" cy="7962137"/>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 name="Google Shape;14;p2"/>
          <p:cNvSpPr/>
          <p:nvPr/>
        </p:nvSpPr>
        <p:spPr>
          <a:xfrm rot="8570502" flipH="1">
            <a:off x="9105372" y="3053688"/>
            <a:ext cx="3279347" cy="2411105"/>
          </a:xfrm>
          <a:custGeom>
            <a:avLst/>
            <a:gdLst/>
            <a:ahLst/>
            <a:cxnLst/>
            <a:rect l="l" t="t" r="r" b="b"/>
            <a:pathLst>
              <a:path w="5502190" h="4226027" extrusionOk="0">
                <a:moveTo>
                  <a:pt x="3032484" y="99"/>
                </a:moveTo>
                <a:cubicBezTo>
                  <a:pt x="2717679" y="-6626"/>
                  <a:pt x="2231544" y="330681"/>
                  <a:pt x="1984537" y="512300"/>
                </a:cubicBezTo>
                <a:cubicBezTo>
                  <a:pt x="1737530" y="693919"/>
                  <a:pt x="1680100" y="923234"/>
                  <a:pt x="1550442" y="1089812"/>
                </a:cubicBezTo>
                <a:cubicBezTo>
                  <a:pt x="1420784" y="1256390"/>
                  <a:pt x="1387564" y="1458429"/>
                  <a:pt x="1206589" y="1511769"/>
                </a:cubicBezTo>
                <a:cubicBezTo>
                  <a:pt x="946557" y="1587969"/>
                  <a:pt x="687477" y="1339367"/>
                  <a:pt x="417919" y="1369847"/>
                </a:cubicBezTo>
                <a:cubicBezTo>
                  <a:pt x="176937" y="1397469"/>
                  <a:pt x="12154" y="1649882"/>
                  <a:pt x="725" y="1891817"/>
                </a:cubicBezTo>
                <a:cubicBezTo>
                  <a:pt x="-9753" y="2133752"/>
                  <a:pt x="95022" y="2365209"/>
                  <a:pt x="204560" y="2581427"/>
                </a:cubicBezTo>
                <a:cubicBezTo>
                  <a:pt x="346482" y="2860509"/>
                  <a:pt x="517932" y="3151974"/>
                  <a:pt x="802730" y="3283419"/>
                </a:cubicBezTo>
                <a:cubicBezTo>
                  <a:pt x="1023710" y="3385337"/>
                  <a:pt x="1278980" y="3375812"/>
                  <a:pt x="1514247" y="3438677"/>
                </a:cubicBezTo>
                <a:cubicBezTo>
                  <a:pt x="1731417" y="3496779"/>
                  <a:pt x="1931442" y="3620604"/>
                  <a:pt x="2080985" y="3788244"/>
                </a:cubicBezTo>
                <a:cubicBezTo>
                  <a:pt x="2192427" y="3913022"/>
                  <a:pt x="2278152" y="4063517"/>
                  <a:pt x="2414360" y="4161624"/>
                </a:cubicBezTo>
                <a:cubicBezTo>
                  <a:pt x="2652485" y="4334027"/>
                  <a:pt x="2956246" y="4112170"/>
                  <a:pt x="3206840" y="4053992"/>
                </a:cubicBezTo>
                <a:cubicBezTo>
                  <a:pt x="3457434" y="3995814"/>
                  <a:pt x="3669154" y="3946463"/>
                  <a:pt x="3917924" y="3812556"/>
                </a:cubicBezTo>
                <a:cubicBezTo>
                  <a:pt x="4166694" y="3678649"/>
                  <a:pt x="4469509" y="3461215"/>
                  <a:pt x="4699460" y="3250549"/>
                </a:cubicBezTo>
                <a:cubicBezTo>
                  <a:pt x="4929411" y="3039883"/>
                  <a:pt x="5155708" y="2827639"/>
                  <a:pt x="5297630" y="2548557"/>
                </a:cubicBezTo>
                <a:cubicBezTo>
                  <a:pt x="5407168" y="2332339"/>
                  <a:pt x="5511943" y="2100882"/>
                  <a:pt x="5501465" y="1858947"/>
                </a:cubicBezTo>
                <a:cubicBezTo>
                  <a:pt x="5490036" y="1617012"/>
                  <a:pt x="5271905" y="1470195"/>
                  <a:pt x="5084271" y="1336977"/>
                </a:cubicBezTo>
                <a:cubicBezTo>
                  <a:pt x="4896637" y="1203759"/>
                  <a:pt x="4577479" y="1190357"/>
                  <a:pt x="4375662" y="1059636"/>
                </a:cubicBezTo>
                <a:cubicBezTo>
                  <a:pt x="4173845" y="928915"/>
                  <a:pt x="3935278" y="730765"/>
                  <a:pt x="3873366" y="552648"/>
                </a:cubicBezTo>
                <a:cubicBezTo>
                  <a:pt x="3709161" y="325905"/>
                  <a:pt x="3347289" y="6824"/>
                  <a:pt x="3032484" y="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 name="Google Shape;15;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rot="-1662900" flipH="1">
            <a:off x="2030593"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7" name="Google Shape;17;p2"/>
          <p:cNvSpPr/>
          <p:nvPr/>
        </p:nvSpPr>
        <p:spPr>
          <a:xfrm>
            <a:off x="2562225" y="1719263"/>
            <a:ext cx="6986700" cy="36813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8" name="Google Shape;18;p2"/>
          <p:cNvGrpSpPr/>
          <p:nvPr/>
        </p:nvGrpSpPr>
        <p:grpSpPr>
          <a:xfrm rot="10280301">
            <a:off x="-54562" y="4650336"/>
            <a:ext cx="2248038" cy="2349087"/>
            <a:chOff x="1219199" y="2085764"/>
            <a:chExt cx="2248026" cy="2349075"/>
          </a:xfrm>
        </p:grpSpPr>
        <p:sp>
          <p:nvSpPr>
            <p:cNvPr id="19" name="Google Shape;19;p2"/>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 name="Google Shape;20;p2"/>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1" name="Google Shape;21;p2"/>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2" name="Google Shape;22;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3" name="Google Shape;23;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4" name="Google Shape;24;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5" name="Google Shape;25;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6" name="Google Shape;26;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7" name="Google Shape;27;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 name="Google Shape;28;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 name="Google Shape;29;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0" name="Google Shape;30;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cxnSp>
        <p:nvCxnSpPr>
          <p:cNvPr id="31" name="Google Shape;31;p2"/>
          <p:cNvCxnSpPr/>
          <p:nvPr/>
        </p:nvCxnSpPr>
        <p:spPr>
          <a:xfrm>
            <a:off x="1972238" y="1482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2" name="Google Shape;32;p2"/>
          <p:cNvCxnSpPr/>
          <p:nvPr/>
        </p:nvCxnSpPr>
        <p:spPr>
          <a:xfrm>
            <a:off x="5590991" y="56388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3" name="Google Shape;33;p2"/>
          <p:cNvCxnSpPr/>
          <p:nvPr/>
        </p:nvCxnSpPr>
        <p:spPr>
          <a:xfrm rot="-5400000">
            <a:off x="8166262" y="4311436"/>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34" name="Google Shape;34;p2"/>
          <p:cNvCxnSpPr/>
          <p:nvPr/>
        </p:nvCxnSpPr>
        <p:spPr>
          <a:xfrm rot="-5400000">
            <a:off x="710615" y="28262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5" name="Google Shape;35;p2"/>
          <p:cNvSpPr/>
          <p:nvPr/>
        </p:nvSpPr>
        <p:spPr>
          <a:xfrm>
            <a:off x="-50052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6" name="Google Shape;36;p2"/>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 name="Google Shape;37;p2"/>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 name="Google Shape;38;p2"/>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39" name="Google Shape;39;p2"/>
          <p:cNvGrpSpPr/>
          <p:nvPr/>
        </p:nvGrpSpPr>
        <p:grpSpPr>
          <a:xfrm>
            <a:off x="10153501" y="2849039"/>
            <a:ext cx="2437255" cy="2244038"/>
            <a:chOff x="4876277" y="2305179"/>
            <a:chExt cx="2437255" cy="2244038"/>
          </a:xfrm>
        </p:grpSpPr>
        <p:sp>
          <p:nvSpPr>
            <p:cNvPr id="40" name="Google Shape;40;p2"/>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1" name="Google Shape;41;p2"/>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2" name="Google Shape;42;p2"/>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43" name="Google Shape;43;p2"/>
          <p:cNvGrpSpPr/>
          <p:nvPr/>
        </p:nvGrpSpPr>
        <p:grpSpPr>
          <a:xfrm>
            <a:off x="9652874" y="-89649"/>
            <a:ext cx="2250905" cy="2349075"/>
            <a:chOff x="1219199" y="2085764"/>
            <a:chExt cx="2250905" cy="2349075"/>
          </a:xfrm>
        </p:grpSpPr>
        <p:sp>
          <p:nvSpPr>
            <p:cNvPr id="44" name="Google Shape;44;p2"/>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5" name="Google Shape;45;p2"/>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6" name="Google Shape;46;p2"/>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7" name="Google Shape;47;p2"/>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8" name="Google Shape;48;p2"/>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9" name="Google Shape;49;p2"/>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0" name="Google Shape;50;p2"/>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1" name="Google Shape;51;p2"/>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2" name="Google Shape;52;p2"/>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3" name="Google Shape;53;p2"/>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4" name="Google Shape;54;p2"/>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5" name="Google Shape;55;p2"/>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56" name="Google Shape;56;p2"/>
          <p:cNvGrpSpPr/>
          <p:nvPr/>
        </p:nvGrpSpPr>
        <p:grpSpPr>
          <a:xfrm>
            <a:off x="10177290" y="5267968"/>
            <a:ext cx="1548196" cy="1240407"/>
            <a:chOff x="10177290" y="5267968"/>
            <a:chExt cx="1548196" cy="1240407"/>
          </a:xfrm>
        </p:grpSpPr>
        <p:sp>
          <p:nvSpPr>
            <p:cNvPr id="57" name="Google Shape;57;p2"/>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8" name="Google Shape;58;p2"/>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9" name="Google Shape;59;p2"/>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60" name="Google Shape;60;p2"/>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61" name="Google Shape;61;p2"/>
          <p:cNvSpPr txBox="1">
            <a:spLocks noGrp="1"/>
          </p:cNvSpPr>
          <p:nvPr>
            <p:ph type="ctrTitle"/>
          </p:nvPr>
        </p:nvSpPr>
        <p:spPr>
          <a:xfrm>
            <a:off x="2814000" y="2024075"/>
            <a:ext cx="6549000" cy="2010300"/>
          </a:xfrm>
          <a:prstGeom prst="rect">
            <a:avLst/>
          </a:prstGeom>
        </p:spPr>
        <p:txBody>
          <a:bodyPr spcFirstLastPara="1" wrap="square" lIns="121900" tIns="121900" rIns="121900" bIns="121900" anchor="b" anchorCtr="0">
            <a:no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p:txBody>
      </p:sp>
      <p:sp>
        <p:nvSpPr>
          <p:cNvPr id="62" name="Google Shape;62;p2"/>
          <p:cNvSpPr txBox="1">
            <a:spLocks noGrp="1"/>
          </p:cNvSpPr>
          <p:nvPr>
            <p:ph type="subTitle" idx="1"/>
          </p:nvPr>
        </p:nvSpPr>
        <p:spPr>
          <a:xfrm>
            <a:off x="2814000" y="4083626"/>
            <a:ext cx="6549000" cy="10569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chemeClr val="lt2"/>
              </a:buClr>
              <a:buSzPts val="2500"/>
              <a:buNone/>
              <a:defRPr sz="2500">
                <a:solidFill>
                  <a:schemeClr val="lt2"/>
                </a:solidFill>
              </a:defRPr>
            </a:lvl1pPr>
            <a:lvl2pPr lvl="1" rtl="0">
              <a:lnSpc>
                <a:spcPct val="100000"/>
              </a:lnSpc>
              <a:spcBef>
                <a:spcPts val="0"/>
              </a:spcBef>
              <a:spcAft>
                <a:spcPts val="0"/>
              </a:spcAft>
              <a:buClr>
                <a:schemeClr val="lt2"/>
              </a:buClr>
              <a:buSzPts val="2500"/>
              <a:buNone/>
              <a:defRPr sz="2500">
                <a:solidFill>
                  <a:schemeClr val="lt2"/>
                </a:solidFill>
              </a:defRPr>
            </a:lvl2pPr>
            <a:lvl3pPr lvl="2" rtl="0">
              <a:lnSpc>
                <a:spcPct val="100000"/>
              </a:lnSpc>
              <a:spcBef>
                <a:spcPts val="0"/>
              </a:spcBef>
              <a:spcAft>
                <a:spcPts val="0"/>
              </a:spcAft>
              <a:buClr>
                <a:schemeClr val="lt2"/>
              </a:buClr>
              <a:buSzPts val="2500"/>
              <a:buNone/>
              <a:defRPr sz="2500">
                <a:solidFill>
                  <a:schemeClr val="lt2"/>
                </a:solidFill>
              </a:defRPr>
            </a:lvl3pPr>
            <a:lvl4pPr lvl="3" rtl="0">
              <a:lnSpc>
                <a:spcPct val="100000"/>
              </a:lnSpc>
              <a:spcBef>
                <a:spcPts val="0"/>
              </a:spcBef>
              <a:spcAft>
                <a:spcPts val="0"/>
              </a:spcAft>
              <a:buClr>
                <a:schemeClr val="lt2"/>
              </a:buClr>
              <a:buSzPts val="2500"/>
              <a:buNone/>
              <a:defRPr sz="2500">
                <a:solidFill>
                  <a:schemeClr val="lt2"/>
                </a:solidFill>
              </a:defRPr>
            </a:lvl4pPr>
            <a:lvl5pPr lvl="4" rtl="0">
              <a:lnSpc>
                <a:spcPct val="100000"/>
              </a:lnSpc>
              <a:spcBef>
                <a:spcPts val="0"/>
              </a:spcBef>
              <a:spcAft>
                <a:spcPts val="0"/>
              </a:spcAft>
              <a:buClr>
                <a:schemeClr val="lt2"/>
              </a:buClr>
              <a:buSzPts val="2500"/>
              <a:buNone/>
              <a:defRPr sz="2500">
                <a:solidFill>
                  <a:schemeClr val="lt2"/>
                </a:solidFill>
              </a:defRPr>
            </a:lvl5pPr>
            <a:lvl6pPr lvl="5" rtl="0">
              <a:lnSpc>
                <a:spcPct val="100000"/>
              </a:lnSpc>
              <a:spcBef>
                <a:spcPts val="0"/>
              </a:spcBef>
              <a:spcAft>
                <a:spcPts val="0"/>
              </a:spcAft>
              <a:buClr>
                <a:schemeClr val="lt2"/>
              </a:buClr>
              <a:buSzPts val="2500"/>
              <a:buNone/>
              <a:defRPr sz="2500">
                <a:solidFill>
                  <a:schemeClr val="lt2"/>
                </a:solidFill>
              </a:defRPr>
            </a:lvl6pPr>
            <a:lvl7pPr lvl="6" rtl="0">
              <a:lnSpc>
                <a:spcPct val="100000"/>
              </a:lnSpc>
              <a:spcBef>
                <a:spcPts val="0"/>
              </a:spcBef>
              <a:spcAft>
                <a:spcPts val="0"/>
              </a:spcAft>
              <a:buClr>
                <a:schemeClr val="lt2"/>
              </a:buClr>
              <a:buSzPts val="2500"/>
              <a:buNone/>
              <a:defRPr sz="2500">
                <a:solidFill>
                  <a:schemeClr val="lt2"/>
                </a:solidFill>
              </a:defRPr>
            </a:lvl7pPr>
            <a:lvl8pPr lvl="7" rtl="0">
              <a:lnSpc>
                <a:spcPct val="100000"/>
              </a:lnSpc>
              <a:spcBef>
                <a:spcPts val="0"/>
              </a:spcBef>
              <a:spcAft>
                <a:spcPts val="0"/>
              </a:spcAft>
              <a:buClr>
                <a:schemeClr val="lt2"/>
              </a:buClr>
              <a:buSzPts val="2500"/>
              <a:buNone/>
              <a:defRPr sz="2500">
                <a:solidFill>
                  <a:schemeClr val="lt2"/>
                </a:solidFill>
              </a:defRPr>
            </a:lvl8pPr>
            <a:lvl9pPr lvl="8" rtl="0">
              <a:lnSpc>
                <a:spcPct val="100000"/>
              </a:lnSpc>
              <a:spcBef>
                <a:spcPts val="0"/>
              </a:spcBef>
              <a:spcAft>
                <a:spcPts val="0"/>
              </a:spcAft>
              <a:buClr>
                <a:schemeClr val="lt2"/>
              </a:buClr>
              <a:buSzPts val="2500"/>
              <a:buNone/>
              <a:defRPr sz="2500">
                <a:solidFill>
                  <a:schemeClr val="lt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211580B-FACC-4EE2-B861-1FF2B83B4A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B1474-FE20-4841-B7C2-A46651387D69}"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itle and text">
  <p:cSld name="One column title and text">
    <p:spTree>
      <p:nvGrpSpPr>
        <p:cNvPr id="1" name="Shape 63"/>
        <p:cNvGrpSpPr/>
        <p:nvPr/>
      </p:nvGrpSpPr>
      <p:grpSpPr>
        <a:xfrm>
          <a:off x="0" y="0"/>
          <a:ext cx="0" cy="0"/>
          <a:chOff x="0" y="0"/>
          <a:chExt cx="0" cy="0"/>
        </a:xfrm>
      </p:grpSpPr>
      <p:grpSp>
        <p:nvGrpSpPr>
          <p:cNvPr id="64" name="Google Shape;64;p3"/>
          <p:cNvGrpSpPr/>
          <p:nvPr/>
        </p:nvGrpSpPr>
        <p:grpSpPr>
          <a:xfrm flipH="1">
            <a:off x="275508" y="5267968"/>
            <a:ext cx="988183" cy="1240407"/>
            <a:chOff x="10177290" y="5267968"/>
            <a:chExt cx="988183" cy="1240407"/>
          </a:xfrm>
        </p:grpSpPr>
        <p:sp>
          <p:nvSpPr>
            <p:cNvPr id="65" name="Google Shape;65;p3"/>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66" name="Google Shape;66;p3"/>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67" name="Google Shape;67;p3"/>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68" name="Google Shape;6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flipH="1">
            <a:off x="75" y="-8965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0" name="Google Shape;70;p3"/>
          <p:cNvSpPr/>
          <p:nvPr/>
        </p:nvSpPr>
        <p:spPr>
          <a:xfrm flipH="1">
            <a:off x="-213912"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1" name="Google Shape;71;p3"/>
          <p:cNvSpPr/>
          <p:nvPr/>
        </p:nvSpPr>
        <p:spPr>
          <a:xfrm rot="1662900">
            <a:off x="2666837" y="241876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2" name="Google Shape;72;p3"/>
          <p:cNvSpPr/>
          <p:nvPr/>
        </p:nvSpPr>
        <p:spPr>
          <a:xfrm flipH="1">
            <a:off x="950125" y="593375"/>
            <a:ext cx="58440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73" name="Google Shape;73;p3"/>
          <p:cNvGrpSpPr/>
          <p:nvPr/>
        </p:nvGrpSpPr>
        <p:grpSpPr>
          <a:xfrm rot="-10280301" flipH="1">
            <a:off x="9873855" y="4595411"/>
            <a:ext cx="2248038" cy="2349087"/>
            <a:chOff x="1219199" y="2085764"/>
            <a:chExt cx="2248026" cy="2349075"/>
          </a:xfrm>
        </p:grpSpPr>
        <p:sp>
          <p:nvSpPr>
            <p:cNvPr id="74" name="Google Shape;74;p3"/>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5" name="Google Shape;75;p3"/>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6" name="Google Shape;76;p3"/>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7" name="Google Shape;77;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8" name="Google Shape;78;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79" name="Google Shape;79;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0" name="Google Shape;80;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1" name="Google Shape;81;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2" name="Google Shape;82;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3" name="Google Shape;83;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4" name="Google Shape;84;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5" name="Google Shape;85;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cxnSp>
        <p:nvCxnSpPr>
          <p:cNvPr id="86" name="Google Shape;86;p3"/>
          <p:cNvCxnSpPr/>
          <p:nvPr/>
        </p:nvCxnSpPr>
        <p:spPr>
          <a:xfrm rot="10800000">
            <a:off x="2987718" y="416265"/>
            <a:ext cx="4500000" cy="0"/>
          </a:xfrm>
          <a:prstGeom prst="straightConnector1">
            <a:avLst/>
          </a:prstGeom>
          <a:noFill/>
          <a:ln w="19050" cap="flat" cmpd="sng">
            <a:solidFill>
              <a:srgbClr val="000000"/>
            </a:solidFill>
            <a:prstDash val="solid"/>
            <a:miter lim="800000"/>
            <a:headEnd type="none" w="sm" len="sm"/>
            <a:tailEnd type="none" w="sm" len="sm"/>
          </a:ln>
        </p:spPr>
      </p:cxnSp>
      <p:sp>
        <p:nvSpPr>
          <p:cNvPr id="87" name="Google Shape;87;p3"/>
          <p:cNvSpPr/>
          <p:nvPr/>
        </p:nvSpPr>
        <p:spPr>
          <a:xfrm flipH="1">
            <a:off x="7936799" y="-6778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8" name="Google Shape;88;p3"/>
          <p:cNvSpPr/>
          <p:nvPr/>
        </p:nvSpPr>
        <p:spPr>
          <a:xfrm flipH="1">
            <a:off x="6794137"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89" name="Google Shape;89;p3"/>
          <p:cNvSpPr/>
          <p:nvPr/>
        </p:nvSpPr>
        <p:spPr>
          <a:xfrm flipH="1">
            <a:off x="6641737"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0" name="Google Shape;90;p3"/>
          <p:cNvSpPr/>
          <p:nvPr/>
        </p:nvSpPr>
        <p:spPr>
          <a:xfrm flipH="1">
            <a:off x="6489337"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91" name="Google Shape;91;p3"/>
          <p:cNvGrpSpPr/>
          <p:nvPr/>
        </p:nvGrpSpPr>
        <p:grpSpPr>
          <a:xfrm flipH="1">
            <a:off x="-1149775" y="2849039"/>
            <a:ext cx="2437255" cy="2244038"/>
            <a:chOff x="4876277" y="2305179"/>
            <a:chExt cx="2437255" cy="2244038"/>
          </a:xfrm>
        </p:grpSpPr>
        <p:sp>
          <p:nvSpPr>
            <p:cNvPr id="92" name="Google Shape;92;p3"/>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3" name="Google Shape;93;p3"/>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4" name="Google Shape;94;p3"/>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95" name="Google Shape;95;p3"/>
          <p:cNvGrpSpPr/>
          <p:nvPr/>
        </p:nvGrpSpPr>
        <p:grpSpPr>
          <a:xfrm flipH="1">
            <a:off x="287752" y="-116337"/>
            <a:ext cx="2250905" cy="2349075"/>
            <a:chOff x="1219199" y="2085764"/>
            <a:chExt cx="2250905" cy="2349075"/>
          </a:xfrm>
        </p:grpSpPr>
        <p:sp>
          <p:nvSpPr>
            <p:cNvPr id="96" name="Google Shape;96;p3"/>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7" name="Google Shape;97;p3"/>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8" name="Google Shape;98;p3"/>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99" name="Google Shape;99;p3"/>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0" name="Google Shape;100;p3"/>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1" name="Google Shape;101;p3"/>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2" name="Google Shape;102;p3"/>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3" name="Google Shape;103;p3"/>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4" name="Google Shape;104;p3"/>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5" name="Google Shape;105;p3"/>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6" name="Google Shape;106;p3"/>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07" name="Google Shape;107;p3"/>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cxnSp>
        <p:nvCxnSpPr>
          <p:cNvPr id="108" name="Google Shape;108;p3"/>
          <p:cNvCxnSpPr/>
          <p:nvPr/>
        </p:nvCxnSpPr>
        <p:spPr>
          <a:xfrm rot="10800000">
            <a:off x="415590" y="657875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09" name="Google Shape;109;p3"/>
          <p:cNvCxnSpPr/>
          <p:nvPr/>
        </p:nvCxnSpPr>
        <p:spPr>
          <a:xfrm rot="-5400000">
            <a:off x="-935681" y="5251386"/>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0" name="Google Shape;110;p3"/>
          <p:cNvSpPr txBox="1">
            <a:spLocks noGrp="1"/>
          </p:cNvSpPr>
          <p:nvPr>
            <p:ph type="title"/>
          </p:nvPr>
        </p:nvSpPr>
        <p:spPr>
          <a:xfrm>
            <a:off x="1287475" y="915325"/>
            <a:ext cx="5151300" cy="7197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p:txBody>
      </p:sp>
      <p:sp>
        <p:nvSpPr>
          <p:cNvPr id="111" name="Google Shape;111;p3"/>
          <p:cNvSpPr txBox="1">
            <a:spLocks noGrp="1"/>
          </p:cNvSpPr>
          <p:nvPr>
            <p:ph type="body" idx="1"/>
          </p:nvPr>
        </p:nvSpPr>
        <p:spPr>
          <a:xfrm>
            <a:off x="1287475" y="3252991"/>
            <a:ext cx="5151300" cy="296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p:txBody>
      </p:sp>
      <p:sp>
        <p:nvSpPr>
          <p:cNvPr id="112" name="Google Shape;112;p3"/>
          <p:cNvSpPr txBox="1">
            <a:spLocks noGrp="1"/>
          </p:cNvSpPr>
          <p:nvPr>
            <p:ph type="subTitle" idx="2"/>
          </p:nvPr>
        </p:nvSpPr>
        <p:spPr>
          <a:xfrm>
            <a:off x="1287475" y="1986017"/>
            <a:ext cx="5151300" cy="9162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b="1">
                <a:solidFill>
                  <a:schemeClr val="accent3"/>
                </a:solidFill>
              </a:defRPr>
            </a:lvl1pPr>
            <a:lvl2pPr lvl="1" rtl="0">
              <a:spcBef>
                <a:spcPts val="2100"/>
              </a:spcBef>
              <a:spcAft>
                <a:spcPts val="0"/>
              </a:spcAft>
              <a:buNone/>
              <a:defRPr b="1">
                <a:solidFill>
                  <a:schemeClr val="accent3"/>
                </a:solidFill>
              </a:defRPr>
            </a:lvl2pPr>
            <a:lvl3pPr lvl="2" rtl="0">
              <a:spcBef>
                <a:spcPts val="2100"/>
              </a:spcBef>
              <a:spcAft>
                <a:spcPts val="0"/>
              </a:spcAft>
              <a:buNone/>
              <a:defRPr b="1">
                <a:solidFill>
                  <a:schemeClr val="accent3"/>
                </a:solidFill>
              </a:defRPr>
            </a:lvl3pPr>
            <a:lvl4pPr lvl="3" rtl="0">
              <a:spcBef>
                <a:spcPts val="2100"/>
              </a:spcBef>
              <a:spcAft>
                <a:spcPts val="0"/>
              </a:spcAft>
              <a:buNone/>
              <a:defRPr b="1">
                <a:solidFill>
                  <a:schemeClr val="accent3"/>
                </a:solidFill>
              </a:defRPr>
            </a:lvl4pPr>
            <a:lvl5pPr lvl="4" rtl="0">
              <a:spcBef>
                <a:spcPts val="2100"/>
              </a:spcBef>
              <a:spcAft>
                <a:spcPts val="0"/>
              </a:spcAft>
              <a:buNone/>
              <a:defRPr b="1">
                <a:solidFill>
                  <a:schemeClr val="accent3"/>
                </a:solidFill>
              </a:defRPr>
            </a:lvl5pPr>
            <a:lvl6pPr lvl="5" rtl="0">
              <a:spcBef>
                <a:spcPts val="2100"/>
              </a:spcBef>
              <a:spcAft>
                <a:spcPts val="0"/>
              </a:spcAft>
              <a:buNone/>
              <a:defRPr b="1">
                <a:solidFill>
                  <a:schemeClr val="accent3"/>
                </a:solidFill>
              </a:defRPr>
            </a:lvl6pPr>
            <a:lvl7pPr lvl="6" rtl="0">
              <a:spcBef>
                <a:spcPts val="2100"/>
              </a:spcBef>
              <a:spcAft>
                <a:spcPts val="0"/>
              </a:spcAft>
              <a:buNone/>
              <a:defRPr b="1">
                <a:solidFill>
                  <a:schemeClr val="accent3"/>
                </a:solidFill>
              </a:defRPr>
            </a:lvl7pPr>
            <a:lvl8pPr lvl="7" rtl="0">
              <a:spcBef>
                <a:spcPts val="2100"/>
              </a:spcBef>
              <a:spcAft>
                <a:spcPts val="0"/>
              </a:spcAft>
              <a:buNone/>
              <a:defRPr b="1">
                <a:solidFill>
                  <a:schemeClr val="accent3"/>
                </a:solidFill>
              </a:defRPr>
            </a:lvl8pPr>
            <a:lvl9pPr lvl="8" rtl="0">
              <a:spcBef>
                <a:spcPts val="2100"/>
              </a:spcBef>
              <a:spcAft>
                <a:spcPts val="2100"/>
              </a:spcAft>
              <a:buNone/>
              <a:defRPr b="1">
                <a:solidFill>
                  <a:schemeClr val="accent3"/>
                </a:solidFill>
              </a:defRPr>
            </a:lvl9pPr>
          </a:lstStyle>
          <a:p/>
        </p:txBody>
      </p:sp>
      <p:cxnSp>
        <p:nvCxnSpPr>
          <p:cNvPr id="113" name="Google Shape;113;p3"/>
          <p:cNvCxnSpPr/>
          <p:nvPr/>
        </p:nvCxnSpPr>
        <p:spPr>
          <a:xfrm rot="-5400000">
            <a:off x="5473341" y="17603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14" name="Google Shape;114;p3"/>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1200" b="0" i="0" u="none" strike="noStrike" kern="0" cap="none" spc="0" normalizeH="0" baseline="0" noProof="0">
                <a:ln>
                  <a:noFill/>
                </a:ln>
                <a:solidFill>
                  <a:srgbClr val="000000"/>
                </a:solidFill>
                <a:effectLst/>
                <a:uLnTx/>
                <a:uFillTx/>
                <a:latin typeface="Barlow Condensed"/>
                <a:ea typeface="Barlow Condensed"/>
                <a:cs typeface="Barlow Condensed"/>
                <a:sym typeface="Barlow Condensed"/>
              </a:rPr>
              <a:t>SLIDESMANIA.COM</a:t>
            </a:r>
            <a:endParaRPr kumimoji="0" sz="1200" b="0" i="0" u="none" strike="noStrike" kern="0" cap="none" spc="0" normalizeH="0" baseline="0" noProof="0">
              <a:ln>
                <a:noFill/>
              </a:ln>
              <a:solidFill>
                <a:srgbClr val="000000"/>
              </a:solidFill>
              <a:effectLst/>
              <a:uLnTx/>
              <a:uFillTx/>
              <a:latin typeface="Barlow Condensed"/>
              <a:ea typeface="Barlow Condensed"/>
              <a:cs typeface="Barlow Condensed"/>
              <a:sym typeface="Barlow Condense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15"/>
        <p:cNvGrpSpPr/>
        <p:nvPr/>
      </p:nvGrpSpPr>
      <p:grpSpPr>
        <a:xfrm>
          <a:off x="0" y="0"/>
          <a:ext cx="0" cy="0"/>
          <a:chOff x="0" y="0"/>
          <a:chExt cx="0" cy="0"/>
        </a:xfrm>
      </p:grpSpPr>
      <p:sp>
        <p:nvSpPr>
          <p:cNvPr id="116" name="Google Shape;116;p4"/>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17" name="Google Shape;117;p4"/>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18" name="Google Shape;118;p4"/>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19" name="Google Shape;119;p4"/>
          <p:cNvSpPr/>
          <p:nvPr/>
        </p:nvSpPr>
        <p:spPr>
          <a:xfrm rot="-1664400" flipH="1">
            <a:off x="1801458" y="304516"/>
            <a:ext cx="9900063" cy="6757752"/>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0" name="Google Shape;120;p4"/>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1" name="Google Shape;121;p4"/>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2" name="Google Shape;122;p4"/>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3" name="Google Shape;123;p4"/>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24" name="Google Shape;124;p4"/>
          <p:cNvGrpSpPr/>
          <p:nvPr/>
        </p:nvGrpSpPr>
        <p:grpSpPr>
          <a:xfrm>
            <a:off x="10153501" y="2849039"/>
            <a:ext cx="2437255" cy="2244038"/>
            <a:chOff x="4876277" y="2305179"/>
            <a:chExt cx="2437255" cy="2244038"/>
          </a:xfrm>
        </p:grpSpPr>
        <p:sp>
          <p:nvSpPr>
            <p:cNvPr id="125" name="Google Shape;125;p4"/>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6" name="Google Shape;126;p4"/>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27" name="Google Shape;127;p4"/>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28" name="Google Shape;128;p4"/>
          <p:cNvGrpSpPr/>
          <p:nvPr/>
        </p:nvGrpSpPr>
        <p:grpSpPr>
          <a:xfrm>
            <a:off x="10177290" y="5267968"/>
            <a:ext cx="1548196" cy="1240407"/>
            <a:chOff x="10177290" y="5267968"/>
            <a:chExt cx="1548196" cy="1240407"/>
          </a:xfrm>
        </p:grpSpPr>
        <p:sp>
          <p:nvSpPr>
            <p:cNvPr id="129" name="Google Shape;129;p4"/>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30" name="Google Shape;130;p4"/>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31" name="Google Shape;131;p4"/>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32" name="Google Shape;132;p4"/>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33" name="Google Shape;13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endParaRPr>
          </a:p>
        </p:txBody>
      </p:sp>
      <p:sp>
        <p:nvSpPr>
          <p:cNvPr id="134" name="Google Shape;134;p4"/>
          <p:cNvSpPr/>
          <p:nvPr/>
        </p:nvSpPr>
        <p:spPr>
          <a:xfrm flipH="1">
            <a:off x="577400" y="593375"/>
            <a:ext cx="11077500" cy="5777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rPr>
              <a:t>c</a:t>
            </a: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35" name="Google Shape;135;p4"/>
          <p:cNvSpPr txBox="1">
            <a:spLocks noGrp="1"/>
          </p:cNvSpPr>
          <p:nvPr>
            <p:ph type="body" idx="1"/>
          </p:nvPr>
        </p:nvSpPr>
        <p:spPr>
          <a:xfrm>
            <a:off x="872800" y="2178450"/>
            <a:ext cx="10423800" cy="39135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p:txBody>
      </p:sp>
      <p:sp>
        <p:nvSpPr>
          <p:cNvPr id="136" name="Google Shape;136;p4"/>
          <p:cNvSpPr txBox="1">
            <a:spLocks noGrp="1"/>
          </p:cNvSpPr>
          <p:nvPr>
            <p:ph type="title"/>
          </p:nvPr>
        </p:nvSpPr>
        <p:spPr>
          <a:xfrm>
            <a:off x="872800" y="898175"/>
            <a:ext cx="1034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p:txBody>
      </p:sp>
      <p:grpSp>
        <p:nvGrpSpPr>
          <p:cNvPr id="137" name="Google Shape;137;p4"/>
          <p:cNvGrpSpPr/>
          <p:nvPr/>
        </p:nvGrpSpPr>
        <p:grpSpPr>
          <a:xfrm rot="10280301">
            <a:off x="-61998" y="4650899"/>
            <a:ext cx="2248038" cy="2250341"/>
            <a:chOff x="1219199" y="2184509"/>
            <a:chExt cx="2248026" cy="2250330"/>
          </a:xfrm>
        </p:grpSpPr>
        <p:sp>
          <p:nvSpPr>
            <p:cNvPr id="138" name="Google Shape;138;p4"/>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39" name="Google Shape;139;p4"/>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0" name="Google Shape;140;p4"/>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1" name="Google Shape;141;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2" name="Google Shape;142;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3" name="Google Shape;143;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4" name="Google Shape;144;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5" name="Google Shape;145;p4"/>
            <p:cNvSpPr/>
            <p:nvPr/>
          </p:nvSpPr>
          <p:spPr>
            <a:xfrm>
              <a:off x="2218979" y="2184509"/>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6" name="Google Shape;146;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7" name="Google Shape;147;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8" name="Google Shape;148;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49" name="Google Shape;149;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150" name="Google Shape;150;p4"/>
          <p:cNvGrpSpPr/>
          <p:nvPr/>
        </p:nvGrpSpPr>
        <p:grpSpPr>
          <a:xfrm>
            <a:off x="9652874" y="-89649"/>
            <a:ext cx="2250905" cy="2349075"/>
            <a:chOff x="1219199" y="2085764"/>
            <a:chExt cx="2250905" cy="2349075"/>
          </a:xfrm>
        </p:grpSpPr>
        <p:sp>
          <p:nvSpPr>
            <p:cNvPr id="151" name="Google Shape;151;p4"/>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2" name="Google Shape;152;p4"/>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3" name="Google Shape;153;p4"/>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4" name="Google Shape;154;p4"/>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5" name="Google Shape;155;p4"/>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6" name="Google Shape;156;p4"/>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7" name="Google Shape;157;p4"/>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8" name="Google Shape;158;p4"/>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59" name="Google Shape;159;p4"/>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60" name="Google Shape;160;p4"/>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61" name="Google Shape;161;p4"/>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62" name="Google Shape;162;p4"/>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cxnSp>
        <p:nvCxnSpPr>
          <p:cNvPr id="163" name="Google Shape;163;p4"/>
          <p:cNvCxnSpPr/>
          <p:nvPr/>
        </p:nvCxnSpPr>
        <p:spPr>
          <a:xfrm>
            <a:off x="-8962" y="339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4" name="Google Shape;164;p4"/>
          <p:cNvCxnSpPr/>
          <p:nvPr/>
        </p:nvCxnSpPr>
        <p:spPr>
          <a:xfrm rot="-5400000">
            <a:off x="-1270585" y="1683283"/>
            <a:ext cx="3276000" cy="0"/>
          </a:xfrm>
          <a:prstGeom prst="straightConnector1">
            <a:avLst/>
          </a:prstGeom>
          <a:noFill/>
          <a:ln w="19050" cap="flat" cmpd="sng">
            <a:solidFill>
              <a:srgbClr val="000000"/>
            </a:solidFill>
            <a:prstDash val="solid"/>
            <a:miter lim="800000"/>
            <a:headEnd type="none" w="sm" len="sm"/>
            <a:tailEnd type="none" w="sm" len="sm"/>
          </a:ln>
        </p:spPr>
      </p:cxnSp>
      <p:cxnSp>
        <p:nvCxnSpPr>
          <p:cNvPr id="165" name="Google Shape;165;p4"/>
          <p:cNvCxnSpPr/>
          <p:nvPr/>
        </p:nvCxnSpPr>
        <p:spPr>
          <a:xfrm>
            <a:off x="7711566" y="6660301"/>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66" name="Google Shape;166;p4"/>
          <p:cNvCxnSpPr/>
          <p:nvPr/>
        </p:nvCxnSpPr>
        <p:spPr>
          <a:xfrm rot="-5400000">
            <a:off x="10286837" y="5332936"/>
            <a:ext cx="3276000" cy="0"/>
          </a:xfrm>
          <a:prstGeom prst="straightConnector1">
            <a:avLst/>
          </a:prstGeom>
          <a:noFill/>
          <a:ln w="19050" cap="flat" cmpd="sng">
            <a:solidFill>
              <a:srgbClr val="000000"/>
            </a:solidFill>
            <a:prstDash val="solid"/>
            <a:miter lim="800000"/>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eader">
  <p:cSld name="Header">
    <p:spTree>
      <p:nvGrpSpPr>
        <p:cNvPr id="1" name="Shape 167"/>
        <p:cNvGrpSpPr/>
        <p:nvPr/>
      </p:nvGrpSpPr>
      <p:grpSpPr>
        <a:xfrm>
          <a:off x="0" y="0"/>
          <a:ext cx="0" cy="0"/>
          <a:chOff x="0" y="0"/>
          <a:chExt cx="0" cy="0"/>
        </a:xfrm>
      </p:grpSpPr>
      <p:grpSp>
        <p:nvGrpSpPr>
          <p:cNvPr id="168" name="Google Shape;168;p5"/>
          <p:cNvGrpSpPr/>
          <p:nvPr/>
        </p:nvGrpSpPr>
        <p:grpSpPr>
          <a:xfrm rot="10800000" flipH="1">
            <a:off x="10944790" y="294245"/>
            <a:ext cx="988183" cy="1240407"/>
            <a:chOff x="10177290" y="5267968"/>
            <a:chExt cx="988183" cy="1240407"/>
          </a:xfrm>
        </p:grpSpPr>
        <p:sp>
          <p:nvSpPr>
            <p:cNvPr id="169" name="Google Shape;169;p5"/>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70" name="Google Shape;170;p5"/>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71" name="Google Shape;171;p5"/>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72" name="Google Shape;172;p5"/>
          <p:cNvSpPr/>
          <p:nvPr/>
        </p:nvSpPr>
        <p:spPr>
          <a:xfrm rot="10800000" flipH="1">
            <a:off x="5769806" y="281197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73" name="Google Shape;173;p5"/>
          <p:cNvSpPr/>
          <p:nvPr/>
        </p:nvSpPr>
        <p:spPr>
          <a:xfrm rot="10800000" flipH="1">
            <a:off x="1200888" y="-555200"/>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74" name="Google Shape;174;p5"/>
          <p:cNvSpPr/>
          <p:nvPr/>
        </p:nvSpPr>
        <p:spPr>
          <a:xfrm rot="-9137100">
            <a:off x="2859781" y="-5393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75" name="Google Shape;175;p5"/>
          <p:cNvSpPr/>
          <p:nvPr/>
        </p:nvSpPr>
        <p:spPr>
          <a:xfrm rot="10800000" flipH="1">
            <a:off x="266971" y="2604005"/>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76" name="Google Shape;176;p5"/>
          <p:cNvGrpSpPr/>
          <p:nvPr/>
        </p:nvGrpSpPr>
        <p:grpSpPr>
          <a:xfrm rot="10800000" flipH="1">
            <a:off x="10921001" y="1709543"/>
            <a:ext cx="2437255" cy="2244038"/>
            <a:chOff x="4876277" y="2305179"/>
            <a:chExt cx="2437255" cy="2244038"/>
          </a:xfrm>
        </p:grpSpPr>
        <p:sp>
          <p:nvSpPr>
            <p:cNvPr id="177" name="Google Shape;177;p5"/>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78" name="Google Shape;178;p5"/>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79" name="Google Shape;179;p5"/>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cxnSp>
        <p:nvCxnSpPr>
          <p:cNvPr id="180" name="Google Shape;180;p5"/>
          <p:cNvCxnSpPr/>
          <p:nvPr/>
        </p:nvCxnSpPr>
        <p:spPr>
          <a:xfrm>
            <a:off x="7292891" y="376269"/>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81" name="Google Shape;181;p5"/>
          <p:cNvCxnSpPr/>
          <p:nvPr/>
        </p:nvCxnSpPr>
        <p:spPr>
          <a:xfrm rot="5400000">
            <a:off x="9791962" y="1551234"/>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82" name="Google Shape;182;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endParaRPr>
          </a:p>
        </p:txBody>
      </p:sp>
      <p:cxnSp>
        <p:nvCxnSpPr>
          <p:cNvPr id="183" name="Google Shape;183;p5"/>
          <p:cNvCxnSpPr/>
          <p:nvPr/>
        </p:nvCxnSpPr>
        <p:spPr>
          <a:xfrm>
            <a:off x="656763" y="6386367"/>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84" name="Google Shape;184;p5"/>
          <p:cNvCxnSpPr/>
          <p:nvPr/>
        </p:nvCxnSpPr>
        <p:spPr>
          <a:xfrm rot="5400000">
            <a:off x="-604860" y="504225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85" name="Google Shape;185;p5"/>
          <p:cNvSpPr/>
          <p:nvPr/>
        </p:nvSpPr>
        <p:spPr>
          <a:xfrm rot="10800000" flipH="1">
            <a:off x="1295675" y="677425"/>
            <a:ext cx="9812100" cy="54552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rPr>
              <a:t>c</a:t>
            </a: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186" name="Google Shape;186;p5"/>
          <p:cNvGrpSpPr/>
          <p:nvPr/>
        </p:nvGrpSpPr>
        <p:grpSpPr>
          <a:xfrm rot="519699" flipH="1">
            <a:off x="86588" y="-141878"/>
            <a:ext cx="2248038" cy="2349087"/>
            <a:chOff x="1219199" y="2085764"/>
            <a:chExt cx="2248026" cy="2349075"/>
          </a:xfrm>
        </p:grpSpPr>
        <p:sp>
          <p:nvSpPr>
            <p:cNvPr id="187" name="Google Shape;187;p5"/>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88" name="Google Shape;188;p5"/>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89" name="Google Shape;189;p5"/>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0" name="Google Shape;190;p5"/>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1" name="Google Shape;191;p5"/>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2" name="Google Shape;192;p5"/>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3" name="Google Shape;193;p5"/>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4" name="Google Shape;194;p5"/>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5" name="Google Shape;195;p5"/>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6" name="Google Shape;196;p5"/>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7" name="Google Shape;197;p5"/>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198" name="Google Shape;198;p5"/>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199" name="Google Shape;199;p5"/>
          <p:cNvSpPr/>
          <p:nvPr/>
        </p:nvSpPr>
        <p:spPr>
          <a:xfrm rot="10800000" flipH="1">
            <a:off x="-382275" y="41916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0" name="Google Shape;200;p5"/>
          <p:cNvSpPr/>
          <p:nvPr/>
        </p:nvSpPr>
        <p:spPr>
          <a:xfrm rot="10800000" flipH="1">
            <a:off x="-229875" y="40392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1" name="Google Shape;201;p5"/>
          <p:cNvSpPr/>
          <p:nvPr/>
        </p:nvSpPr>
        <p:spPr>
          <a:xfrm rot="10800000" flipH="1">
            <a:off x="-77475" y="38868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202" name="Google Shape;202;p5"/>
          <p:cNvGrpSpPr/>
          <p:nvPr/>
        </p:nvGrpSpPr>
        <p:grpSpPr>
          <a:xfrm rot="10800000" flipH="1">
            <a:off x="9669824" y="4569881"/>
            <a:ext cx="2250905" cy="2349075"/>
            <a:chOff x="1219199" y="2085764"/>
            <a:chExt cx="2250905" cy="2349075"/>
          </a:xfrm>
        </p:grpSpPr>
        <p:sp>
          <p:nvSpPr>
            <p:cNvPr id="203" name="Google Shape;203;p5"/>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4" name="Google Shape;204;p5"/>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5" name="Google Shape;205;p5"/>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6" name="Google Shape;206;p5"/>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7" name="Google Shape;207;p5"/>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8" name="Google Shape;208;p5"/>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09" name="Google Shape;209;p5"/>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10" name="Google Shape;210;p5"/>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11" name="Google Shape;211;p5"/>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12" name="Google Shape;212;p5"/>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13" name="Google Shape;213;p5"/>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14" name="Google Shape;214;p5"/>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215" name="Google Shape;215;p5"/>
          <p:cNvSpPr txBox="1">
            <a:spLocks noGrp="1"/>
          </p:cNvSpPr>
          <p:nvPr>
            <p:ph type="title"/>
          </p:nvPr>
        </p:nvSpPr>
        <p:spPr>
          <a:xfrm>
            <a:off x="1789950" y="3047250"/>
            <a:ext cx="87687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7200"/>
              <a:buNone/>
              <a:defRPr sz="7200">
                <a:solidFill>
                  <a:schemeClr val="dk1"/>
                </a:solidFill>
              </a:defRPr>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p:txBody>
      </p:sp>
      <p:sp>
        <p:nvSpPr>
          <p:cNvPr id="216" name="Google Shape;216;p5"/>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1200" b="0" i="0" u="none" strike="noStrike" kern="0" cap="none" spc="0" normalizeH="0" baseline="0" noProof="0">
                <a:ln>
                  <a:noFill/>
                </a:ln>
                <a:solidFill>
                  <a:srgbClr val="000000"/>
                </a:solidFill>
                <a:effectLst/>
                <a:uLnTx/>
                <a:uFillTx/>
                <a:latin typeface="Barlow Condensed"/>
                <a:ea typeface="Barlow Condensed"/>
                <a:cs typeface="Barlow Condensed"/>
                <a:sym typeface="Barlow Condensed"/>
              </a:rPr>
              <a:t>SLIDESMANIA.COM</a:t>
            </a:r>
            <a:endParaRPr kumimoji="0" sz="1200" b="0" i="0" u="none" strike="noStrike" kern="0" cap="none" spc="0" normalizeH="0" baseline="0" noProof="0">
              <a:ln>
                <a:noFill/>
              </a:ln>
              <a:solidFill>
                <a:srgbClr val="000000"/>
              </a:solidFill>
              <a:effectLst/>
              <a:uLnTx/>
              <a:uFillTx/>
              <a:latin typeface="Barlow Condensed"/>
              <a:ea typeface="Barlow Condensed"/>
              <a:cs typeface="Barlow Condensed"/>
              <a:sym typeface="Barlow Condense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Your main point">
  <p:cSld name="Your main point">
    <p:spTree>
      <p:nvGrpSpPr>
        <p:cNvPr id="1" name="Shape 250"/>
        <p:cNvGrpSpPr/>
        <p:nvPr/>
      </p:nvGrpSpPr>
      <p:grpSpPr>
        <a:xfrm>
          <a:off x="0" y="0"/>
          <a:ext cx="0" cy="0"/>
          <a:chOff x="0" y="0"/>
          <a:chExt cx="0" cy="0"/>
        </a:xfrm>
      </p:grpSpPr>
      <p:sp>
        <p:nvSpPr>
          <p:cNvPr id="251" name="Google Shape;251;p7"/>
          <p:cNvSpPr/>
          <p:nvPr/>
        </p:nvSpPr>
        <p:spPr>
          <a:xfrm rot="10800000">
            <a:off x="0" y="2854907"/>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52" name="Google Shape;252;p7"/>
          <p:cNvSpPr/>
          <p:nvPr/>
        </p:nvSpPr>
        <p:spPr>
          <a:xfrm rot="10800000">
            <a:off x="-87137" y="-702375"/>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53" name="Google Shape;253;p7"/>
          <p:cNvSpPr/>
          <p:nvPr/>
        </p:nvSpPr>
        <p:spPr>
          <a:xfrm rot="-556215" flipH="1">
            <a:off x="1185045" y="2675633"/>
            <a:ext cx="6745753" cy="4166768"/>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254" name="Google Shape;254;p7"/>
          <p:cNvGrpSpPr/>
          <p:nvPr/>
        </p:nvGrpSpPr>
        <p:grpSpPr>
          <a:xfrm rot="10800000">
            <a:off x="402283" y="147070"/>
            <a:ext cx="988183" cy="1240407"/>
            <a:chOff x="10177290" y="5267968"/>
            <a:chExt cx="988183" cy="1240407"/>
          </a:xfrm>
        </p:grpSpPr>
        <p:sp>
          <p:nvSpPr>
            <p:cNvPr id="255" name="Google Shape;255;p7"/>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56" name="Google Shape;256;p7"/>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57" name="Google Shape;257;p7"/>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258" name="Google Shape;258;p7"/>
          <p:cNvSpPr/>
          <p:nvPr/>
        </p:nvSpPr>
        <p:spPr>
          <a:xfrm rot="9137100" flipH="1">
            <a:off x="2793612" y="63940"/>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59" name="Google Shape;259;p7"/>
          <p:cNvSpPr/>
          <p:nvPr/>
        </p:nvSpPr>
        <p:spPr>
          <a:xfrm rot="10800000">
            <a:off x="8063574" y="2456830"/>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260" name="Google Shape;260;p7"/>
          <p:cNvGrpSpPr/>
          <p:nvPr/>
        </p:nvGrpSpPr>
        <p:grpSpPr>
          <a:xfrm rot="10800000">
            <a:off x="-1023000" y="1562368"/>
            <a:ext cx="2437255" cy="2244038"/>
            <a:chOff x="4876277" y="2305179"/>
            <a:chExt cx="2437255" cy="2244038"/>
          </a:xfrm>
        </p:grpSpPr>
        <p:sp>
          <p:nvSpPr>
            <p:cNvPr id="261" name="Google Shape;261;p7"/>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62" name="Google Shape;262;p7"/>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63" name="Google Shape;263;p7"/>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cxnSp>
        <p:nvCxnSpPr>
          <p:cNvPr id="264" name="Google Shape;264;p7"/>
          <p:cNvCxnSpPr/>
          <p:nvPr/>
        </p:nvCxnSpPr>
        <p:spPr>
          <a:xfrm rot="10800000">
            <a:off x="770965" y="381494"/>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65" name="Google Shape;265;p7"/>
          <p:cNvCxnSpPr/>
          <p:nvPr/>
        </p:nvCxnSpPr>
        <p:spPr>
          <a:xfrm rot="10800000">
            <a:off x="7178493" y="6239192"/>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266" name="Google Shape;266;p7"/>
          <p:cNvCxnSpPr/>
          <p:nvPr/>
        </p:nvCxnSpPr>
        <p:spPr>
          <a:xfrm rot="5400000">
            <a:off x="9664116" y="4895075"/>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267" name="Google Shape;267;p7"/>
          <p:cNvSpPr/>
          <p:nvPr/>
        </p:nvSpPr>
        <p:spPr>
          <a:xfrm rot="10800000">
            <a:off x="6920912" y="4044484"/>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68" name="Google Shape;268;p7"/>
          <p:cNvSpPr/>
          <p:nvPr/>
        </p:nvSpPr>
        <p:spPr>
          <a:xfrm rot="10800000">
            <a:off x="6768512" y="3892084"/>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69" name="Google Shape;269;p7"/>
          <p:cNvSpPr/>
          <p:nvPr/>
        </p:nvSpPr>
        <p:spPr>
          <a:xfrm rot="10800000">
            <a:off x="6616112" y="3739684"/>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70" name="Google Shape;270;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endParaRPr>
          </a:p>
        </p:txBody>
      </p:sp>
      <p:sp>
        <p:nvSpPr>
          <p:cNvPr id="271" name="Google Shape;271;p7"/>
          <p:cNvSpPr/>
          <p:nvPr/>
        </p:nvSpPr>
        <p:spPr>
          <a:xfrm rot="10800000" flipH="1">
            <a:off x="1324988" y="738300"/>
            <a:ext cx="9604800" cy="51441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rPr>
              <a:t>c</a:t>
            </a: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cxnSp>
        <p:nvCxnSpPr>
          <p:cNvPr id="272" name="Google Shape;272;p7"/>
          <p:cNvCxnSpPr/>
          <p:nvPr/>
        </p:nvCxnSpPr>
        <p:spPr>
          <a:xfrm rot="5400000">
            <a:off x="-609159" y="179040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273" name="Google Shape;273;p7"/>
          <p:cNvSpPr txBox="1">
            <a:spLocks noGrp="1"/>
          </p:cNvSpPr>
          <p:nvPr>
            <p:ph type="title"/>
          </p:nvPr>
        </p:nvSpPr>
        <p:spPr>
          <a:xfrm>
            <a:off x="1893674" y="600200"/>
            <a:ext cx="72504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grpSp>
        <p:nvGrpSpPr>
          <p:cNvPr id="274" name="Google Shape;274;p7"/>
          <p:cNvGrpSpPr/>
          <p:nvPr/>
        </p:nvGrpSpPr>
        <p:grpSpPr>
          <a:xfrm rot="10800000">
            <a:off x="139927" y="4586131"/>
            <a:ext cx="2250905" cy="2349075"/>
            <a:chOff x="1219199" y="2085764"/>
            <a:chExt cx="2250905" cy="2349075"/>
          </a:xfrm>
        </p:grpSpPr>
        <p:sp>
          <p:nvSpPr>
            <p:cNvPr id="275" name="Google Shape;275;p7"/>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76" name="Google Shape;276;p7"/>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77" name="Google Shape;277;p7"/>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78" name="Google Shape;278;p7"/>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79" name="Google Shape;279;p7"/>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0" name="Google Shape;280;p7"/>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1" name="Google Shape;281;p7"/>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2" name="Google Shape;282;p7"/>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3" name="Google Shape;283;p7"/>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4" name="Google Shape;284;p7"/>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5" name="Google Shape;285;p7"/>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6" name="Google Shape;286;p7"/>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287" name="Google Shape;287;p7"/>
          <p:cNvGrpSpPr/>
          <p:nvPr/>
        </p:nvGrpSpPr>
        <p:grpSpPr>
          <a:xfrm rot="-519699">
            <a:off x="10000630" y="-289053"/>
            <a:ext cx="2248038" cy="2349087"/>
            <a:chOff x="1219199" y="2085764"/>
            <a:chExt cx="2248026" cy="2349075"/>
          </a:xfrm>
        </p:grpSpPr>
        <p:sp>
          <p:nvSpPr>
            <p:cNvPr id="288" name="Google Shape;288;p7"/>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89" name="Google Shape;289;p7"/>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0" name="Google Shape;290;p7"/>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1" name="Google Shape;291;p7"/>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2" name="Google Shape;292;p7"/>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3" name="Google Shape;293;p7"/>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4" name="Google Shape;294;p7"/>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5" name="Google Shape;295;p7"/>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6" name="Google Shape;296;p7"/>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7" name="Google Shape;297;p7"/>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8" name="Google Shape;298;p7"/>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299" name="Google Shape;299;p7"/>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300" name="Google Shape;300;p7"/>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1200" b="0" i="0" u="none" strike="noStrike" kern="0" cap="none" spc="0" normalizeH="0" baseline="0" noProof="0">
                <a:ln>
                  <a:noFill/>
                </a:ln>
                <a:solidFill>
                  <a:srgbClr val="000000"/>
                </a:solidFill>
                <a:effectLst/>
                <a:uLnTx/>
                <a:uFillTx/>
                <a:latin typeface="Barlow Condensed"/>
                <a:ea typeface="Barlow Condensed"/>
                <a:cs typeface="Barlow Condensed"/>
                <a:sym typeface="Barlow Condensed"/>
              </a:rPr>
              <a:t>SLIDESMANIA.COM</a:t>
            </a:r>
            <a:endParaRPr kumimoji="0" sz="1200" b="0" i="0" u="none" strike="noStrike" kern="0" cap="none" spc="0" normalizeH="0" baseline="0" noProof="0">
              <a:ln>
                <a:noFill/>
              </a:ln>
              <a:solidFill>
                <a:srgbClr val="000000"/>
              </a:solidFill>
              <a:effectLst/>
              <a:uLnTx/>
              <a:uFillTx/>
              <a:latin typeface="Barlow Condensed"/>
              <a:ea typeface="Barlow Condensed"/>
              <a:cs typeface="Barlow Condensed"/>
              <a:sym typeface="Barlow Condense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2 columns">
  <p:cSld name="Title and 2 columns">
    <p:spTree>
      <p:nvGrpSpPr>
        <p:cNvPr id="1" name="Shape 351"/>
        <p:cNvGrpSpPr/>
        <p:nvPr/>
      </p:nvGrpSpPr>
      <p:grpSpPr>
        <a:xfrm>
          <a:off x="0" y="0"/>
          <a:ext cx="0" cy="0"/>
          <a:chOff x="0" y="0"/>
          <a:chExt cx="0" cy="0"/>
        </a:xfrm>
      </p:grpSpPr>
      <p:sp>
        <p:nvSpPr>
          <p:cNvPr id="352" name="Google Shape;352;p9"/>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53" name="Google Shape;353;p9"/>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54" name="Google Shape;354;p9"/>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55" name="Google Shape;355;p9"/>
          <p:cNvSpPr/>
          <p:nvPr/>
        </p:nvSpPr>
        <p:spPr>
          <a:xfrm rot="-1664400" flipH="1">
            <a:off x="1671798" y="-230019"/>
            <a:ext cx="9900063" cy="7322794"/>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56" name="Google Shape;356;p9"/>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57" name="Google Shape;357;p9"/>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58" name="Google Shape;358;p9"/>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59" name="Google Shape;359;p9"/>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360" name="Google Shape;360;p9"/>
          <p:cNvGrpSpPr/>
          <p:nvPr/>
        </p:nvGrpSpPr>
        <p:grpSpPr>
          <a:xfrm>
            <a:off x="10177290" y="5267968"/>
            <a:ext cx="1548196" cy="1240407"/>
            <a:chOff x="10177290" y="5267968"/>
            <a:chExt cx="1548196" cy="1240407"/>
          </a:xfrm>
        </p:grpSpPr>
        <p:sp>
          <p:nvSpPr>
            <p:cNvPr id="361" name="Google Shape;361;p9"/>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62" name="Google Shape;362;p9"/>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63" name="Google Shape;363;p9"/>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64" name="Google Shape;364;p9"/>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
        <p:nvSpPr>
          <p:cNvPr id="365" name="Google Shape;365;p9"/>
          <p:cNvSpPr/>
          <p:nvPr/>
        </p:nvSpPr>
        <p:spPr>
          <a:xfrm flipH="1">
            <a:off x="577300" y="593375"/>
            <a:ext cx="11451000" cy="61488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rPr>
              <a:t>c</a:t>
            </a: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grpSp>
        <p:nvGrpSpPr>
          <p:cNvPr id="366" name="Google Shape;366;p9"/>
          <p:cNvGrpSpPr/>
          <p:nvPr/>
        </p:nvGrpSpPr>
        <p:grpSpPr>
          <a:xfrm rot="10280301">
            <a:off x="-54562" y="4650336"/>
            <a:ext cx="2248038" cy="2349087"/>
            <a:chOff x="1219199" y="2085764"/>
            <a:chExt cx="2248026" cy="2349075"/>
          </a:xfrm>
        </p:grpSpPr>
        <p:sp>
          <p:nvSpPr>
            <p:cNvPr id="367" name="Google Shape;367;p9"/>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68" name="Google Shape;368;p9"/>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69" name="Google Shape;369;p9"/>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0" name="Google Shape;370;p9"/>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1" name="Google Shape;371;p9"/>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2" name="Google Shape;372;p9"/>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3" name="Google Shape;373;p9"/>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4" name="Google Shape;374;p9"/>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5" name="Google Shape;375;p9"/>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6" name="Google Shape;376;p9"/>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7" name="Google Shape;377;p9"/>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78" name="Google Shape;378;p9"/>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grpSp>
        <p:nvGrpSpPr>
          <p:cNvPr id="379" name="Google Shape;379;p9"/>
          <p:cNvGrpSpPr/>
          <p:nvPr/>
        </p:nvGrpSpPr>
        <p:grpSpPr>
          <a:xfrm>
            <a:off x="9652874" y="-89649"/>
            <a:ext cx="2250905" cy="2349075"/>
            <a:chOff x="1219199" y="2085764"/>
            <a:chExt cx="2250905" cy="2349075"/>
          </a:xfrm>
        </p:grpSpPr>
        <p:sp>
          <p:nvSpPr>
            <p:cNvPr id="380" name="Google Shape;380;p9"/>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1" name="Google Shape;381;p9"/>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2" name="Google Shape;382;p9"/>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3" name="Google Shape;383;p9"/>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4" name="Google Shape;384;p9"/>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5" name="Google Shape;385;p9"/>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6" name="Google Shape;386;p9"/>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7" name="Google Shape;387;p9"/>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8" name="Google Shape;388;p9"/>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9" name="Google Shape;389;p9"/>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90" name="Google Shape;390;p9"/>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91" name="Google Shape;391;p9"/>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cxnSp>
        <p:nvCxnSpPr>
          <p:cNvPr id="392" name="Google Shape;392;p9"/>
          <p:cNvCxnSpPr/>
          <p:nvPr/>
        </p:nvCxnSpPr>
        <p:spPr>
          <a:xfrm>
            <a:off x="-8962" y="339165"/>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393" name="Google Shape;393;p9"/>
          <p:cNvCxnSpPr/>
          <p:nvPr/>
        </p:nvCxnSpPr>
        <p:spPr>
          <a:xfrm rot="-5400000">
            <a:off x="-1270585" y="1683283"/>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394" name="Google Shape;39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endParaRPr>
          </a:p>
        </p:txBody>
      </p:sp>
      <p:sp>
        <p:nvSpPr>
          <p:cNvPr id="395" name="Google Shape;395;p9"/>
          <p:cNvSpPr txBox="1">
            <a:spLocks noGrp="1"/>
          </p:cNvSpPr>
          <p:nvPr>
            <p:ph type="title"/>
          </p:nvPr>
        </p:nvSpPr>
        <p:spPr>
          <a:xfrm>
            <a:off x="892150" y="898175"/>
            <a:ext cx="100104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p:txBody>
      </p:sp>
      <p:sp>
        <p:nvSpPr>
          <p:cNvPr id="396" name="Google Shape;396;p9"/>
          <p:cNvSpPr txBox="1">
            <a:spLocks noGrp="1"/>
          </p:cNvSpPr>
          <p:nvPr>
            <p:ph type="body" idx="1"/>
          </p:nvPr>
        </p:nvSpPr>
        <p:spPr>
          <a:xfrm>
            <a:off x="1017025" y="2123525"/>
            <a:ext cx="5043900" cy="41826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p:txBody>
      </p:sp>
      <p:sp>
        <p:nvSpPr>
          <p:cNvPr id="397" name="Google Shape;397;p9"/>
          <p:cNvSpPr txBox="1">
            <a:spLocks noGrp="1"/>
          </p:cNvSpPr>
          <p:nvPr>
            <p:ph type="body" idx="2"/>
          </p:nvPr>
        </p:nvSpPr>
        <p:spPr>
          <a:xfrm>
            <a:off x="6560842" y="2123525"/>
            <a:ext cx="5043900" cy="41826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p:txBody>
      </p:sp>
      <p:grpSp>
        <p:nvGrpSpPr>
          <p:cNvPr id="398" name="Google Shape;398;p9"/>
          <p:cNvGrpSpPr/>
          <p:nvPr/>
        </p:nvGrpSpPr>
        <p:grpSpPr>
          <a:xfrm rot="5400000">
            <a:off x="10443825" y="4447623"/>
            <a:ext cx="2437255" cy="2244038"/>
            <a:chOff x="4876277" y="2305179"/>
            <a:chExt cx="2437255" cy="2244038"/>
          </a:xfrm>
        </p:grpSpPr>
        <p:sp>
          <p:nvSpPr>
            <p:cNvPr id="399" name="Google Shape;399;p9"/>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00" name="Google Shape;400;p9"/>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401" name="Google Shape;401;p9"/>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51"/>
        <p:cNvGrpSpPr/>
        <p:nvPr/>
      </p:nvGrpSpPr>
      <p:grpSpPr>
        <a:xfrm>
          <a:off x="0" y="0"/>
          <a:ext cx="0" cy="0"/>
          <a:chOff x="0" y="0"/>
          <a:chExt cx="0" cy="0"/>
        </a:xfrm>
      </p:grpSpPr>
      <p:sp>
        <p:nvSpPr>
          <p:cNvPr id="452" name="Google Shape;452;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endParaRPr>
          </a:p>
        </p:txBody>
      </p:sp>
      <p:sp>
        <p:nvSpPr>
          <p:cNvPr id="453" name="Google Shape;453;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p:txBody>
      </p:sp>
      <p:sp>
        <p:nvSpPr>
          <p:cNvPr id="454" name="Google Shape;454;p11"/>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5211580B-FACC-4EE2-B861-1FF2B83B4A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B1474-FE20-4841-B7C2-A46651387D6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211580B-FACC-4EE2-B861-1FF2B83B4A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B1474-FE20-4841-B7C2-A46651387D6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211580B-FACC-4EE2-B861-1FF2B83B4A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B1474-FE20-4841-B7C2-A46651387D6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211580B-FACC-4EE2-B861-1FF2B83B4A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B1474-FE20-4841-B7C2-A46651387D6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1580B-FACC-4EE2-B861-1FF2B83B4A3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B1474-FE20-4841-B7C2-A46651387D6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211580B-FACC-4EE2-B861-1FF2B83B4A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B1474-FE20-4841-B7C2-A46651387D6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5211580B-FACC-4EE2-B861-1FF2B83B4A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B1474-FE20-4841-B7C2-A46651387D6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1580B-FACC-4EE2-B861-1FF2B83B4A3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B1474-FE20-4841-B7C2-A46651387D6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1pPr>
            <a:lvl2pPr lvl="1"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2pPr>
            <a:lvl3pPr lvl="2"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3pPr>
            <a:lvl4pPr lvl="3"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4pPr>
            <a:lvl5pPr lvl="4"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5pPr>
            <a:lvl6pPr lvl="5"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6pPr>
            <a:lvl7pPr lvl="6"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7pPr>
            <a:lvl8pPr lvl="7"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8pPr>
            <a:lvl9pPr lvl="8"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9pPr>
          </a:lstStyle>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Barlow"/>
              <a:buChar char="●"/>
              <a:defRPr sz="2400">
                <a:solidFill>
                  <a:schemeClr val="dk2"/>
                </a:solidFill>
                <a:latin typeface="Barlow"/>
                <a:ea typeface="Barlow"/>
                <a:cs typeface="Barlow"/>
                <a:sym typeface="Barlow"/>
              </a:defRPr>
            </a:lvl1pPr>
            <a:lvl2pPr marL="914400" lvl="1"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2pPr>
            <a:lvl3pPr marL="1371600" lvl="2"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3pPr>
            <a:lvl4pPr marL="1828800" lvl="3"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4pPr>
            <a:lvl5pPr marL="2286000" lvl="4"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5pPr>
            <a:lvl6pPr marL="2743200" lvl="5"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6pPr>
            <a:lvl7pPr marL="3200400" lvl="6"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7pPr>
            <a:lvl8pPr marL="3657600" lvl="7"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8pPr>
            <a:lvl9pPr marL="4114800" lvl="8" indent="-349250" rtl="0">
              <a:lnSpc>
                <a:spcPct val="115000"/>
              </a:lnSpc>
              <a:spcBef>
                <a:spcPts val="2100"/>
              </a:spcBef>
              <a:spcAft>
                <a:spcPts val="2100"/>
              </a:spcAft>
              <a:buClr>
                <a:schemeClr val="dk2"/>
              </a:buClr>
              <a:buSzPts val="1900"/>
              <a:buFont typeface="Barlow"/>
              <a:buChar char="■"/>
              <a:defRPr sz="1900">
                <a:solidFill>
                  <a:schemeClr val="dk2"/>
                </a:solidFill>
                <a:latin typeface="Barlow"/>
                <a:ea typeface="Barlow"/>
                <a:cs typeface="Barlow"/>
                <a:sym typeface="Barlow"/>
              </a:defRPr>
            </a:lvl9pPr>
          </a:lstStyle>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endParaRPr>
          </a:p>
        </p:txBody>
      </p:sp>
      <p:sp>
        <p:nvSpPr>
          <p:cNvPr id="9" name="Google Shape;9;p1"/>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1200" b="0" i="0" u="none" strike="noStrike" kern="0" cap="none" spc="0" normalizeH="0" baseline="0" noProof="0">
                <a:ln>
                  <a:noFill/>
                </a:ln>
                <a:solidFill>
                  <a:srgbClr val="000000"/>
                </a:solidFill>
                <a:effectLst/>
                <a:uLnTx/>
                <a:uFillTx/>
                <a:latin typeface="Barlow Condensed"/>
                <a:ea typeface="Barlow Condensed"/>
                <a:cs typeface="Barlow Condensed"/>
                <a:sym typeface="Barlow Condensed"/>
              </a:rPr>
              <a:t>SLIDESMANIA.COM</a:t>
            </a:r>
            <a:endParaRPr kumimoji="0" sz="1200" b="0" i="0" u="none" strike="noStrike" kern="0" cap="none" spc="0" normalizeH="0" baseline="0" noProof="0">
              <a:ln>
                <a:noFill/>
              </a:ln>
              <a:solidFill>
                <a:srgbClr val="000000"/>
              </a:solidFill>
              <a:effectLst/>
              <a:uLnTx/>
              <a:uFillTx/>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1pPr>
            <a:lvl2pPr lvl="1"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2pPr>
            <a:lvl3pPr lvl="2"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3pPr>
            <a:lvl4pPr lvl="3"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4pPr>
            <a:lvl5pPr lvl="4"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5pPr>
            <a:lvl6pPr lvl="5"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6pPr>
            <a:lvl7pPr lvl="6"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7pPr>
            <a:lvl8pPr lvl="7"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8pPr>
            <a:lvl9pPr lvl="8"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9pPr>
          </a:lstStyle>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Barlow"/>
              <a:buChar char="●"/>
              <a:defRPr sz="2400">
                <a:solidFill>
                  <a:schemeClr val="dk2"/>
                </a:solidFill>
                <a:latin typeface="Barlow"/>
                <a:ea typeface="Barlow"/>
                <a:cs typeface="Barlow"/>
                <a:sym typeface="Barlow"/>
              </a:defRPr>
            </a:lvl1pPr>
            <a:lvl2pPr marL="914400" lvl="1"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2pPr>
            <a:lvl3pPr marL="1371600" lvl="2"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3pPr>
            <a:lvl4pPr marL="1828800" lvl="3"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4pPr>
            <a:lvl5pPr marL="2286000" lvl="4"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5pPr>
            <a:lvl6pPr marL="2743200" lvl="5"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6pPr>
            <a:lvl7pPr marL="3200400" lvl="6"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7pPr>
            <a:lvl8pPr marL="3657600" lvl="7"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8pPr>
            <a:lvl9pPr marL="4114800" lvl="8" indent="-349250" rtl="0">
              <a:lnSpc>
                <a:spcPct val="115000"/>
              </a:lnSpc>
              <a:spcBef>
                <a:spcPts val="2100"/>
              </a:spcBef>
              <a:spcAft>
                <a:spcPts val="2100"/>
              </a:spcAft>
              <a:buClr>
                <a:schemeClr val="dk2"/>
              </a:buClr>
              <a:buSzPts val="1900"/>
              <a:buFont typeface="Barlow"/>
              <a:buChar char="■"/>
              <a:defRPr sz="1900">
                <a:solidFill>
                  <a:schemeClr val="dk2"/>
                </a:solidFill>
                <a:latin typeface="Barlow"/>
                <a:ea typeface="Barlow"/>
                <a:cs typeface="Barlow"/>
                <a:sym typeface="Barlow"/>
              </a:defRPr>
            </a:lvl9pPr>
          </a:lstStyle>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rPr>
            </a:fld>
            <a:endParaRPr kumimoji="0" sz="1300" b="0" i="0" u="none" strike="noStrike" kern="0" cap="none" spc="0" normalizeH="0" baseline="0" noProof="0">
              <a:ln>
                <a:noFill/>
              </a:ln>
              <a:solidFill>
                <a:srgbClr val="595959"/>
              </a:solidFill>
              <a:effectLst/>
              <a:uLnTx/>
              <a:uFillTx/>
              <a:latin typeface="Arial" panose="020B0604020202020204"/>
              <a:cs typeface="Arial" panose="020B0604020202020204"/>
              <a:sym typeface="Arial" panose="020B0604020202020204"/>
            </a:endParaRPr>
          </a:p>
        </p:txBody>
      </p:sp>
      <p:sp>
        <p:nvSpPr>
          <p:cNvPr id="9" name="Google Shape;9;p1"/>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GB" sz="1200" b="0" i="0" u="none" strike="noStrike" kern="0" cap="none" spc="0" normalizeH="0" baseline="0" noProof="0">
                <a:ln>
                  <a:noFill/>
                </a:ln>
                <a:solidFill>
                  <a:srgbClr val="000000"/>
                </a:solidFill>
                <a:effectLst/>
                <a:uLnTx/>
                <a:uFillTx/>
                <a:latin typeface="Barlow Condensed"/>
                <a:ea typeface="Barlow Condensed"/>
                <a:cs typeface="Barlow Condensed"/>
                <a:sym typeface="Barlow Condensed"/>
              </a:rPr>
              <a:t>SLIDESMANIA.COM</a:t>
            </a:r>
            <a:endParaRPr kumimoji="0" sz="1200" b="0" i="0" u="none" strike="noStrike" kern="0" cap="none" spc="0" normalizeH="0" baseline="0" noProof="0">
              <a:ln>
                <a:noFill/>
              </a:ln>
              <a:solidFill>
                <a:srgbClr val="000000"/>
              </a:solidFill>
              <a:effectLst/>
              <a:uLnTx/>
              <a:uFillTx/>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vi.wikipedia.org/w/index.php?title=T%C3%B9y_b%C3%BAt&amp;action=edit&amp;redlink=1" TargetMode="External"/><Relationship Id="rId1" Type="http://schemas.openxmlformats.org/officeDocument/2006/relationships/hyperlink" Target="https://vi.wikipedia.org/w/index.php?title=K%C3%BD_s%E1%BB%B1&amp;action=edit&amp;redlink=1"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836023" y="444136"/>
            <a:ext cx="11025051" cy="66759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354" y="600200"/>
            <a:ext cx="8804366" cy="5454300"/>
          </a:xfrm>
        </p:spPr>
        <p:txBody>
          <a:bodyPr/>
          <a:lstStyle/>
          <a:p>
            <a:pPr>
              <a:lnSpc>
                <a:spcPct val="107000"/>
              </a:lnSpc>
              <a:spcAft>
                <a:spcPts val="800"/>
              </a:spcAft>
            </a:pP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2.1. </a:t>
            </a:r>
            <a:r>
              <a:rPr lang="en-US" sz="2200" b="1" kern="1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err="1">
                <a:latin typeface="Times New Roman" panose="02020603050405020304" pitchFamily="18" charset="0"/>
                <a:ea typeface="Calibri" panose="020F0502020204030204" pitchFamily="34" charset="0"/>
                <a:cs typeface="Times New Roman" panose="02020603050405020304" pitchFamily="18" charset="0"/>
              </a:rPr>
              <a:t>thượng</a:t>
            </a: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err="1">
                <a:latin typeface="Times New Roman" panose="02020603050405020304" pitchFamily="18" charset="0"/>
                <a:ea typeface="Calibri" panose="020F0502020204030204" pitchFamily="34" charset="0"/>
                <a:cs typeface="Times New Roman" panose="02020603050405020304" pitchFamily="18" charset="0"/>
              </a:rPr>
              <a:t>dãy</a:t>
            </a: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2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kern="100" dirty="0" err="1">
                <a:latin typeface="Times New Roman" panose="02020603050405020304" pitchFamily="18" charset="0"/>
                <a:ea typeface="Calibri" panose="020F0502020204030204" pitchFamily="34" charset="0"/>
                <a:cs typeface="Times New Roman" panose="02020603050405020304" pitchFamily="18" charset="0"/>
              </a:rPr>
              <a:t>Sơn</a:t>
            </a:r>
            <a:br>
              <a:rPr lang="en-US" sz="2200" kern="100" dirty="0">
                <a:latin typeface="Times New Roman" panose="02020603050405020304" pitchFamily="18" charset="0"/>
                <a:ea typeface="Calibri" panose="020F0502020204030204" pitchFamily="34" charset="0"/>
                <a:cs typeface="Times New Roman" panose="02020603050405020304" pitchFamily="18" charset="0"/>
              </a:rPr>
            </a:br>
            <a:r>
              <a:rPr lang="en-US" sz="2200" kern="100" dirty="0" err="1">
                <a:latin typeface="Times New Roman" panose="02020603050405020304" pitchFamily="18" charset="0"/>
                <a:ea typeface="MS Mincho"/>
                <a:cs typeface="Times New Roman" panose="02020603050405020304" pitchFamily="18" charset="0"/>
              </a:rPr>
              <a:t>Tên</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gốc</a:t>
            </a:r>
            <a:r>
              <a:rPr lang="en-US" sz="2200" kern="100" dirty="0">
                <a:latin typeface="Times New Roman" panose="02020603050405020304" pitchFamily="18" charset="0"/>
                <a:ea typeface="MS Mincho"/>
                <a:cs typeface="Times New Roman" panose="02020603050405020304" pitchFamily="18" charset="0"/>
              </a:rPr>
              <a:t>: “A </a:t>
            </a:r>
            <a:r>
              <a:rPr lang="en-US" sz="2200" kern="100" dirty="0" err="1">
                <a:latin typeface="Times New Roman" panose="02020603050405020304" pitchFamily="18" charset="0"/>
                <a:ea typeface="MS Mincho"/>
                <a:cs typeface="Times New Roman" panose="02020603050405020304" pitchFamily="18" charset="0"/>
              </a:rPr>
              <a:t>Pàng</a:t>
            </a:r>
            <a:r>
              <a:rPr lang="en-US" sz="2200" kern="100" dirty="0">
                <a:latin typeface="Times New Roman" panose="02020603050405020304" pitchFamily="18" charset="0"/>
                <a:ea typeface="MS Mincho"/>
                <a:cs typeface="Times New Roman" panose="02020603050405020304" pitchFamily="18" charset="0"/>
              </a:rPr>
              <a:t>” → </a:t>
            </a:r>
            <a:r>
              <a:rPr lang="en-US" sz="2200" kern="100" dirty="0" err="1">
                <a:latin typeface="Times New Roman" panose="02020603050405020304" pitchFamily="18" charset="0"/>
                <a:ea typeface="MS Mincho"/>
                <a:cs typeface="Times New Roman" panose="02020603050405020304" pitchFamily="18" charset="0"/>
              </a:rPr>
              <a:t>dòng</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sông</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tựa</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như</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Đời</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người</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nó</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đã</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chở</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đầy</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phận</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người</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từ</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thuở</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giọt</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địa</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chất</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sinh</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ra</a:t>
            </a:r>
            <a:r>
              <a:rPr lang="en-US" sz="2200" kern="100" dirty="0">
                <a:latin typeface="Times New Roman" panose="02020603050405020304" pitchFamily="18" charset="0"/>
                <a:ea typeface="MS Mincho"/>
                <a:cs typeface="Times New Roman" panose="02020603050405020304" pitchFamily="18" charset="0"/>
              </a:rPr>
              <a:t> (</a:t>
            </a:r>
            <a:r>
              <a:rPr lang="en-US" sz="2200" b="1" i="1" kern="100" dirty="0" err="1">
                <a:latin typeface="Times New Roman" panose="02020603050405020304" pitchFamily="18" charset="0"/>
                <a:ea typeface="MS Mincho"/>
                <a:cs typeface="Times New Roman" panose="02020603050405020304" pitchFamily="18" charset="0"/>
              </a:rPr>
              <a:t>Sử</a:t>
            </a:r>
            <a:r>
              <a:rPr lang="en-US" sz="2200" b="1" i="1" kern="100" dirty="0">
                <a:latin typeface="Times New Roman" panose="02020603050405020304" pitchFamily="18" charset="0"/>
                <a:ea typeface="MS Mincho"/>
                <a:cs typeface="Times New Roman" panose="02020603050405020304" pitchFamily="18" charset="0"/>
              </a:rPr>
              <a:t> </a:t>
            </a:r>
            <a:r>
              <a:rPr lang="en-US" sz="2200" b="1" i="1" kern="100" dirty="0" err="1">
                <a:latin typeface="Times New Roman" panose="02020603050405020304" pitchFamily="18" charset="0"/>
                <a:ea typeface="MS Mincho"/>
                <a:cs typeface="Times New Roman" panose="02020603050405020304" pitchFamily="18" charset="0"/>
              </a:rPr>
              <a:t>thi</a:t>
            </a:r>
            <a:r>
              <a:rPr lang="en-US" sz="2200" b="1" i="1" kern="100" dirty="0">
                <a:latin typeface="Times New Roman" panose="02020603050405020304" pitchFamily="18" charset="0"/>
                <a:ea typeface="MS Mincho"/>
                <a:cs typeface="Times New Roman" panose="02020603050405020304" pitchFamily="18" charset="0"/>
              </a:rPr>
              <a:t> </a:t>
            </a:r>
            <a:r>
              <a:rPr lang="en-US" sz="2200" b="1" i="1" kern="100" dirty="0" err="1">
                <a:latin typeface="Times New Roman" panose="02020603050405020304" pitchFamily="18" charset="0"/>
                <a:ea typeface="MS Mincho"/>
                <a:cs typeface="Times New Roman" panose="02020603050405020304" pitchFamily="18" charset="0"/>
              </a:rPr>
              <a:t>buồn</a:t>
            </a:r>
            <a:r>
              <a:rPr lang="en-US" sz="2200" kern="100" dirty="0">
                <a:latin typeface="Times New Roman" panose="02020603050405020304" pitchFamily="18" charset="0"/>
                <a:ea typeface="MS Mincho"/>
                <a:cs typeface="Times New Roman" panose="02020603050405020304" pitchFamily="18" charset="0"/>
              </a:rPr>
              <a:t>) =&gt; </a:t>
            </a:r>
            <a:r>
              <a:rPr lang="en-US" sz="2200" kern="100" dirty="0" err="1">
                <a:latin typeface="Times New Roman" panose="02020603050405020304" pitchFamily="18" charset="0"/>
                <a:ea typeface="MS Mincho"/>
                <a:cs typeface="Times New Roman" panose="02020603050405020304" pitchFamily="18" charset="0"/>
              </a:rPr>
              <a:t>cảm</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xúc</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hướng</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nội</a:t>
            </a:r>
            <a:r>
              <a:rPr lang="en-US" sz="2200" kern="100" dirty="0">
                <a:latin typeface="Times New Roman" panose="02020603050405020304" pitchFamily="18" charset="0"/>
                <a:ea typeface="MS Mincho"/>
                <a:cs typeface="Times New Roman" panose="02020603050405020304" pitchFamily="18" charset="0"/>
              </a:rPr>
              <a:t>.</a:t>
            </a:r>
            <a:br>
              <a:rPr lang="en-US" sz="2200" kern="100" dirty="0">
                <a:latin typeface="Times New Roman" panose="02020603050405020304" pitchFamily="18" charset="0"/>
                <a:ea typeface="Calibri" panose="020F0502020204030204" pitchFamily="34" charset="0"/>
                <a:cs typeface="Times New Roman" panose="02020603050405020304" pitchFamily="18" charset="0"/>
              </a:rPr>
            </a:br>
            <a:r>
              <a:rPr lang="en-US" sz="2200"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rầm</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rộ</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giữa</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bóng</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cây</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đại</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ngàn</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mãnh</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liệt</a:t>
            </a:r>
            <a:r>
              <a:rPr lang="en-US" sz="2200" i="1" kern="100" dirty="0">
                <a:latin typeface="Times New Roman" panose="02020603050405020304" pitchFamily="18" charset="0"/>
                <a:ea typeface="MS Mincho"/>
                <a:cs typeface="Times New Roman" panose="02020603050405020304" pitchFamily="18" charset="0"/>
              </a:rPr>
              <a:t> qua </a:t>
            </a:r>
            <a:r>
              <a:rPr lang="en-US" sz="2200" i="1" kern="100" dirty="0" err="1">
                <a:latin typeface="Times New Roman" panose="02020603050405020304" pitchFamily="18" charset="0"/>
                <a:ea typeface="MS Mincho"/>
                <a:cs typeface="Times New Roman" panose="02020603050405020304" pitchFamily="18" charset="0"/>
              </a:rPr>
              <a:t>những</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ghềnh</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thác</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cuộn</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xoáy</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như</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cơn</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lốc</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vào</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những</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đáy</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vực</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bí</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ẩn</a:t>
            </a:r>
            <a:r>
              <a:rPr lang="en-US" sz="2200" i="1" kern="100" dirty="0">
                <a:latin typeface="Times New Roman" panose="02020603050405020304" pitchFamily="18" charset="0"/>
                <a:ea typeface="MS Mincho"/>
                <a:cs typeface="Times New Roman" panose="02020603050405020304" pitchFamily="18" charset="0"/>
              </a:rPr>
              <a:t>” </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Sự</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mãnh</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liệt</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hoang</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dại</a:t>
            </a:r>
            <a:br>
              <a:rPr lang="en-US" sz="2200" kern="100" dirty="0">
                <a:latin typeface="Times New Roman" panose="02020603050405020304" pitchFamily="18" charset="0"/>
                <a:ea typeface="Calibri" panose="020F0502020204030204" pitchFamily="34" charset="0"/>
                <a:cs typeface="Times New Roman" panose="02020603050405020304" pitchFamily="18" charset="0"/>
              </a:rPr>
            </a:br>
            <a:r>
              <a:rPr lang="en-US" sz="2200"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dịu</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dàng</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và</a:t>
            </a:r>
            <a:r>
              <a:rPr lang="en-US" sz="2200" i="1" kern="100" dirty="0">
                <a:latin typeface="Times New Roman" panose="02020603050405020304" pitchFamily="18" charset="0"/>
                <a:ea typeface="MS Mincho"/>
                <a:cs typeface="Times New Roman" panose="02020603050405020304" pitchFamily="18" charset="0"/>
              </a:rPr>
              <a:t> say </a:t>
            </a:r>
            <a:r>
              <a:rPr lang="en-US" sz="2200" i="1" kern="100" dirty="0" err="1">
                <a:latin typeface="Times New Roman" panose="02020603050405020304" pitchFamily="18" charset="0"/>
                <a:ea typeface="MS Mincho"/>
                <a:cs typeface="Times New Roman" panose="02020603050405020304" pitchFamily="18" charset="0"/>
              </a:rPr>
              <a:t>đắm</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giữa</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những</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dặm</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dài</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chói</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lọi</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màu</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đỏ</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của</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hoa</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đỗ</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quyên</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rừng</a:t>
            </a:r>
            <a:r>
              <a:rPr lang="en-US" sz="2200" i="1" kern="100" dirty="0">
                <a:latin typeface="Times New Roman" panose="02020603050405020304" pitchFamily="18" charset="0"/>
                <a:ea typeface="MS Mincho"/>
                <a:cs typeface="Times New Roman" panose="02020603050405020304" pitchFamily="18" charset="0"/>
              </a:rPr>
              <a:t>” </a:t>
            </a:r>
            <a:r>
              <a:rPr lang="en-US" sz="2200" kern="100" dirty="0">
                <a:latin typeface="Times New Roman" panose="02020603050405020304" pitchFamily="18" charset="0"/>
                <a:ea typeface="MS Mincho"/>
                <a:cs typeface="Times New Roman" panose="02020603050405020304" pitchFamily="18" charset="0"/>
              </a:rPr>
              <a:t>(</a:t>
            </a:r>
            <a:r>
              <a:rPr lang="en-US" sz="2200" kern="100" dirty="0" err="1">
                <a:latin typeface="Times New Roman" panose="02020603050405020304" pitchFamily="18" charset="0"/>
                <a:ea typeface="MS Mincho"/>
                <a:cs typeface="Times New Roman" panose="02020603050405020304" pitchFamily="18" charset="0"/>
              </a:rPr>
              <a:t>màu</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sắc</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rực</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rỡ</a:t>
            </a:r>
            <a:r>
              <a:rPr lang="en-US" sz="2200" kern="100" dirty="0">
                <a:latin typeface="Times New Roman" panose="02020603050405020304" pitchFamily="18" charset="0"/>
                <a:ea typeface="MS Mincho"/>
                <a:cs typeface="Times New Roman" panose="02020603050405020304" pitchFamily="18" charset="0"/>
              </a:rPr>
              <a:t>) → </a:t>
            </a:r>
            <a:r>
              <a:rPr lang="en-US" sz="2200" kern="100" dirty="0" err="1">
                <a:latin typeface="Times New Roman" panose="02020603050405020304" pitchFamily="18" charset="0"/>
                <a:ea typeface="MS Mincho"/>
                <a:cs typeface="Times New Roman" panose="02020603050405020304" pitchFamily="18" charset="0"/>
              </a:rPr>
              <a:t>Vẻ</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đẹp</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dịu</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dàng</a:t>
            </a:r>
            <a:r>
              <a:rPr lang="en-US" sz="2200" kern="100" dirty="0">
                <a:latin typeface="Times New Roman" panose="02020603050405020304" pitchFamily="18" charset="0"/>
                <a:ea typeface="MS Mincho"/>
                <a:cs typeface="Times New Roman" panose="02020603050405020304" pitchFamily="18" charset="0"/>
              </a:rPr>
              <a:t>, say </a:t>
            </a:r>
            <a:r>
              <a:rPr lang="en-US" sz="2200" kern="100" dirty="0" err="1">
                <a:latin typeface="Times New Roman" panose="02020603050405020304" pitchFamily="18" charset="0"/>
                <a:ea typeface="MS Mincho"/>
                <a:cs typeface="Times New Roman" panose="02020603050405020304" pitchFamily="18" charset="0"/>
              </a:rPr>
              <a:t>đắm</a:t>
            </a:r>
            <a:r>
              <a:rPr lang="en-US" sz="2200" kern="100" dirty="0">
                <a:latin typeface="Times New Roman" panose="02020603050405020304" pitchFamily="18" charset="0"/>
                <a:ea typeface="MS Mincho"/>
                <a:cs typeface="Times New Roman" panose="02020603050405020304" pitchFamily="18" charset="0"/>
              </a:rPr>
              <a:t>.</a:t>
            </a:r>
            <a:br>
              <a:rPr lang="en-US" sz="2200" kern="100" dirty="0">
                <a:latin typeface="Times New Roman" panose="02020603050405020304" pitchFamily="18" charset="0"/>
                <a:ea typeface="Calibri" panose="020F0502020204030204" pitchFamily="34" charset="0"/>
                <a:cs typeface="Times New Roman" panose="02020603050405020304" pitchFamily="18" charset="0"/>
              </a:rPr>
            </a:br>
            <a:r>
              <a:rPr lang="en-US" sz="2200"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như</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một</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cô</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gái</a:t>
            </a:r>
            <a:r>
              <a:rPr lang="en-US" sz="2200" i="1" kern="100" dirty="0">
                <a:latin typeface="Times New Roman" panose="02020603050405020304" pitchFamily="18" charset="0"/>
                <a:ea typeface="MS Mincho"/>
                <a:cs typeface="Times New Roman" panose="02020603050405020304" pitchFamily="18" charset="0"/>
              </a:rPr>
              <a:t> Di-</a:t>
            </a:r>
            <a:r>
              <a:rPr lang="en-US" sz="2200" i="1" kern="100" dirty="0" err="1">
                <a:latin typeface="Times New Roman" panose="02020603050405020304" pitchFamily="18" charset="0"/>
                <a:ea typeface="MS Mincho"/>
                <a:cs typeface="Times New Roman" panose="02020603050405020304" pitchFamily="18" charset="0"/>
              </a:rPr>
              <a:t>gan</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phóng</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khoáng</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và</a:t>
            </a:r>
            <a:r>
              <a:rPr lang="en-US" sz="2200" i="1" kern="100" dirty="0">
                <a:latin typeface="Times New Roman" panose="02020603050405020304" pitchFamily="18" charset="0"/>
                <a:ea typeface="MS Mincho"/>
                <a:cs typeface="Times New Roman" panose="02020603050405020304" pitchFamily="18" charset="0"/>
              </a:rPr>
              <a:t> man </a:t>
            </a:r>
            <a:r>
              <a:rPr lang="en-US" sz="2200" i="1" kern="100" dirty="0" err="1">
                <a:latin typeface="Times New Roman" panose="02020603050405020304" pitchFamily="18" charset="0"/>
                <a:ea typeface="MS Mincho"/>
                <a:cs typeface="Times New Roman" panose="02020603050405020304" pitchFamily="18" charset="0"/>
              </a:rPr>
              <a:t>dại</a:t>
            </a:r>
            <a:r>
              <a:rPr lang="en-US" sz="2200" i="1" kern="100" dirty="0">
                <a:latin typeface="Times New Roman" panose="02020603050405020304" pitchFamily="18" charset="0"/>
                <a:ea typeface="MS Mincho"/>
                <a:cs typeface="Times New Roman" panose="02020603050405020304" pitchFamily="18" charset="0"/>
              </a:rPr>
              <a:t>” </a:t>
            </a:r>
            <a:r>
              <a:rPr lang="en-US" sz="2200" kern="100" dirty="0">
                <a:latin typeface="Times New Roman" panose="02020603050405020304" pitchFamily="18" charset="0"/>
                <a:ea typeface="MS Mincho"/>
                <a:cs typeface="Times New Roman" panose="02020603050405020304" pitchFamily="18" charset="0"/>
              </a:rPr>
              <a:t>(</a:t>
            </a:r>
            <a:r>
              <a:rPr lang="en-US" sz="2200" kern="100" dirty="0" err="1">
                <a:latin typeface="Times New Roman" panose="02020603050405020304" pitchFamily="18" charset="0"/>
                <a:ea typeface="MS Mincho"/>
                <a:cs typeface="Times New Roman" panose="02020603050405020304" pitchFamily="18" charset="0"/>
              </a:rPr>
              <a:t>nhân</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hoá</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rừng</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già</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đã</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hun</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đúc</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một</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bản</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lĩnh</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gan</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dạ</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một</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tâm</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hồn</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tự</a:t>
            </a:r>
            <a:r>
              <a:rPr lang="en-US" sz="2200" kern="100" dirty="0">
                <a:latin typeface="Times New Roman" panose="02020603050405020304" pitchFamily="18" charset="0"/>
                <a:ea typeface="MS Mincho"/>
                <a:cs typeface="Times New Roman" panose="02020603050405020304" pitchFamily="18" charset="0"/>
              </a:rPr>
              <a:t> do </a:t>
            </a:r>
            <a:r>
              <a:rPr lang="en-US" sz="2200" kern="100" dirty="0" err="1">
                <a:latin typeface="Times New Roman" panose="02020603050405020304" pitchFamily="18" charset="0"/>
                <a:ea typeface="MS Mincho"/>
                <a:cs typeface="Times New Roman" panose="02020603050405020304" pitchFamily="18" charset="0"/>
              </a:rPr>
              <a:t>và</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trong</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sáng</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cũng</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chính</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rừng</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già</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đã</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chế</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ngự</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sức</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mạnh</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bản</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năng</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để</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khi</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ra</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khỏi</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rừng</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nó</a:t>
            </a:r>
            <a:r>
              <a:rPr lang="en-US" sz="2200" kern="100" dirty="0">
                <a:latin typeface="Times New Roman" panose="02020603050405020304" pitchFamily="18" charset="0"/>
                <a:ea typeface="MS Mincho"/>
                <a:cs typeface="Times New Roman" panose="02020603050405020304" pitchFamily="18" charset="0"/>
              </a:rPr>
              <a:t> </a:t>
            </a:r>
            <a:r>
              <a:rPr lang="en-US" sz="2200" kern="100" dirty="0" err="1">
                <a:latin typeface="Times New Roman" panose="02020603050405020304" pitchFamily="18" charset="0"/>
                <a:ea typeface="MS Mincho"/>
                <a:cs typeface="Times New Roman" panose="02020603050405020304" pitchFamily="18" charset="0"/>
              </a:rPr>
              <a:t>mang</a:t>
            </a:r>
            <a:r>
              <a:rPr lang="en-US" sz="2200"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một</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sắc</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đẹp</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dịu</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dàng</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và</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trí</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tuệ</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trở</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thành</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người</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mẹ</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phù</a:t>
            </a:r>
            <a:r>
              <a:rPr lang="en-US" sz="2200" i="1" kern="100" dirty="0">
                <a:latin typeface="Times New Roman" panose="02020603050405020304" pitchFamily="18" charset="0"/>
                <a:ea typeface="MS Mincho"/>
                <a:cs typeface="Times New Roman" panose="02020603050405020304" pitchFamily="18" charset="0"/>
              </a:rPr>
              <a:t> </a:t>
            </a:r>
            <a:r>
              <a:rPr lang="en-US" sz="2200" i="1" kern="100" dirty="0" err="1">
                <a:latin typeface="Times New Roman" panose="02020603050405020304" pitchFamily="18" charset="0"/>
                <a:ea typeface="MS Mincho"/>
                <a:cs typeface="Times New Roman" panose="02020603050405020304" pitchFamily="18" charset="0"/>
              </a:rPr>
              <a:t>sa</a:t>
            </a:r>
            <a:r>
              <a:rPr lang="en-US" sz="2200" i="1" kern="100" dirty="0">
                <a:latin typeface="Times New Roman" panose="02020603050405020304" pitchFamily="18" charset="0"/>
                <a:ea typeface="MS Mincho"/>
                <a:cs typeface="Times New Roman" panose="02020603050405020304" pitchFamily="18" charset="0"/>
              </a:rPr>
              <a:t>”.</a:t>
            </a:r>
            <a:br>
              <a:rPr lang="en-US" sz="2200" kern="100" dirty="0">
                <a:latin typeface="Times New Roman" panose="02020603050405020304" pitchFamily="18" charset="0"/>
                <a:ea typeface="Calibri" panose="020F0502020204030204" pitchFamily="34"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230" y="640080"/>
            <a:ext cx="8869680" cy="5414419"/>
          </a:xfrm>
        </p:spPr>
        <p:txBody>
          <a:bodyPr/>
          <a:lstStyle/>
          <a:p>
            <a:pPr>
              <a:lnSpc>
                <a:spcPct val="107000"/>
              </a:lnSpc>
              <a:spcAft>
                <a:spcPts val="800"/>
              </a:spcAft>
            </a:pPr>
            <a:r>
              <a:rPr lang="en-US" sz="2400" i="1" kern="100" spc="-20" dirty="0">
                <a:latin typeface="Times New Roman" panose="02020603050405020304" pitchFamily="18" charset="0"/>
                <a:ea typeface="MS Mincho"/>
                <a:cs typeface="Times New Roman" panose="02020603050405020304" pitchFamily="18" charset="0"/>
              </a:rPr>
              <a:t>=&gt;</a:t>
            </a:r>
            <a:r>
              <a:rPr lang="en-US" sz="2400" kern="100" spc="-20" dirty="0" err="1">
                <a:latin typeface="Times New Roman" panose="02020603050405020304" pitchFamily="18" charset="0"/>
                <a:ea typeface="MS Mincho"/>
                <a:cs typeface="Times New Roman" panose="02020603050405020304" pitchFamily="18" charset="0"/>
              </a:rPr>
              <a:t>Sông</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Hương</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là</a:t>
            </a:r>
            <a:r>
              <a:rPr lang="en-US" sz="2400" kern="100" spc="-20" dirty="0">
                <a:latin typeface="Times New Roman" panose="02020603050405020304" pitchFamily="18" charset="0"/>
                <a:ea typeface="MS Mincho"/>
                <a:cs typeface="Times New Roman" panose="02020603050405020304" pitchFamily="18" charset="0"/>
              </a:rPr>
              <a:t> “</a:t>
            </a:r>
            <a:r>
              <a:rPr lang="en-US" sz="2400" i="1" kern="100" spc="-20" dirty="0" err="1">
                <a:latin typeface="Times New Roman" panose="02020603050405020304" pitchFamily="18" charset="0"/>
                <a:ea typeface="MS Mincho"/>
                <a:cs typeface="Times New Roman" panose="02020603050405020304" pitchFamily="18" charset="0"/>
              </a:rPr>
              <a:t>một</a:t>
            </a:r>
            <a:r>
              <a:rPr lang="en-US" sz="2400" i="1" kern="100" spc="-20" dirty="0">
                <a:latin typeface="Times New Roman" panose="02020603050405020304" pitchFamily="18" charset="0"/>
                <a:ea typeface="MS Mincho"/>
                <a:cs typeface="Times New Roman" panose="02020603050405020304" pitchFamily="18" charset="0"/>
              </a:rPr>
              <a:t> </a:t>
            </a:r>
            <a:r>
              <a:rPr lang="en-US" sz="2400" i="1" kern="100" spc="-20" dirty="0" err="1">
                <a:latin typeface="Times New Roman" panose="02020603050405020304" pitchFamily="18" charset="0"/>
                <a:ea typeface="MS Mincho"/>
                <a:cs typeface="Times New Roman" panose="02020603050405020304" pitchFamily="18" charset="0"/>
              </a:rPr>
              <a:t>bản</a:t>
            </a:r>
            <a:r>
              <a:rPr lang="en-US" sz="2400" i="1" kern="100" spc="-20" dirty="0">
                <a:latin typeface="Times New Roman" panose="02020603050405020304" pitchFamily="18" charset="0"/>
                <a:ea typeface="MS Mincho"/>
                <a:cs typeface="Times New Roman" panose="02020603050405020304" pitchFamily="18" charset="0"/>
              </a:rPr>
              <a:t> </a:t>
            </a:r>
            <a:r>
              <a:rPr lang="en-US" sz="2400" i="1" kern="100" spc="-20" dirty="0" err="1">
                <a:latin typeface="Times New Roman" panose="02020603050405020304" pitchFamily="18" charset="0"/>
                <a:ea typeface="MS Mincho"/>
                <a:cs typeface="Times New Roman" panose="02020603050405020304" pitchFamily="18" charset="0"/>
              </a:rPr>
              <a:t>trường</a:t>
            </a:r>
            <a:r>
              <a:rPr lang="en-US" sz="2400" i="1" kern="100" spc="-20" dirty="0">
                <a:latin typeface="Times New Roman" panose="02020603050405020304" pitchFamily="18" charset="0"/>
                <a:ea typeface="MS Mincho"/>
                <a:cs typeface="Times New Roman" panose="02020603050405020304" pitchFamily="18" charset="0"/>
              </a:rPr>
              <a:t> ca </a:t>
            </a:r>
            <a:r>
              <a:rPr lang="en-US" sz="2400" i="1" kern="100" spc="-20" dirty="0" err="1">
                <a:latin typeface="Times New Roman" panose="02020603050405020304" pitchFamily="18" charset="0"/>
                <a:ea typeface="MS Mincho"/>
                <a:cs typeface="Times New Roman" panose="02020603050405020304" pitchFamily="18" charset="0"/>
              </a:rPr>
              <a:t>của</a:t>
            </a:r>
            <a:r>
              <a:rPr lang="en-US" sz="2400" i="1" kern="100" spc="-20" dirty="0">
                <a:latin typeface="Times New Roman" panose="02020603050405020304" pitchFamily="18" charset="0"/>
                <a:ea typeface="MS Mincho"/>
                <a:cs typeface="Times New Roman" panose="02020603050405020304" pitchFamily="18" charset="0"/>
              </a:rPr>
              <a:t> </a:t>
            </a:r>
            <a:r>
              <a:rPr lang="en-US" sz="2400" i="1" kern="100" spc="-20" dirty="0" err="1">
                <a:latin typeface="Times New Roman" panose="02020603050405020304" pitchFamily="18" charset="0"/>
                <a:ea typeface="MS Mincho"/>
                <a:cs typeface="Times New Roman" panose="02020603050405020304" pitchFamily="18" charset="0"/>
              </a:rPr>
              <a:t>rừng</a:t>
            </a:r>
            <a:r>
              <a:rPr lang="en-US" sz="2400" i="1" kern="100" spc="-20" dirty="0">
                <a:latin typeface="Times New Roman" panose="02020603050405020304" pitchFamily="18" charset="0"/>
                <a:ea typeface="MS Mincho"/>
                <a:cs typeface="Times New Roman" panose="02020603050405020304" pitchFamily="18" charset="0"/>
              </a:rPr>
              <a:t> </a:t>
            </a:r>
            <a:r>
              <a:rPr lang="en-US" sz="2400" i="1" kern="100" spc="-20" dirty="0" err="1">
                <a:latin typeface="Times New Roman" panose="02020603050405020304" pitchFamily="18" charset="0"/>
                <a:ea typeface="MS Mincho"/>
                <a:cs typeface="Times New Roman" panose="02020603050405020304" pitchFamily="18" charset="0"/>
              </a:rPr>
              <a:t>già</a:t>
            </a:r>
            <a:r>
              <a:rPr lang="en-US" sz="2400" i="1" kern="100" spc="-20" dirty="0">
                <a:latin typeface="Times New Roman" panose="02020603050405020304" pitchFamily="18" charset="0"/>
                <a:ea typeface="MS Mincho"/>
                <a:cs typeface="Times New Roman" panose="02020603050405020304" pitchFamily="18" charset="0"/>
              </a:rPr>
              <a:t>”</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với</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nhiều</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tiết</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tấu</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vừa</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hùng</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tráng</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dữ</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dội</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Nó</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mang</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vẻ</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đẹp</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của</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một</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sức</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sống</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vừa</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mãnh</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liệt</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hoang</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dại</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vừa</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dịu</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dàng</a:t>
            </a:r>
            <a:r>
              <a:rPr lang="en-US" sz="2400" kern="100" spc="-20" dirty="0">
                <a:latin typeface="Times New Roman" panose="02020603050405020304" pitchFamily="18" charset="0"/>
                <a:ea typeface="MS Mincho"/>
                <a:cs typeface="Times New Roman" panose="02020603050405020304" pitchFamily="18" charset="0"/>
              </a:rPr>
              <a:t>, say </a:t>
            </a:r>
            <a:r>
              <a:rPr lang="en-US" sz="2400" kern="100" spc="-20" dirty="0" err="1">
                <a:latin typeface="Times New Roman" panose="02020603050405020304" pitchFamily="18" charset="0"/>
                <a:ea typeface="MS Mincho"/>
                <a:cs typeface="Times New Roman" panose="02020603050405020304" pitchFamily="18" charset="0"/>
              </a:rPr>
              <a:t>đắm</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đầy</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cá</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tính</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nét</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riêng</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trong</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lối</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viết</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kí</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của</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tác</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giả</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Đó</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cũng</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là</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tâm</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hồn</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sâu</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thẳm</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vừa</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sục</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sôi</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vừa</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đằm</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thắm</a:t>
            </a:r>
            <a:r>
              <a:rPr lang="en-US" sz="2400" kern="100" spc="-20" dirty="0">
                <a:latin typeface="Times New Roman" panose="02020603050405020304" pitchFamily="18" charset="0"/>
                <a:ea typeface="MS Mincho"/>
                <a:cs typeface="Times New Roman" panose="02020603050405020304" pitchFamily="18" charset="0"/>
              </a:rPr>
              <a:t> </a:t>
            </a:r>
            <a:r>
              <a:rPr lang="en-US" sz="2400" kern="100" spc="-20" dirty="0" err="1">
                <a:latin typeface="Times New Roman" panose="02020603050405020304" pitchFamily="18" charset="0"/>
                <a:ea typeface="MS Mincho"/>
                <a:cs typeface="Times New Roman" panose="02020603050405020304" pitchFamily="18" charset="0"/>
              </a:rPr>
              <a:t>của</a:t>
            </a:r>
            <a:r>
              <a:rPr lang="en-US" sz="2400" kern="100" spc="-20" dirty="0">
                <a:latin typeface="Times New Roman" panose="02020603050405020304" pitchFamily="18" charset="0"/>
                <a:ea typeface="MS Mincho"/>
                <a:cs typeface="Times New Roman" panose="02020603050405020304" pitchFamily="18" charset="0"/>
              </a:rPr>
              <a:t> “</a:t>
            </a:r>
            <a:r>
              <a:rPr lang="en-US" sz="2400" i="1" kern="100" spc="-20" dirty="0" err="1">
                <a:latin typeface="Times New Roman" panose="02020603050405020304" pitchFamily="18" charset="0"/>
                <a:ea typeface="MS Mincho"/>
                <a:cs typeface="Times New Roman" panose="02020603050405020304" pitchFamily="18" charset="0"/>
              </a:rPr>
              <a:t>thiếu</a:t>
            </a:r>
            <a:r>
              <a:rPr lang="en-US" sz="2400" i="1" kern="100" spc="-20" dirty="0">
                <a:latin typeface="Times New Roman" panose="02020603050405020304" pitchFamily="18" charset="0"/>
                <a:ea typeface="MS Mincho"/>
                <a:cs typeface="Times New Roman" panose="02020603050405020304" pitchFamily="18" charset="0"/>
              </a:rPr>
              <a:t> </a:t>
            </a:r>
            <a:r>
              <a:rPr lang="en-US" sz="2400" i="1" kern="100" spc="-20" dirty="0" err="1">
                <a:latin typeface="Times New Roman" panose="02020603050405020304" pitchFamily="18" charset="0"/>
                <a:ea typeface="MS Mincho"/>
                <a:cs typeface="Times New Roman" panose="02020603050405020304" pitchFamily="18" charset="0"/>
              </a:rPr>
              <a:t>nữ</a:t>
            </a:r>
            <a:r>
              <a:rPr lang="en-US" sz="2400" i="1" kern="100" spc="-20" dirty="0">
                <a:latin typeface="Times New Roman" panose="02020603050405020304" pitchFamily="18" charset="0"/>
                <a:ea typeface="MS Mincho"/>
                <a:cs typeface="Times New Roman" panose="02020603050405020304" pitchFamily="18" charset="0"/>
              </a:rPr>
              <a:t> A </a:t>
            </a:r>
            <a:r>
              <a:rPr lang="en-US" sz="2400" i="1" kern="100" spc="-20" dirty="0" err="1">
                <a:latin typeface="Times New Roman" panose="02020603050405020304" pitchFamily="18" charset="0"/>
                <a:ea typeface="MS Mincho"/>
                <a:cs typeface="Times New Roman" panose="02020603050405020304" pitchFamily="18" charset="0"/>
              </a:rPr>
              <a:t>Pàng</a:t>
            </a:r>
            <a:r>
              <a:rPr lang="en-US" sz="2400" kern="100" spc="-20" dirty="0">
                <a:latin typeface="Times New Roman" panose="02020603050405020304" pitchFamily="18" charset="0"/>
                <a:ea typeface="MS Mincho"/>
                <a:cs typeface="Times New Roman" panose="02020603050405020304" pitchFamily="18" charset="0"/>
              </a:rPr>
              <a:t>”.</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kern="100" dirty="0">
                <a:latin typeface="Times New Roman" panose="02020603050405020304" pitchFamily="18" charset="0"/>
                <a:ea typeface="MS Mincho"/>
                <a:cs typeface="Times New Roman" panose="02020603050405020304" pitchFamily="18" charset="0"/>
              </a:rPr>
              <a:t>* </a:t>
            </a:r>
            <a:r>
              <a:rPr lang="en-US" sz="2400" b="1" kern="100" dirty="0" err="1">
                <a:latin typeface="Times New Roman" panose="02020603050405020304" pitchFamily="18" charset="0"/>
                <a:ea typeface="MS Mincho"/>
                <a:cs typeface="Times New Roman" panose="02020603050405020304" pitchFamily="18" charset="0"/>
              </a:rPr>
              <a:t>Nghệ</a:t>
            </a:r>
            <a:r>
              <a:rPr lang="en-US" sz="2400" b="1" kern="100" dirty="0">
                <a:latin typeface="Times New Roman" panose="02020603050405020304" pitchFamily="18" charset="0"/>
                <a:ea typeface="MS Mincho"/>
                <a:cs typeface="Times New Roman" panose="02020603050405020304" pitchFamily="18" charset="0"/>
              </a:rPr>
              <a:t> </a:t>
            </a:r>
            <a:r>
              <a:rPr lang="en-US" sz="2400" b="1" kern="100" dirty="0" err="1">
                <a:latin typeface="Times New Roman" panose="02020603050405020304" pitchFamily="18" charset="0"/>
                <a:ea typeface="MS Mincho"/>
                <a:cs typeface="Times New Roman" panose="02020603050405020304" pitchFamily="18" charset="0"/>
              </a:rPr>
              <a:t>thuật</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Liên</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tưởng</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kì</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thú</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xác</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đáng</a:t>
            </a:r>
            <a:r>
              <a:rPr lang="en-US" sz="2400" kern="100" dirty="0">
                <a:latin typeface="Times New Roman" panose="02020603050405020304" pitchFamily="18" charset="0"/>
                <a:ea typeface="MS Mincho"/>
                <a:cs typeface="Times New Roman" panose="02020603050405020304" pitchFamily="18" charset="0"/>
              </a:rPr>
              <a:t>.</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Ngôn</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từ</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gợi</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cảm</a:t>
            </a:r>
            <a:r>
              <a:rPr lang="en-US" sz="2400" kern="100" dirty="0">
                <a:latin typeface="Times New Roman" panose="02020603050405020304" pitchFamily="18" charset="0"/>
                <a:ea typeface="MS Mincho"/>
                <a:cs typeface="Times New Roman" panose="02020603050405020304" pitchFamily="18" charset="0"/>
              </a:rPr>
              <a:t>.</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kern="100" dirty="0">
                <a:latin typeface="Times New Roman" panose="02020603050405020304" pitchFamily="18" charset="0"/>
                <a:ea typeface="MS Mincho"/>
                <a:cs typeface="Times New Roman" panose="02020603050405020304" pitchFamily="18" charset="0"/>
              </a:rPr>
              <a:t>=&gt; </a:t>
            </a:r>
            <a:r>
              <a:rPr lang="en-US" sz="2400" kern="100" dirty="0" err="1">
                <a:latin typeface="Times New Roman" panose="02020603050405020304" pitchFamily="18" charset="0"/>
                <a:ea typeface="MS Mincho"/>
                <a:cs typeface="Times New Roman" panose="02020603050405020304" pitchFamily="18" charset="0"/>
              </a:rPr>
              <a:t>Sức</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cuốn</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hút</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hấp</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dẫn</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về</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một</a:t>
            </a:r>
            <a:r>
              <a:rPr lang="en-US" sz="2400" kern="100" dirty="0">
                <a:latin typeface="Times New Roman" panose="02020603050405020304" pitchFamily="18" charset="0"/>
                <a:ea typeface="MS Mincho"/>
                <a:cs typeface="Times New Roman" panose="02020603050405020304" pitchFamily="18" charset="0"/>
              </a:rPr>
              <a:t> con </a:t>
            </a:r>
            <a:r>
              <a:rPr lang="en-US" sz="2400" kern="100" dirty="0" err="1">
                <a:latin typeface="Times New Roman" panose="02020603050405020304" pitchFamily="18" charset="0"/>
                <a:ea typeface="MS Mincho"/>
                <a:cs typeface="Times New Roman" panose="02020603050405020304" pitchFamily="18" charset="0"/>
              </a:rPr>
              <a:t>sông</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mang</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linh</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hồn</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sự</a:t>
            </a:r>
            <a:r>
              <a:rPr lang="en-US" sz="2400" kern="100" dirty="0">
                <a:latin typeface="Times New Roman" panose="02020603050405020304" pitchFamily="18" charset="0"/>
                <a:ea typeface="MS Mincho"/>
                <a:cs typeface="Times New Roman" panose="02020603050405020304" pitchFamily="18" charset="0"/>
              </a:rPr>
              <a:t> </a:t>
            </a:r>
            <a:r>
              <a:rPr lang="en-US" sz="2400" kern="100" dirty="0" err="1">
                <a:latin typeface="Times New Roman" panose="02020603050405020304" pitchFamily="18" charset="0"/>
                <a:ea typeface="MS Mincho"/>
                <a:cs typeface="Times New Roman" panose="02020603050405020304" pitchFamily="18" charset="0"/>
              </a:rPr>
              <a:t>sống</a:t>
            </a:r>
            <a:r>
              <a:rPr lang="en-US" sz="2400" kern="100" dirty="0">
                <a:latin typeface="Times New Roman" panose="02020603050405020304" pitchFamily="18" charset="0"/>
                <a:ea typeface="MS Mincho"/>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531" y="600200"/>
            <a:ext cx="9405257" cy="5454300"/>
          </a:xfrm>
        </p:spPr>
        <p:txBody>
          <a:bodyPr/>
          <a:lstStyle/>
          <a:p>
            <a:pPr>
              <a:lnSpc>
                <a:spcPct val="107000"/>
              </a:lnSpc>
              <a:spcAft>
                <a:spcPts val="800"/>
              </a:spcAft>
            </a:pPr>
            <a:r>
              <a:rPr lang="it-IT" sz="2000" b="1" kern="100" dirty="0">
                <a:latin typeface="Times New Roman" panose="02020603050405020304" pitchFamily="18" charset="0"/>
                <a:ea typeface="Calibri" panose="020F0502020204030204" pitchFamily="34" charset="0"/>
                <a:cs typeface="Times New Roman" panose="02020603050405020304" pitchFamily="18" charset="0"/>
              </a:rPr>
              <a:t>2.2. Sông Hương trong mối quan hệ với kinh thành Huế:</a:t>
            </a:r>
            <a:r>
              <a:rPr lang="it-IT" sz="2000" kern="100" dirty="0">
                <a:latin typeface="Times New Roman" panose="02020603050405020304" pitchFamily="18" charset="0"/>
                <a:ea typeface="Calibri" panose="020F0502020204030204" pitchFamily="34" charset="0"/>
                <a:cs typeface="Times New Roman" panose="02020603050405020304" pitchFamily="18" charset="0"/>
              </a:rPr>
              <a:t> “</a:t>
            </a: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người tình mong đợi”</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it-IT" sz="2000" b="1" i="1" kern="100" spc="-20" dirty="0">
                <a:latin typeface="Times New Roman" panose="02020603050405020304" pitchFamily="18" charset="0"/>
                <a:ea typeface="Calibri" panose="020F0502020204030204" pitchFamily="34" charset="0"/>
                <a:cs typeface="Times New Roman" panose="02020603050405020304" pitchFamily="18" charset="0"/>
              </a:rPr>
              <a:t>a. Sông Hương chảy về đồng bằng và ngoại vi thành phố</a:t>
            </a:r>
            <a:r>
              <a:rPr lang="it-IT" sz="2000" i="1" kern="100" spc="-20" dirty="0">
                <a:latin typeface="Times New Roman" panose="02020603050405020304" pitchFamily="18" charset="0"/>
                <a:ea typeface="Calibri" panose="020F0502020204030204" pitchFamily="34" charset="0"/>
                <a:cs typeface="Times New Roman" panose="02020603050405020304" pitchFamily="18" charset="0"/>
              </a:rPr>
              <a:t> “người con gái đẹp nằm ngủ</a:t>
            </a: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 mơ màng” </a:t>
            </a:r>
            <a:r>
              <a:rPr lang="it-IT" sz="2000" kern="100" dirty="0">
                <a:latin typeface="Times New Roman" panose="02020603050405020304" pitchFamily="18" charset="0"/>
                <a:ea typeface="Calibri" panose="020F0502020204030204" pitchFamily="34" charset="0"/>
                <a:cs typeface="Times New Roman" panose="02020603050405020304" pitchFamily="18" charset="0"/>
              </a:rPr>
              <a:t>được</a:t>
            </a: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 “người tình mong đợi đến đánh thức”.</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it-IT" sz="2000" kern="100" dirty="0">
                <a:latin typeface="Times New Roman" panose="02020603050405020304" pitchFamily="18" charset="0"/>
                <a:ea typeface="Calibri" panose="020F0502020204030204" pitchFamily="34" charset="0"/>
                <a:cs typeface="Times New Roman" panose="02020603050405020304" pitchFamily="18" charset="0"/>
              </a:rPr>
              <a:t>- Giữa cánh đồng Châu Hoá đầy hoa dại: sông Hương là “</a:t>
            </a: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cô gái đẹp nằm ngủ mơ màng”.</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it-IT" sz="2000" kern="100" dirty="0">
                <a:latin typeface="Times New Roman" panose="02020603050405020304" pitchFamily="18" charset="0"/>
                <a:ea typeface="Calibri" panose="020F0502020204030204" pitchFamily="34" charset="0"/>
                <a:cs typeface="Times New Roman" panose="02020603050405020304" pitchFamily="18" charset="0"/>
              </a:rPr>
              <a:t>- Ra khỏi vùng núi: </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it-IT" sz="2000" kern="100" dirty="0">
                <a:latin typeface="Times New Roman" panose="02020603050405020304" pitchFamily="18" charset="0"/>
                <a:ea typeface="Calibri" panose="020F0502020204030204" pitchFamily="34" charset="0"/>
                <a:cs typeface="Times New Roman" panose="02020603050405020304" pitchFamily="18" charset="0"/>
              </a:rPr>
              <a:t>+ Xuôi về đồng bằng: </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a:t>
            </a:r>
            <a:r>
              <a:rPr lang="en-US" sz="2000" i="1" kern="1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0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0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2000" i="1" kern="100" dirty="0">
                <a:latin typeface="Times New Roman" panose="02020603050405020304" pitchFamily="18" charset="0"/>
                <a:ea typeface="Calibri" panose="020F0502020204030204" pitchFamily="34" charset="0"/>
                <a:cs typeface="Times New Roman" panose="02020603050405020304" pitchFamily="18" charset="0"/>
              </a:rPr>
              <a:t> Di-</a:t>
            </a:r>
            <a:r>
              <a:rPr lang="en-US" sz="2000" i="1" kern="100" dirty="0" err="1">
                <a:latin typeface="Times New Roman" panose="02020603050405020304" pitchFamily="18" charset="0"/>
                <a:ea typeface="Calibri" panose="020F0502020204030204" pitchFamily="34" charset="0"/>
                <a:cs typeface="Times New Roman" panose="02020603050405020304" pitchFamily="18" charset="0"/>
              </a:rPr>
              <a:t>gan</a:t>
            </a:r>
            <a:r>
              <a:rPr lang="en-US" sz="20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err="1">
                <a:latin typeface="Times New Roman" panose="02020603050405020304" pitchFamily="18" charset="0"/>
                <a:ea typeface="Calibri" panose="020F0502020204030204" pitchFamily="34" charset="0"/>
                <a:cs typeface="Times New Roman" panose="02020603050405020304" pitchFamily="18" charset="0"/>
              </a:rPr>
              <a:t>phóng</a:t>
            </a:r>
            <a:r>
              <a:rPr lang="en-US" sz="20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err="1">
                <a:latin typeface="Times New Roman" panose="02020603050405020304" pitchFamily="18" charset="0"/>
                <a:ea typeface="Calibri" panose="020F0502020204030204" pitchFamily="34" charset="0"/>
                <a:cs typeface="Times New Roman" panose="02020603050405020304" pitchFamily="18" charset="0"/>
              </a:rPr>
              <a:t>khoáng</a:t>
            </a:r>
            <a:r>
              <a:rPr lang="en-US" sz="20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i="1"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i="1" kern="100" dirty="0">
                <a:latin typeface="Times New Roman" panose="02020603050405020304" pitchFamily="18" charset="0"/>
                <a:ea typeface="Calibri" panose="020F0502020204030204" pitchFamily="34" charset="0"/>
                <a:cs typeface="Times New Roman" panose="02020603050405020304" pitchFamily="18" charset="0"/>
              </a:rPr>
              <a:t> man </a:t>
            </a:r>
            <a:r>
              <a:rPr lang="en-US" sz="2000" i="1" kern="100" dirty="0" err="1">
                <a:latin typeface="Times New Roman" panose="02020603050405020304" pitchFamily="18" charset="0"/>
                <a:ea typeface="Calibri" panose="020F0502020204030204" pitchFamily="34" charset="0"/>
                <a:cs typeface="Times New Roman" panose="02020603050405020304" pitchFamily="18" charset="0"/>
              </a:rPr>
              <a:t>dại</a:t>
            </a:r>
            <a:r>
              <a:rPr lang="en-US" sz="2000" i="1" kern="100" dirty="0">
                <a:latin typeface="Times New Roman" panose="02020603050405020304" pitchFamily="18" charset="0"/>
                <a:ea typeface="Calibri" panose="020F0502020204030204" pitchFamily="34" charset="0"/>
                <a:cs typeface="Times New Roman" panose="02020603050405020304" pitchFamily="18" charset="0"/>
              </a:rPr>
              <a:t>” </a:t>
            </a:r>
            <a:r>
              <a:rPr lang="it-IT" sz="2000" kern="100" dirty="0">
                <a:latin typeface="Times New Roman" panose="02020603050405020304" pitchFamily="18" charset="0"/>
                <a:ea typeface="Calibri" panose="020F0502020204030204" pitchFamily="34" charset="0"/>
                <a:cs typeface="Times New Roman" panose="02020603050405020304" pitchFamily="18" charset="0"/>
              </a:rPr>
              <a:t>→ như nàng tiên được đánh thức, sông Hương bỗng bừng lên sức trẻ và niềm khao khát tuổi thanh xuân. </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it-IT" sz="2000" kern="100" dirty="0">
                <a:latin typeface="Times New Roman" panose="02020603050405020304" pitchFamily="18" charset="0"/>
                <a:ea typeface="Calibri" panose="020F0502020204030204" pitchFamily="34" charset="0"/>
                <a:cs typeface="Times New Roman" panose="02020603050405020304" pitchFamily="18" charset="0"/>
              </a:rPr>
              <a:t>+ Đến ngoại vi thành phố: </a:t>
            </a: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sông Hương vẫn đi trong dư vang của Trường Sơn…</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 </a:t>
            </a:r>
            <a:r>
              <a:rPr lang="it-IT" sz="2000" kern="100" dirty="0">
                <a:latin typeface="Times New Roman" panose="02020603050405020304" pitchFamily="18" charset="0"/>
                <a:ea typeface="Calibri" panose="020F0502020204030204" pitchFamily="34" charset="0"/>
                <a:cs typeface="Times New Roman" panose="02020603050405020304" pitchFamily="18" charset="0"/>
              </a:rPr>
              <a:t>Chân núi Ngọc Trản:</a:t>
            </a: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 sắc nước xanh thẳm… trôi đi giữa hai dãy đồi sừng sững như thành quách.</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 </a:t>
            </a:r>
            <a:r>
              <a:rPr lang="it-IT" sz="2000" kern="100" dirty="0">
                <a:latin typeface="Times New Roman" panose="02020603050405020304" pitchFamily="18" charset="0"/>
                <a:ea typeface="Calibri" panose="020F0502020204030204" pitchFamily="34" charset="0"/>
                <a:cs typeface="Times New Roman" panose="02020603050405020304" pitchFamily="18" charset="0"/>
              </a:rPr>
              <a:t>Vọng Cảnh, Tam Thai, Lựu Bảo: </a:t>
            </a: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dòng sông mềm như tấm lụa… những mảng phản quang nhiều màu sắc trên nền trời tây nam thành phố, “sớm xanh, trưa vàng, chiều tím”… giấc ngủ nghìn năm của vua chúa được phong kín trong lòng những rừng thông u tịch và niềm kiêu hãnh âm u của những lăng tẩm đồ sộ lan toả khắp một vùng thượng lưu.</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909" y="600200"/>
            <a:ext cx="9235440" cy="5454300"/>
          </a:xfrm>
        </p:spPr>
        <p:txBody>
          <a:bodyPr/>
          <a:lstStyle/>
          <a:p>
            <a:pPr>
              <a:lnSpc>
                <a:spcPct val="107000"/>
              </a:lnSpc>
              <a:spcAft>
                <a:spcPts val="800"/>
              </a:spcAft>
            </a:pPr>
            <a:r>
              <a:rPr lang="it-IT" sz="2400" i="1" kern="100" dirty="0">
                <a:latin typeface="Times New Roman" panose="02020603050405020304" pitchFamily="18" charset="0"/>
                <a:ea typeface="Calibri" panose="020F0502020204030204" pitchFamily="34" charset="0"/>
                <a:cs typeface="Times New Roman" panose="02020603050405020304" pitchFamily="18" charset="0"/>
              </a:rPr>
              <a:t>=&gt;</a:t>
            </a:r>
            <a:r>
              <a:rPr lang="it-IT" sz="2400" kern="100" dirty="0">
                <a:latin typeface="Times New Roman" panose="02020603050405020304" pitchFamily="18" charset="0"/>
                <a:ea typeface="Calibri" panose="020F0502020204030204" pitchFamily="34" charset="0"/>
                <a:cs typeface="Times New Roman" panose="02020603050405020304" pitchFamily="18" charset="0"/>
              </a:rPr>
              <a:t>Vẻ đẹp dịu dàng, khi thì kiêu hãnh, bừng sáng, tươi tắn, trẻ trung ; khi thì trầm mặc như triết lí, như cổ thi.</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it-IT" sz="2400" kern="100" dirty="0">
                <a:latin typeface="Times New Roman" panose="02020603050405020304" pitchFamily="18" charset="0"/>
                <a:ea typeface="Calibri" panose="020F0502020204030204" pitchFamily="34" charset="0"/>
                <a:cs typeface="Times New Roman" panose="02020603050405020304" pitchFamily="18" charset="0"/>
              </a:rPr>
              <a:t> </a:t>
            </a:r>
            <a:r>
              <a:rPr lang="it-IT" sz="2400" b="1" kern="100" dirty="0">
                <a:latin typeface="Times New Roman" panose="02020603050405020304" pitchFamily="18" charset="0"/>
                <a:ea typeface="Calibri" panose="020F0502020204030204" pitchFamily="34" charset="0"/>
                <a:cs typeface="Times New Roman" panose="02020603050405020304" pitchFamily="18" charset="0"/>
              </a:rPr>
              <a:t>Nghệ thuật</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it-IT" sz="2400" kern="100" dirty="0">
                <a:latin typeface="Times New Roman" panose="02020603050405020304" pitchFamily="18" charset="0"/>
                <a:ea typeface="Calibri" panose="020F0502020204030204" pitchFamily="34" charset="0"/>
                <a:cs typeface="Times New Roman" panose="02020603050405020304" pitchFamily="18" charset="0"/>
              </a:rPr>
              <a:t>- Kiến thức địa lí đã giúp tác giả miêu tả tỉ mỉ sông Hương với những khúc quanh và lưu vực của nó.</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it-IT" sz="2400" kern="100" spc="-40" dirty="0">
                <a:latin typeface="Times New Roman" panose="02020603050405020304" pitchFamily="18" charset="0"/>
                <a:ea typeface="Calibri" panose="020F0502020204030204" pitchFamily="34" charset="0"/>
                <a:cs typeface="Times New Roman" panose="02020603050405020304" pitchFamily="18" charset="0"/>
              </a:rPr>
              <a:t>- Kiến thức văn hoá, văn học tạo ấn tượng về vẻ đẹp trầm mặc.</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it-IT" sz="2400" kern="100" dirty="0">
                <a:latin typeface="Times New Roman" panose="02020603050405020304" pitchFamily="18" charset="0"/>
                <a:ea typeface="Calibri" panose="020F0502020204030204" pitchFamily="34" charset="0"/>
                <a:cs typeface="Times New Roman" panose="02020603050405020304" pitchFamily="18" charset="0"/>
              </a:rPr>
              <a:t>- Quan sát tinh tế và ngôn từ phong phú tạo ra câu văn đầy màu sắc tạo hình và ấn tượng.</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it-IT" sz="2400" kern="100" dirty="0">
                <a:latin typeface="Times New Roman" panose="02020603050405020304" pitchFamily="18" charset="0"/>
                <a:ea typeface="Calibri" panose="020F0502020204030204" pitchFamily="34" charset="0"/>
                <a:cs typeface="Times New Roman" panose="02020603050405020304" pitchFamily="18" charset="0"/>
              </a:rPr>
              <a:t>- Bút pháp tả và kể kết hợp nhuần nhuyễn và tài hoa tạo ra sự phối cảnh kì thú mà hài hoà giữa sông Hương với thiên nhiên xứ Huế.</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229" y="600200"/>
            <a:ext cx="9026433" cy="5454300"/>
          </a:xfrm>
        </p:spPr>
        <p:txBody>
          <a:bodyPr/>
          <a:lstStyle/>
          <a:p>
            <a:pPr>
              <a:lnSpc>
                <a:spcPct val="107000"/>
              </a:lnSpc>
              <a:spcAft>
                <a:spcPts val="800"/>
              </a:spcAft>
            </a:pPr>
            <a:r>
              <a:rPr lang="it-IT" sz="2000" b="1" i="1" kern="100" dirty="0">
                <a:latin typeface="Times New Roman" panose="02020603050405020304" pitchFamily="18" charset="0"/>
                <a:ea typeface="Calibri" panose="020F0502020204030204" pitchFamily="34" charset="0"/>
                <a:cs typeface="Times New Roman" panose="02020603050405020304" pitchFamily="18" charset="0"/>
              </a:rPr>
              <a:t>b. Sông Hương chảy vào thành phố:</a:t>
            </a:r>
            <a:r>
              <a:rPr lang="it-IT" sz="2000" kern="100" dirty="0">
                <a:latin typeface="Times New Roman" panose="02020603050405020304" pitchFamily="18" charset="0"/>
                <a:ea typeface="Calibri" panose="020F0502020204030204" pitchFamily="34" charset="0"/>
                <a:cs typeface="Times New Roman" panose="02020603050405020304" pitchFamily="18" charset="0"/>
              </a:rPr>
              <a:t> Sông Hương “</a:t>
            </a: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tìm đúng đường về”.</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it-IT" sz="2000" kern="100" dirty="0">
                <a:latin typeface="Times New Roman" panose="02020603050405020304" pitchFamily="18" charset="0"/>
                <a:ea typeface="Calibri" panose="020F0502020204030204" pitchFamily="34" charset="0"/>
                <a:cs typeface="Times New Roman" panose="02020603050405020304" pitchFamily="18" charset="0"/>
              </a:rPr>
              <a:t>- </a:t>
            </a: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Sông Hương vui tươi hẳn lên</a:t>
            </a:r>
            <a:r>
              <a:rPr lang="it-IT" sz="2000" kern="100" dirty="0">
                <a:latin typeface="Times New Roman" panose="02020603050405020304" pitchFamily="18" charset="0"/>
                <a:ea typeface="Calibri" panose="020F0502020204030204" pitchFamily="34" charset="0"/>
                <a:cs typeface="Times New Roman" panose="02020603050405020304" pitchFamily="18" charset="0"/>
              </a:rPr>
              <a:t> → gặp thành phố như đến với điểm hẹn tình yêu.</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it-IT" sz="2000" kern="100" dirty="0">
                <a:latin typeface="Times New Roman" panose="02020603050405020304" pitchFamily="18" charset="0"/>
                <a:ea typeface="Calibri" panose="020F0502020204030204" pitchFamily="34" charset="0"/>
                <a:cs typeface="Times New Roman" panose="02020603050405020304" pitchFamily="18" charset="0"/>
              </a:rPr>
              <a:t>- </a:t>
            </a: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chiếc cầu trắng của thành phố in ngần trên nền trời, nhỏ nhắn như những vành trăng non.</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 uốn một cánh ung rất nhẹ sang đến Cồn Hến, đường cong làm cho dòng sông mềm hẳn đi, như một tiếng “vâng” không nói ra của tình yêu.</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 </a:t>
            </a:r>
            <a:r>
              <a:rPr lang="it-IT" sz="2000" kern="100" dirty="0">
                <a:latin typeface="Times New Roman" panose="02020603050405020304" pitchFamily="18" charset="0"/>
                <a:ea typeface="Calibri" panose="020F0502020204030204" pitchFamily="34" charset="0"/>
                <a:cs typeface="Times New Roman" panose="02020603050405020304" pitchFamily="18" charset="0"/>
              </a:rPr>
              <a:t>Chảy lặng lờ như </a:t>
            </a: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điệu slow tình cảm dành riêng cho Huế.</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 ngập ngừng như muốn đi, muốn ở, chao nhẹ trên mặt nước như những vấn vương của một nỗi lòng.</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it-IT" sz="2000" kern="100" dirty="0">
                <a:latin typeface="Times New Roman" panose="02020603050405020304" pitchFamily="18" charset="0"/>
                <a:ea typeface="Calibri" panose="020F0502020204030204" pitchFamily="34" charset="0"/>
                <a:cs typeface="Times New Roman" panose="02020603050405020304" pitchFamily="18" charset="0"/>
              </a:rPr>
              <a:t>=&gt;  Sông Hương êm dịu, mềm mại, chậm rãi, ngập ngừng như có “</a:t>
            </a: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những vấn vương của một nỗi lòng” </a:t>
            </a:r>
            <a:r>
              <a:rPr lang="it-IT" sz="2000" kern="100" dirty="0">
                <a:latin typeface="Times New Roman" panose="02020603050405020304" pitchFamily="18" charset="0"/>
                <a:ea typeface="Calibri" panose="020F0502020204030204" pitchFamily="34" charset="0"/>
                <a:cs typeface="Times New Roman" panose="02020603050405020304" pitchFamily="18" charset="0"/>
              </a:rPr>
              <a:t>không nỡ rời xa thành phố.</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it-IT" sz="2000" kern="100" dirty="0">
                <a:latin typeface="Times New Roman" panose="02020603050405020304" pitchFamily="18" charset="0"/>
                <a:ea typeface="Calibri" panose="020F0502020204030204" pitchFamily="34" charset="0"/>
                <a:cs typeface="Times New Roman" panose="02020603050405020304" pitchFamily="18" charset="0"/>
              </a:rPr>
              <a:t>- </a:t>
            </a: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trăm nghìn ánh hoa đăng bồng bềnh vào những đêm hội rằm thánh Bảy</a:t>
            </a:r>
            <a:r>
              <a:rPr lang="it-IT" sz="2000" kern="100" dirty="0">
                <a:latin typeface="Times New Roman" panose="02020603050405020304" pitchFamily="18" charset="0"/>
                <a:ea typeface="Calibri" panose="020F0502020204030204" pitchFamily="34" charset="0"/>
                <a:cs typeface="Times New Roman" panose="02020603050405020304" pitchFamily="18" charset="0"/>
              </a:rPr>
              <a:t>→ vẻ đẹp lộng lẫy.</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it-IT" sz="2000" kern="100" dirty="0">
                <a:latin typeface="Times New Roman" panose="02020603050405020304" pitchFamily="18" charset="0"/>
                <a:ea typeface="Calibri" panose="020F0502020204030204" pitchFamily="34" charset="0"/>
                <a:cs typeface="Times New Roman" panose="02020603050405020304" pitchFamily="18" charset="0"/>
              </a:rPr>
              <a:t>- </a:t>
            </a:r>
            <a:r>
              <a:rPr lang="it-IT" sz="2000" i="1" kern="100" dirty="0">
                <a:latin typeface="Times New Roman" panose="02020603050405020304" pitchFamily="18" charset="0"/>
                <a:ea typeface="Calibri" panose="020F0502020204030204" pitchFamily="34" charset="0"/>
                <a:cs typeface="Times New Roman" panose="02020603050405020304" pitchFamily="18" charset="0"/>
              </a:rPr>
              <a:t>như sực nhớ một điều gì chưa kịp nói, nó đột ngột đổi dòng, rẽ ngoặt sang hướng đông tây để gặp lại thành phố lần cuối … nỗi vương vấn cả một chút lẳng lơ kín đáo của tình yêu </a:t>
            </a:r>
            <a:r>
              <a:rPr lang="it-IT" sz="2000" kern="100" dirty="0">
                <a:latin typeface="Times New Roman" panose="02020603050405020304" pitchFamily="18" charset="0"/>
                <a:ea typeface="Calibri" panose="020F0502020204030204" pitchFamily="34" charset="0"/>
                <a:cs typeface="Times New Roman" panose="02020603050405020304" pitchFamily="18" charset="0"/>
              </a:rPr>
              <a:t>→ phát hiện độc đáo.</a:t>
            </a:r>
            <a:br>
              <a:rPr lang="en-US" sz="2000" kern="100" dirty="0">
                <a:latin typeface="Times New Roman" panose="02020603050405020304" pitchFamily="18" charset="0"/>
                <a:ea typeface="Calibri" panose="020F0502020204030204" pitchFamily="34" charset="0"/>
                <a:cs typeface="Times New Roman" panose="02020603050405020304" pitchFamily="18" charset="0"/>
              </a:rPr>
            </a:br>
            <a:r>
              <a:rPr lang="it-IT" sz="2000"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674" y="600200"/>
            <a:ext cx="8687240" cy="5454300"/>
          </a:xfrm>
        </p:spPr>
        <p:txBody>
          <a:bodyPr/>
          <a:lstStyle/>
          <a:p>
            <a:r>
              <a:rPr lang="it-IT"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Tóm lại, sông Hương như một cô gái Huế tài hoa, dịu dàng mà sâu sắc; đa tình mà kín đáo; lẳng lơ nhưng rất mực chung tình, khoé trang điểm mà không loè loẹt như cô dâu Huế ngày xưa trong sắc áo điều lục.</a:t>
            </a:r>
            <a:b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it-IT"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Nghệ thuật</a:t>
            </a:r>
            <a:b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it-IT"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Hình ảnh ấn tượng, cảm nhận tinh tế, liên tưởng so sánh bất ngờ lí thú → tình yêu say đắm con sông đã làm cho ngòi bút tác giả thăng hoa. Đó là những nét bút dịu dàng, tình tứ, đắm đuối.</a:t>
            </a:r>
            <a:b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it-IT"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Cảm nhận sông Hương với nhiều góc độ: con mắt hội hoạ (sông Hương với những đường nét tinh tế làm nên vẻ đẹp cổ kính của cố đô), cảm nhận âm nhạc (điệu slow chậm rãi, sâu lắng, trữ tình; tiếng đàn của Kiều), cái nhìn đắm say của một trái tim đa tình (sông Hường là người tình dịu dàng và chung thuỷ).</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034" y="600200"/>
            <a:ext cx="9235440" cy="5454300"/>
          </a:xfrm>
        </p:spPr>
        <p:txBody>
          <a:bodyPr/>
          <a:lstStyle/>
          <a:p>
            <a:pPr>
              <a:lnSpc>
                <a:spcPct val="107000"/>
              </a:lnSpc>
              <a:spcAft>
                <a:spcPts val="800"/>
              </a:spcAft>
            </a:pPr>
            <a:r>
              <a:rPr lang="it-IT" sz="2200" b="1" kern="100" dirty="0">
                <a:latin typeface="Times New Roman" panose="02020603050405020304" pitchFamily="18" charset="0"/>
                <a:ea typeface="Calibri" panose="020F0502020204030204" pitchFamily="34" charset="0"/>
                <a:cs typeface="Times New Roman" panose="02020603050405020304" pitchFamily="18" charset="0"/>
              </a:rPr>
              <a:t>2.3. Sông Hương trong mối quan hệ với lịch sử dân tộc, với cuộc đời và thi ca</a:t>
            </a:r>
            <a:br>
              <a:rPr lang="en-US" sz="2200" kern="100" dirty="0">
                <a:latin typeface="Times New Roman" panose="02020603050405020304" pitchFamily="18" charset="0"/>
                <a:ea typeface="Calibri" panose="020F0502020204030204" pitchFamily="34" charset="0"/>
                <a:cs typeface="Times New Roman" panose="02020603050405020304" pitchFamily="18" charset="0"/>
              </a:rPr>
            </a:br>
            <a:r>
              <a:rPr lang="it-IT" sz="2200" b="1" i="1" kern="100" dirty="0">
                <a:latin typeface="Times New Roman" panose="02020603050405020304" pitchFamily="18" charset="0"/>
                <a:ea typeface="Calibri" panose="020F0502020204030204" pitchFamily="34" charset="0"/>
                <a:cs typeface="Times New Roman" panose="02020603050405020304" pitchFamily="18" charset="0"/>
              </a:rPr>
              <a:t>a. Với lịch sử dân tộc</a:t>
            </a:r>
            <a:br>
              <a:rPr lang="en-US" sz="2200" kern="100" dirty="0">
                <a:latin typeface="Times New Roman" panose="02020603050405020304" pitchFamily="18" charset="0"/>
                <a:ea typeface="Calibri" panose="020F0502020204030204" pitchFamily="34" charset="0"/>
                <a:cs typeface="Times New Roman" panose="02020603050405020304" pitchFamily="18" charset="0"/>
              </a:rPr>
            </a:br>
            <a:r>
              <a:rPr lang="it-IT" sz="2200" kern="100" dirty="0">
                <a:latin typeface="Times New Roman" panose="02020603050405020304" pitchFamily="18" charset="0"/>
                <a:ea typeface="Calibri" panose="020F0502020204030204" pitchFamily="34" charset="0"/>
                <a:cs typeface="Times New Roman" panose="02020603050405020304" pitchFamily="18" charset="0"/>
              </a:rPr>
              <a:t>- </a:t>
            </a:r>
            <a:r>
              <a:rPr lang="it-IT" sz="2200" i="1" kern="100" dirty="0">
                <a:latin typeface="Times New Roman" panose="02020603050405020304" pitchFamily="18" charset="0"/>
                <a:ea typeface="Calibri" panose="020F0502020204030204" pitchFamily="34" charset="0"/>
                <a:cs typeface="Times New Roman" panose="02020603050405020304" pitchFamily="18" charset="0"/>
              </a:rPr>
              <a:t>Dòng sông biên thuỳ xa xôi của đất nước các vua Hùng.</a:t>
            </a:r>
            <a:br>
              <a:rPr lang="en-US" sz="2200" kern="100" dirty="0">
                <a:latin typeface="Times New Roman" panose="02020603050405020304" pitchFamily="18" charset="0"/>
                <a:ea typeface="Calibri" panose="020F0502020204030204" pitchFamily="34" charset="0"/>
                <a:cs typeface="Times New Roman" panose="02020603050405020304" pitchFamily="18" charset="0"/>
              </a:rPr>
            </a:br>
            <a:r>
              <a:rPr lang="it-IT" sz="2200" i="1" kern="100" dirty="0">
                <a:latin typeface="Times New Roman" panose="02020603050405020304" pitchFamily="18" charset="0"/>
                <a:ea typeface="Calibri" panose="020F0502020204030204" pitchFamily="34" charset="0"/>
                <a:cs typeface="Times New Roman" panose="02020603050405020304" pitchFamily="18" charset="0"/>
              </a:rPr>
              <a:t>- Dòng Linh Giang (dòng sông thiêng) trong sách </a:t>
            </a:r>
            <a:r>
              <a:rPr lang="it-IT" sz="2200" b="1" i="1" kern="100" dirty="0">
                <a:latin typeface="Times New Roman" panose="02020603050405020304" pitchFamily="18" charset="0"/>
                <a:ea typeface="Calibri" panose="020F0502020204030204" pitchFamily="34" charset="0"/>
                <a:cs typeface="Times New Roman" panose="02020603050405020304" pitchFamily="18" charset="0"/>
              </a:rPr>
              <a:t>Dư địa chí </a:t>
            </a:r>
            <a:r>
              <a:rPr lang="it-IT" sz="2200" i="1" kern="100" dirty="0">
                <a:latin typeface="Times New Roman" panose="02020603050405020304" pitchFamily="18" charset="0"/>
                <a:ea typeface="Calibri" panose="020F0502020204030204" pitchFamily="34" charset="0"/>
                <a:cs typeface="Times New Roman" panose="02020603050405020304" pitchFamily="18" charset="0"/>
              </a:rPr>
              <a:t>của Nguyễn Trãi.</a:t>
            </a:r>
            <a:br>
              <a:rPr lang="en-US" sz="2200" kern="100" dirty="0">
                <a:latin typeface="Times New Roman" panose="02020603050405020304" pitchFamily="18" charset="0"/>
                <a:ea typeface="Calibri" panose="020F0502020204030204" pitchFamily="34" charset="0"/>
                <a:cs typeface="Times New Roman" panose="02020603050405020304" pitchFamily="18" charset="0"/>
              </a:rPr>
            </a:br>
            <a:r>
              <a:rPr lang="it-IT" sz="2200" i="1" kern="100" spc="-30" dirty="0">
                <a:latin typeface="Times New Roman" panose="02020603050405020304" pitchFamily="18" charset="0"/>
                <a:ea typeface="Calibri" panose="020F0502020204030204" pitchFamily="34" charset="0"/>
                <a:cs typeface="Times New Roman" panose="02020603050405020304" pitchFamily="18" charset="0"/>
              </a:rPr>
              <a:t>- Dòng sông viễn châu đã chiến đấu oanh liệt bảo v</a:t>
            </a:r>
            <a:r>
              <a:rPr lang="it-IT" sz="2200" i="1" kern="100" dirty="0">
                <a:latin typeface="Times New Roman" panose="02020603050405020304" pitchFamily="18" charset="0"/>
                <a:ea typeface="Calibri" panose="020F0502020204030204" pitchFamily="34" charset="0"/>
                <a:cs typeface="Times New Roman" panose="02020603050405020304" pitchFamily="18" charset="0"/>
              </a:rPr>
              <a:t>ệ</a:t>
            </a:r>
            <a:r>
              <a:rPr lang="it-IT" sz="2200" i="1" kern="100" spc="-30" dirty="0">
                <a:latin typeface="Times New Roman" panose="02020603050405020304" pitchFamily="18" charset="0"/>
                <a:ea typeface="Calibri" panose="020F0502020204030204" pitchFamily="34" charset="0"/>
                <a:cs typeface="Times New Roman" panose="02020603050405020304" pitchFamily="18" charset="0"/>
              </a:rPr>
              <a:t> biên giới phía nam của Tổ quốc Đại Việt qua những thế kỉ trung đại.</a:t>
            </a:r>
            <a:br>
              <a:rPr lang="en-US" sz="2200" kern="100" dirty="0">
                <a:latin typeface="Times New Roman" panose="02020603050405020304" pitchFamily="18" charset="0"/>
                <a:ea typeface="Calibri" panose="020F0502020204030204" pitchFamily="34" charset="0"/>
                <a:cs typeface="Times New Roman" panose="02020603050405020304" pitchFamily="18" charset="0"/>
              </a:rPr>
            </a:br>
            <a:r>
              <a:rPr lang="it-IT" sz="2200" i="1" kern="100" dirty="0">
                <a:latin typeface="Times New Roman" panose="02020603050405020304" pitchFamily="18" charset="0"/>
                <a:ea typeface="Calibri" panose="020F0502020204030204" pitchFamily="34" charset="0"/>
                <a:cs typeface="Times New Roman" panose="02020603050405020304" pitchFamily="18" charset="0"/>
              </a:rPr>
              <a:t>- Nó vẻ vang soi bóng kinh thành Phú Xuân của người anh hùng Nguyễn Huệ.</a:t>
            </a:r>
            <a:br>
              <a:rPr lang="en-US" sz="2200" kern="100" dirty="0">
                <a:latin typeface="Times New Roman" panose="02020603050405020304" pitchFamily="18" charset="0"/>
                <a:ea typeface="Calibri" panose="020F0502020204030204" pitchFamily="34" charset="0"/>
                <a:cs typeface="Times New Roman" panose="02020603050405020304" pitchFamily="18" charset="0"/>
              </a:rPr>
            </a:br>
            <a:r>
              <a:rPr lang="it-IT" sz="2200" i="1" kern="100" dirty="0">
                <a:latin typeface="Times New Roman" panose="02020603050405020304" pitchFamily="18" charset="0"/>
                <a:ea typeface="Calibri" panose="020F0502020204030204" pitchFamily="34" charset="0"/>
                <a:cs typeface="Times New Roman" panose="02020603050405020304" pitchFamily="18" charset="0"/>
              </a:rPr>
              <a:t>- Nó sống hết lịch sử bi tráng của thế kỉ XIX với máu của những cuộc khởi nghĩa.</a:t>
            </a:r>
            <a:br>
              <a:rPr lang="en-US" sz="2200" kern="100" dirty="0">
                <a:latin typeface="Times New Roman" panose="02020603050405020304" pitchFamily="18" charset="0"/>
                <a:ea typeface="Calibri" panose="020F0502020204030204" pitchFamily="34" charset="0"/>
                <a:cs typeface="Times New Roman" panose="02020603050405020304" pitchFamily="18" charset="0"/>
              </a:rPr>
            </a:br>
            <a:r>
              <a:rPr lang="it-IT" sz="2200" i="1" kern="100" dirty="0">
                <a:latin typeface="Times New Roman" panose="02020603050405020304" pitchFamily="18" charset="0"/>
                <a:ea typeface="Calibri" panose="020F0502020204030204" pitchFamily="34" charset="0"/>
                <a:cs typeface="Times New Roman" panose="02020603050405020304" pitchFamily="18" charset="0"/>
              </a:rPr>
              <a:t>- Nó đi vào thời đại Cách mạng tháng Tám bằng những chiến công rung chuyển. </a:t>
            </a:r>
            <a:br>
              <a:rPr lang="en-US" sz="2200" kern="100" dirty="0">
                <a:latin typeface="Times New Roman" panose="02020603050405020304" pitchFamily="18" charset="0"/>
                <a:ea typeface="Calibri" panose="020F0502020204030204" pitchFamily="34" charset="0"/>
                <a:cs typeface="Times New Roman" panose="02020603050405020304" pitchFamily="18" charset="0"/>
              </a:rPr>
            </a:br>
            <a:r>
              <a:rPr lang="it-IT" sz="2200" kern="100" dirty="0">
                <a:latin typeface="Times New Roman" panose="02020603050405020304" pitchFamily="18" charset="0"/>
                <a:ea typeface="Calibri" panose="020F0502020204030204" pitchFamily="34" charset="0"/>
                <a:cs typeface="Times New Roman" panose="02020603050405020304" pitchFamily="18" charset="0"/>
              </a:rPr>
              <a:t>=&gt; Sông Hương mang vẻ đẹp của một bản hùng ca ghi dấu những thế kỉ vinh quang từ thời vua Hùng dựng nước đến Cách mạng tháng Tám thàng công. </a:t>
            </a:r>
            <a:br>
              <a:rPr lang="en-US" sz="2200" kern="100" dirty="0">
                <a:latin typeface="Times New Roman" panose="02020603050405020304" pitchFamily="18" charset="0"/>
                <a:ea typeface="Calibri" panose="020F0502020204030204" pitchFamily="34"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474" y="600200"/>
            <a:ext cx="9287692" cy="5454300"/>
          </a:xfrm>
        </p:spPr>
        <p:txBody>
          <a:bodyPr/>
          <a:lstStyle/>
          <a:p>
            <a:r>
              <a:rPr lang="it-IT" sz="2400" b="1"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Sông Hương với cuộc đời và thi ca:</a:t>
            </a:r>
            <a:b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it-IT"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400" b="1"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 cuộc đời</a:t>
            </a:r>
            <a:r>
              <a:rPr lang="it-IT" sz="2400" kern="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Sông Hương là nhân chứng nhẫn nại và kiên cường qua những thăng trầm của cuộc đời.</a:t>
            </a:r>
            <a:b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it-IT"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4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 nghe lời kêu gọi, nó biết cách tự hiến mình làm một chiến công, để rồi nó trở về với cuộc sống đời thường, làm một người con gái dịu dàng của đất nước </a:t>
            </a:r>
            <a:r>
              <a:rPr lang="it-IT"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dòng sông mang vẻ đẹp giản dị mà khác thường.</a:t>
            </a:r>
            <a:b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it-IT"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400" b="1"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 thi ca:</a:t>
            </a:r>
            <a:b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it-IT"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24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Dòng sông trắng – lá cây xanh</a:t>
            </a:r>
            <a:r>
              <a:rPr lang="it-IT"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trong cái nhìn tinh tế của  Tản Đà.</a:t>
            </a:r>
            <a:b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it-IT"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vẻ đẹp hùng tráng “như kiến dựng trời xanh” trong thơ Cao Bá Quát.</a:t>
            </a:r>
            <a:b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it-IT"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Nỗi quan hoài vạn cổ vạn cổ với bóng chiều bảng lảng trong thơ Bà Huyện Thanh Quan.</a:t>
            </a:r>
            <a:b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it-IT"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Nó đột khởi thành sức mạnh phục sinh của tâm hồn trong thơ Tố Hữu. </a:t>
            </a:r>
            <a:b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it-IT"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Dòng sông</a:t>
            </a:r>
            <a:r>
              <a:rPr lang="it-IT"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không bao giờ tự lặp lại mình trong cảm hứng của các nghệ sĩ</a:t>
            </a:r>
            <a:r>
              <a:rPr lang="it-IT"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674" y="600200"/>
            <a:ext cx="8778680" cy="5454300"/>
          </a:xfrm>
        </p:spPr>
        <p:txBody>
          <a:bodyPr/>
          <a:lstStyle/>
          <a:p>
            <a:r>
              <a:rPr lang="en-US" sz="3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latin typeface="Times New Roman" panose="02020603050405020304" pitchFamily="18" charset="0"/>
                <a:ea typeface="Calibri" panose="020F0502020204030204" pitchFamily="34" charset="0"/>
                <a:cs typeface="Times New Roman" panose="02020603050405020304" pitchFamily="18" charset="0"/>
              </a:rPr>
              <a:t> 3</a:t>
            </a:r>
            <a:r>
              <a:rPr lang="en-US" sz="3200" dirty="0">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khắc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họa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mến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quê</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674" y="600200"/>
            <a:ext cx="8702608" cy="5454300"/>
          </a:xfrm>
        </p:spPr>
        <p:txBody>
          <a:bodyPr/>
          <a:lstStyle/>
          <a:p>
            <a:pPr marR="86995">
              <a:lnSpc>
                <a:spcPct val="115000"/>
              </a:lnSpc>
              <a:spcAft>
                <a:spcPts val="800"/>
              </a:spcAft>
            </a:pPr>
            <a:r>
              <a:rPr lang="en-US" sz="2400" b="1" kern="1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4: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HS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trưng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cuả</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tùy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bút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nét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riêng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đáo</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tùy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bút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Hoàng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Ngọc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Tường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đáo</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kern="100" dirty="0">
                <a:latin typeface="Times New Roman" panose="02020603050405020304" pitchFamily="18" charset="0"/>
                <a:ea typeface="Calibri" panose="020F0502020204030204" pitchFamily="34" charset="0"/>
                <a:cs typeface="Times New Roman" panose="02020603050405020304" pitchFamily="18" charset="0"/>
              </a:rPr>
              <a:t>-Ở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hoa</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cẩn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kì</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miêu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uyên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bác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vốn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gốc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lịch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lý</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say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đắm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quê</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xứ</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trữ</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mến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hào</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mộng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quê</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Ngôn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giàu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BV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xuôi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bởi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nhịp</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điệu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168272" y="561109"/>
            <a:ext cx="7735712" cy="563663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673" y="600200"/>
            <a:ext cx="8352985" cy="5454300"/>
          </a:xfrm>
        </p:spPr>
        <p:txBody>
          <a:bodyPr/>
          <a:lstStyle/>
          <a:p>
            <a:pPr marR="86995">
              <a:lnSpc>
                <a:spcPct val="115000"/>
              </a:lnSpc>
              <a:spcAft>
                <a:spcPts val="800"/>
              </a:spcAft>
            </a:pPr>
            <a:r>
              <a:rPr lang="en-US" sz="2400" b="1" kern="1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5:</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điệp</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gửi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gắm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hào</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tha</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quê</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đát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kern="100" dirty="0">
                <a:latin typeface="Times New Roman" panose="02020603050405020304" pitchFamily="18" charset="0"/>
                <a:ea typeface="Calibri" panose="020F0502020204030204" pitchFamily="34" charset="0"/>
                <a:cs typeface="Times New Roman" panose="02020603050405020304" pitchFamily="18" charset="0"/>
              </a:rPr>
              <a:t>- E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nhie</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giàu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tiềm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ca,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nhạc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lịch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du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lịch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ở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cổ</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đát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673" y="600200"/>
            <a:ext cx="8527797" cy="5454300"/>
          </a:xfrm>
        </p:spPr>
        <p:txBody>
          <a:bodyPr/>
          <a:lstStyle/>
          <a:p>
            <a:pPr marR="86995">
              <a:lnSpc>
                <a:spcPct val="115000"/>
              </a:lnSpc>
              <a:spcAft>
                <a:spcPts val="800"/>
              </a:spcAft>
            </a:pPr>
            <a:r>
              <a:rPr lang="en-US" sz="2400" b="1" kern="1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6:</a:t>
            </a:r>
            <a:br>
              <a:rPr lang="en-US" sz="2400" kern="100" dirty="0">
                <a:latin typeface="Times New Roman" panose="02020603050405020304" pitchFamily="18" charset="0"/>
                <a:ea typeface="Calibri" panose="020F0502020204030204" pitchFamily="34" charset="0"/>
                <a:cs typeface="Times New Roman" panose="02020603050405020304" pitchFamily="18" charset="0"/>
              </a:rPr>
            </a:b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quê</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035" y="1040689"/>
            <a:ext cx="8834717" cy="5462829"/>
          </a:xfrm>
        </p:spPr>
        <p:txBody>
          <a:bodyPr/>
          <a:lstStyle/>
          <a:p>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4328013" y="734323"/>
            <a:ext cx="2164375" cy="421654"/>
          </a:xfrm>
          <a:prstGeom prst="rect">
            <a:avLst/>
          </a:prstGeom>
        </p:spPr>
        <p:txBody>
          <a:bodyPr wrap="none">
            <a:spAutoFit/>
          </a:bodyPr>
          <a:lstStyle/>
          <a:p>
            <a:pPr algn="ctr">
              <a:lnSpc>
                <a:spcPct val="107000"/>
              </a:lnSpc>
              <a:spcAft>
                <a:spcPts val="800"/>
              </a:spcAft>
            </a:pPr>
            <a:r>
              <a:rPr lang="it-IT" sz="20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Phiếu học tập số 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nvGraphicFramePr>
        <p:xfrm>
          <a:off x="1748117" y="1223683"/>
          <a:ext cx="8525436" cy="5366958"/>
        </p:xfrm>
        <a:graphic>
          <a:graphicData uri="http://schemas.openxmlformats.org/drawingml/2006/table">
            <a:tbl>
              <a:tblPr firstRow="1" firstCol="1" bandRow="1"/>
              <a:tblGrid>
                <a:gridCol w="2686012"/>
                <a:gridCol w="2686012"/>
                <a:gridCol w="3153412"/>
              </a:tblGrid>
              <a:tr h="224308">
                <a:tc gridSpan="3">
                  <a:txBody>
                    <a:bodyPr/>
                    <a:lstStyle/>
                    <a:p>
                      <a:pPr marR="61595" algn="ctr">
                        <a:lnSpc>
                          <a:spcPct val="115000"/>
                        </a:lnSpc>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Ai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775" marR="50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327821">
                <a:tc>
                  <a:txBody>
                    <a:bodyPr/>
                    <a:lstStyle/>
                    <a:p>
                      <a:pPr marR="61595" algn="just">
                        <a:lnSpc>
                          <a:spcPct val="115000"/>
                        </a:lnSpc>
                        <a:spcAft>
                          <a:spcPts val="0"/>
                        </a:spcAft>
                      </a:pP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775" marR="50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lnSpc>
                          <a:spcPct val="115000"/>
                        </a:lnSpc>
                        <a:spcAft>
                          <a:spcPts val="0"/>
                        </a:spcAft>
                      </a:pPr>
                      <a:r>
                        <a:rPr lang="en-US" sz="2400" kern="0">
                          <a:effectLst/>
                          <a:latin typeface="Times New Roman" panose="02020603050405020304" pitchFamily="18" charset="0"/>
                          <a:ea typeface="Times New Roman" panose="02020603050405020304" pitchFamily="18" charset="0"/>
                          <a:cs typeface="Times New Roman" panose="02020603050405020304" pitchFamily="18" charset="0"/>
                        </a:rPr>
                        <a:t>Hình thức</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775" marR="50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lnSpc>
                          <a:spcPct val="115000"/>
                        </a:lnSpc>
                        <a:spcAft>
                          <a:spcPts val="0"/>
                        </a:spcAft>
                      </a:pPr>
                      <a:r>
                        <a:rPr lang="en-US" sz="2400" kern="0">
                          <a:effectLst/>
                          <a:latin typeface="Times New Roman" panose="02020603050405020304" pitchFamily="18" charset="0"/>
                          <a:ea typeface="Times New Roman" panose="02020603050405020304" pitchFamily="18" charset="0"/>
                          <a:cs typeface="Times New Roman" panose="02020603050405020304" pitchFamily="18" charset="0"/>
                        </a:rPr>
                        <a:t>Triết lí nhân sinh</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0775" marR="50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3857">
                <a:tc>
                  <a:txBody>
                    <a:bodyPr/>
                    <a:lstStyle/>
                    <a:p>
                      <a:pPr marR="61595" algn="just">
                        <a:lnSpc>
                          <a:spcPct val="115000"/>
                        </a:lnSpc>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400" kern="0" dirty="0">
                          <a:effectLst/>
                          <a:latin typeface="Times New Roman" panose="02020603050405020304" pitchFamily="18" charset="0"/>
                          <a:ea typeface="Times New Roman" panose="02020603050405020304" pitchFamily="18" charset="0"/>
                          <a:cs typeface="Times New Roman" panose="02020603050405020304" pitchFamily="18" charset="0"/>
                        </a:rPr>
                        <a:t> Đoạn trích thể hiện vẻ đẹp của dòng sông Hương và xứ Huế. Qua đó, tác giả gởi gắm tình yêu và lòng tự hào tha thiết về sông Hương, xứ Huế và cũng là cho đất nước</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775" marR="50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just">
                        <a:lnSpc>
                          <a:spcPct val="115000"/>
                        </a:lnSpc>
                        <a:spcAft>
                          <a:spcPts val="0"/>
                        </a:spcAft>
                      </a:pP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lojich</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775" marR="50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Triết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61595" algn="just">
                        <a:lnSpc>
                          <a:spcPct val="115000"/>
                        </a:lnSpc>
                        <a:spcAft>
                          <a:spcPts val="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775" marR="50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2228143" y="311726"/>
            <a:ext cx="8432929" cy="635923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2000" cy="6897756"/>
          </a:xfrm>
          <a:prstGeom prst="rect">
            <a:avLst/>
          </a:prstGeom>
        </p:spPr>
      </p:pic>
      <p:sp>
        <p:nvSpPr>
          <p:cNvPr id="11" name="TextBox 10"/>
          <p:cNvSpPr txBox="1"/>
          <p:nvPr/>
        </p:nvSpPr>
        <p:spPr>
          <a:xfrm>
            <a:off x="2484174" y="559165"/>
            <a:ext cx="8502274" cy="2123658"/>
          </a:xfrm>
          <a:prstGeom prst="rect">
            <a:avLst/>
          </a:prstGeom>
          <a:noFill/>
        </p:spPr>
        <p:txBody>
          <a:bodyPr wrap="square" rtlCol="0">
            <a:spAutoFit/>
          </a:bodyPr>
          <a:lstStyle/>
          <a:p>
            <a:pPr algn="ctr"/>
            <a:r>
              <a:rPr lang="en-US" sz="6600" dirty="0">
                <a:solidFill>
                  <a:srgbClr val="A42F1C"/>
                </a:solidFill>
                <a:latin typeface="SVN-Blog Script" panose="02000503000000020004" pitchFamily="2" charset="0"/>
              </a:rPr>
              <a:t>AI ĐÃ ĐẶT TÊN CHO DÒNG SÔNG? </a:t>
            </a:r>
            <a:endParaRPr lang="en-US" sz="6600" dirty="0">
              <a:solidFill>
                <a:srgbClr val="A42F1C"/>
              </a:solidFill>
              <a:latin typeface="SVN-Blog Script" panose="02000503000000020004" pitchFamily="2" charset="0"/>
            </a:endParaRPr>
          </a:p>
        </p:txBody>
      </p:sp>
      <p:sp>
        <p:nvSpPr>
          <p:cNvPr id="18" name="TextBox 17"/>
          <p:cNvSpPr txBox="1"/>
          <p:nvPr/>
        </p:nvSpPr>
        <p:spPr>
          <a:xfrm>
            <a:off x="5782102" y="2578125"/>
            <a:ext cx="6590450" cy="830997"/>
          </a:xfrm>
          <a:prstGeom prst="rect">
            <a:avLst/>
          </a:prstGeom>
          <a:noFill/>
        </p:spPr>
        <p:txBody>
          <a:bodyPr wrap="square" rtlCol="0">
            <a:spAutoFit/>
          </a:bodyPr>
          <a:lstStyle/>
          <a:p>
            <a:r>
              <a:rPr lang="en-US" sz="4800" b="1">
                <a:solidFill>
                  <a:schemeClr val="accent2">
                    <a:lumMod val="40000"/>
                    <a:lumOff val="60000"/>
                  </a:schemeClr>
                </a:solidFill>
                <a:effectLst>
                  <a:outerShdw blurRad="38100" dist="38100" dir="2700000" algn="tl">
                    <a:srgbClr val="000000">
                      <a:alpha val="43137"/>
                    </a:srgbClr>
                  </a:outerShdw>
                </a:effectLst>
                <a:latin typeface="SVN-Saldina" panose="02000506000000020003" pitchFamily="2" charset="0"/>
                <a:cs typeface="SVN-Saldina" panose="02000506000000020003" pitchFamily="2" charset="0"/>
              </a:rPr>
              <a:t>HOÀNG PHỦ NGỌC T</a:t>
            </a:r>
            <a:r>
              <a:rPr lang="vi-VN" sz="4800" b="1">
                <a:solidFill>
                  <a:schemeClr val="accent2">
                    <a:lumMod val="40000"/>
                    <a:lumOff val="60000"/>
                  </a:schemeClr>
                </a:solidFill>
                <a:effectLst>
                  <a:outerShdw blurRad="38100" dist="38100" dir="2700000" algn="tl">
                    <a:srgbClr val="000000">
                      <a:alpha val="43137"/>
                    </a:srgbClr>
                  </a:outerShdw>
                </a:effectLst>
                <a:cs typeface="SVN-Saldina" panose="02000506000000020003" pitchFamily="2" charset="0"/>
              </a:rPr>
              <a:t>Ư</a:t>
            </a:r>
            <a:r>
              <a:rPr lang="en-US" sz="4800" b="1">
                <a:solidFill>
                  <a:schemeClr val="accent2">
                    <a:lumMod val="40000"/>
                    <a:lumOff val="60000"/>
                  </a:schemeClr>
                </a:solidFill>
                <a:effectLst>
                  <a:outerShdw blurRad="38100" dist="38100" dir="2700000" algn="tl">
                    <a:srgbClr val="000000">
                      <a:alpha val="43137"/>
                    </a:srgbClr>
                  </a:outerShdw>
                </a:effectLst>
                <a:latin typeface="SVN-Saldina" panose="02000506000000020003" pitchFamily="2" charset="0"/>
                <a:cs typeface="SVN-Saldina" panose="02000506000000020003" pitchFamily="2" charset="0"/>
              </a:rPr>
              <a:t>ỜNG</a:t>
            </a:r>
            <a:endParaRPr lang="en-US" sz="4800" b="1">
              <a:solidFill>
                <a:schemeClr val="accent2">
                  <a:lumMod val="40000"/>
                  <a:lumOff val="60000"/>
                </a:schemeClr>
              </a:solidFill>
              <a:effectLst>
                <a:outerShdw blurRad="38100" dist="38100" dir="2700000" algn="tl">
                  <a:srgbClr val="000000">
                    <a:alpha val="43137"/>
                  </a:srgbClr>
                </a:outerShdw>
              </a:effectLst>
              <a:latin typeface="SVN-Saldina" panose="02000506000000020003" pitchFamily="2" charset="0"/>
              <a:cs typeface="SVN-Saldina" panose="02000506000000020003"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7" name="TextBox 16"/>
          <p:cNvSpPr txBox="1"/>
          <p:nvPr/>
        </p:nvSpPr>
        <p:spPr>
          <a:xfrm>
            <a:off x="152497" y="2632226"/>
            <a:ext cx="2574759" cy="1569660"/>
          </a:xfrm>
          <a:prstGeom prst="rect">
            <a:avLst/>
          </a:prstGeom>
          <a:noFill/>
          <a:ln>
            <a:solidFill>
              <a:schemeClr val="tx1"/>
            </a:solidFill>
          </a:ln>
        </p:spPr>
        <p:txBody>
          <a:bodyPr wrap="square" rtlCol="0">
            <a:spAutoFit/>
          </a:bodyPr>
          <a:lstStyle/>
          <a:p>
            <a:pPr algn="ctr"/>
            <a:r>
              <a:rPr lang="en-US" sz="4800" b="1">
                <a:solidFill>
                  <a:schemeClr val="accent6">
                    <a:lumMod val="75000"/>
                  </a:schemeClr>
                </a:solidFill>
                <a:effectLst>
                  <a:outerShdw blurRad="38100" dist="38100" dir="2700000" algn="tl">
                    <a:srgbClr val="000000">
                      <a:alpha val="43137"/>
                    </a:srgbClr>
                  </a:outerShdw>
                </a:effectLst>
                <a:latin typeface="UTM Duepuntozero" panose="02040603050506020204" pitchFamily="18" charset="0"/>
              </a:rPr>
              <a:t>TÌM HIỂU CHUNG</a:t>
            </a:r>
            <a:endParaRPr lang="en-US" sz="4800" b="1">
              <a:solidFill>
                <a:schemeClr val="accent6">
                  <a:lumMod val="75000"/>
                </a:schemeClr>
              </a:solidFill>
              <a:effectLst>
                <a:outerShdw blurRad="38100" dist="38100" dir="2700000" algn="tl">
                  <a:srgbClr val="000000">
                    <a:alpha val="43137"/>
                  </a:srgbClr>
                </a:outerShdw>
              </a:effectLst>
              <a:latin typeface="UTM Duepuntozero" panose="02040603050506020204" pitchFamily="18" charset="0"/>
            </a:endParaRPr>
          </a:p>
        </p:txBody>
      </p:sp>
      <p:sp>
        <p:nvSpPr>
          <p:cNvPr id="18" name="TextBox 17"/>
          <p:cNvSpPr txBox="1"/>
          <p:nvPr/>
        </p:nvSpPr>
        <p:spPr>
          <a:xfrm>
            <a:off x="4905829" y="1063400"/>
            <a:ext cx="6065447" cy="738664"/>
          </a:xfrm>
          <a:prstGeom prst="rect">
            <a:avLst/>
          </a:prstGeom>
          <a:noFill/>
          <a:ln>
            <a:solidFill>
              <a:schemeClr val="tx1"/>
            </a:solidFill>
          </a:ln>
        </p:spPr>
        <p:txBody>
          <a:bodyPr wrap="square" rtlCol="0">
            <a:spAutoFit/>
          </a:bodyPr>
          <a:lstStyle/>
          <a:p>
            <a:pPr algn="ctr"/>
            <a:r>
              <a:rPr lang="en-US" sz="4200" dirty="0">
                <a:solidFill>
                  <a:schemeClr val="accent1">
                    <a:lumMod val="60000"/>
                    <a:lumOff val="40000"/>
                  </a:schemeClr>
                </a:solidFill>
                <a:effectLst>
                  <a:outerShdw blurRad="38100" dist="38100" dir="2700000" algn="tl">
                    <a:srgbClr val="000000">
                      <a:alpha val="43137"/>
                    </a:srgbClr>
                  </a:outerShdw>
                </a:effectLst>
              </a:rPr>
              <a:t>CUỘC ĐỜI VÀ CON NG</a:t>
            </a:r>
            <a:r>
              <a:rPr lang="vi-VN" sz="4200" dirty="0">
                <a:solidFill>
                  <a:schemeClr val="accent1">
                    <a:lumMod val="60000"/>
                    <a:lumOff val="40000"/>
                  </a:schemeClr>
                </a:solidFill>
                <a:effectLst>
                  <a:outerShdw blurRad="38100" dist="38100" dir="2700000" algn="tl">
                    <a:srgbClr val="000000">
                      <a:alpha val="43137"/>
                    </a:srgbClr>
                  </a:outerShdw>
                </a:effectLst>
              </a:rPr>
              <a:t>Ư</a:t>
            </a:r>
            <a:r>
              <a:rPr lang="en-US" sz="4200" dirty="0">
                <a:solidFill>
                  <a:schemeClr val="accent1">
                    <a:lumMod val="60000"/>
                    <a:lumOff val="40000"/>
                  </a:schemeClr>
                </a:solidFill>
                <a:effectLst>
                  <a:outerShdw blurRad="38100" dist="38100" dir="2700000" algn="tl">
                    <a:srgbClr val="000000">
                      <a:alpha val="43137"/>
                    </a:srgbClr>
                  </a:outerShdw>
                </a:effectLst>
              </a:rPr>
              <a:t>ỜI </a:t>
            </a:r>
            <a:endParaRPr lang="en-US" sz="4200" dirty="0">
              <a:solidFill>
                <a:schemeClr val="accent1">
                  <a:lumMod val="60000"/>
                  <a:lumOff val="40000"/>
                </a:schemeClr>
              </a:solidFill>
              <a:effectLst>
                <a:outerShdw blurRad="38100" dist="38100" dir="2700000" algn="tl">
                  <a:srgbClr val="000000">
                    <a:alpha val="43137"/>
                  </a:srgbClr>
                </a:outerShdw>
              </a:effectLst>
            </a:endParaRPr>
          </a:p>
        </p:txBody>
      </p:sp>
      <p:sp>
        <p:nvSpPr>
          <p:cNvPr id="19" name="TextBox 18"/>
          <p:cNvSpPr txBox="1"/>
          <p:nvPr/>
        </p:nvSpPr>
        <p:spPr>
          <a:xfrm>
            <a:off x="5162539" y="3007306"/>
            <a:ext cx="4971816" cy="738664"/>
          </a:xfrm>
          <a:prstGeom prst="rect">
            <a:avLst/>
          </a:prstGeom>
          <a:noFill/>
          <a:ln>
            <a:solidFill>
              <a:schemeClr val="tx1"/>
            </a:solidFill>
          </a:ln>
        </p:spPr>
        <p:txBody>
          <a:bodyPr wrap="square" rtlCol="0">
            <a:spAutoFit/>
          </a:bodyPr>
          <a:lstStyle/>
          <a:p>
            <a:pPr algn="ctr"/>
            <a:r>
              <a:rPr lang="en-US" sz="4200">
                <a:solidFill>
                  <a:schemeClr val="accent1">
                    <a:lumMod val="50000"/>
                  </a:schemeClr>
                </a:solidFill>
                <a:effectLst>
                  <a:outerShdw blurRad="38100" dist="38100" dir="2700000" algn="tl">
                    <a:srgbClr val="000000">
                      <a:alpha val="43137"/>
                    </a:srgbClr>
                  </a:outerShdw>
                </a:effectLst>
              </a:rPr>
              <a:t>SỰ NGHIÊP SÁNG TÁC </a:t>
            </a:r>
            <a:endParaRPr lang="en-US" sz="4200">
              <a:solidFill>
                <a:schemeClr val="accent1">
                  <a:lumMod val="50000"/>
                </a:schemeClr>
              </a:solidFill>
              <a:effectLst>
                <a:outerShdw blurRad="38100" dist="38100" dir="2700000" algn="tl">
                  <a:srgbClr val="000000">
                    <a:alpha val="43137"/>
                  </a:srgbClr>
                </a:outerShdw>
              </a:effectLst>
            </a:endParaRPr>
          </a:p>
        </p:txBody>
      </p:sp>
      <p:sp>
        <p:nvSpPr>
          <p:cNvPr id="20" name="TextBox 19"/>
          <p:cNvSpPr txBox="1"/>
          <p:nvPr/>
        </p:nvSpPr>
        <p:spPr>
          <a:xfrm>
            <a:off x="4326781" y="4708882"/>
            <a:ext cx="7573879" cy="1384995"/>
          </a:xfrm>
          <a:prstGeom prst="rect">
            <a:avLst/>
          </a:prstGeom>
          <a:noFill/>
          <a:ln>
            <a:solidFill>
              <a:schemeClr val="tx1"/>
            </a:solidFill>
          </a:ln>
        </p:spPr>
        <p:txBody>
          <a:bodyPr wrap="square" rtlCol="0">
            <a:spAutoFit/>
          </a:bodyPr>
          <a:lstStyle/>
          <a:p>
            <a:pPr algn="ctr"/>
            <a:r>
              <a:rPr lang="en-US" sz="4200">
                <a:solidFill>
                  <a:schemeClr val="accent1">
                    <a:lumMod val="75000"/>
                  </a:schemeClr>
                </a:solidFill>
                <a:effectLst>
                  <a:outerShdw blurRad="38100" dist="38100" dir="2700000" algn="tl">
                    <a:srgbClr val="000000">
                      <a:alpha val="43137"/>
                    </a:srgbClr>
                  </a:outerShdw>
                </a:effectLst>
              </a:rPr>
              <a:t>TÁC PHẨM </a:t>
            </a:r>
            <a:r>
              <a:rPr lang="en-US" sz="4200" i="1">
                <a:solidFill>
                  <a:schemeClr val="accent1">
                    <a:lumMod val="75000"/>
                  </a:schemeClr>
                </a:solidFill>
                <a:effectLst>
                  <a:outerShdw blurRad="38100" dist="38100" dir="2700000" algn="tl">
                    <a:srgbClr val="000000">
                      <a:alpha val="43137"/>
                    </a:srgbClr>
                  </a:outerShdw>
                </a:effectLst>
              </a:rPr>
              <a:t>“AI ĐÃ ĐẶT TÊN CHO DÒNG SÔNG”</a:t>
            </a:r>
            <a:endParaRPr lang="en-US" sz="4200" i="1">
              <a:solidFill>
                <a:schemeClr val="accent1">
                  <a:lumMod val="75000"/>
                </a:schemeClr>
              </a:solidFill>
              <a:effectLst>
                <a:outerShdw blurRad="38100" dist="38100" dir="2700000" algn="tl">
                  <a:srgbClr val="000000">
                    <a:alpha val="43137"/>
                  </a:srgbClr>
                </a:outerShdw>
              </a:effectLst>
            </a:endParaRPr>
          </a:p>
        </p:txBody>
      </p:sp>
      <p:cxnSp>
        <p:nvCxnSpPr>
          <p:cNvPr id="22" name="Straight Arrow Connector 21"/>
          <p:cNvCxnSpPr/>
          <p:nvPr/>
        </p:nvCxnSpPr>
        <p:spPr>
          <a:xfrm flipV="1">
            <a:off x="2727256" y="1392314"/>
            <a:ext cx="2178573" cy="19843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9" idx="1"/>
          </p:cNvCxnSpPr>
          <p:nvPr/>
        </p:nvCxnSpPr>
        <p:spPr>
          <a:xfrm flipV="1">
            <a:off x="2779289" y="3376638"/>
            <a:ext cx="2383250" cy="15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7" idx="3"/>
            <a:endCxn id="20" idx="1"/>
          </p:cNvCxnSpPr>
          <p:nvPr/>
        </p:nvCxnSpPr>
        <p:spPr>
          <a:xfrm>
            <a:off x="2727256" y="3417056"/>
            <a:ext cx="1599525" cy="19843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lnSpcReduction="10000"/>
          </a:bodyPr>
          <a:lstStyle/>
          <a:p>
            <a:pPr algn="just">
              <a:lnSpc>
                <a:spcPct val="107000"/>
              </a:lnSpc>
              <a:spcAft>
                <a:spcPts val="800"/>
              </a:spcAft>
            </a:pPr>
            <a:r>
              <a:rPr lang="en-US" b="1" kern="100" dirty="0" smtClean="0">
                <a:latin typeface="Times New Roman" panose="02020603050405020304" pitchFamily="18" charset="0"/>
                <a:ea typeface="Calibri" panose="020F0502020204030204" pitchFamily="34" charset="0"/>
                <a:cs typeface="Times New Roman" panose="02020603050405020304" pitchFamily="18" charset="0"/>
              </a:rPr>
              <a:t>1. </a:t>
            </a:r>
            <a:r>
              <a:rPr lang="en-US" b="1" kern="100"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b="1" kern="100" dirty="0" err="1" smtClean="0">
                <a:latin typeface="Times New Roman" panose="02020603050405020304" pitchFamily="18" charset="0"/>
                <a:ea typeface="Calibri" panose="020F0502020204030204" pitchFamily="34" charset="0"/>
                <a:cs typeface="Times New Roman" panose="02020603050405020304" pitchFamily="18" charset="0"/>
              </a:rPr>
              <a:t>giả</a:t>
            </a:r>
            <a:endParaRPr lang="en-US" sz="2000" kern="1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Hoàng</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Phủ</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Ngọc</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Tường</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là</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trí</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yêu</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có</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vốn</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sâu</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trên</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lĩnh</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vực</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Quê</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gốc</a:t>
            </a:r>
            <a:r>
              <a:rPr lang="en-US" kern="100" dirty="0">
                <a:latin typeface="Times New Roman" panose="02020603050405020304" pitchFamily="18" charset="0"/>
                <a:ea typeface="Calibri" panose="020F0502020204030204" pitchFamily="34" charset="0"/>
                <a:cs typeface="Times New Roman" panose="02020603050405020304" pitchFamily="18" charset="0"/>
              </a:rPr>
              <a:t> ở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Quảng</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Trị</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học</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tập</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gắn</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bó</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sâu</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sắc</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Huế</a:t>
            </a:r>
            <a:r>
              <a:rPr lang="en-US"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smtClean="0">
                <a:latin typeface="Times New Roman" panose="02020603050405020304" pitchFamily="18" charset="0"/>
                <a:ea typeface="Calibri" panose="020F0502020204030204" pitchFamily="34" charset="0"/>
                <a:cs typeface="Times New Roman" panose="02020603050405020304" pitchFamily="18" charset="0"/>
              </a:rPr>
              <a:t>Chuyên</a:t>
            </a:r>
            <a:r>
              <a:rPr lang="en-US"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smtClean="0">
                <a:latin typeface="Times New Roman" panose="02020603050405020304" pitchFamily="18" charset="0"/>
                <a:ea typeface="Calibri" panose="020F0502020204030204" pitchFamily="34" charset="0"/>
                <a:cs typeface="Times New Roman" panose="02020603050405020304" pitchFamily="18" charset="0"/>
              </a:rPr>
              <a:t>viết</a:t>
            </a:r>
            <a:r>
              <a:rPr lang="en-US"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smtClean="0">
                <a:latin typeface="Times New Roman" panose="02020603050405020304" pitchFamily="18" charset="0"/>
                <a:ea typeface="Calibri" panose="020F0502020204030204" pitchFamily="34" charset="0"/>
                <a:cs typeface="Times New Roman" panose="02020603050405020304" pitchFamily="18" charset="0"/>
              </a:rPr>
              <a:t>thể</a:t>
            </a:r>
            <a:r>
              <a:rPr lang="en-US"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smtClean="0">
                <a:latin typeface="Times New Roman" panose="02020603050405020304" pitchFamily="18" charset="0"/>
                <a:ea typeface="Calibri" panose="020F0502020204030204" pitchFamily="34" charset="0"/>
                <a:cs typeface="Times New Roman" panose="02020603050405020304" pitchFamily="18" charset="0"/>
              </a:rPr>
              <a:t>loại</a:t>
            </a:r>
            <a:r>
              <a:rPr lang="en-US"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smtClean="0">
                <a:latin typeface="Times New Roman" panose="02020603050405020304" pitchFamily="18" charset="0"/>
                <a:ea typeface="Calibri" panose="020F0502020204030204" pitchFamily="34" charset="0"/>
                <a:cs typeface="Times New Roman" panose="02020603050405020304" pitchFamily="18" charset="0"/>
              </a:rPr>
              <a:t>bút</a:t>
            </a:r>
            <a:r>
              <a:rPr lang="en-US"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smtClean="0">
                <a:latin typeface="Times New Roman" panose="02020603050405020304" pitchFamily="18" charset="0"/>
                <a:ea typeface="Calibri" panose="020F0502020204030204" pitchFamily="34" charset="0"/>
                <a:cs typeface="Times New Roman" panose="02020603050405020304" pitchFamily="18" charset="0"/>
              </a:rPr>
              <a:t>ký</a:t>
            </a:r>
            <a:r>
              <a:rPr lang="en-US" kern="1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Phong</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cách</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kết</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hợp</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nhuần</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nhuyễn</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trí</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tuệ</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tính</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trữ</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tình</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nghị</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sắc</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bén</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suy</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tư</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đa</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tổng</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hợp</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từ</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vốn</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phong</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phú</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triết</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học</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văn</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hoá</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lịch</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sử</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lý</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Tất</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cả</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thể</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kern="100" dirty="0">
                <a:latin typeface="Times New Roman" panose="02020603050405020304" pitchFamily="18" charset="0"/>
                <a:ea typeface="Calibri" panose="020F0502020204030204" pitchFamily="34" charset="0"/>
                <a:cs typeface="Times New Roman" panose="02020603050405020304" pitchFamily="18" charset="0"/>
              </a:rPr>
              <a:t> qua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lối</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hành</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văn</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nội</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súc</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tích</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mê</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đắm</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tài</a:t>
            </a: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latin typeface="Times New Roman" panose="02020603050405020304" pitchFamily="18" charset="0"/>
                <a:ea typeface="Calibri" panose="020F0502020204030204" pitchFamily="34" charset="0"/>
                <a:cs typeface="Times New Roman" panose="02020603050405020304" pitchFamily="18" charset="0"/>
              </a:rPr>
              <a:t>hoa</a:t>
            </a:r>
            <a:r>
              <a:rPr lang="en-US"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0446"/>
            <a:ext cx="10515600" cy="5876517"/>
          </a:xfrm>
        </p:spPr>
        <p:txBody>
          <a:bodyPr>
            <a:noAutofit/>
          </a:bodyPr>
          <a:lstStyle/>
          <a:p>
            <a:pPr algn="just">
              <a:lnSpc>
                <a:spcPct val="107000"/>
              </a:lnSpc>
              <a:spcAft>
                <a:spcPts val="800"/>
              </a:spcAft>
            </a:pPr>
            <a:r>
              <a:rPr lang="en-US" sz="2000" b="1" kern="100" dirty="0" smtClean="0">
                <a:latin typeface="Times New Roman" panose="02020603050405020304" pitchFamily="18" charset="0"/>
                <a:ea typeface="Calibri" panose="020F0502020204030204" pitchFamily="34" charset="0"/>
                <a:cs typeface="Times New Roman" panose="02020603050405020304" pitchFamily="18" charset="0"/>
              </a:rPr>
              <a:t>2. </a:t>
            </a:r>
            <a:r>
              <a:rPr lang="en-US" sz="2000" b="1" kern="100" dirty="0" err="1" smtClean="0">
                <a:latin typeface="Times New Roman" panose="02020603050405020304" pitchFamily="18" charset="0"/>
                <a:ea typeface="Calibri" panose="020F0502020204030204" pitchFamily="34" charset="0"/>
                <a:cs typeface="Times New Roman" panose="02020603050405020304" pitchFamily="18" charset="0"/>
              </a:rPr>
              <a:t>Tác</a:t>
            </a:r>
            <a:r>
              <a:rPr lang="en-US" sz="2000"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kern="100" dirty="0" err="1" smtClean="0">
                <a:latin typeface="Times New Roman" panose="02020603050405020304" pitchFamily="18" charset="0"/>
                <a:ea typeface="Calibri" panose="020F0502020204030204" pitchFamily="34" charset="0"/>
                <a:cs typeface="Times New Roman" panose="02020603050405020304" pitchFamily="18" charset="0"/>
              </a:rPr>
              <a:t>phẩm</a:t>
            </a:r>
            <a:endParaRPr lang="en-US" sz="2000" kern="1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i="1" kern="100" dirty="0" smtClean="0">
                <a:latin typeface="Times New Roman" panose="02020603050405020304" pitchFamily="18" charset="0"/>
                <a:ea typeface="Calibri" panose="020F0502020204030204" pitchFamily="34" charset="0"/>
                <a:cs typeface="Times New Roman" panose="02020603050405020304" pitchFamily="18" charset="0"/>
              </a:rPr>
              <a:t>a</a:t>
            </a:r>
            <a:r>
              <a:rPr lang="en-US" sz="2000" b="1"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b="1"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000" b="1" i="1" kern="100" dirty="0">
                <a:latin typeface="Times New Roman" panose="02020603050405020304" pitchFamily="18" charset="0"/>
                <a:ea typeface="Calibri" panose="020F0502020204030204" pitchFamily="34" charset="0"/>
                <a:cs typeface="Times New Roman" panose="02020603050405020304" pitchFamily="18" charset="0"/>
              </a:rPr>
              <a: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bút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kí</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là</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ký</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nằm</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trung</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gian</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u="sng" kern="100" dirty="0" err="1">
                <a:solidFill>
                  <a:srgbClr val="A55858"/>
                </a:solidFill>
                <a:latin typeface="Times New Roman" panose="02020603050405020304" pitchFamily="18" charset="0"/>
                <a:ea typeface="Times New Roman" panose="02020603050405020304" pitchFamily="18" charset="0"/>
                <a:cs typeface="Times New Roman" panose="02020603050405020304" pitchFamily="18" charset="0"/>
                <a:hlinkClick r:id="rId1" tooltip="Ký sự (trang chưa được viết)"/>
              </a:rPr>
              <a:t>ký</a:t>
            </a:r>
            <a:r>
              <a:rPr lang="en-US" sz="2000" u="sng" kern="100" dirty="0">
                <a:solidFill>
                  <a:srgbClr val="A55858"/>
                </a:solidFill>
                <a:latin typeface="Times New Roman" panose="02020603050405020304" pitchFamily="18" charset="0"/>
                <a:ea typeface="Times New Roman" panose="02020603050405020304" pitchFamily="18" charset="0"/>
                <a:cs typeface="Times New Roman" panose="02020603050405020304" pitchFamily="18" charset="0"/>
                <a:hlinkClick r:id="rId1" tooltip="Ký sự (trang chưa được viết)"/>
              </a:rPr>
              <a:t> </a:t>
            </a:r>
            <a:r>
              <a:rPr lang="en-US" sz="2000" u="sng" kern="100" dirty="0" err="1">
                <a:solidFill>
                  <a:srgbClr val="A55858"/>
                </a:solidFill>
                <a:latin typeface="Times New Roman" panose="02020603050405020304" pitchFamily="18" charset="0"/>
                <a:ea typeface="Times New Roman" panose="02020603050405020304" pitchFamily="18" charset="0"/>
                <a:cs typeface="Times New Roman" panose="02020603050405020304" pitchFamily="18" charset="0"/>
                <a:hlinkClick r:id="rId1" tooltip="Ký sự (trang chưa được viết)"/>
              </a:rPr>
              <a:t>sự</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u="sng" kern="100" dirty="0" err="1">
                <a:solidFill>
                  <a:srgbClr val="A55858"/>
                </a:solidFill>
                <a:latin typeface="Times New Roman" panose="02020603050405020304" pitchFamily="18" charset="0"/>
                <a:ea typeface="Times New Roman" panose="02020603050405020304" pitchFamily="18" charset="0"/>
                <a:cs typeface="Times New Roman" panose="02020603050405020304" pitchFamily="18" charset="0"/>
                <a:hlinkClick r:id="rId2" tooltip="Tùy bút (trang chưa được viết)"/>
              </a:rPr>
              <a:t>tùy</a:t>
            </a:r>
            <a:r>
              <a:rPr lang="en-US" sz="2000" u="sng" kern="100" dirty="0">
                <a:solidFill>
                  <a:srgbClr val="A55858"/>
                </a:solidFill>
                <a:latin typeface="Times New Roman" panose="02020603050405020304" pitchFamily="18" charset="0"/>
                <a:ea typeface="Times New Roman" panose="02020603050405020304" pitchFamily="18" charset="0"/>
                <a:cs typeface="Times New Roman" panose="02020603050405020304" pitchFamily="18" charset="0"/>
                <a:hlinkClick r:id="rId2" tooltip="Tùy bút (trang chưa được viết)"/>
              </a:rPr>
              <a:t> </a:t>
            </a:r>
            <a:r>
              <a:rPr lang="en-US" sz="2000" u="sng" kern="100" dirty="0" err="1">
                <a:solidFill>
                  <a:srgbClr val="A55858"/>
                </a:solidFill>
                <a:latin typeface="Times New Roman" panose="02020603050405020304" pitchFamily="18" charset="0"/>
                <a:ea typeface="Times New Roman" panose="02020603050405020304" pitchFamily="18" charset="0"/>
                <a:cs typeface="Times New Roman" panose="02020603050405020304" pitchFamily="18" charset="0"/>
                <a:hlinkClick r:id="rId2" tooltip="Tùy bút (trang chưa được viết)"/>
              </a:rPr>
              <a:t>bút</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Bút</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ký</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ghi</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vật</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mà</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nhà</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văn</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mắt</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tai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nghe</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trong</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chuyến</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đi</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Bút</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ký</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tái</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con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sự</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phong</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phú</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sinh</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qua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đó</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khá</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khuynh</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cảm</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nghĩ</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tác</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giả</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màu</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sắc</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trữ</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tình</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Kết</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hợp</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linh</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nghị</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tự</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sự</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trữ</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tình</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tùy</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độ</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đậm</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nhạt</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khác</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nhau</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các</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mà</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ta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bút</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ký</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bút</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ký</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tùy</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bút</a:t>
            </a:r>
            <a:r>
              <a:rPr lang="en-US" sz="20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i="1" kern="100" dirty="0" smtClean="0">
                <a:latin typeface="Times New Roman" panose="02020603050405020304" pitchFamily="18" charset="0"/>
                <a:ea typeface="Calibri" panose="020F0502020204030204" pitchFamily="34" charset="0"/>
                <a:cs typeface="Times New Roman" panose="02020603050405020304" pitchFamily="18" charset="0"/>
              </a:rPr>
              <a:t>b. </a:t>
            </a:r>
            <a:r>
              <a:rPr lang="en-US" sz="2000" b="1" i="1" kern="100" dirty="0" err="1" smtClean="0">
                <a:latin typeface="Times New Roman" panose="02020603050405020304" pitchFamily="18" charset="0"/>
                <a:ea typeface="Calibri" panose="020F0502020204030204" pitchFamily="34" charset="0"/>
                <a:cs typeface="Times New Roman" panose="02020603050405020304" pitchFamily="18" charset="0"/>
              </a:rPr>
              <a:t>Tiêu</a:t>
            </a:r>
            <a:r>
              <a:rPr lang="en-US" sz="2000" b="1" i="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smtClean="0">
                <a:latin typeface="Times New Roman" panose="02020603050405020304" pitchFamily="18" charset="0"/>
                <a:ea typeface="Calibri" panose="020F0502020204030204" pitchFamily="34" charset="0"/>
                <a:cs typeface="Times New Roman" panose="02020603050405020304" pitchFamily="18" charset="0"/>
              </a:rPr>
              <a:t>đề</a:t>
            </a:r>
            <a:r>
              <a:rPr lang="en-US" sz="2000" b="1" i="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smtClean="0">
                <a:latin typeface="Times New Roman" panose="02020603050405020304" pitchFamily="18" charset="0"/>
                <a:ea typeface="Calibri" panose="020F0502020204030204" pitchFamily="34" charset="0"/>
                <a:cs typeface="Times New Roman" panose="02020603050405020304" pitchFamily="18" charset="0"/>
              </a:rPr>
              <a:t>giàu</a:t>
            </a:r>
            <a:r>
              <a:rPr lang="en-US" sz="2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smtClean="0">
                <a:latin typeface="Times New Roman" panose="02020603050405020304" pitchFamily="18" charset="0"/>
                <a:ea typeface="Calibri" panose="020F0502020204030204" pitchFamily="34" charset="0"/>
                <a:cs typeface="Times New Roman" panose="02020603050405020304" pitchFamily="18" charset="0"/>
              </a:rPr>
              <a:t>chất</a:t>
            </a:r>
            <a:r>
              <a:rPr lang="en-US" sz="20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smtClean="0">
                <a:latin typeface="Times New Roman" panose="02020603050405020304" pitchFamily="18" charset="0"/>
                <a:ea typeface="Calibri" panose="020F0502020204030204" pitchFamily="34" charset="0"/>
                <a:cs typeface="Times New Roman" panose="02020603050405020304" pitchFamily="18" charset="0"/>
              </a:rPr>
              <a:t>thơ</a:t>
            </a:r>
            <a:r>
              <a:rPr lang="en-US" sz="2000" kern="1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i="1" kern="100" dirty="0" smtClean="0">
                <a:latin typeface="Times New Roman" panose="02020603050405020304" pitchFamily="18" charset="0"/>
                <a:ea typeface="Calibri" panose="020F0502020204030204" pitchFamily="34" charset="0"/>
                <a:cs typeface="Times New Roman" panose="02020603050405020304" pitchFamily="18" charset="0"/>
              </a:rPr>
              <a:t>c</a:t>
            </a:r>
            <a:r>
              <a:rPr lang="en-US" sz="2000" b="1"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000" b="1"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000" b="1" i="1" kern="100" dirty="0">
                <a:latin typeface="Times New Roman" panose="02020603050405020304" pitchFamily="18" charset="0"/>
                <a:ea typeface="Calibri" panose="020F0502020204030204" pitchFamily="34" charset="0"/>
                <a:cs typeface="Times New Roman" panose="02020603050405020304" pitchFamily="18" charset="0"/>
              </a:rPr>
              <a: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xứ</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Huế</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i="1" kern="100" dirty="0">
                <a:latin typeface="Times New Roman" panose="02020603050405020304" pitchFamily="18" charset="0"/>
                <a:ea typeface="Calibri" panose="020F0502020204030204" pitchFamily="34" charset="0"/>
                <a:cs typeface="Times New Roman" panose="02020603050405020304" pitchFamily="18" charset="0"/>
              </a:rPr>
              <a:t>d. </a:t>
            </a:r>
            <a:r>
              <a:rPr lang="en-US" sz="2000" b="1" i="1" kern="1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000" b="1" i="1" kern="100" dirty="0">
                <a:latin typeface="Times New Roman" panose="02020603050405020304" pitchFamily="18" charset="0"/>
                <a:ea typeface="Calibri" panose="020F0502020204030204" pitchFamily="34" charset="0"/>
                <a:cs typeface="Times New Roman" panose="02020603050405020304" pitchFamily="18" charset="0"/>
              </a:rPr>
              <a:t> dung: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miêu</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vẻ</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lịch</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r>
              <a:rPr lang="en-US" sz="2000" b="1" i="1" dirty="0">
                <a:latin typeface="Times New Roman" panose="02020603050405020304" pitchFamily="18" charset="0"/>
                <a:ea typeface="Calibri" panose="020F0502020204030204" pitchFamily="34" charset="0"/>
                <a:cs typeface="Times New Roman" panose="02020603050405020304" pitchFamily="18" charset="0"/>
              </a:rPr>
              <a:t>e.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Vị</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trí</a:t>
            </a:r>
            <a:r>
              <a:rPr lang="en-US" sz="2000" b="1" i="1" dirty="0">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đ</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oạn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2000" b="1" i="1"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xuôi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1"/>
          <p:cNvSpPr/>
          <p:nvPr/>
        </p:nvSpPr>
        <p:spPr>
          <a:xfrm>
            <a:off x="2614725" y="2065975"/>
            <a:ext cx="2031900"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42" name="Google Shape;542;p21"/>
          <p:cNvSpPr txBox="1">
            <a:spLocks noGrp="1"/>
          </p:cNvSpPr>
          <p:nvPr>
            <p:ph type="title"/>
          </p:nvPr>
        </p:nvSpPr>
        <p:spPr>
          <a:xfrm>
            <a:off x="1434350" y="1558375"/>
            <a:ext cx="4646100" cy="985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sz="3400" b="1" i="1" dirty="0">
                <a:latin typeface="Times New Roman" panose="02020603050405020304" pitchFamily="18" charset="0"/>
                <a:cs typeface="Times New Roman" panose="02020603050405020304" pitchFamily="18" charset="0"/>
              </a:rPr>
              <a:t>3. Tác phẩm </a:t>
            </a:r>
            <a:endParaRPr sz="3400" b="1" i="1" dirty="0">
              <a:latin typeface="Times New Roman" panose="02020603050405020304" pitchFamily="18" charset="0"/>
              <a:cs typeface="Times New Roman" panose="02020603050405020304" pitchFamily="18" charset="0"/>
            </a:endParaRPr>
          </a:p>
        </p:txBody>
      </p:sp>
      <p:sp>
        <p:nvSpPr>
          <p:cNvPr id="543" name="Google Shape;543;p21"/>
          <p:cNvSpPr txBox="1">
            <a:spLocks noGrp="1"/>
          </p:cNvSpPr>
          <p:nvPr>
            <p:ph type="body" idx="1"/>
          </p:nvPr>
        </p:nvSpPr>
        <p:spPr>
          <a:xfrm>
            <a:off x="1503778" y="2298484"/>
            <a:ext cx="4646100" cy="3438900"/>
          </a:xfrm>
          <a:prstGeom prst="rect">
            <a:avLst/>
          </a:prstGeom>
        </p:spPr>
        <p:txBody>
          <a:bodyPr spcFirstLastPara="1" wrap="square" lIns="121900" tIns="121900" rIns="121900" bIns="121900" anchor="t" anchorCtr="0">
            <a:noAutofit/>
          </a:bodyPr>
          <a:lstStyle/>
          <a:p>
            <a:pPr marL="342900" lvl="0" indent="-342900" algn="l" rtl="0">
              <a:lnSpc>
                <a:spcPct val="100000"/>
              </a:lnSpc>
              <a:spcBef>
                <a:spcPts val="0"/>
              </a:spcBef>
              <a:spcAft>
                <a:spcPts val="2100"/>
              </a:spcAft>
              <a:buFontTx/>
              <a:buChar char="-"/>
            </a:pPr>
            <a:r>
              <a:rPr lang="en-US" dirty="0" err="1">
                <a:solidFill>
                  <a:schemeClr val="tx1"/>
                </a:solidFill>
                <a:latin typeface="Times New Roman" panose="02020603050405020304" pitchFamily="18" charset="0"/>
                <a:cs typeface="Times New Roman" panose="02020603050405020304" pitchFamily="18" charset="0"/>
              </a:rPr>
              <a:t>Tác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phẩm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viết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năm</a:t>
            </a:r>
            <a:r>
              <a:rPr lang="en-US" dirty="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1981</a:t>
            </a:r>
            <a:r>
              <a:rPr lang="en-US" dirty="0">
                <a:solidFill>
                  <a:schemeClr val="tx1"/>
                </a:solidFill>
                <a:latin typeface="Times New Roman" panose="02020603050405020304" pitchFamily="18" charset="0"/>
                <a:cs typeface="Times New Roman" panose="02020603050405020304" pitchFamily="18" charset="0"/>
              </a:rPr>
              <a:t>           in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tập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sách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cùng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Đoạn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trích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là</a:t>
            </a:r>
            <a:r>
              <a:rPr lang="en-US"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phần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thứ</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nhất</a:t>
            </a:r>
            <a:r>
              <a:rPr lang="en-US" b="1"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tác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phẩm</a:t>
            </a:r>
            <a:r>
              <a:rPr lang="en-US"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a:p>
            <a:pPr marL="342900" lvl="0" indent="-342900" algn="l" rtl="0">
              <a:spcBef>
                <a:spcPts val="0"/>
              </a:spcBef>
              <a:spcAft>
                <a:spcPts val="2100"/>
              </a:spcAft>
              <a:buFontTx/>
              <a:buChar char="-"/>
            </a:pPr>
            <a:r>
              <a:rPr lang="en-US" b="1" dirty="0" err="1">
                <a:solidFill>
                  <a:schemeClr val="tx1"/>
                </a:solidFill>
                <a:latin typeface="Times New Roman" panose="02020603050405020304" pitchFamily="18" charset="0"/>
                <a:cs typeface="Times New Roman" panose="02020603050405020304" pitchFamily="18" charset="0"/>
              </a:rPr>
              <a:t>Thể</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bút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kí</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thưởng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dùng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ghi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chép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những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cảnh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vật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mắt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thấy</a:t>
            </a:r>
            <a:r>
              <a:rPr lang="en-US" dirty="0">
                <a:solidFill>
                  <a:schemeClr val="tx1"/>
                </a:solidFill>
                <a:latin typeface="Times New Roman" panose="02020603050405020304" pitchFamily="18" charset="0"/>
                <a:cs typeface="Times New Roman" panose="02020603050405020304" pitchFamily="18" charset="0"/>
              </a:rPr>
              <a:t> tai </a:t>
            </a:r>
            <a:r>
              <a:rPr lang="en-US" dirty="0" err="1">
                <a:solidFill>
                  <a:schemeClr val="tx1"/>
                </a:solidFill>
                <a:latin typeface="Times New Roman" panose="02020603050405020304" pitchFamily="18" charset="0"/>
                <a:cs typeface="Times New Roman" panose="02020603050405020304" pitchFamily="18" charset="0"/>
              </a:rPr>
              <a:t>nghe</a:t>
            </a:r>
            <a:r>
              <a:rPr lang="en-US" dirty="0">
                <a:solidFill>
                  <a:schemeClr val="tx1"/>
                </a:solidFill>
                <a:latin typeface="Times New Roman" panose="02020603050405020304" pitchFamily="18" charset="0"/>
                <a:cs typeface="Times New Roman" panose="02020603050405020304" pitchFamily="18" charset="0"/>
              </a:rPr>
              <a:t>, …</a:t>
            </a:r>
            <a:endParaRPr dirty="0">
              <a:solidFill>
                <a:schemeClr val="tx1"/>
              </a:solidFill>
              <a:latin typeface="Times New Roman" panose="02020603050405020304" pitchFamily="18" charset="0"/>
              <a:cs typeface="Times New Roman" panose="02020603050405020304" pitchFamily="18" charset="0"/>
            </a:endParaRPr>
          </a:p>
        </p:txBody>
      </p:sp>
      <p:grpSp>
        <p:nvGrpSpPr>
          <p:cNvPr id="545" name="Google Shape;545;p21"/>
          <p:cNvGrpSpPr/>
          <p:nvPr/>
        </p:nvGrpSpPr>
        <p:grpSpPr>
          <a:xfrm rot="-10280301" flipH="1">
            <a:off x="9873855" y="4595411"/>
            <a:ext cx="2248038" cy="2349087"/>
            <a:chOff x="1219199" y="2085764"/>
            <a:chExt cx="2248026" cy="2349075"/>
          </a:xfrm>
        </p:grpSpPr>
        <p:sp>
          <p:nvSpPr>
            <p:cNvPr id="546" name="Google Shape;546;p21"/>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47" name="Google Shape;547;p21"/>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48" name="Google Shape;548;p21"/>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49" name="Google Shape;549;p21"/>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50" name="Google Shape;550;p21"/>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51" name="Google Shape;551;p21"/>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52" name="Google Shape;552;p21"/>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53" name="Google Shape;553;p21"/>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54" name="Google Shape;554;p21"/>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55" name="Google Shape;555;p21"/>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56" name="Google Shape;556;p21"/>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57" name="Google Shape;557;p21"/>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Calibri" panose="020F0502020204030204"/>
                <a:ea typeface="Calibri" panose="020F0502020204030204"/>
                <a:cs typeface="Calibri" panose="020F0502020204030204"/>
                <a:sym typeface="Calibri" panose="020F0502020204030204"/>
              </a:endParaRPr>
            </a:p>
          </p:txBody>
        </p:sp>
      </p:grpSp>
      <p:pic>
        <p:nvPicPr>
          <p:cNvPr id="1026" name="Picture 2" descr="Hoàng Phủ Ngọc Tường: Người thả hoài niệm vào dòng sông - Revelogu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78859" y="201402"/>
            <a:ext cx="4553468" cy="638046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0" y="4401879"/>
            <a:ext cx="180753" cy="11908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42"/>
                                        </p:tgtEl>
                                        <p:attrNameLst>
                                          <p:attrName>style.visibility</p:attrName>
                                        </p:attrNameLst>
                                      </p:cBhvr>
                                      <p:to>
                                        <p:strVal val="visible"/>
                                      </p:to>
                                    </p:set>
                                    <p:animEffect transition="in" filter="circle(in)">
                                      <p:cBhvr>
                                        <p:cTn id="7" dur="2000"/>
                                        <p:tgtEl>
                                          <p:spTgt spid="5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43">
                                            <p:txEl>
                                              <p:pRg st="0" end="0"/>
                                            </p:txEl>
                                          </p:spTgt>
                                        </p:tgtEl>
                                        <p:attrNameLst>
                                          <p:attrName>style.visibility</p:attrName>
                                        </p:attrNameLst>
                                      </p:cBhvr>
                                      <p:to>
                                        <p:strVal val="visible"/>
                                      </p:to>
                                    </p:set>
                                    <p:animEffect transition="in" filter="circle(in)">
                                      <p:cBhvr>
                                        <p:cTn id="12" dur="2000"/>
                                        <p:tgtEl>
                                          <p:spTgt spid="54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43">
                                            <p:txEl>
                                              <p:pRg st="1" end="1"/>
                                            </p:txEl>
                                          </p:spTgt>
                                        </p:tgtEl>
                                        <p:attrNameLst>
                                          <p:attrName>style.visibility</p:attrName>
                                        </p:attrNameLst>
                                      </p:cBhvr>
                                      <p:to>
                                        <p:strVal val="visible"/>
                                      </p:to>
                                    </p:set>
                                    <p:animEffect transition="in" filter="circle(in)">
                                      <p:cBhvr>
                                        <p:cTn id="15" dur="2000"/>
                                        <p:tgtEl>
                                          <p:spTgt spid="54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circle(in)">
                                      <p:cBhvr>
                                        <p:cTn id="2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8"/>
          <p:cNvSpPr/>
          <p:nvPr/>
        </p:nvSpPr>
        <p:spPr>
          <a:xfrm>
            <a:off x="8531400" y="3379675"/>
            <a:ext cx="1673400" cy="47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FFFFFF"/>
              </a:solidFill>
              <a:effectLst/>
              <a:uLnTx/>
              <a:uFillTx/>
              <a:latin typeface="Calibri" panose="020F0502020204030204"/>
              <a:ea typeface="Calibri" panose="020F0502020204030204"/>
              <a:cs typeface="Calibri" panose="020F0502020204030204"/>
              <a:sym typeface="Calibri" panose="020F0502020204030204"/>
            </a:endParaRPr>
          </a:p>
        </p:txBody>
      </p:sp>
      <p:sp>
        <p:nvSpPr>
          <p:cNvPr id="522" name="Google Shape;522;p18"/>
          <p:cNvSpPr txBox="1">
            <a:spLocks noGrp="1"/>
          </p:cNvSpPr>
          <p:nvPr>
            <p:ph type="title"/>
          </p:nvPr>
        </p:nvSpPr>
        <p:spPr>
          <a:xfrm>
            <a:off x="1873127" y="418011"/>
            <a:ext cx="8744400" cy="6061166"/>
          </a:xfrm>
          <a:prstGeom prst="rect">
            <a:avLst/>
          </a:prstGeom>
        </p:spPr>
        <p:txBody>
          <a:bodyPr spcFirstLastPara="1" wrap="square" lIns="121900" tIns="121900" rIns="121900" bIns="121900" anchor="ctr" anchorCtr="0">
            <a:noAutofit/>
          </a:bodyPr>
          <a:lstStyle/>
          <a:p>
            <a:pPr>
              <a:lnSpc>
                <a:spcPct val="115000"/>
              </a:lnSpc>
              <a:spcAft>
                <a:spcPts val="800"/>
              </a:spcAft>
            </a:pPr>
            <a:r>
              <a:rPr lang="en-US" sz="2800" b="1" kern="1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b="1" kern="100" dirty="0">
                <a:latin typeface="Times New Roman" panose="02020603050405020304" pitchFamily="18" charset="0"/>
                <a:ea typeface="Calibri" panose="020F0502020204030204" pitchFamily="34" charset="0"/>
                <a:cs typeface="Times New Roman" panose="02020603050405020304" pitchFamily="18" charset="0"/>
              </a:rPr>
              <a:t> 1: -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Nhan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tên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đẽ</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vừa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bộc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lộ</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trầm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trồ</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ngỡ</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ngàng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hào</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mộng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xứ</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Huế</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a:t>
            </a:r>
            <a:br>
              <a:rPr lang="en-US" sz="2800" kern="100" dirty="0">
                <a:latin typeface="Times New Roman" panose="02020603050405020304" pitchFamily="18" charset="0"/>
                <a:ea typeface="Calibri" panose="020F0502020204030204" pitchFamily="34" charset="0"/>
                <a:cs typeface="Times New Roman" panose="02020603050405020304" pitchFamily="18" charset="0"/>
              </a:rPr>
            </a:br>
            <a:r>
              <a:rPr lang="en-US" sz="2800" b="1" i="1" kern="100" dirty="0">
                <a:latin typeface="Times New Roman" panose="02020603050405020304" pitchFamily="18" charset="0"/>
                <a:ea typeface="Calibri" panose="020F0502020204030204" pitchFamily="34" charset="0"/>
                <a:cs typeface="Times New Roman" panose="02020603050405020304" pitchFamily="18" charset="0"/>
              </a:rPr>
              <a:t>b. </a:t>
            </a:r>
            <a:r>
              <a:rPr lang="en-US" sz="2800" b="1" i="1" kern="100" dirty="0" err="1">
                <a:latin typeface="Times New Roman" panose="02020603050405020304" pitchFamily="18" charset="0"/>
                <a:ea typeface="Calibri" panose="020F0502020204030204" pitchFamily="34" charset="0"/>
                <a:cs typeface="Times New Roman" panose="02020603050405020304" pitchFamily="18" charset="0"/>
              </a:rPr>
              <a:t>Bố</a:t>
            </a:r>
            <a:r>
              <a:rPr lang="en-US" sz="2800" b="1"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i="1" kern="100" dirty="0" err="1">
                <a:latin typeface="Times New Roman" panose="02020603050405020304" pitchFamily="18" charset="0"/>
                <a:ea typeface="Calibri" panose="020F0502020204030204" pitchFamily="34" charset="0"/>
                <a:cs typeface="Times New Roman" panose="02020603050405020304" pitchFamily="18" charset="0"/>
              </a:rPr>
              <a:t>cục</a:t>
            </a:r>
            <a:r>
              <a:rPr lang="en-US" sz="2800" b="1"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i="1" kern="100" dirty="0" err="1">
                <a:latin typeface="Times New Roman" panose="02020603050405020304" pitchFamily="18" charset="0"/>
                <a:ea typeface="Calibri" panose="020F0502020204030204" pitchFamily="34" charset="0"/>
                <a:cs typeface="Times New Roman" panose="02020603050405020304" pitchFamily="18" charset="0"/>
              </a:rPr>
              <a:t>ba</a:t>
            </a:r>
            <a:r>
              <a:rPr lang="en-US" sz="2800" b="1"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i="1" kern="1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b="1" i="1" kern="100" dirty="0">
                <a:latin typeface="Times New Roman" panose="02020603050405020304" pitchFamily="18" charset="0"/>
                <a:ea typeface="Calibri" panose="020F0502020204030204" pitchFamily="34" charset="0"/>
                <a:cs typeface="Times New Roman" panose="02020603050405020304" pitchFamily="18" charset="0"/>
              </a:rPr>
              <a:t>)</a:t>
            </a:r>
            <a:br>
              <a:rPr lang="en-US" sz="2800" kern="100" dirty="0">
                <a:latin typeface="Times New Roman" panose="02020603050405020304" pitchFamily="18" charset="0"/>
                <a:ea typeface="Calibri" panose="020F0502020204030204" pitchFamily="34" charset="0"/>
                <a:cs typeface="Times New Roman" panose="02020603050405020304" pitchFamily="18" charset="0"/>
              </a:rPr>
            </a:b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1: “</a:t>
            </a:r>
            <a:r>
              <a:rPr lang="en-US" sz="2800" i="1" kern="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8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a:t>
            </a:r>
            <a:r>
              <a:rPr lang="en-US" sz="2800" i="1" kern="1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8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28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latin typeface="Times New Roman" panose="02020603050405020304" pitchFamily="18" charset="0"/>
                <a:ea typeface="Calibri" panose="020F0502020204030204" pitchFamily="34" charset="0"/>
                <a:cs typeface="Times New Roman" panose="02020603050405020304" pitchFamily="18" charset="0"/>
              </a:rPr>
              <a:t>núi</a:t>
            </a:r>
            <a:r>
              <a:rPr lang="en-US" sz="2800" i="1" kern="100" dirty="0">
                <a:latin typeface="Times New Roman" panose="02020603050405020304" pitchFamily="18" charset="0"/>
                <a:ea typeface="Calibri" panose="020F0502020204030204" pitchFamily="34" charset="0"/>
                <a:cs typeface="Times New Roman" panose="02020603050405020304" pitchFamily="18" charset="0"/>
              </a:rPr>
              <a:t> Kim </a:t>
            </a:r>
            <a:r>
              <a:rPr lang="en-US" sz="2800" i="1" kern="100" dirty="0" err="1">
                <a:latin typeface="Times New Roman" panose="02020603050405020304" pitchFamily="18" charset="0"/>
                <a:ea typeface="Calibri" panose="020F0502020204030204" pitchFamily="34" charset="0"/>
                <a:cs typeface="Times New Roman" panose="02020603050405020304" pitchFamily="18" charset="0"/>
              </a:rPr>
              <a:t>Phụng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thượng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dãy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Sơn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a:t>
            </a:r>
            <a:br>
              <a:rPr lang="en-US" sz="2800" kern="100" dirty="0">
                <a:latin typeface="Times New Roman" panose="02020603050405020304" pitchFamily="18" charset="0"/>
                <a:ea typeface="Calibri" panose="020F0502020204030204" pitchFamily="34" charset="0"/>
                <a:cs typeface="Times New Roman" panose="02020603050405020304" pitchFamily="18" charset="0"/>
              </a:rPr>
            </a:b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2: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8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latin typeface="Times New Roman" panose="02020603050405020304" pitchFamily="18" charset="0"/>
                <a:ea typeface="Calibri" panose="020F0502020204030204" pitchFamily="34" charset="0"/>
                <a:cs typeface="Times New Roman" panose="02020603050405020304" pitchFamily="18" charset="0"/>
              </a:rPr>
              <a:t>kỷ</a:t>
            </a:r>
            <a:r>
              <a:rPr lang="en-US" sz="2800" i="1" kern="100" dirty="0">
                <a:latin typeface="Times New Roman" panose="02020603050405020304" pitchFamily="18" charset="0"/>
                <a:ea typeface="Calibri" panose="020F0502020204030204" pitchFamily="34" charset="0"/>
                <a:cs typeface="Times New Roman" panose="02020603050405020304" pitchFamily="18" charset="0"/>
              </a:rPr>
              <a:t> … </a:t>
            </a:r>
            <a:r>
              <a:rPr lang="en-US" sz="2800" i="1" kern="100" dirty="0" err="1">
                <a:latin typeface="Times New Roman" panose="02020603050405020304" pitchFamily="18" charset="0"/>
                <a:ea typeface="Calibri" panose="020F0502020204030204" pitchFamily="34" charset="0"/>
                <a:cs typeface="Times New Roman" panose="02020603050405020304" pitchFamily="18" charset="0"/>
              </a:rPr>
              <a:t>quê</a:t>
            </a:r>
            <a:r>
              <a:rPr lang="en-US" sz="28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8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latin typeface="Times New Roman" panose="02020603050405020304" pitchFamily="18" charset="0"/>
                <a:ea typeface="Calibri" panose="020F0502020204030204" pitchFamily="34" charset="0"/>
                <a:cs typeface="Times New Roman" panose="02020603050405020304" pitchFamily="18" charset="0"/>
              </a:rPr>
              <a:t>xứ</a:t>
            </a:r>
            <a:r>
              <a:rPr lang="en-US" sz="28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mối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Huế</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a:t>
            </a:r>
            <a:br>
              <a:rPr lang="en-US" sz="2800" kern="100" dirty="0">
                <a:latin typeface="Times New Roman" panose="02020603050405020304" pitchFamily="18" charset="0"/>
                <a:ea typeface="Calibri" panose="020F0502020204030204" pitchFamily="34" charset="0"/>
                <a:cs typeface="Times New Roman" panose="02020603050405020304" pitchFamily="18" charset="0"/>
              </a:rPr>
            </a:b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latin typeface="Times New Roman" panose="02020603050405020304" pitchFamily="18" charset="0"/>
                <a:ea typeface="Calibri" panose="020F0502020204030204" pitchFamily="34" charset="0"/>
                <a:cs typeface="Times New Roman" panose="02020603050405020304" pitchFamily="18" charset="0"/>
              </a:rPr>
              <a:t> 3: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Hiển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lịch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800" dirty="0">
                <a:latin typeface="Times New Roman" panose="02020603050405020304" pitchFamily="18" charset="0"/>
                <a:ea typeface="Calibri" panose="020F0502020204030204" pitchFamily="34" charset="0"/>
                <a:cs typeface="Times New Roman" panose="02020603050405020304" pitchFamily="18" charset="0"/>
              </a:rPr>
              <a:t> ca</a:t>
            </a:r>
            <a:endParaRPr sz="2800" b="1" i="1" dirty="0">
              <a:latin typeface="Times New Roman" panose="02020603050405020304" pitchFamily="18" charset="0"/>
              <a:cs typeface="Times New Roman" panose="02020603050405020304" pitchFamily="18" charset="0"/>
            </a:endParaRPr>
          </a:p>
        </p:txBody>
      </p:sp>
      <p:sp>
        <p:nvSpPr>
          <p:cNvPr id="4" name="Rectangle 3"/>
          <p:cNvSpPr/>
          <p:nvPr/>
        </p:nvSpPr>
        <p:spPr>
          <a:xfrm>
            <a:off x="0" y="4401879"/>
            <a:ext cx="180753" cy="119084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22"/>
                                        </p:tgtEl>
                                        <p:attrNameLst>
                                          <p:attrName>style.visibility</p:attrName>
                                        </p:attrNameLst>
                                      </p:cBhvr>
                                      <p:to>
                                        <p:strVal val="visible"/>
                                      </p:to>
                                    </p:set>
                                    <p:animEffect transition="in" filter="circle(in)">
                                      <p:cBhvr>
                                        <p:cTn id="7" dur="2000"/>
                                        <p:tgtEl>
                                          <p:spTgt spid="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Mania">
  <a:themeElements>
    <a:clrScheme name="Simple Light">
      <a:dk1>
        <a:srgbClr val="000000"/>
      </a:dk1>
      <a:lt1>
        <a:srgbClr val="FFFFFF"/>
      </a:lt1>
      <a:dk2>
        <a:srgbClr val="595959"/>
      </a:dk2>
      <a:lt2>
        <a:srgbClr val="434343"/>
      </a:lt2>
      <a:accent1>
        <a:srgbClr val="C8DCDA"/>
      </a:accent1>
      <a:accent2>
        <a:srgbClr val="DBE9E9"/>
      </a:accent2>
      <a:accent3>
        <a:srgbClr val="8EB1AD"/>
      </a:accent3>
      <a:accent4>
        <a:srgbClr val="F2F2F2"/>
      </a:accent4>
      <a:accent5>
        <a:srgbClr val="FFF2CB"/>
      </a:accent5>
      <a:accent6>
        <a:srgbClr val="D8D8D8"/>
      </a:accent6>
      <a:hlink>
        <a:srgbClr val="6F838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lidesMania">
  <a:themeElements>
    <a:clrScheme name="Simple Light">
      <a:dk1>
        <a:srgbClr val="000000"/>
      </a:dk1>
      <a:lt1>
        <a:srgbClr val="FFFFFF"/>
      </a:lt1>
      <a:dk2>
        <a:srgbClr val="595959"/>
      </a:dk2>
      <a:lt2>
        <a:srgbClr val="434343"/>
      </a:lt2>
      <a:accent1>
        <a:srgbClr val="C8DCDA"/>
      </a:accent1>
      <a:accent2>
        <a:srgbClr val="DBE9E9"/>
      </a:accent2>
      <a:accent3>
        <a:srgbClr val="8EB1AD"/>
      </a:accent3>
      <a:accent4>
        <a:srgbClr val="F2F2F2"/>
      </a:accent4>
      <a:accent5>
        <a:srgbClr val="FFF2CB"/>
      </a:accent5>
      <a:accent6>
        <a:srgbClr val="D8D8D8"/>
      </a:accent6>
      <a:hlink>
        <a:srgbClr val="6F838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9750</Words>
  <Application>WPS Presentation</Application>
  <PresentationFormat>Widescreen</PresentationFormat>
  <Paragraphs>77</Paragraphs>
  <Slides>23</Slides>
  <Notes>2</Notes>
  <HiddenSlides>0</HiddenSlides>
  <MMClips>0</MMClips>
  <ScaleCrop>false</ScaleCrop>
  <HeadingPairs>
    <vt:vector size="6" baseType="variant">
      <vt:variant>
        <vt:lpstr>已用的字体</vt:lpstr>
      </vt:variant>
      <vt:variant>
        <vt:i4>20</vt:i4>
      </vt:variant>
      <vt:variant>
        <vt:lpstr>主题</vt:lpstr>
      </vt:variant>
      <vt:variant>
        <vt:i4>3</vt:i4>
      </vt:variant>
      <vt:variant>
        <vt:lpstr>幻灯片标题</vt:lpstr>
      </vt:variant>
      <vt:variant>
        <vt:i4>23</vt:i4>
      </vt:variant>
    </vt:vector>
  </HeadingPairs>
  <TitlesOfParts>
    <vt:vector size="46" baseType="lpstr">
      <vt:lpstr>Arial</vt:lpstr>
      <vt:lpstr>SimSun</vt:lpstr>
      <vt:lpstr>Wingdings</vt:lpstr>
      <vt:lpstr>Barlow Semi Condensed SemiBold</vt:lpstr>
      <vt:lpstr>UTM Scriptina KT</vt:lpstr>
      <vt:lpstr>Barlow</vt:lpstr>
      <vt:lpstr>Arial</vt:lpstr>
      <vt:lpstr>Barlow Condensed</vt:lpstr>
      <vt:lpstr>Calibri</vt:lpstr>
      <vt:lpstr>SVN-Blog Script</vt:lpstr>
      <vt:lpstr>Script</vt:lpstr>
      <vt:lpstr>SVN-Saldina</vt:lpstr>
      <vt:lpstr>UTM Duepuntozero</vt:lpstr>
      <vt:lpstr>Times New Roman</vt:lpstr>
      <vt:lpstr>Calibri</vt:lpstr>
      <vt:lpstr>MS Mincho</vt:lpstr>
      <vt:lpstr>Microsoft YaHei</vt:lpstr>
      <vt:lpstr>Arial Unicode MS</vt:lpstr>
      <vt:lpstr>Calibri Light</vt:lpstr>
      <vt:lpstr>UTM Swiss Condensed</vt:lpstr>
      <vt:lpstr>Office Theme</vt:lpstr>
      <vt:lpstr>SlidesMania</vt:lpstr>
      <vt:lpstr>1_SlidesMania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Tác phẩm </vt:lpstr>
      <vt:lpstr>Câu 1: - Nhan đề vừa gợi hình dung về cái tên đẹp đẽ của dòng sông, vừa bộc lộ cảm xúc trầm trồ, ngỡ ngàng, tự hào về dòng sông thơ mộng xứ Huế. b. Bố cục (ba phần) - Đoạn 1: “Trong những dòng sông…dưới chân núi Kim Phụng”: Sông Hương vùng thượng nguồn là dòng chảy có mỗi quan hệ sâu sắc với dãy Trường Sơn. - Đoạn 2: Từ “Phải nhiều thế kỷ … quê hương xứ sở”: Sông Hương những mối quan hệ với kinh thành Huế. - Đoạn 3: “Hiển nhiên là sông Hương... cho dòng sông?”: Sông Hương trong mối quan hệ với lịch sử dân tộc, với cuộc đời và thi ca</vt:lpstr>
      <vt:lpstr>2.1. Sông Hương vùng thượng nguồn- quan hệ sâu sắc với dãy Trường Sơn Tên gốc: “A Pàng” → dòng sông tựa như “Đời người”, nó đã chở đầy phận người từ thuở giọt địa chất sinh ra (Sử thi buồn) =&gt; cảm xúc hướng nội. - “rầm rộ giữa bóng cây đại ngàn, mãnh liệt qua những ghềnh thác, cuộn xoáy như cơn lốc vào những đáy vực bí ẩn” → Sự mãnh liệt, hoang dại - “dịu dàng và say đắm giữa những dặm dài chói lọi màu đỏ của hoa đỗ quyên rừng” (màu sắc rực rỡ) → Vẻ đẹp dịu dàng, say đắm. - “như một cô gái Di-gan phóng khoáng và man dại” (nhân hoá), rừng già đã hun đúc một bản lĩnh gan dạ, một tâm hồn tự do và trong sáng; cũng chính rừng già đã chế ngự sức mạnh bản năng để khi ra khỏi rừng, nó mang “một sắc đẹp dịu dàng và trí tuệ, trở thành người mẹ phù sa”. </vt:lpstr>
      <vt:lpstr>=&gt;Sông Hương là “một bản trường ca của rừng già” với nhiều tiết tấu vừa hùng tráng, dữ dội. Nó mang vẻ đẹp của một sức sống vừa mãnh liệt, hoang dại; vừa dịu dàng, say đắm, đầy cá tính (nét riêng trong lối viết kí của tác giả). Đó cũng là tâm hồn sâu thẳm vừa sục sôi vừa đằm thắm của “thiếu nữ A Pàng”. * Nghệ thuật - Liên tưởng kì thú, xác đáng. - Ngôn từ gợi cảm. =&gt; Sức cuốn hút, hấp dẫn về một con sông mang linh hồn, sự sống.</vt:lpstr>
      <vt:lpstr>2.2. Sông Hương trong mối quan hệ với kinh thành Huế: “người tình mong đợi” a. Sông Hương chảy về đồng bằng và ngoại vi thành phố “người con gái đẹp nằm ngủ mơ màng” được “người tình mong đợi đến đánh thức”. - Giữa cánh đồng Châu Hoá đầy hoa dại: sông Hương là “cô gái đẹp nằm ngủ mơ màng”. - Ra khỏi vùng núi:  + Xuôi về đồng bằng: “như một cô gái Di-gan phóng khoáng và man dại” → như nàng tiên được đánh thức, sông Hương bỗng bừng lên sức trẻ và niềm khao khát tuổi thanh xuân.  + Đến ngoại vi thành phố: sông Hương vẫn đi trong dư vang của Trường Sơn… . Chân núi Ngọc Trản: sắc nước xanh thẳm… trôi đi giữa hai dãy đồi sừng sững như thành quách. . Vọng Cảnh, Tam Thai, Lựu Bảo: dòng sông mềm như tấm lụa… những mảng phản quang nhiều màu sắc trên nền trời tây nam thành phố, “sớm xanh, trưa vàng, chiều tím”… giấc ngủ nghìn năm của vua chúa được phong kín trong lòng những rừng thông u tịch và niềm kiêu hãnh âm u của những lăng tẩm đồ sộ lan toả khắp một vùng thượng lưu. </vt:lpstr>
      <vt:lpstr>=&gt;Vẻ đẹp dịu dàng, khi thì kiêu hãnh, bừng sáng, tươi tắn, trẻ trung ; khi thì trầm mặc như triết lí, như cổ thi.  Nghệ thuật - Kiến thức địa lí đã giúp tác giả miêu tả tỉ mỉ sông Hương với những khúc quanh và lưu vực của nó. - Kiến thức văn hoá, văn học tạo ấn tượng về vẻ đẹp trầm mặc. - Quan sát tinh tế và ngôn từ phong phú tạo ra câu văn đầy màu sắc tạo hình và ấn tượng. - Bút pháp tả và kể kết hợp nhuần nhuyễn và tài hoa tạo ra sự phối cảnh kì thú mà hài hoà giữa sông Hương với thiên nhiên xứ Huế.</vt:lpstr>
      <vt:lpstr>b. Sông Hương chảy vào thành phố: Sông Hương “tìm đúng đường về”. - Sông Hương vui tươi hẳn lên → gặp thành phố như đến với điểm hẹn tình yêu. - chiếc cầu trắng của thành phố in ngần trên nền trời, nhỏ nhắn như những vành trăng non. - uốn một cánh ung rất nhẹ sang đến Cồn Hến, đường cong làm cho dòng sông mềm hẳn đi, như một tiếng “vâng” không nói ra của tình yêu. - Chảy lặng lờ như điệu slow tình cảm dành riêng cho Huế. - ngập ngừng như muốn đi, muốn ở, chao nhẹ trên mặt nước như những vấn vương của một nỗi lòng. =&gt;  Sông Hương êm dịu, mềm mại, chậm rãi, ngập ngừng như có “những vấn vương của một nỗi lòng” không nỡ rời xa thành phố. - trăm nghìn ánh hoa đăng bồng bềnh vào những đêm hội rằm thánh Bảy→ vẻ đẹp lộng lẫy. - như sực nhớ một điều gì chưa kịp nói, nó đột ngột đổi dòng, rẽ ngoặt sang hướng đông tây để gặp lại thành phố lần cuối … nỗi vương vấn cả một chút lẳng lơ kín đáo của tình yêu → phát hiện độc đáo.  </vt:lpstr>
      <vt:lpstr>Tóm lại, sông Hương như một cô gái Huế tài hoa, dịu dàng mà sâu sắc; đa tình mà kín đáo; lẳng lơ nhưng rất mực chung tình, khoé trang điểm mà không loè loẹt như cô dâu Huế ngày xưa trong sắc áo điều lục. * Nghệ thuật - Hình ảnh ấn tượng, cảm nhận tinh tế, liên tưởng so sánh bất ngờ lí thú → tình yêu say đắm con sông đã làm cho ngòi bút tác giả thăng hoa. Đó là những nét bút dịu dàng, tình tứ, đắm đuối. - Cảm nhận sông Hương với nhiều góc độ: con mắt hội hoạ (sông Hương với những đường nét tinh tế làm nên vẻ đẹp cổ kính của cố đô), cảm nhận âm nhạc (điệu slow chậm rãi, sâu lắng, trữ tình; tiếng đàn của Kiều), cái nhìn đắm say của một trái tim đa tình (sông Hường là người tình dịu dàng và chung thuỷ).</vt:lpstr>
      <vt:lpstr>2.3. Sông Hương trong mối quan hệ với lịch sử dân tộc, với cuộc đời và thi ca a. Với lịch sử dân tộc - Dòng sông biên thuỳ xa xôi của đất nước các vua Hùng. - Dòng Linh Giang (dòng sông thiêng) trong sách Dư địa chí của Nguyễn Trãi. - Dòng sông viễn châu đã chiến đấu oanh liệt bảo vệ biên giới phía nam của Tổ quốc Đại Việt qua những thế kỉ trung đại. - Nó vẻ vang soi bóng kinh thành Phú Xuân của người anh hùng Nguyễn Huệ. - Nó sống hết lịch sử bi tráng của thế kỉ XIX với máu của những cuộc khởi nghĩa. - Nó đi vào thời đại Cách mạng tháng Tám bằng những chiến công rung chuyển.  =&gt; Sông Hương mang vẻ đẹp của một bản hùng ca ghi dấu những thế kỉ vinh quang từ thời vua Hùng dựng nước đến Cách mạng tháng Tám thàng công.  </vt:lpstr>
      <vt:lpstr>b. Sông Hương với cuộc đời và thi ca: - Với cuộc đời:+ Sông Hương là nhân chứng nhẫn nại và kiên cường qua những thăng trầm của cuộc đời. + Khi nghe lời kêu gọi, nó biết cách tự hiến mình làm một chiến công, để rồi nó trở về với cuộc sống đời thường, làm một người con gái dịu dàng của đất nước → dòng sông mang vẻ đẹp giản dị mà khác thường. - Với thi ca: + “Dòng sông trắng – lá cây xanh” trong cái nhìn tinh tế của  Tản Đà. + Là vẻ đẹp hùng tráng “như kiến dựng trời xanh” trong thơ Cao Bá Quát. + Nỗi quan hoài vạn cổ vạn cổ với bóng chiều bảng lảng trong thơ Bà Huyện Thanh Quan. + Nó đột khởi thành sức mạnh phục sinh của tâm hồn trong thơ Tố Hữu.  =&gt; Dòng sông “ không bao giờ tự lặp lại mình trong cảm hứng của các nghệ sĩ”. </vt:lpstr>
      <vt:lpstr>Câu 3: Qua việc khắc họa hình tượng sông Hương, nhà văn thể hiện tình cảm gắn bó, yêu mến, trân trọng và tự hào với quê hương, xứ sở.</vt:lpstr>
      <vt:lpstr>Câu 4: HS lí giải được đặc trưng chung cuả thể tùy bút, và nét riêng, độc đáo của tùy bút Hoàng Phủ Ngọc Tường: * Cái tôi độc đáo thể hiện: -Ở sự tài hoa, cẩn trọng kì công khi miêu tả vẻ đẹp sông hương (uyên bác, có vốn hiểu biết sâu sắc về sông Hương từ nguồn gốc, tên gọi, lịch sử, địa lý…) và tình yêu say đắm với quê hương xứ sở. - Kết hợp tự sự và trữ tình thể hiện tình yêu mến, tự hào của tác giả với dòng sông Hương thơ mộng quê mình. -Ngôn ngữ giàu chất thơ khiến BV văn xuôi đẹp như một bài thơ bởi nhịp điệu, hình ảnh và cảm xúc. </vt:lpstr>
      <vt:lpstr>Câu 5: -Thông điệp mà người viết gửi gắm là niềm tự hào và tình yêu tha thiết đối với quê hương, đát nước. - E hiểu được giá trị văn hóa vật thể (cảnh quan thiên nhie, hiện vật, vùng đất…) văn hóa tinh thần giàu có, nhiều tiềm năng (thi ca, âm nhạc, lịch sử, du lịch…) và vẻ đẹp con người ở vùng đất cổ kính của đát nước. </vt:lpstr>
      <vt:lpstr>Câu 6: - Để khám phá vẻ đẹp của cảnh sắc thiên nhiên quê hương, nghười viết cần kết hợp giữa quan sát và cảm nhận, huy động trí tuệ và cảm xúc: khám phá vẻ đẹp từ nhiều phương diện: không gian và thời gian, lịch sử và văn hóa.</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10</cp:lastModifiedBy>
  <cp:revision>92</cp:revision>
  <dcterms:created xsi:type="dcterms:W3CDTF">2022-11-23T10:32:00Z</dcterms:created>
  <dcterms:modified xsi:type="dcterms:W3CDTF">2023-08-14T00:32:28Z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FCEDD8C972814D4DBB249F36EE1641A5</vt:lpwstr>
  </property>
  <property fmtid="{D5CDD505-2E9C-101B-9397-08002B2CF9AE}" pid="3" name="KSOProductBuildVer">
    <vt:lpwstr>1033-11.2.0.11537</vt:lpwstr>
  </property>
</Properties>
</file>