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737"/>
  </p:normalViewPr>
  <p:slideViewPr>
    <p:cSldViewPr snapToGrid="0" snapToObjects="1">
      <p:cViewPr>
        <p:scale>
          <a:sx n="93" d="100"/>
          <a:sy n="93" d="100"/>
        </p:scale>
        <p:origin x="-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384B-428E-204D-B0C6-7715256756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0F6BB-EC39-0242-BC10-4B306062C76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572296"/>
            <a:ext cx="6096000" cy="12675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8579" y="1952884"/>
            <a:ext cx="6096000" cy="7135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Một số tri thức về thể loại tuỳ bút, tản văn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(sgk)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579" y="2779475"/>
            <a:ext cx="6096000" cy="7552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Hoạt động đọc văn bản: Thương nhớ mùa xuân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Trước khi đọc văn bản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1375" y="3647744"/>
            <a:ext cx="2033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Nhà văn Vũ Bằng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8579" y="3997808"/>
            <a:ext cx="2081980" cy="423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Đọc văn bản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0400" y="45374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 thiệu trực tiếp về mùa xuân, về tháng Giêng. Bộc lộ trực tiếp tình cảm, cảm xúc mà không hề e ngại.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341" y="2454811"/>
            <a:ext cx="958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chèo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xóm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huê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18341" y="4193233"/>
            <a:ext cx="95864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522080"/>
            <a:ext cx="6096000" cy="95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341" y="1761867"/>
            <a:ext cx="2081980" cy="423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Đọc văn bản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0101" y="2717121"/>
            <a:ext cx="95864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sủa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say, say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522080"/>
            <a:ext cx="6096000" cy="95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341" y="1761867"/>
            <a:ext cx="2081980" cy="423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Đọc văn bản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341" y="4837014"/>
            <a:ext cx="9325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xoan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bong...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52" y="2578860"/>
            <a:ext cx="93250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...non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...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thẹn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→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Giêng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thẹn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thùng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522080"/>
            <a:ext cx="6096000" cy="95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341" y="1761867"/>
            <a:ext cx="2081980" cy="423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Đọc văn bản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4114" y="1966804"/>
            <a:ext cx="8608250" cy="1267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 Sau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7857" y="3411021"/>
            <a:ext cx="88807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luyến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mùa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mùa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 Theo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logic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44114" y="5896036"/>
            <a:ext cx="8608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522080"/>
            <a:ext cx="6096000" cy="95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7017" y="2731810"/>
            <a:ext cx="80079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tùy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Vũ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chi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,..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27017" y="4145250"/>
            <a:ext cx="80079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3665" marR="8890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Ới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572296"/>
            <a:ext cx="6096000" cy="12675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7017" y="2093135"/>
            <a:ext cx="2793714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 Sau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2146" y="2221967"/>
            <a:ext cx="6691745" cy="342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b="1" dirty="0">
                <a:latin typeface="+mj-lt"/>
                <a:ea typeface="Times New Roman" panose="02020603050405020304" pitchFamily="18" charset="0"/>
              </a:rPr>
              <a:t>2.4. Khái quát đặc điểm thể loại thông qua văn bản và rút ra cách/kinh nghiệm đọc.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– Khi đọc văn bản tuỳ bút, các em cần chú ý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+ Văn bản viết về đề tài gì? Cái “tôi” trữ tinh thể hiện tình cảm, cảm xúc như thế nào?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+ Kết cấu của văn bản được tổ chức theo lô gích nào? Những chi tiết nào của văn bản gây ấn tượng đối với người đọc?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13665" marR="8890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dirty="0">
                <a:latin typeface="+mj-lt"/>
                <a:ea typeface="Times New Roman" panose="02020603050405020304" pitchFamily="18" charset="0"/>
              </a:rPr>
              <a:t>+ Ngôn ngữ giàu chất thơ của văn bản được thể hiện như thế nào?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cập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hoá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bàn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?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2146" y="289423"/>
            <a:ext cx="6096000" cy="12675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PHẦN ĐỌC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Tiết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1,2</a:t>
            </a:r>
            <a:r>
              <a:rPr lang="en-US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: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 MÙA XUÂN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16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4343</Words>
  <Application>WPS Presentation</Application>
  <PresentationFormat>Widescreen</PresentationFormat>
  <Paragraphs>108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Yu Mincho</vt:lpstr>
      <vt:lpstr>Yu Gothic UI Semilight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Dzung Vo</dc:creator>
  <cp:lastModifiedBy>Windows 10</cp:lastModifiedBy>
  <cp:revision>5</cp:revision>
  <dcterms:created xsi:type="dcterms:W3CDTF">2023-08-13T14:36:00Z</dcterms:created>
  <dcterms:modified xsi:type="dcterms:W3CDTF">2023-08-14T01:23:10Z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239788B494394EACA5394E539AABA76C</vt:lpwstr>
  </property>
  <property fmtid="{D5CDD505-2E9C-101B-9397-08002B2CF9AE}" pid="3" name="KSOProductBuildVer">
    <vt:lpwstr>1033-11.2.0.11537</vt:lpwstr>
  </property>
</Properties>
</file>