
<file path=[Content_Types].xml><?xml version="1.0" encoding="utf-8"?>
<Types xmlns="http://schemas.openxmlformats.org/package/2006/content-types">
  <Default Extension="tmp" ContentType="image/pn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11" r:id="rId4"/>
    <p:sldMasterId id="2147483725" r:id="rId5"/>
    <p:sldMasterId id="2147483738" r:id="rId6"/>
    <p:sldMasterId id="2147483752" r:id="rId7"/>
    <p:sldMasterId id="2147483764" r:id="rId8"/>
    <p:sldMasterId id="2147483789" r:id="rId9"/>
  </p:sldMasterIdLst>
  <p:notesMasterIdLst>
    <p:notesMasterId r:id="rId47"/>
  </p:notesMasterIdLst>
  <p:sldIdLst>
    <p:sldId id="360" r:id="rId10"/>
    <p:sldId id="336" r:id="rId11"/>
    <p:sldId id="260" r:id="rId12"/>
    <p:sldId id="387" r:id="rId13"/>
    <p:sldId id="373" r:id="rId14"/>
    <p:sldId id="388" r:id="rId15"/>
    <p:sldId id="359" r:id="rId16"/>
    <p:sldId id="265" r:id="rId17"/>
    <p:sldId id="270" r:id="rId18"/>
    <p:sldId id="375" r:id="rId19"/>
    <p:sldId id="392" r:id="rId20"/>
    <p:sldId id="346" r:id="rId21"/>
    <p:sldId id="403" r:id="rId22"/>
    <p:sldId id="381" r:id="rId23"/>
    <p:sldId id="401" r:id="rId24"/>
    <p:sldId id="395" r:id="rId25"/>
    <p:sldId id="402" r:id="rId26"/>
    <p:sldId id="383" r:id="rId27"/>
    <p:sldId id="300" r:id="rId28"/>
    <p:sldId id="397" r:id="rId29"/>
    <p:sldId id="376" r:id="rId30"/>
    <p:sldId id="386" r:id="rId31"/>
    <p:sldId id="398" r:id="rId32"/>
    <p:sldId id="404" r:id="rId33"/>
    <p:sldId id="405" r:id="rId34"/>
    <p:sldId id="361" r:id="rId35"/>
    <p:sldId id="399" r:id="rId36"/>
    <p:sldId id="364" r:id="rId37"/>
    <p:sldId id="363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37" autoAdjust="0"/>
    <p:restoredTop sz="94660"/>
  </p:normalViewPr>
  <p:slideViewPr>
    <p:cSldViewPr snapToGrid="0">
      <p:cViewPr>
        <p:scale>
          <a:sx n="50" d="100"/>
          <a:sy n="50" d="100"/>
        </p:scale>
        <p:origin x="640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B21E6-35C2-49EC-91E7-AB4D08A9FDAA}" type="datetimeFigureOut">
              <a:rPr lang="en-US" smtClean="0"/>
              <a:t>09/08/2023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44E9A-21E1-4E46-8CD0-4A3101AF5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Cheery Blossom</a:t>
            </a:r>
          </a:p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="https://www.freepik.com/free-photos-vectors/banner"&gt;Banner vector created by </a:t>
            </a:r>
            <a:r>
              <a:rPr lang="en-US" dirty="0" err="1"/>
              <a:t>freepik</a:t>
            </a:r>
            <a:r>
              <a:rPr lang="en-US" dirty="0"/>
              <a:t> - www.freepik.com&lt;/a&gt;</a:t>
            </a:r>
          </a:p>
          <a:p>
            <a:endParaRPr lang="en-US" dirty="0"/>
          </a:p>
          <a:p>
            <a:r>
              <a:rPr lang="en-US" dirty="0"/>
              <a:t>Cat</a:t>
            </a:r>
          </a:p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="https://www.freepik.com/free-photos-vectors/business"&gt;Business vector created by </a:t>
            </a:r>
            <a:r>
              <a:rPr lang="en-US" dirty="0" err="1"/>
              <a:t>pikisuperstar</a:t>
            </a:r>
            <a:r>
              <a:rPr lang="en-US" dirty="0"/>
              <a:t> - www.freepik.com&lt;/a&gt;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9BE26-7BFD-4BFA-84F3-A0022CEA4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6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="http://www.freepik.com"&gt;Designed by </a:t>
            </a:r>
            <a:r>
              <a:rPr lang="en-US" dirty="0" err="1"/>
              <a:t>pikisuperstar</a:t>
            </a:r>
            <a:r>
              <a:rPr lang="en-US" dirty="0"/>
              <a:t> / </a:t>
            </a:r>
            <a:r>
              <a:rPr lang="en-US" dirty="0" err="1"/>
              <a:t>Freepik</a:t>
            </a:r>
            <a:r>
              <a:rPr lang="en-US" dirty="0"/>
              <a:t>&lt;/a&gt;</a:t>
            </a:r>
          </a:p>
          <a:p>
            <a:endParaRPr lang="en-US" dirty="0"/>
          </a:p>
          <a:p>
            <a:r>
              <a:rPr lang="en-US" dirty="0"/>
              <a:t>Fish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="https://www.freepik.com/free-photos-vectors/flower"&gt;Flower vector created by </a:t>
            </a:r>
            <a:r>
              <a:rPr lang="en-US" dirty="0" err="1"/>
              <a:t>macrovector</a:t>
            </a:r>
            <a:r>
              <a:rPr lang="en-US" dirty="0"/>
              <a:t> - www.freepik.com&lt;/a&gt;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Cheery Blossom </a:t>
            </a:r>
          </a:p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="https://www.freepik.com/free-photos-vectors/banner"&gt;Banner vector created by </a:t>
            </a:r>
            <a:r>
              <a:rPr lang="en-US" dirty="0" err="1"/>
              <a:t>freepik</a:t>
            </a:r>
            <a:r>
              <a:rPr lang="en-US" dirty="0"/>
              <a:t> - www.freepik.com&lt;/a&gt;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19BE26-7BFD-4BFA-84F3-A0022CEA4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7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5B4852-8F83-454C-BA67-3B39E6F5A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DB869CA-890B-4C8C-A526-C063775F2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6C6F8C-B08D-4BF2-BE21-014DE617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BFB190-3292-472B-A347-9E253C12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C9B255F-DBCC-470F-AEE7-4520E5CD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8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900522-C2BD-4E04-A464-140555B7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88BA4A-A7A3-4982-A4EC-7025C7C18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B2B168-1B51-4E47-8C86-632413D6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4E34A2-959F-4909-A7A3-011B071B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A152E2-4F38-4143-A3DA-1FB3C46A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624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345BA-9A90-4D0D-A6F6-CBA890D8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671AB-75C6-469B-A5AE-333BEF5A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7C706-5AB3-4C15-89AF-D8B376D2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567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8E12-18EC-455C-87EF-33D09067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5459-AF19-4BB4-8E30-76A82F44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C8FEE-96C7-48E7-A855-7D75B1D8F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4CA68-128B-45BC-A91A-53578F6F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82AF1-BDC3-4F57-90C9-645FBC77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36F59-8403-4A2F-B1D4-459D1640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564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2F53-1E1F-4C49-8679-C4C192B1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EA9A9-336C-4C9E-80E1-E5A41C12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5DAA6-4F99-4E6C-BAD2-50D4BEF74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808F5-4F99-40C6-9DEB-BB191C32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3E38-9E04-45B0-BB8D-FA25560E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D559D-ED16-42F3-873C-4BCB6697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4771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648F-4795-4259-8FA0-3396D437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CA007-41CF-4EDC-88DA-7E50B38EE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A60A-5EA5-4A5D-B9EF-418E9A6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56E0E-AA94-43F6-A3D3-3CD7B6D8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63EED-CFDA-4FB7-A888-A87D2425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2086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D0FD4-9F14-4092-96BD-3842CEDD5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9B8ED-1A01-4084-8FC4-A069D47ED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7FE3-BE46-4BBE-9FC7-F8120D79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663D5-DC6E-40D0-9FB9-06C31649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BC2B-6701-4201-A182-B5395C0F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0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597770-7D28-4A2F-9ABF-9E7BAAFB3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B067EFA-C21E-401D-8F9A-09207AED8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6AD642-A7B7-4624-8E84-89AB11F9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B25E51-9F61-4FE3-A4BE-2B7BEFA9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B4AE49-56EA-4451-84C8-B62DC510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2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380AA-3A83-4198-9B7D-1289343B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42FDB-F580-40E3-A470-623489F1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6CB1-83ED-469A-BEE5-96589928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26720-8096-4717-B02F-B7166172DF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28940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1CCD3-E8A0-4970-B843-0896B9DF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C245E-C380-498E-B2A9-34EA55F4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056EB-3239-4699-9F2A-DFD47391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99DDA-2CEA-4BFA-8FB5-0049FF5962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5696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6506-642E-4566-B3AF-E6852F2A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5B98D-654F-4A55-B69D-B448DA15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18E9A-F7C1-480E-B3B9-276BC5AB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2D1F1-106B-49A6-8D0B-F6A8F5AD97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945775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B1308A-0888-4E35-977C-63E50692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CB1E28-6D77-429A-8620-F1D0F862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24B6FD-DF1E-428E-8F60-22943008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F8035-8F61-4D87-8325-5636FE0152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6094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79F0AD-E5E6-4EF7-8F1A-D80D9A7A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D825E4-6711-4932-988D-8534C4BD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A7ACC1-91A4-4B43-82AD-D74E3CCD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3FA-B016-4CB0-95D6-BB2DDEBD22F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3644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8B2E14-C684-4982-84E7-EB7249D1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971272-9941-4589-9CD2-30F2E736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D3B6CB-93C6-4248-8083-F2C0F840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0322-D2F2-4330-8E83-1CD75EBB75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430105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246C7E-9FA8-46B2-AD93-C0ADCEFE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26F72A-B21B-4920-8B70-50F38258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7BE819-2129-47AA-8BFD-FC27521D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AD76C-9F25-428E-B58C-144261DCB2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4946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33C81-5544-41D3-8C3C-E86B54C87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517798-4DCE-4BE5-9C5C-35CAF9CB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A6C938-E99B-4652-B46E-DE08A1E4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875C-9092-48D9-ABA4-AF866CA1A5A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57344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32A307-8F94-4681-AEBD-F300DE1E2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E2A835D-4427-4CC4-9D5F-F04419358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210225-D30D-4D7D-AB51-4BE72604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0C5E96D-521C-4C1E-AC60-292E75BA3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C294C9-DE15-436A-91DD-C5C2B122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261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4B4AA0-946C-4DAB-8218-5D257F8C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37788D-A36F-41B7-8990-7110EDF3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33D47-3840-4398-9291-63F43784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AC92D-6CA8-4763-88D8-D4FEA3809C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19892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86F1E-6BBC-4E95-93FC-FC73ABDF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FEA00-1855-4E64-BB1C-F0B0C4A3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3487E-1D67-4AA7-AF86-1A8300FB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5CC88-8BE5-4463-B759-02D894D31C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31003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E246-661C-42EF-AE53-F28E7789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DFDCF-09DA-4A48-9EF0-1BFF8410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F0E1-8395-434A-BC14-4F13E486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A00AC-0650-4F2B-AE31-1F98DB327D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4465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30BE5-3C1C-4705-B2FF-754272563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6EC65-F11D-4F8B-B653-CCE0A35E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BE6ED-90D1-4747-B1A4-2C524EF6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2CD3C-7A51-4030-B9B0-FCFFCBE797E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337185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CE61A-B680-4949-BC76-A49292BF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863E9-3E06-4B0B-BF77-54E06333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7DF4E-CBD3-468A-BEC1-1B03429A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B0B4B-989C-4338-829F-3797CE2517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29170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36FD-5038-44A4-84E0-98CB3DC78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ADA14-A2A8-43BC-B8FA-45EAAB6A5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90A1-C473-4C9B-9DAD-FA8F08102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93991-066A-40F9-94D6-EE2F51B1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238F6-B480-42B1-B598-EA8827D4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681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4135-0641-49F7-98EB-A947B2F11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2BAB-BAFB-4DC5-9D16-138EAAB8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D4190-C018-4D87-AC57-161F9FE1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8CC03-63DD-4D43-8965-7DA76A62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F113B-9495-4B0C-BDE9-B70612BC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78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F38A-C5F4-4082-B71A-6290FA44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CAD73-B7B1-4BDF-A67F-69A15E9D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89FE-381D-42E0-A9FC-CF748541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444BC-BBD5-4683-8A85-710F992E8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07B50-AAC3-4566-85D4-E0B8E7B6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83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CFA6-6E46-481E-B066-CB7773F2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2DE55-8756-49BA-B8A4-B1E38441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7BA12-B1FC-46D7-93C8-46EF6D2D5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3ACAA-0DAE-45FA-869F-E6E31DCF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0BB6D-CDCC-463E-BB0E-37CF2C66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F8C96-A4A6-4796-A6CA-0D73AF4F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687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9D5F-B10D-455E-A86A-DD9401E3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00C70-5686-4D52-8D52-F3347976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1A50A-5631-4369-86C7-AF3FCDD35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29E6AA-A405-4AF6-9DA2-5D596B4C2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9C56D-33DB-4B43-B5C5-21362A8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A69E6-09F8-4900-8134-6E3BC901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5CE42-6561-49E2-B29C-DBBD2CC3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39AE80-61F1-4AFA-9DDC-36774A4B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1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BA98A9-48D7-400D-8B4D-591E0592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0B18924-E19F-45DD-84B8-C2293CDE2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23756E-DA2D-4F24-88C6-499CAF81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FA6ADD-539F-46B0-99AB-A3187043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370BD0-9E42-4C26-A5BE-CF5FFA8B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234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B90B-1163-4EF6-BAC5-A5C88E92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89883-F901-4D90-9826-3EE8F95D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3897C-1404-4FDB-9126-63917DF5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5149C-E327-4207-92E8-D41E8CE3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57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2F868-68C4-4DE0-81C8-2B062828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B707A-8044-444E-8174-75F248E55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7C9AE-D98C-40B9-9E2A-86DBFDB9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6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7DD3D-6EC5-4EE6-8C80-79874094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395EC-7DBE-4C2A-928A-6D08205B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A2EC2-636C-4BD8-8897-F1D7F7039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2C631-6D4F-4A28-B6DE-5E2E4C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9EDA1-632A-4B58-A979-DBE1E425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77917-DE73-4758-9CF2-5E015A43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274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D1DE-115C-4EB4-ACEA-B4377614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69206-6DB5-4669-B315-B7900807B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BAAB0-E26D-47DA-A279-C344D9C6D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7753C-60E1-42BB-B269-978C5436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9AF92-43B7-438B-AE96-28CEB026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EA950-5095-4D65-8B53-D95E4DC0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64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4238-9A27-48A7-AA70-69A9500D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FC2AD-4629-4A5F-88D6-A9E5C4E89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DF5C3-DF28-4F74-82E2-79219DD6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6510A-0403-4858-AB80-D537E6F9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5EB75-4378-4F0E-AF33-5FD8FBFA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6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12F87-0E5C-4EA0-A046-45DC80658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988F2-5B17-4E1D-AA8A-569C62B28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0819B-CACC-45D3-BBA6-DE1B87E8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0A018-9159-45F8-BF09-4156D6B6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09EC3-7A40-4445-B3F8-FD05BAEC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39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74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51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72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5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259A7C-A090-4AF0-A09B-6118B6D1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5FDFA5-6D42-4282-A1E2-E64C2C48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C1992-9432-4DCE-8590-3A99B7B14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352B377-8004-4C1C-8D31-6F592967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841548-C295-475E-B954-F5FE6DF35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A008A6-7A46-4046-AC04-70947B72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885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79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4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88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459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44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23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64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ên đề và 4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55DC28-5902-4FD5-97CA-23EDD8A5EE5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A12E5F-DA48-43EC-B397-9373CBA96B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8AAE59-9B87-4452-BECE-49EF4F86D6B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594C743-151A-4D23-91A3-9F6135ABC14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E9BBA90-01D1-4D03-9FA6-0F59776DA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5934230-5D2A-4176-B4C6-9C9C221F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569EA-464C-4FA8-A611-5C508D29ED13}" type="datetime1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0F63A74-E7F0-447E-8D1B-61B99EE8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739B132-7803-4A0D-9033-8BA9B3F6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13BDC-53B9-47B2-ACAF-9BE5397B20E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736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5EC72-9639-4D9E-925C-6BF72F08B1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E0974-DF85-4B79-9211-D312A8FDE96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8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352649-56DF-4A08-A9D8-FEAA6929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E25863-6CF8-4011-BB05-C89F4748F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D79629-E969-40F6-8510-8DD8DB9F0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922EEF2-2FCD-4124-961B-510188EC7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10099E5-5D04-465F-80AB-F1E4CBC61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ADAD4E-ACDC-416C-AE58-6238ECD2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10AC0D3-E1F7-4AA4-BA07-5D8D26A9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896B7F-2B85-4414-BEBA-81B498D0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85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EA66E-693C-43ED-941B-0F35DC4C90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54B1A-ED3B-460A-92F6-EC5B8EC909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27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85CCB3-0A8C-43C7-9BE0-EDC0A28A91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A40CD-2F06-452E-83D0-D1A3680932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64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C40B23-83CB-46F8-810E-EF766422AC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478E0-06FF-4997-9BF8-9DF07DCDAA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85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9A400-7143-4DE9-9413-DEF9B15AF1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E5B49-95F5-4771-A4DF-DAE5E57EAB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19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7A835-9E95-4591-8DA3-47716E57C5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09152-D9F9-46C8-A87F-F37D8F35B8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52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201E3-D377-4F3E-A38E-28211A7F465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5A72FB-9D05-465D-AA07-C8AF4E3662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3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3D922-F40A-4879-87F8-FF577D7B14E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361A2-DD51-4153-B048-41957B3A06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77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15392-5362-4F4C-A983-95F63236A30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049AA3-D3CD-4E91-8BA9-5A708B2035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24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42B2A-0377-4D20-AB87-4704AEFF783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80318-C3FC-48B2-A557-2826E704E0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19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73839-401D-4D9C-85D5-D1A533D77F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48B39-2C99-431A-BA7A-46C6D3EB566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1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0A1DE6-C241-4F82-8841-08D2855A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BE890CE-4FC7-4CA6-988B-DC72217B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E9BA81-D514-416C-BC51-8CEFD8D1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15F7399-2422-4E0F-87F7-628BFB1F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3496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959197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78336-5583-4E47-82A3-33C82C3F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FEE56-EED6-492F-9A79-AA7F8B909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8C609-96E1-4D12-B099-EFF9DFFD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CB8F0-15AE-41A3-A7C2-0E460A12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F59B-FD77-46F9-9867-E07FE123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096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7D3A-0A55-4EC3-B611-D9D8871E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2AB99-46E2-4813-878A-FEC995832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BF13-C421-426B-BB84-5086812D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4040-40ED-42A8-9BF1-F9A9D0B9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67C2B-3A00-440A-913C-0250AA9E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17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BD4F-250A-458C-8AB4-954E51C1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36205-562D-47D8-8D2E-4BF55CA67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9D61-6D2F-4D49-A536-93B7059A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9504A-8853-497A-B143-96EAB36D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0B8CC-160D-4CF9-932D-9FB5288C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229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833-CC60-44AA-8EA6-F664EEDC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54018-FE50-4FE0-971D-B4570A354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E8A1F-8C32-477F-942C-E2714A16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FF6B8-9804-4727-BDB9-6FD5D148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B9753-97D4-493E-AC66-BD44125B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54D97-6CDB-44F9-98C5-1F879DB4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44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3232-376B-40C2-8217-85E1CBFB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BEED-D922-4C3C-9274-340CEC7DD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C08D6-C580-48DD-8E2C-CD01DDAB8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077AB-C84C-4F4A-943D-C07320C73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B98F4-2EA1-4ECC-BD79-9827B260E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438401-5083-4A07-85D1-BA2E3BD4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E162E-9F7B-451E-AD5A-5E3924C7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4236F-9091-470A-8891-7E63FE3D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84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ACD6-6F1C-4647-9D4C-1C71E84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E86AD-232F-4612-8B50-BC28FEB3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A7615-2A39-4806-8F8C-E4173DF5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8CE-5EF5-47BD-A049-AE2FA125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05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5CC05-9F49-40F9-84CF-FE634857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2ED9D-94A9-49E7-ADCC-2A8B4B13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E92DB-B6E0-4981-8C51-3A2FD4E2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575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3C76-D5DA-42C5-A2AD-F891B4D3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DCFE-44BF-49F5-936D-25AED1B24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16F08-68CD-4892-ACDB-70D125FBB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D054B-24C7-470D-902E-C95611E0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E373B-93A8-4071-A64D-AF94298D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942F6-FEF3-43AF-BF73-E432EB4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77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A0F0-956C-4D4F-8333-79407B5E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A5519-EE30-4832-BB52-55578DAF9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DF0E8-2CD9-4322-8BFE-1FCBF8501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371E1-D6AF-488C-B7DB-D513715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D31EF-C623-41C6-B630-68765DD7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2B60E-1214-492A-8530-7748F2C7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78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B59618-7136-4398-82F4-E09ECEDA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C67ACCA-905A-4DAC-AE11-A74B207D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34D7E5-5093-4F96-B8CE-B1BC5F8F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945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4D43-5A36-4E07-8083-31DD4FBF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D2892-4647-41D2-8A5F-08D7007A8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119CF-42A8-4DBC-A000-C609AA08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A8CA2-29B6-4745-9555-566331BC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A44CC-B7A3-4B86-A174-134F2E77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18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C4A39-B3E7-4E56-9F88-669870D56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A6653-1DDF-4952-BAC8-213269869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307CB-62E0-4E46-B662-CE00922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5F69-1836-4F40-864E-CD916B94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9806E-BA92-46A9-98D5-38C18768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351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08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747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889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737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191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551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31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5AC92B-CF75-4A40-90C8-CA8A187D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FAE5A-F2B8-4489-95A9-22DA2D8D2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EE0EA4-A3F0-46E4-AB85-3ECE5DD27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B068FA3-B523-4462-8DCE-D0EE7713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2ADAC31-7F86-41E5-893A-3EB5592F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091DBF9-DE59-4352-9F63-8C521D0A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69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523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335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79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077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467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199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5408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94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0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6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CF9ADA-53E1-4DBE-BD8B-9D2C759C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ADC9FD8-0057-4B34-8260-59E6EDFA7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48FA42-C864-4CE2-AFEA-24E74AEE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FE1FC8F-1CB5-4CE9-9DC1-86E56DFF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03EF25-32D9-4664-916E-A933CE80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4F5460-3A4D-471E-8532-B6C7228D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9381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404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255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781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096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0DF4-DCE3-42AA-8A82-5A0F70176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1439F-3AC8-4EE7-860D-F68575EEF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EC45-AC57-4B6D-BD8C-1DDC9F2E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5C4A6-EA2A-40C1-A162-4BBBD517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5B9B-C1D6-41ED-B4B4-E97E3EFA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44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71CE-45C1-4194-B852-53AD8783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986B-69A9-4CA3-8A21-BD2FAE65A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96A6-76A5-4759-BA63-20A4A5D6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0520C-44EB-46D5-BE08-77CFED41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8256E-C0AE-456A-BF46-32926092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752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9D5B-95FA-4FC8-B6D2-D0E41D25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68411-C305-497E-A500-49764812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5ABD-4355-42C8-8365-68C07755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88A8-4255-4F93-AAE2-9AAB79D7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F08CF-6542-4F28-90B7-783B5471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6525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D955-02EC-4432-BA57-94187526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5D311-2F26-4FF9-A270-282E61375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1F29-4073-44C4-8ECC-0B08BE98C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EECA8-F727-4109-9B9F-C00F03C1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FC6A3-15A9-4F6B-BEE7-8EB62FBE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49A4A-28C6-4721-9B62-B324E63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276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A9D3-AF24-4C76-BE53-33C2FDC9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DAD0-B80F-4ADF-8A6C-3B05AD8D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D13DD-054F-4AAC-AE57-2B2F79719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B57DA-1D41-4838-9E2C-828201D6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056FA-DC9E-46A5-B098-027EBFD21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C9890-C22B-472A-A880-DB15832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51F9C-9F5C-4E51-AFA7-A240E953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A2904-6CDE-4036-A2C1-47802522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183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B6887-CDDA-4E72-B945-10823E6A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C831A-EEAC-40F4-B5A7-EAD9911B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BC768-FCC5-4E7D-91A0-F3C73064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F81E2-FE23-4CB9-9CEB-2A1C09E3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8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717A7E-FFC3-48F4-AD85-257D11AC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1267AB5-4C97-430B-B52D-D8179957A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DFB816-F5E4-491B-9F59-8EEAA4374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A5D86-A7E4-4C08-AF99-7E20ABB06E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C109CF-A0DD-4582-AD3F-70E5E4A32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D51B1C-8BE4-4D52-86FD-1D07ADD4E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4403-CC9B-4D90-81AD-D00340271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F78A13-4E57-4754-AA10-2A0C9628EC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E9546-E931-47DB-AB87-556C77BA0D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518D8-E452-44AE-9EC8-1E2AFECE1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0525E-3D80-4406-BE7E-4AF8E4031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D901-0883-4649-A253-AE2E70681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7A879-3353-4755-9806-A8018F087F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8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4D3B0-38C7-4FEB-9C91-22E173E7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F4287-4FC5-4AD4-B70B-B099A0D3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447E6-9E16-4225-8D3B-E3552A850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A40C-C077-4823-8354-CD2908C012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2B846-69B9-4062-BD3B-5A1933FD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D525-FAAD-4FD8-A800-5BCB10DB4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31AA-657E-4FDD-9AEC-CCF0FA37A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777D81-4740-4C11-882C-94E2D05BE53E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0E6FA-31EF-42CD-89BF-6E158E0921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5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A0657-8E75-44B1-9F56-4C53B4AB72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9134-EC14-4DBE-B160-87F7EDBB17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7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36002-169E-4719-BAE1-837A9D3D6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7DFB2-96AA-4056-9D08-566DA2DBB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81D5C-977E-42FB-BE38-755E332C0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2B163-2F55-4908-A0BB-685C74755D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3ADF1-0E6F-4F71-AF5B-296505EBD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12EF-320C-4132-9397-10C6A9E2A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2558C-0FED-40F2-A2E5-0378D45869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9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6656F-E776-4EF5-B880-182E0302D2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226C-8B5A-4DF9-A705-32ED7B54A1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6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84443-FF26-4FEC-8C20-ADF20DF8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8C9A-A8A0-4928-BBBB-12CC66388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1B13-C77E-4A62-97DC-01381D11D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C4304-0B04-425B-B2DA-5EE1F3FF404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30C4-42F0-489A-9213-31752CAF8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E3724-DA7B-47ED-A60B-C42A9C0B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EC636-33AF-4ACB-958B-65BF6A4183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jpeg"/><Relationship Id="rId5" Type="http://schemas.openxmlformats.org/officeDocument/2006/relationships/image" Target="../media/image6.tm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0.svg"/><Relationship Id="rId5" Type="http://schemas.openxmlformats.org/officeDocument/2006/relationships/image" Target="../media/image40.png"/><Relationship Id="rId4" Type="http://schemas.openxmlformats.org/officeDocument/2006/relationships/image" Target="../media/image58.svg"/><Relationship Id="rId9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21.xml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44.gif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21.xml"/><Relationship Id="rId4" Type="http://schemas.openxmlformats.org/officeDocument/2006/relationships/image" Target="../media/image4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slide" Target="slide21.xml"/><Relationship Id="rId4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3.png"/><Relationship Id="rId7" Type="http://schemas.openxmlformats.org/officeDocument/2006/relationships/slide" Target="slide2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45.gif"/><Relationship Id="rId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5.gif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5.gif"/><Relationship Id="rId4" Type="http://schemas.openxmlformats.org/officeDocument/2006/relationships/slide" Target="slide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269723" y="1985527"/>
            <a:ext cx="8446994" cy="25309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một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hát một bài hát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xứ</a:t>
            </a:r>
            <a:r>
              <a:rPr kumimoji="0" lang="vi-VN" altLang="en-US" sz="28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Huế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ấn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 trước cảnh sắc thiên nhiên xứ</a:t>
            </a:r>
            <a:r>
              <a:rPr kumimoji="0" lang="vi-VN" altLang="en-US" sz="28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Huế là gì?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32398" y="897467"/>
            <a:ext cx="3921645" cy="99533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81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04A5B648-A440-4716-BAC5-65CB30F4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4" y="557820"/>
            <a:ext cx="10480328" cy="5632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</a:t>
            </a:r>
            <a:r>
              <a:rPr lang="vi-V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vẻ đẹp ngôn từ của văn bản (cách dùng từ, đặt câu, các biện pháp tu từ, âm hưởng câu văn...)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Nhóm </a:t>
            </a:r>
            <a:r>
              <a:rPr lang="vi-VN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2:</a:t>
            </a:r>
            <a:r>
              <a:rPr lang="vi-VN" alt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đặc điểm ngôn ngữ văn học trong tùy bút (Gợi ý: Tác dụng của ngôn ngữ VH mang đến những rung động thẩm mĩ, làm nên sức sống trong lòng người đọc...). Nhận xét về cách đọc văn bản tùy bút.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Nhóm </a:t>
            </a:r>
            <a:r>
              <a:rPr lang="vi-VN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3: </a:t>
            </a:r>
            <a:r>
              <a:rPr lang="vi-VN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yếu tố tự sự và yếu tố trữ </a:t>
            </a:r>
            <a:r>
              <a:rPr lang="vi-V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trong bài tùy bút. Nhận xét về sự kết hợp giữa 2 yếu tố này của văn bản.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Nhóm </a:t>
            </a:r>
            <a:r>
              <a:rPr lang="vi-VN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4: </a:t>
            </a:r>
            <a:r>
              <a:rPr lang="vi-VN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</a:t>
            </a:r>
            <a:r>
              <a:rPr lang="vi-V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vẻ </a:t>
            </a:r>
            <a:r>
              <a:rPr lang="vi-VN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 của dòng sông Hương. Nhận xét về </a:t>
            </a:r>
            <a:r>
              <a:rPr lang="vi-V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tôi tác giả và tình yêu của tác giả với sông Hương và xứ Huế.</a:t>
            </a:r>
            <a:endParaRPr lang="vi-VN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8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4F30AC-E2CA-42BF-A7AD-A8E0DC511C96}"/>
              </a:ext>
            </a:extLst>
          </p:cNvPr>
          <p:cNvSpPr txBox="1"/>
          <p:nvPr/>
        </p:nvSpPr>
        <p:spPr>
          <a:xfrm>
            <a:off x="418039" y="1648598"/>
            <a:ext cx="11391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</a:pPr>
            <a:r>
              <a:rPr lang="vi-VN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Nhan đề: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đẽ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6611" y="1002267"/>
            <a:ext cx="5184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và bố cục: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6747" y="3821618"/>
            <a:ext cx="75597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vi-VN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vi-VN" sz="2400" dirty="0" smtClean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4031" y="3337205"/>
            <a:ext cx="1670649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Picture 2" descr="p9010342pi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00" y="3630561"/>
            <a:ext cx="3695483" cy="272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ongHuo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261376" y="3652264"/>
            <a:ext cx="2865372" cy="24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C78680BA-DB4B-47EB-988B-F62CAF645484}"/>
              </a:ext>
            </a:extLst>
          </p:cNvPr>
          <p:cNvSpPr txBox="1">
            <a:spLocks noChangeArrowheads="1"/>
          </p:cNvSpPr>
          <p:nvPr/>
        </p:nvSpPr>
        <p:spPr>
          <a:xfrm>
            <a:off x="4051300" y="295848"/>
            <a:ext cx="3733800" cy="8453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16">
            <a:extLst>
              <a:ext uri="{FF2B5EF4-FFF2-40B4-BE49-F238E27FC236}">
                <a16:creationId xmlns:a16="http://schemas.microsoft.com/office/drawing/2014/main" id="{E34E9C15-D7D1-4AA6-B3E3-E3E57D89D4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5975" y="3717049"/>
            <a:ext cx="5476325" cy="102687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6AD07E4-48C8-45BA-B166-A8C36923AD36}"/>
              </a:ext>
            </a:extLst>
          </p:cNvPr>
          <p:cNvGrpSpPr/>
          <p:nvPr/>
        </p:nvGrpSpPr>
        <p:grpSpPr>
          <a:xfrm>
            <a:off x="257513" y="2063394"/>
            <a:ext cx="7337386" cy="4466779"/>
            <a:chOff x="1919715" y="2002230"/>
            <a:chExt cx="7139297" cy="3142129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id="{67AF25A7-96B6-4EE6-9FC2-4B0D892EF483}"/>
                </a:ext>
              </a:extLst>
            </p:cNvPr>
            <p:cNvGrpSpPr>
              <a:grpSpLocks/>
            </p:cNvGrpSpPr>
            <p:nvPr/>
          </p:nvGrpSpPr>
          <p:grpSpPr bwMode="auto">
            <a:xfrm rot="1345519">
              <a:off x="4113025" y="2360379"/>
              <a:ext cx="397043" cy="794513"/>
              <a:chOff x="1264835" y="2486067"/>
              <a:chExt cx="337037" cy="40045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7C32D80-8B60-4D08-903A-55DB96186286}"/>
                  </a:ext>
                </a:extLst>
              </p:cNvPr>
              <p:cNvSpPr/>
              <p:nvPr/>
            </p:nvSpPr>
            <p:spPr>
              <a:xfrm>
                <a:off x="1264835" y="2787147"/>
                <a:ext cx="189984" cy="99371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F781566-5000-48E7-8CFF-731D385D2800}"/>
                  </a:ext>
                </a:extLst>
              </p:cNvPr>
              <p:cNvSpPr/>
              <p:nvPr/>
            </p:nvSpPr>
            <p:spPr>
              <a:xfrm>
                <a:off x="1442858" y="2486067"/>
                <a:ext cx="159014" cy="156826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9EB9742-9DDD-4650-A54C-E527ED076946}"/>
                  </a:ext>
                </a:extLst>
              </p:cNvPr>
              <p:cNvSpPr/>
              <p:nvPr/>
            </p:nvSpPr>
            <p:spPr>
              <a:xfrm>
                <a:off x="1296787" y="2657529"/>
                <a:ext cx="162703" cy="98698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12">
              <a:extLst>
                <a:ext uri="{FF2B5EF4-FFF2-40B4-BE49-F238E27FC236}">
                  <a16:creationId xmlns:a16="http://schemas.microsoft.com/office/drawing/2014/main" id="{E625F6E8-AAC2-4636-9936-39B12B8B516F}"/>
                </a:ext>
              </a:extLst>
            </p:cNvPr>
            <p:cNvGrpSpPr/>
            <p:nvPr/>
          </p:nvGrpSpPr>
          <p:grpSpPr>
            <a:xfrm rot="1801964">
              <a:off x="3910491" y="3820025"/>
              <a:ext cx="1107792" cy="203517"/>
              <a:chOff x="356064" y="2852611"/>
              <a:chExt cx="972880" cy="12468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34F292A-A576-454D-88C6-4A449E87C4B7}"/>
                  </a:ext>
                </a:extLst>
              </p:cNvPr>
              <p:cNvSpPr/>
              <p:nvPr/>
            </p:nvSpPr>
            <p:spPr>
              <a:xfrm>
                <a:off x="356064" y="2852611"/>
                <a:ext cx="249289" cy="10364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64B1CBA-A3FF-41C3-8F9C-E4F9B50551E2}"/>
                  </a:ext>
                </a:extLst>
              </p:cNvPr>
              <p:cNvSpPr/>
              <p:nvPr/>
            </p:nvSpPr>
            <p:spPr>
              <a:xfrm>
                <a:off x="732898" y="2864845"/>
                <a:ext cx="210533" cy="10426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9C58033-90E9-4E18-BAA4-FC09AEA522DD}"/>
                  </a:ext>
                </a:extLst>
              </p:cNvPr>
              <p:cNvSpPr/>
              <p:nvPr/>
            </p:nvSpPr>
            <p:spPr>
              <a:xfrm>
                <a:off x="1093518" y="2874050"/>
                <a:ext cx="235426" cy="103245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B026A5DF-F321-4455-AB6D-EE55CE4F71A6}"/>
                </a:ext>
              </a:extLst>
            </p:cNvPr>
            <p:cNvGrpSpPr/>
            <p:nvPr/>
          </p:nvGrpSpPr>
          <p:grpSpPr>
            <a:xfrm rot="5635163">
              <a:off x="4197313" y="4213901"/>
              <a:ext cx="516992" cy="732746"/>
              <a:chOff x="1558527" y="3068325"/>
              <a:chExt cx="294340" cy="48817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205A557-53BC-4186-9A99-F0CE69E54902}"/>
                  </a:ext>
                </a:extLst>
              </p:cNvPr>
              <p:cNvSpPr/>
              <p:nvPr/>
            </p:nvSpPr>
            <p:spPr>
              <a:xfrm>
                <a:off x="1558527" y="3438625"/>
                <a:ext cx="98905" cy="117874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9E0E479-AC32-4F26-92EA-5E662C5F3526}"/>
                  </a:ext>
                </a:extLst>
              </p:cNvPr>
              <p:cNvSpPr/>
              <p:nvPr/>
            </p:nvSpPr>
            <p:spPr>
              <a:xfrm>
                <a:off x="1654331" y="3236457"/>
                <a:ext cx="103507" cy="134886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8B36865-78DF-4137-897F-D0ADCA50CBEB}"/>
                  </a:ext>
                </a:extLst>
              </p:cNvPr>
              <p:cNvSpPr/>
              <p:nvPr/>
            </p:nvSpPr>
            <p:spPr>
              <a:xfrm>
                <a:off x="1751818" y="3068325"/>
                <a:ext cx="101049" cy="128125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4E9251D-3BCC-4C52-A469-36C919348C1D}"/>
                </a:ext>
              </a:extLst>
            </p:cNvPr>
            <p:cNvSpPr/>
            <p:nvPr/>
          </p:nvSpPr>
          <p:spPr>
            <a:xfrm>
              <a:off x="5009123" y="3732139"/>
              <a:ext cx="3840755" cy="565513"/>
            </a:xfrm>
            <a:custGeom>
              <a:avLst/>
              <a:gdLst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679700"/>
                <a:gd name="connsiteY0" fmla="*/ 1006475 h 1006475"/>
                <a:gd name="connsiteX1" fmla="*/ 2200275 w 2679700"/>
                <a:gd name="connsiteY1" fmla="*/ 1006475 h 1006475"/>
                <a:gd name="connsiteX2" fmla="*/ 2679700 w 2679700"/>
                <a:gd name="connsiteY2" fmla="*/ 806450 h 1006475"/>
                <a:gd name="connsiteX3" fmla="*/ 2501900 w 2679700"/>
                <a:gd name="connsiteY3" fmla="*/ 396875 h 1006475"/>
                <a:gd name="connsiteX4" fmla="*/ 1666875 w 2679700"/>
                <a:gd name="connsiteY4" fmla="*/ 0 h 1006475"/>
                <a:gd name="connsiteX5" fmla="*/ 600075 w 2679700"/>
                <a:gd name="connsiteY5" fmla="*/ 25400 h 1006475"/>
                <a:gd name="connsiteX6" fmla="*/ 0 w 2679700"/>
                <a:gd name="connsiteY6" fmla="*/ 615950 h 1006475"/>
                <a:gd name="connsiteX7" fmla="*/ 123825 w 2679700"/>
                <a:gd name="connsiteY7" fmla="*/ 1006475 h 1006475"/>
                <a:gd name="connsiteX0" fmla="*/ 123825 w 2704185"/>
                <a:gd name="connsiteY0" fmla="*/ 1006475 h 1006475"/>
                <a:gd name="connsiteX1" fmla="*/ 2200275 w 2704185"/>
                <a:gd name="connsiteY1" fmla="*/ 1006475 h 1006475"/>
                <a:gd name="connsiteX2" fmla="*/ 2679700 w 2704185"/>
                <a:gd name="connsiteY2" fmla="*/ 806450 h 1006475"/>
                <a:gd name="connsiteX3" fmla="*/ 2501900 w 2704185"/>
                <a:gd name="connsiteY3" fmla="*/ 396875 h 1006475"/>
                <a:gd name="connsiteX4" fmla="*/ 1666875 w 2704185"/>
                <a:gd name="connsiteY4" fmla="*/ 0 h 1006475"/>
                <a:gd name="connsiteX5" fmla="*/ 600075 w 2704185"/>
                <a:gd name="connsiteY5" fmla="*/ 25400 h 1006475"/>
                <a:gd name="connsiteX6" fmla="*/ 0 w 2704185"/>
                <a:gd name="connsiteY6" fmla="*/ 615950 h 1006475"/>
                <a:gd name="connsiteX7" fmla="*/ 123825 w 2704185"/>
                <a:gd name="connsiteY7" fmla="*/ 1006475 h 1006475"/>
                <a:gd name="connsiteX0" fmla="*/ 123825 w 2710992"/>
                <a:gd name="connsiteY0" fmla="*/ 1006475 h 1006475"/>
                <a:gd name="connsiteX1" fmla="*/ 2200275 w 2710992"/>
                <a:gd name="connsiteY1" fmla="*/ 1006475 h 1006475"/>
                <a:gd name="connsiteX2" fmla="*/ 2679700 w 2710992"/>
                <a:gd name="connsiteY2" fmla="*/ 806450 h 1006475"/>
                <a:gd name="connsiteX3" fmla="*/ 2501900 w 2710992"/>
                <a:gd name="connsiteY3" fmla="*/ 396875 h 1006475"/>
                <a:gd name="connsiteX4" fmla="*/ 1666875 w 2710992"/>
                <a:gd name="connsiteY4" fmla="*/ 0 h 1006475"/>
                <a:gd name="connsiteX5" fmla="*/ 600075 w 2710992"/>
                <a:gd name="connsiteY5" fmla="*/ 25400 h 1006475"/>
                <a:gd name="connsiteX6" fmla="*/ 0 w 2710992"/>
                <a:gd name="connsiteY6" fmla="*/ 615950 h 1006475"/>
                <a:gd name="connsiteX7" fmla="*/ 123825 w 2710992"/>
                <a:gd name="connsiteY7" fmla="*/ 1006475 h 1006475"/>
                <a:gd name="connsiteX0" fmla="*/ 123825 w 2710992"/>
                <a:gd name="connsiteY0" fmla="*/ 1006475 h 1006475"/>
                <a:gd name="connsiteX1" fmla="*/ 2200275 w 2710992"/>
                <a:gd name="connsiteY1" fmla="*/ 1006475 h 1006475"/>
                <a:gd name="connsiteX2" fmla="*/ 2679700 w 2710992"/>
                <a:gd name="connsiteY2" fmla="*/ 806450 h 1006475"/>
                <a:gd name="connsiteX3" fmla="*/ 2501900 w 2710992"/>
                <a:gd name="connsiteY3" fmla="*/ 396875 h 1006475"/>
                <a:gd name="connsiteX4" fmla="*/ 1666875 w 2710992"/>
                <a:gd name="connsiteY4" fmla="*/ 0 h 1006475"/>
                <a:gd name="connsiteX5" fmla="*/ 600075 w 2710992"/>
                <a:gd name="connsiteY5" fmla="*/ 25400 h 1006475"/>
                <a:gd name="connsiteX6" fmla="*/ 0 w 2710992"/>
                <a:gd name="connsiteY6" fmla="*/ 615950 h 1006475"/>
                <a:gd name="connsiteX7" fmla="*/ 123825 w 2710992"/>
                <a:gd name="connsiteY7" fmla="*/ 1006475 h 1006475"/>
                <a:gd name="connsiteX0" fmla="*/ 123825 w 2710992"/>
                <a:gd name="connsiteY0" fmla="*/ 1101363 h 1101363"/>
                <a:gd name="connsiteX1" fmla="*/ 2200275 w 2710992"/>
                <a:gd name="connsiteY1" fmla="*/ 1101363 h 1101363"/>
                <a:gd name="connsiteX2" fmla="*/ 2679700 w 2710992"/>
                <a:gd name="connsiteY2" fmla="*/ 901338 h 1101363"/>
                <a:gd name="connsiteX3" fmla="*/ 2501900 w 2710992"/>
                <a:gd name="connsiteY3" fmla="*/ 491763 h 1101363"/>
                <a:gd name="connsiteX4" fmla="*/ 1666875 w 2710992"/>
                <a:gd name="connsiteY4" fmla="*/ 94888 h 1101363"/>
                <a:gd name="connsiteX5" fmla="*/ 600075 w 2710992"/>
                <a:gd name="connsiteY5" fmla="*/ 120288 h 1101363"/>
                <a:gd name="connsiteX6" fmla="*/ 0 w 2710992"/>
                <a:gd name="connsiteY6" fmla="*/ 710838 h 1101363"/>
                <a:gd name="connsiteX7" fmla="*/ 123825 w 2710992"/>
                <a:gd name="connsiteY7" fmla="*/ 1101363 h 1101363"/>
                <a:gd name="connsiteX0" fmla="*/ 123825 w 2710992"/>
                <a:gd name="connsiteY0" fmla="*/ 1173121 h 1173121"/>
                <a:gd name="connsiteX1" fmla="*/ 2200275 w 2710992"/>
                <a:gd name="connsiteY1" fmla="*/ 1173121 h 1173121"/>
                <a:gd name="connsiteX2" fmla="*/ 2679700 w 2710992"/>
                <a:gd name="connsiteY2" fmla="*/ 973096 h 1173121"/>
                <a:gd name="connsiteX3" fmla="*/ 2501900 w 2710992"/>
                <a:gd name="connsiteY3" fmla="*/ 563521 h 1173121"/>
                <a:gd name="connsiteX4" fmla="*/ 1666875 w 2710992"/>
                <a:gd name="connsiteY4" fmla="*/ 166646 h 1173121"/>
                <a:gd name="connsiteX5" fmla="*/ 600075 w 2710992"/>
                <a:gd name="connsiteY5" fmla="*/ 192046 h 1173121"/>
                <a:gd name="connsiteX6" fmla="*/ 0 w 2710992"/>
                <a:gd name="connsiteY6" fmla="*/ 782596 h 1173121"/>
                <a:gd name="connsiteX7" fmla="*/ 123825 w 2710992"/>
                <a:gd name="connsiteY7" fmla="*/ 1173121 h 1173121"/>
                <a:gd name="connsiteX0" fmla="*/ 123825 w 2710992"/>
                <a:gd name="connsiteY0" fmla="*/ 1285704 h 1285704"/>
                <a:gd name="connsiteX1" fmla="*/ 2200275 w 2710992"/>
                <a:gd name="connsiteY1" fmla="*/ 1285704 h 1285704"/>
                <a:gd name="connsiteX2" fmla="*/ 2679700 w 2710992"/>
                <a:gd name="connsiteY2" fmla="*/ 1085679 h 1285704"/>
                <a:gd name="connsiteX3" fmla="*/ 2501900 w 2710992"/>
                <a:gd name="connsiteY3" fmla="*/ 676104 h 1285704"/>
                <a:gd name="connsiteX4" fmla="*/ 1666875 w 2710992"/>
                <a:gd name="connsiteY4" fmla="*/ 279229 h 1285704"/>
                <a:gd name="connsiteX5" fmla="*/ 600075 w 2710992"/>
                <a:gd name="connsiteY5" fmla="*/ 304629 h 1285704"/>
                <a:gd name="connsiteX6" fmla="*/ 0 w 2710992"/>
                <a:gd name="connsiteY6" fmla="*/ 895179 h 1285704"/>
                <a:gd name="connsiteX7" fmla="*/ 123825 w 2710992"/>
                <a:gd name="connsiteY7" fmla="*/ 1285704 h 1285704"/>
                <a:gd name="connsiteX0" fmla="*/ 123825 w 2710992"/>
                <a:gd name="connsiteY0" fmla="*/ 1285704 h 1285704"/>
                <a:gd name="connsiteX1" fmla="*/ 2200275 w 2710992"/>
                <a:gd name="connsiteY1" fmla="*/ 1285704 h 1285704"/>
                <a:gd name="connsiteX2" fmla="*/ 2679700 w 2710992"/>
                <a:gd name="connsiteY2" fmla="*/ 1085679 h 1285704"/>
                <a:gd name="connsiteX3" fmla="*/ 2501900 w 2710992"/>
                <a:gd name="connsiteY3" fmla="*/ 676104 h 1285704"/>
                <a:gd name="connsiteX4" fmla="*/ 1666875 w 2710992"/>
                <a:gd name="connsiteY4" fmla="*/ 279229 h 1285704"/>
                <a:gd name="connsiteX5" fmla="*/ 600075 w 2710992"/>
                <a:gd name="connsiteY5" fmla="*/ 304629 h 1285704"/>
                <a:gd name="connsiteX6" fmla="*/ 0 w 2710992"/>
                <a:gd name="connsiteY6" fmla="*/ 895179 h 1285704"/>
                <a:gd name="connsiteX7" fmla="*/ 123825 w 2710992"/>
                <a:gd name="connsiteY7" fmla="*/ 1285704 h 1285704"/>
                <a:gd name="connsiteX0" fmla="*/ 216585 w 2803752"/>
                <a:gd name="connsiteY0" fmla="*/ 1285704 h 1285704"/>
                <a:gd name="connsiteX1" fmla="*/ 2293035 w 2803752"/>
                <a:gd name="connsiteY1" fmla="*/ 1285704 h 1285704"/>
                <a:gd name="connsiteX2" fmla="*/ 2772460 w 2803752"/>
                <a:gd name="connsiteY2" fmla="*/ 1085679 h 1285704"/>
                <a:gd name="connsiteX3" fmla="*/ 2594660 w 2803752"/>
                <a:gd name="connsiteY3" fmla="*/ 676104 h 1285704"/>
                <a:gd name="connsiteX4" fmla="*/ 1759635 w 2803752"/>
                <a:gd name="connsiteY4" fmla="*/ 279229 h 1285704"/>
                <a:gd name="connsiteX5" fmla="*/ 692835 w 2803752"/>
                <a:gd name="connsiteY5" fmla="*/ 304629 h 1285704"/>
                <a:gd name="connsiteX6" fmla="*/ 92760 w 2803752"/>
                <a:gd name="connsiteY6" fmla="*/ 895179 h 1285704"/>
                <a:gd name="connsiteX7" fmla="*/ 216585 w 2803752"/>
                <a:gd name="connsiteY7" fmla="*/ 1285704 h 1285704"/>
                <a:gd name="connsiteX0" fmla="*/ 319131 w 2906298"/>
                <a:gd name="connsiteY0" fmla="*/ 1285704 h 1285704"/>
                <a:gd name="connsiteX1" fmla="*/ 2395581 w 2906298"/>
                <a:gd name="connsiteY1" fmla="*/ 1285704 h 1285704"/>
                <a:gd name="connsiteX2" fmla="*/ 2875006 w 2906298"/>
                <a:gd name="connsiteY2" fmla="*/ 1085679 h 1285704"/>
                <a:gd name="connsiteX3" fmla="*/ 2697206 w 2906298"/>
                <a:gd name="connsiteY3" fmla="*/ 676104 h 1285704"/>
                <a:gd name="connsiteX4" fmla="*/ 1862181 w 2906298"/>
                <a:gd name="connsiteY4" fmla="*/ 279229 h 1285704"/>
                <a:gd name="connsiteX5" fmla="*/ 795381 w 2906298"/>
                <a:gd name="connsiteY5" fmla="*/ 304629 h 1285704"/>
                <a:gd name="connsiteX6" fmla="*/ 195306 w 2906298"/>
                <a:gd name="connsiteY6" fmla="*/ 895179 h 1285704"/>
                <a:gd name="connsiteX7" fmla="*/ 319131 w 2906298"/>
                <a:gd name="connsiteY7" fmla="*/ 1285704 h 1285704"/>
                <a:gd name="connsiteX0" fmla="*/ 420994 w 3008161"/>
                <a:gd name="connsiteY0" fmla="*/ 1285704 h 1285704"/>
                <a:gd name="connsiteX1" fmla="*/ 2497444 w 3008161"/>
                <a:gd name="connsiteY1" fmla="*/ 1285704 h 1285704"/>
                <a:gd name="connsiteX2" fmla="*/ 2976869 w 3008161"/>
                <a:gd name="connsiteY2" fmla="*/ 1085679 h 1285704"/>
                <a:gd name="connsiteX3" fmla="*/ 2799069 w 3008161"/>
                <a:gd name="connsiteY3" fmla="*/ 676104 h 1285704"/>
                <a:gd name="connsiteX4" fmla="*/ 1964044 w 3008161"/>
                <a:gd name="connsiteY4" fmla="*/ 279229 h 1285704"/>
                <a:gd name="connsiteX5" fmla="*/ 897244 w 3008161"/>
                <a:gd name="connsiteY5" fmla="*/ 304629 h 1285704"/>
                <a:gd name="connsiteX6" fmla="*/ 297169 w 3008161"/>
                <a:gd name="connsiteY6" fmla="*/ 895179 h 1285704"/>
                <a:gd name="connsiteX7" fmla="*/ 420994 w 3008161"/>
                <a:gd name="connsiteY7" fmla="*/ 1285704 h 128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8161" h="1285704">
                  <a:moveTo>
                    <a:pt x="420994" y="1285704"/>
                  </a:moveTo>
                  <a:lnTo>
                    <a:pt x="2497444" y="1285704"/>
                  </a:lnTo>
                  <a:cubicBezTo>
                    <a:pt x="2800127" y="1269829"/>
                    <a:pt x="2934536" y="1209504"/>
                    <a:pt x="2976869" y="1085679"/>
                  </a:cubicBezTo>
                  <a:cubicBezTo>
                    <a:pt x="3073177" y="872954"/>
                    <a:pt x="2928186" y="730079"/>
                    <a:pt x="2799069" y="676104"/>
                  </a:cubicBezTo>
                  <a:cubicBezTo>
                    <a:pt x="2787427" y="258062"/>
                    <a:pt x="2299536" y="49571"/>
                    <a:pt x="1964044" y="279229"/>
                  </a:cubicBezTo>
                  <a:cubicBezTo>
                    <a:pt x="1792594" y="-106004"/>
                    <a:pt x="1087744" y="-88013"/>
                    <a:pt x="897244" y="304629"/>
                  </a:cubicBezTo>
                  <a:cubicBezTo>
                    <a:pt x="468619" y="101429"/>
                    <a:pt x="1894" y="488779"/>
                    <a:pt x="297169" y="895179"/>
                  </a:cubicBezTo>
                  <a:cubicBezTo>
                    <a:pt x="-188606" y="965029"/>
                    <a:pt x="-29856" y="1266654"/>
                    <a:pt x="420994" y="1285704"/>
                  </a:cubicBezTo>
                  <a:close/>
                </a:path>
              </a:pathLst>
            </a:custGeom>
            <a:gradFill>
              <a:gsLst>
                <a:gs pos="0">
                  <a:srgbClr val="FF00FF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31" name="Rectangle 31">
              <a:extLst>
                <a:ext uri="{FF2B5EF4-FFF2-40B4-BE49-F238E27FC236}">
                  <a16:creationId xmlns:a16="http://schemas.microsoft.com/office/drawing/2014/main" id="{10163E65-FEE4-4ECD-B8B2-553E00EEC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175" y="3868176"/>
              <a:ext cx="3626993" cy="38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góc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sử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67B85F9-2FE4-4F71-B698-631E85DF6BFE}"/>
                </a:ext>
              </a:extLst>
            </p:cNvPr>
            <p:cNvSpPr/>
            <p:nvPr/>
          </p:nvSpPr>
          <p:spPr>
            <a:xfrm>
              <a:off x="4812273" y="4490902"/>
              <a:ext cx="4043724" cy="653457"/>
            </a:xfrm>
            <a:custGeom>
              <a:avLst/>
              <a:gdLst>
                <a:gd name="connsiteX0" fmla="*/ 171450 w 2209800"/>
                <a:gd name="connsiteY0" fmla="*/ 1162050 h 1162050"/>
                <a:gd name="connsiteX1" fmla="*/ 2076450 w 2209800"/>
                <a:gd name="connsiteY1" fmla="*/ 1162050 h 1162050"/>
                <a:gd name="connsiteX2" fmla="*/ 2209800 w 2209800"/>
                <a:gd name="connsiteY2" fmla="*/ 476250 h 1162050"/>
                <a:gd name="connsiteX3" fmla="*/ 1701800 w 2209800"/>
                <a:gd name="connsiteY3" fmla="*/ 0 h 1162050"/>
                <a:gd name="connsiteX4" fmla="*/ 1235075 w 2209800"/>
                <a:gd name="connsiteY4" fmla="*/ 63500 h 1162050"/>
                <a:gd name="connsiteX5" fmla="*/ 720725 w 2209800"/>
                <a:gd name="connsiteY5" fmla="*/ 79375 h 1162050"/>
                <a:gd name="connsiteX6" fmla="*/ 177800 w 2209800"/>
                <a:gd name="connsiteY6" fmla="*/ 320675 h 1162050"/>
                <a:gd name="connsiteX7" fmla="*/ 6350 w 2209800"/>
                <a:gd name="connsiteY7" fmla="*/ 552450 h 1162050"/>
                <a:gd name="connsiteX8" fmla="*/ 0 w 2209800"/>
                <a:gd name="connsiteY8" fmla="*/ 790575 h 1162050"/>
                <a:gd name="connsiteX9" fmla="*/ 171450 w 2209800"/>
                <a:gd name="connsiteY9" fmla="*/ 1162050 h 1162050"/>
                <a:gd name="connsiteX0" fmla="*/ 171450 w 2273864"/>
                <a:gd name="connsiteY0" fmla="*/ 1162050 h 1162050"/>
                <a:gd name="connsiteX1" fmla="*/ 2076450 w 2273864"/>
                <a:gd name="connsiteY1" fmla="*/ 1162050 h 1162050"/>
                <a:gd name="connsiteX2" fmla="*/ 2209800 w 2273864"/>
                <a:gd name="connsiteY2" fmla="*/ 476250 h 1162050"/>
                <a:gd name="connsiteX3" fmla="*/ 1701800 w 2273864"/>
                <a:gd name="connsiteY3" fmla="*/ 0 h 1162050"/>
                <a:gd name="connsiteX4" fmla="*/ 1235075 w 2273864"/>
                <a:gd name="connsiteY4" fmla="*/ 63500 h 1162050"/>
                <a:gd name="connsiteX5" fmla="*/ 720725 w 2273864"/>
                <a:gd name="connsiteY5" fmla="*/ 79375 h 1162050"/>
                <a:gd name="connsiteX6" fmla="*/ 177800 w 2273864"/>
                <a:gd name="connsiteY6" fmla="*/ 320675 h 1162050"/>
                <a:gd name="connsiteX7" fmla="*/ 6350 w 2273864"/>
                <a:gd name="connsiteY7" fmla="*/ 552450 h 1162050"/>
                <a:gd name="connsiteX8" fmla="*/ 0 w 2273864"/>
                <a:gd name="connsiteY8" fmla="*/ 790575 h 1162050"/>
                <a:gd name="connsiteX9" fmla="*/ 171450 w 2273864"/>
                <a:gd name="connsiteY9" fmla="*/ 1162050 h 1162050"/>
                <a:gd name="connsiteX0" fmla="*/ 171450 w 2413593"/>
                <a:gd name="connsiteY0" fmla="*/ 1162050 h 1162050"/>
                <a:gd name="connsiteX1" fmla="*/ 2076450 w 2413593"/>
                <a:gd name="connsiteY1" fmla="*/ 1162050 h 1162050"/>
                <a:gd name="connsiteX2" fmla="*/ 2209800 w 2413593"/>
                <a:gd name="connsiteY2" fmla="*/ 476250 h 1162050"/>
                <a:gd name="connsiteX3" fmla="*/ 1701800 w 2413593"/>
                <a:gd name="connsiteY3" fmla="*/ 0 h 1162050"/>
                <a:gd name="connsiteX4" fmla="*/ 1235075 w 2413593"/>
                <a:gd name="connsiteY4" fmla="*/ 63500 h 1162050"/>
                <a:gd name="connsiteX5" fmla="*/ 720725 w 2413593"/>
                <a:gd name="connsiteY5" fmla="*/ 79375 h 1162050"/>
                <a:gd name="connsiteX6" fmla="*/ 177800 w 2413593"/>
                <a:gd name="connsiteY6" fmla="*/ 320675 h 1162050"/>
                <a:gd name="connsiteX7" fmla="*/ 6350 w 2413593"/>
                <a:gd name="connsiteY7" fmla="*/ 552450 h 1162050"/>
                <a:gd name="connsiteX8" fmla="*/ 0 w 2413593"/>
                <a:gd name="connsiteY8" fmla="*/ 790575 h 1162050"/>
                <a:gd name="connsiteX9" fmla="*/ 171450 w 2413593"/>
                <a:gd name="connsiteY9" fmla="*/ 1162050 h 1162050"/>
                <a:gd name="connsiteX0" fmla="*/ 171450 w 2413593"/>
                <a:gd name="connsiteY0" fmla="*/ 1162050 h 1162050"/>
                <a:gd name="connsiteX1" fmla="*/ 2076450 w 2413593"/>
                <a:gd name="connsiteY1" fmla="*/ 1162050 h 1162050"/>
                <a:gd name="connsiteX2" fmla="*/ 2209800 w 2413593"/>
                <a:gd name="connsiteY2" fmla="*/ 476250 h 1162050"/>
                <a:gd name="connsiteX3" fmla="*/ 1701800 w 2413593"/>
                <a:gd name="connsiteY3" fmla="*/ 0 h 1162050"/>
                <a:gd name="connsiteX4" fmla="*/ 1235075 w 2413593"/>
                <a:gd name="connsiteY4" fmla="*/ 63500 h 1162050"/>
                <a:gd name="connsiteX5" fmla="*/ 720725 w 2413593"/>
                <a:gd name="connsiteY5" fmla="*/ 79375 h 1162050"/>
                <a:gd name="connsiteX6" fmla="*/ 177800 w 2413593"/>
                <a:gd name="connsiteY6" fmla="*/ 320675 h 1162050"/>
                <a:gd name="connsiteX7" fmla="*/ 6350 w 2413593"/>
                <a:gd name="connsiteY7" fmla="*/ 552450 h 1162050"/>
                <a:gd name="connsiteX8" fmla="*/ 0 w 2413593"/>
                <a:gd name="connsiteY8" fmla="*/ 790575 h 1162050"/>
                <a:gd name="connsiteX9" fmla="*/ 171450 w 2413593"/>
                <a:gd name="connsiteY9" fmla="*/ 1162050 h 1162050"/>
                <a:gd name="connsiteX0" fmla="*/ 171450 w 2413593"/>
                <a:gd name="connsiteY0" fmla="*/ 1139825 h 1139825"/>
                <a:gd name="connsiteX1" fmla="*/ 2076450 w 2413593"/>
                <a:gd name="connsiteY1" fmla="*/ 1139825 h 1139825"/>
                <a:gd name="connsiteX2" fmla="*/ 2209800 w 2413593"/>
                <a:gd name="connsiteY2" fmla="*/ 454025 h 1139825"/>
                <a:gd name="connsiteX3" fmla="*/ 1704975 w 2413593"/>
                <a:gd name="connsiteY3" fmla="*/ 0 h 1139825"/>
                <a:gd name="connsiteX4" fmla="*/ 1235075 w 2413593"/>
                <a:gd name="connsiteY4" fmla="*/ 41275 h 1139825"/>
                <a:gd name="connsiteX5" fmla="*/ 720725 w 2413593"/>
                <a:gd name="connsiteY5" fmla="*/ 57150 h 1139825"/>
                <a:gd name="connsiteX6" fmla="*/ 177800 w 2413593"/>
                <a:gd name="connsiteY6" fmla="*/ 298450 h 1139825"/>
                <a:gd name="connsiteX7" fmla="*/ 6350 w 2413593"/>
                <a:gd name="connsiteY7" fmla="*/ 530225 h 1139825"/>
                <a:gd name="connsiteX8" fmla="*/ 0 w 2413593"/>
                <a:gd name="connsiteY8" fmla="*/ 768350 h 1139825"/>
                <a:gd name="connsiteX9" fmla="*/ 171450 w 2413593"/>
                <a:gd name="connsiteY9" fmla="*/ 1139825 h 1139825"/>
                <a:gd name="connsiteX0" fmla="*/ 171450 w 2413593"/>
                <a:gd name="connsiteY0" fmla="*/ 1261427 h 1261427"/>
                <a:gd name="connsiteX1" fmla="*/ 2076450 w 2413593"/>
                <a:gd name="connsiteY1" fmla="*/ 1261427 h 1261427"/>
                <a:gd name="connsiteX2" fmla="*/ 2209800 w 2413593"/>
                <a:gd name="connsiteY2" fmla="*/ 575627 h 1261427"/>
                <a:gd name="connsiteX3" fmla="*/ 1704975 w 2413593"/>
                <a:gd name="connsiteY3" fmla="*/ 121602 h 1261427"/>
                <a:gd name="connsiteX4" fmla="*/ 1235075 w 2413593"/>
                <a:gd name="connsiteY4" fmla="*/ 162877 h 1261427"/>
                <a:gd name="connsiteX5" fmla="*/ 720725 w 2413593"/>
                <a:gd name="connsiteY5" fmla="*/ 178752 h 1261427"/>
                <a:gd name="connsiteX6" fmla="*/ 177800 w 2413593"/>
                <a:gd name="connsiteY6" fmla="*/ 420052 h 1261427"/>
                <a:gd name="connsiteX7" fmla="*/ 6350 w 2413593"/>
                <a:gd name="connsiteY7" fmla="*/ 651827 h 1261427"/>
                <a:gd name="connsiteX8" fmla="*/ 0 w 2413593"/>
                <a:gd name="connsiteY8" fmla="*/ 889952 h 1261427"/>
                <a:gd name="connsiteX9" fmla="*/ 171450 w 2413593"/>
                <a:gd name="connsiteY9" fmla="*/ 1261427 h 1261427"/>
                <a:gd name="connsiteX0" fmla="*/ 171450 w 2413593"/>
                <a:gd name="connsiteY0" fmla="*/ 1261427 h 1261427"/>
                <a:gd name="connsiteX1" fmla="*/ 2076450 w 2413593"/>
                <a:gd name="connsiteY1" fmla="*/ 1261427 h 1261427"/>
                <a:gd name="connsiteX2" fmla="*/ 2209800 w 2413593"/>
                <a:gd name="connsiteY2" fmla="*/ 575627 h 1261427"/>
                <a:gd name="connsiteX3" fmla="*/ 1704975 w 2413593"/>
                <a:gd name="connsiteY3" fmla="*/ 121602 h 1261427"/>
                <a:gd name="connsiteX4" fmla="*/ 1235075 w 2413593"/>
                <a:gd name="connsiteY4" fmla="*/ 162877 h 1261427"/>
                <a:gd name="connsiteX5" fmla="*/ 720725 w 2413593"/>
                <a:gd name="connsiteY5" fmla="*/ 178752 h 1261427"/>
                <a:gd name="connsiteX6" fmla="*/ 177800 w 2413593"/>
                <a:gd name="connsiteY6" fmla="*/ 420052 h 1261427"/>
                <a:gd name="connsiteX7" fmla="*/ 6350 w 2413593"/>
                <a:gd name="connsiteY7" fmla="*/ 651827 h 1261427"/>
                <a:gd name="connsiteX8" fmla="*/ 0 w 2413593"/>
                <a:gd name="connsiteY8" fmla="*/ 889952 h 1261427"/>
                <a:gd name="connsiteX9" fmla="*/ 171450 w 2413593"/>
                <a:gd name="connsiteY9" fmla="*/ 1261427 h 1261427"/>
                <a:gd name="connsiteX0" fmla="*/ 171450 w 2413593"/>
                <a:gd name="connsiteY0" fmla="*/ 1261427 h 1261427"/>
                <a:gd name="connsiteX1" fmla="*/ 2076450 w 2413593"/>
                <a:gd name="connsiteY1" fmla="*/ 1261427 h 1261427"/>
                <a:gd name="connsiteX2" fmla="*/ 2209800 w 2413593"/>
                <a:gd name="connsiteY2" fmla="*/ 575627 h 1261427"/>
                <a:gd name="connsiteX3" fmla="*/ 1704975 w 2413593"/>
                <a:gd name="connsiteY3" fmla="*/ 121602 h 1261427"/>
                <a:gd name="connsiteX4" fmla="*/ 1235075 w 2413593"/>
                <a:gd name="connsiteY4" fmla="*/ 162877 h 1261427"/>
                <a:gd name="connsiteX5" fmla="*/ 720725 w 2413593"/>
                <a:gd name="connsiteY5" fmla="*/ 178752 h 1261427"/>
                <a:gd name="connsiteX6" fmla="*/ 177800 w 2413593"/>
                <a:gd name="connsiteY6" fmla="*/ 420052 h 1261427"/>
                <a:gd name="connsiteX7" fmla="*/ 6350 w 2413593"/>
                <a:gd name="connsiteY7" fmla="*/ 651827 h 1261427"/>
                <a:gd name="connsiteX8" fmla="*/ 0 w 2413593"/>
                <a:gd name="connsiteY8" fmla="*/ 889952 h 1261427"/>
                <a:gd name="connsiteX9" fmla="*/ 171450 w 2413593"/>
                <a:gd name="connsiteY9" fmla="*/ 1261427 h 1261427"/>
                <a:gd name="connsiteX0" fmla="*/ 171450 w 2413593"/>
                <a:gd name="connsiteY0" fmla="*/ 1261427 h 1261427"/>
                <a:gd name="connsiteX1" fmla="*/ 2076450 w 2413593"/>
                <a:gd name="connsiteY1" fmla="*/ 1261427 h 1261427"/>
                <a:gd name="connsiteX2" fmla="*/ 2209800 w 2413593"/>
                <a:gd name="connsiteY2" fmla="*/ 575627 h 1261427"/>
                <a:gd name="connsiteX3" fmla="*/ 1704975 w 2413593"/>
                <a:gd name="connsiteY3" fmla="*/ 121602 h 1261427"/>
                <a:gd name="connsiteX4" fmla="*/ 1235075 w 2413593"/>
                <a:gd name="connsiteY4" fmla="*/ 162877 h 1261427"/>
                <a:gd name="connsiteX5" fmla="*/ 720725 w 2413593"/>
                <a:gd name="connsiteY5" fmla="*/ 178752 h 1261427"/>
                <a:gd name="connsiteX6" fmla="*/ 177800 w 2413593"/>
                <a:gd name="connsiteY6" fmla="*/ 420052 h 1261427"/>
                <a:gd name="connsiteX7" fmla="*/ 6350 w 2413593"/>
                <a:gd name="connsiteY7" fmla="*/ 651827 h 1261427"/>
                <a:gd name="connsiteX8" fmla="*/ 0 w 2413593"/>
                <a:gd name="connsiteY8" fmla="*/ 889952 h 1261427"/>
                <a:gd name="connsiteX9" fmla="*/ 171450 w 2413593"/>
                <a:gd name="connsiteY9" fmla="*/ 1261427 h 1261427"/>
                <a:gd name="connsiteX0" fmla="*/ 171450 w 2413593"/>
                <a:gd name="connsiteY0" fmla="*/ 1261427 h 1261427"/>
                <a:gd name="connsiteX1" fmla="*/ 2076450 w 2413593"/>
                <a:gd name="connsiteY1" fmla="*/ 1261427 h 1261427"/>
                <a:gd name="connsiteX2" fmla="*/ 2209800 w 2413593"/>
                <a:gd name="connsiteY2" fmla="*/ 575627 h 1261427"/>
                <a:gd name="connsiteX3" fmla="*/ 1704975 w 2413593"/>
                <a:gd name="connsiteY3" fmla="*/ 121602 h 1261427"/>
                <a:gd name="connsiteX4" fmla="*/ 1235075 w 2413593"/>
                <a:gd name="connsiteY4" fmla="*/ 162877 h 1261427"/>
                <a:gd name="connsiteX5" fmla="*/ 720725 w 2413593"/>
                <a:gd name="connsiteY5" fmla="*/ 178752 h 1261427"/>
                <a:gd name="connsiteX6" fmla="*/ 177800 w 2413593"/>
                <a:gd name="connsiteY6" fmla="*/ 420052 h 1261427"/>
                <a:gd name="connsiteX7" fmla="*/ 6350 w 2413593"/>
                <a:gd name="connsiteY7" fmla="*/ 651827 h 1261427"/>
                <a:gd name="connsiteX8" fmla="*/ 0 w 2413593"/>
                <a:gd name="connsiteY8" fmla="*/ 889952 h 1261427"/>
                <a:gd name="connsiteX9" fmla="*/ 171450 w 2413593"/>
                <a:gd name="connsiteY9" fmla="*/ 1261427 h 1261427"/>
                <a:gd name="connsiteX0" fmla="*/ 171450 w 2413593"/>
                <a:gd name="connsiteY0" fmla="*/ 1319019 h 1319019"/>
                <a:gd name="connsiteX1" fmla="*/ 2076450 w 2413593"/>
                <a:gd name="connsiteY1" fmla="*/ 1319019 h 1319019"/>
                <a:gd name="connsiteX2" fmla="*/ 2209800 w 2413593"/>
                <a:gd name="connsiteY2" fmla="*/ 633219 h 1319019"/>
                <a:gd name="connsiteX3" fmla="*/ 1704975 w 2413593"/>
                <a:gd name="connsiteY3" fmla="*/ 179194 h 1319019"/>
                <a:gd name="connsiteX4" fmla="*/ 1235075 w 2413593"/>
                <a:gd name="connsiteY4" fmla="*/ 220469 h 1319019"/>
                <a:gd name="connsiteX5" fmla="*/ 720725 w 2413593"/>
                <a:gd name="connsiteY5" fmla="*/ 236344 h 1319019"/>
                <a:gd name="connsiteX6" fmla="*/ 177800 w 2413593"/>
                <a:gd name="connsiteY6" fmla="*/ 477644 h 1319019"/>
                <a:gd name="connsiteX7" fmla="*/ 6350 w 2413593"/>
                <a:gd name="connsiteY7" fmla="*/ 709419 h 1319019"/>
                <a:gd name="connsiteX8" fmla="*/ 0 w 2413593"/>
                <a:gd name="connsiteY8" fmla="*/ 947544 h 1319019"/>
                <a:gd name="connsiteX9" fmla="*/ 171450 w 2413593"/>
                <a:gd name="connsiteY9" fmla="*/ 1319019 h 1319019"/>
                <a:gd name="connsiteX0" fmla="*/ 171450 w 2413593"/>
                <a:gd name="connsiteY0" fmla="*/ 1319019 h 1319019"/>
                <a:gd name="connsiteX1" fmla="*/ 2076450 w 2413593"/>
                <a:gd name="connsiteY1" fmla="*/ 1319019 h 1319019"/>
                <a:gd name="connsiteX2" fmla="*/ 2209800 w 2413593"/>
                <a:gd name="connsiteY2" fmla="*/ 633219 h 1319019"/>
                <a:gd name="connsiteX3" fmla="*/ 1704975 w 2413593"/>
                <a:gd name="connsiteY3" fmla="*/ 179194 h 1319019"/>
                <a:gd name="connsiteX4" fmla="*/ 1235075 w 2413593"/>
                <a:gd name="connsiteY4" fmla="*/ 220469 h 1319019"/>
                <a:gd name="connsiteX5" fmla="*/ 720725 w 2413593"/>
                <a:gd name="connsiteY5" fmla="*/ 236344 h 1319019"/>
                <a:gd name="connsiteX6" fmla="*/ 177800 w 2413593"/>
                <a:gd name="connsiteY6" fmla="*/ 477644 h 1319019"/>
                <a:gd name="connsiteX7" fmla="*/ 6350 w 2413593"/>
                <a:gd name="connsiteY7" fmla="*/ 709419 h 1319019"/>
                <a:gd name="connsiteX8" fmla="*/ 0 w 2413593"/>
                <a:gd name="connsiteY8" fmla="*/ 947544 h 1319019"/>
                <a:gd name="connsiteX9" fmla="*/ 171450 w 2413593"/>
                <a:gd name="connsiteY9" fmla="*/ 1319019 h 1319019"/>
                <a:gd name="connsiteX0" fmla="*/ 171450 w 2413593"/>
                <a:gd name="connsiteY0" fmla="*/ 1319019 h 1319019"/>
                <a:gd name="connsiteX1" fmla="*/ 2076450 w 2413593"/>
                <a:gd name="connsiteY1" fmla="*/ 1319019 h 1319019"/>
                <a:gd name="connsiteX2" fmla="*/ 2209800 w 2413593"/>
                <a:gd name="connsiteY2" fmla="*/ 633219 h 1319019"/>
                <a:gd name="connsiteX3" fmla="*/ 1704975 w 2413593"/>
                <a:gd name="connsiteY3" fmla="*/ 179194 h 1319019"/>
                <a:gd name="connsiteX4" fmla="*/ 1235075 w 2413593"/>
                <a:gd name="connsiteY4" fmla="*/ 220469 h 1319019"/>
                <a:gd name="connsiteX5" fmla="*/ 720725 w 2413593"/>
                <a:gd name="connsiteY5" fmla="*/ 236344 h 1319019"/>
                <a:gd name="connsiteX6" fmla="*/ 177800 w 2413593"/>
                <a:gd name="connsiteY6" fmla="*/ 477644 h 1319019"/>
                <a:gd name="connsiteX7" fmla="*/ 6350 w 2413593"/>
                <a:gd name="connsiteY7" fmla="*/ 709419 h 1319019"/>
                <a:gd name="connsiteX8" fmla="*/ 0 w 2413593"/>
                <a:gd name="connsiteY8" fmla="*/ 947544 h 1319019"/>
                <a:gd name="connsiteX9" fmla="*/ 171450 w 2413593"/>
                <a:gd name="connsiteY9" fmla="*/ 1319019 h 1319019"/>
                <a:gd name="connsiteX0" fmla="*/ 171450 w 2413593"/>
                <a:gd name="connsiteY0" fmla="*/ 1319019 h 1319019"/>
                <a:gd name="connsiteX1" fmla="*/ 2076450 w 2413593"/>
                <a:gd name="connsiteY1" fmla="*/ 1319019 h 1319019"/>
                <a:gd name="connsiteX2" fmla="*/ 2209800 w 2413593"/>
                <a:gd name="connsiteY2" fmla="*/ 633219 h 1319019"/>
                <a:gd name="connsiteX3" fmla="*/ 1704975 w 2413593"/>
                <a:gd name="connsiteY3" fmla="*/ 179194 h 1319019"/>
                <a:gd name="connsiteX4" fmla="*/ 1235075 w 2413593"/>
                <a:gd name="connsiteY4" fmla="*/ 220469 h 1319019"/>
                <a:gd name="connsiteX5" fmla="*/ 720725 w 2413593"/>
                <a:gd name="connsiteY5" fmla="*/ 236344 h 1319019"/>
                <a:gd name="connsiteX6" fmla="*/ 177800 w 2413593"/>
                <a:gd name="connsiteY6" fmla="*/ 477644 h 1319019"/>
                <a:gd name="connsiteX7" fmla="*/ 6350 w 2413593"/>
                <a:gd name="connsiteY7" fmla="*/ 709419 h 1319019"/>
                <a:gd name="connsiteX8" fmla="*/ 0 w 2413593"/>
                <a:gd name="connsiteY8" fmla="*/ 947544 h 1319019"/>
                <a:gd name="connsiteX9" fmla="*/ 171450 w 2413593"/>
                <a:gd name="connsiteY9" fmla="*/ 1319019 h 1319019"/>
                <a:gd name="connsiteX0" fmla="*/ 222960 w 2465103"/>
                <a:gd name="connsiteY0" fmla="*/ 1319019 h 1319019"/>
                <a:gd name="connsiteX1" fmla="*/ 2127960 w 2465103"/>
                <a:gd name="connsiteY1" fmla="*/ 1319019 h 1319019"/>
                <a:gd name="connsiteX2" fmla="*/ 2261310 w 2465103"/>
                <a:gd name="connsiteY2" fmla="*/ 633219 h 1319019"/>
                <a:gd name="connsiteX3" fmla="*/ 1756485 w 2465103"/>
                <a:gd name="connsiteY3" fmla="*/ 179194 h 1319019"/>
                <a:gd name="connsiteX4" fmla="*/ 1286585 w 2465103"/>
                <a:gd name="connsiteY4" fmla="*/ 220469 h 1319019"/>
                <a:gd name="connsiteX5" fmla="*/ 772235 w 2465103"/>
                <a:gd name="connsiteY5" fmla="*/ 236344 h 1319019"/>
                <a:gd name="connsiteX6" fmla="*/ 229310 w 2465103"/>
                <a:gd name="connsiteY6" fmla="*/ 477644 h 1319019"/>
                <a:gd name="connsiteX7" fmla="*/ 57860 w 2465103"/>
                <a:gd name="connsiteY7" fmla="*/ 709419 h 1319019"/>
                <a:gd name="connsiteX8" fmla="*/ 51510 w 2465103"/>
                <a:gd name="connsiteY8" fmla="*/ 947544 h 1319019"/>
                <a:gd name="connsiteX9" fmla="*/ 222960 w 2465103"/>
                <a:gd name="connsiteY9" fmla="*/ 1319019 h 1319019"/>
                <a:gd name="connsiteX0" fmla="*/ 222960 w 2465103"/>
                <a:gd name="connsiteY0" fmla="*/ 1319019 h 1319019"/>
                <a:gd name="connsiteX1" fmla="*/ 2127960 w 2465103"/>
                <a:gd name="connsiteY1" fmla="*/ 1319019 h 1319019"/>
                <a:gd name="connsiteX2" fmla="*/ 2261310 w 2465103"/>
                <a:gd name="connsiteY2" fmla="*/ 633219 h 1319019"/>
                <a:gd name="connsiteX3" fmla="*/ 1756485 w 2465103"/>
                <a:gd name="connsiteY3" fmla="*/ 179194 h 1319019"/>
                <a:gd name="connsiteX4" fmla="*/ 1286585 w 2465103"/>
                <a:gd name="connsiteY4" fmla="*/ 220469 h 1319019"/>
                <a:gd name="connsiteX5" fmla="*/ 772235 w 2465103"/>
                <a:gd name="connsiteY5" fmla="*/ 236344 h 1319019"/>
                <a:gd name="connsiteX6" fmla="*/ 229310 w 2465103"/>
                <a:gd name="connsiteY6" fmla="*/ 477644 h 1319019"/>
                <a:gd name="connsiteX7" fmla="*/ 57860 w 2465103"/>
                <a:gd name="connsiteY7" fmla="*/ 709419 h 1319019"/>
                <a:gd name="connsiteX8" fmla="*/ 51510 w 2465103"/>
                <a:gd name="connsiteY8" fmla="*/ 947544 h 1319019"/>
                <a:gd name="connsiteX9" fmla="*/ 222960 w 2465103"/>
                <a:gd name="connsiteY9" fmla="*/ 1319019 h 1319019"/>
                <a:gd name="connsiteX0" fmla="*/ 226648 w 2468791"/>
                <a:gd name="connsiteY0" fmla="*/ 1319019 h 1319019"/>
                <a:gd name="connsiteX1" fmla="*/ 2131648 w 2468791"/>
                <a:gd name="connsiteY1" fmla="*/ 1319019 h 1319019"/>
                <a:gd name="connsiteX2" fmla="*/ 2264998 w 2468791"/>
                <a:gd name="connsiteY2" fmla="*/ 633219 h 1319019"/>
                <a:gd name="connsiteX3" fmla="*/ 1760173 w 2468791"/>
                <a:gd name="connsiteY3" fmla="*/ 179194 h 1319019"/>
                <a:gd name="connsiteX4" fmla="*/ 1290273 w 2468791"/>
                <a:gd name="connsiteY4" fmla="*/ 220469 h 1319019"/>
                <a:gd name="connsiteX5" fmla="*/ 775923 w 2468791"/>
                <a:gd name="connsiteY5" fmla="*/ 236344 h 1319019"/>
                <a:gd name="connsiteX6" fmla="*/ 232998 w 2468791"/>
                <a:gd name="connsiteY6" fmla="*/ 477644 h 1319019"/>
                <a:gd name="connsiteX7" fmla="*/ 61548 w 2468791"/>
                <a:gd name="connsiteY7" fmla="*/ 709419 h 1319019"/>
                <a:gd name="connsiteX8" fmla="*/ 55198 w 2468791"/>
                <a:gd name="connsiteY8" fmla="*/ 947544 h 1319019"/>
                <a:gd name="connsiteX9" fmla="*/ 226648 w 2468791"/>
                <a:gd name="connsiteY9" fmla="*/ 1319019 h 1319019"/>
                <a:gd name="connsiteX0" fmla="*/ 282836 w 2524979"/>
                <a:gd name="connsiteY0" fmla="*/ 1319019 h 1319019"/>
                <a:gd name="connsiteX1" fmla="*/ 2187836 w 2524979"/>
                <a:gd name="connsiteY1" fmla="*/ 1319019 h 1319019"/>
                <a:gd name="connsiteX2" fmla="*/ 2321186 w 2524979"/>
                <a:gd name="connsiteY2" fmla="*/ 633219 h 1319019"/>
                <a:gd name="connsiteX3" fmla="*/ 1816361 w 2524979"/>
                <a:gd name="connsiteY3" fmla="*/ 179194 h 1319019"/>
                <a:gd name="connsiteX4" fmla="*/ 1346461 w 2524979"/>
                <a:gd name="connsiteY4" fmla="*/ 220469 h 1319019"/>
                <a:gd name="connsiteX5" fmla="*/ 832111 w 2524979"/>
                <a:gd name="connsiteY5" fmla="*/ 236344 h 1319019"/>
                <a:gd name="connsiteX6" fmla="*/ 289186 w 2524979"/>
                <a:gd name="connsiteY6" fmla="*/ 477644 h 1319019"/>
                <a:gd name="connsiteX7" fmla="*/ 117736 w 2524979"/>
                <a:gd name="connsiteY7" fmla="*/ 709419 h 1319019"/>
                <a:gd name="connsiteX8" fmla="*/ 111386 w 2524979"/>
                <a:gd name="connsiteY8" fmla="*/ 947544 h 1319019"/>
                <a:gd name="connsiteX9" fmla="*/ 282836 w 2524979"/>
                <a:gd name="connsiteY9" fmla="*/ 1319019 h 1319019"/>
                <a:gd name="connsiteX0" fmla="*/ 336258 w 2578401"/>
                <a:gd name="connsiteY0" fmla="*/ 1319019 h 1319019"/>
                <a:gd name="connsiteX1" fmla="*/ 2241258 w 2578401"/>
                <a:gd name="connsiteY1" fmla="*/ 1319019 h 1319019"/>
                <a:gd name="connsiteX2" fmla="*/ 2374608 w 2578401"/>
                <a:gd name="connsiteY2" fmla="*/ 633219 h 1319019"/>
                <a:gd name="connsiteX3" fmla="*/ 1869783 w 2578401"/>
                <a:gd name="connsiteY3" fmla="*/ 179194 h 1319019"/>
                <a:gd name="connsiteX4" fmla="*/ 1399883 w 2578401"/>
                <a:gd name="connsiteY4" fmla="*/ 220469 h 1319019"/>
                <a:gd name="connsiteX5" fmla="*/ 885533 w 2578401"/>
                <a:gd name="connsiteY5" fmla="*/ 236344 h 1319019"/>
                <a:gd name="connsiteX6" fmla="*/ 342608 w 2578401"/>
                <a:gd name="connsiteY6" fmla="*/ 477644 h 1319019"/>
                <a:gd name="connsiteX7" fmla="*/ 171158 w 2578401"/>
                <a:gd name="connsiteY7" fmla="*/ 709419 h 1319019"/>
                <a:gd name="connsiteX8" fmla="*/ 164808 w 2578401"/>
                <a:gd name="connsiteY8" fmla="*/ 947544 h 1319019"/>
                <a:gd name="connsiteX9" fmla="*/ 336258 w 2578401"/>
                <a:gd name="connsiteY9" fmla="*/ 1319019 h 1319019"/>
                <a:gd name="connsiteX0" fmla="*/ 323711 w 2565854"/>
                <a:gd name="connsiteY0" fmla="*/ 1319019 h 1319019"/>
                <a:gd name="connsiteX1" fmla="*/ 2228711 w 2565854"/>
                <a:gd name="connsiteY1" fmla="*/ 1319019 h 1319019"/>
                <a:gd name="connsiteX2" fmla="*/ 2362061 w 2565854"/>
                <a:gd name="connsiteY2" fmla="*/ 633219 h 1319019"/>
                <a:gd name="connsiteX3" fmla="*/ 1857236 w 2565854"/>
                <a:gd name="connsiteY3" fmla="*/ 179194 h 1319019"/>
                <a:gd name="connsiteX4" fmla="*/ 1387336 w 2565854"/>
                <a:gd name="connsiteY4" fmla="*/ 220469 h 1319019"/>
                <a:gd name="connsiteX5" fmla="*/ 872986 w 2565854"/>
                <a:gd name="connsiteY5" fmla="*/ 236344 h 1319019"/>
                <a:gd name="connsiteX6" fmla="*/ 330061 w 2565854"/>
                <a:gd name="connsiteY6" fmla="*/ 477644 h 1319019"/>
                <a:gd name="connsiteX7" fmla="*/ 158611 w 2565854"/>
                <a:gd name="connsiteY7" fmla="*/ 709419 h 1319019"/>
                <a:gd name="connsiteX8" fmla="*/ 152261 w 2565854"/>
                <a:gd name="connsiteY8" fmla="*/ 947544 h 1319019"/>
                <a:gd name="connsiteX9" fmla="*/ 323711 w 2565854"/>
                <a:gd name="connsiteY9" fmla="*/ 1319019 h 131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5854" h="1319019">
                  <a:moveTo>
                    <a:pt x="323711" y="1319019"/>
                  </a:moveTo>
                  <a:lnTo>
                    <a:pt x="2228711" y="1319019"/>
                  </a:lnTo>
                  <a:cubicBezTo>
                    <a:pt x="2606536" y="1287269"/>
                    <a:pt x="2689086" y="814194"/>
                    <a:pt x="2362061" y="633219"/>
                  </a:cubicBezTo>
                  <a:cubicBezTo>
                    <a:pt x="2659453" y="331594"/>
                    <a:pt x="2283744" y="-176406"/>
                    <a:pt x="1857236" y="179194"/>
                  </a:cubicBezTo>
                  <a:cubicBezTo>
                    <a:pt x="1719653" y="50077"/>
                    <a:pt x="1540794" y="32086"/>
                    <a:pt x="1387336" y="220469"/>
                  </a:cubicBezTo>
                  <a:cubicBezTo>
                    <a:pt x="1247636" y="-148889"/>
                    <a:pt x="936486" y="8802"/>
                    <a:pt x="872986" y="236344"/>
                  </a:cubicBezTo>
                  <a:cubicBezTo>
                    <a:pt x="609461" y="94527"/>
                    <a:pt x="301486" y="241636"/>
                    <a:pt x="330061" y="477644"/>
                  </a:cubicBezTo>
                  <a:cubicBezTo>
                    <a:pt x="104636" y="466002"/>
                    <a:pt x="41136" y="613111"/>
                    <a:pt x="158611" y="709419"/>
                  </a:cubicBezTo>
                  <a:cubicBezTo>
                    <a:pt x="70769" y="788794"/>
                    <a:pt x="84528" y="880869"/>
                    <a:pt x="152261" y="947544"/>
                  </a:cubicBezTo>
                  <a:cubicBezTo>
                    <a:pt x="-127139" y="1033269"/>
                    <a:pt x="6211" y="1299969"/>
                    <a:pt x="323711" y="1319019"/>
                  </a:cubicBezTo>
                  <a:close/>
                </a:path>
              </a:pathLst>
            </a:custGeom>
            <a:gradFill>
              <a:gsLst>
                <a:gs pos="0">
                  <a:srgbClr val="66FF66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38" name="Rectangle 31">
              <a:extLst>
                <a:ext uri="{FF2B5EF4-FFF2-40B4-BE49-F238E27FC236}">
                  <a16:creationId xmlns:a16="http://schemas.microsoft.com/office/drawing/2014/main" id="{7C0662C4-C177-4141-901A-F8AF9D946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207" y="4582545"/>
              <a:ext cx="4158805" cy="56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góc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hóa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A16E7194-6D62-4272-A937-C98AF43806AA}"/>
                </a:ext>
              </a:extLst>
            </p:cNvPr>
            <p:cNvSpPr/>
            <p:nvPr/>
          </p:nvSpPr>
          <p:spPr>
            <a:xfrm>
              <a:off x="4261471" y="2002230"/>
              <a:ext cx="3232252" cy="713502"/>
            </a:xfrm>
            <a:custGeom>
              <a:avLst/>
              <a:gdLst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936750 w 2209800"/>
                <a:gd name="connsiteY4" fmla="*/ 38100 h 1104900"/>
                <a:gd name="connsiteX5" fmla="*/ 1409700 w 2209800"/>
                <a:gd name="connsiteY5" fmla="*/ 107950 h 1104900"/>
                <a:gd name="connsiteX6" fmla="*/ 685800 w 2209800"/>
                <a:gd name="connsiteY6" fmla="*/ 254000 h 1104900"/>
                <a:gd name="connsiteX7" fmla="*/ 0 w 2209800"/>
                <a:gd name="connsiteY7" fmla="*/ 704850 h 1104900"/>
                <a:gd name="connsiteX8" fmla="*/ 260350 w 2209800"/>
                <a:gd name="connsiteY8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09700 w 2209800"/>
                <a:gd name="connsiteY4" fmla="*/ 107950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04900 h 1104900"/>
                <a:gd name="connsiteX1" fmla="*/ 1797050 w 2209800"/>
                <a:gd name="connsiteY1" fmla="*/ 1104900 h 1104900"/>
                <a:gd name="connsiteX2" fmla="*/ 2209800 w 2209800"/>
                <a:gd name="connsiteY2" fmla="*/ 590550 h 1104900"/>
                <a:gd name="connsiteX3" fmla="*/ 2012950 w 2209800"/>
                <a:gd name="connsiteY3" fmla="*/ 0 h 1104900"/>
                <a:gd name="connsiteX4" fmla="*/ 1426369 w 2209800"/>
                <a:gd name="connsiteY4" fmla="*/ 91281 h 1104900"/>
                <a:gd name="connsiteX5" fmla="*/ 685800 w 2209800"/>
                <a:gd name="connsiteY5" fmla="*/ 254000 h 1104900"/>
                <a:gd name="connsiteX6" fmla="*/ 0 w 2209800"/>
                <a:gd name="connsiteY6" fmla="*/ 704850 h 1104900"/>
                <a:gd name="connsiteX7" fmla="*/ 260350 w 2209800"/>
                <a:gd name="connsiteY7" fmla="*/ 1104900 h 1104900"/>
                <a:gd name="connsiteX0" fmla="*/ 260350 w 2209800"/>
                <a:gd name="connsiteY0" fmla="*/ 1149945 h 1149945"/>
                <a:gd name="connsiteX1" fmla="*/ 1797050 w 2209800"/>
                <a:gd name="connsiteY1" fmla="*/ 1149945 h 1149945"/>
                <a:gd name="connsiteX2" fmla="*/ 2209800 w 2209800"/>
                <a:gd name="connsiteY2" fmla="*/ 635595 h 1149945"/>
                <a:gd name="connsiteX3" fmla="*/ 2012950 w 2209800"/>
                <a:gd name="connsiteY3" fmla="*/ 45045 h 1149945"/>
                <a:gd name="connsiteX4" fmla="*/ 1426369 w 2209800"/>
                <a:gd name="connsiteY4" fmla="*/ 136326 h 1149945"/>
                <a:gd name="connsiteX5" fmla="*/ 685800 w 2209800"/>
                <a:gd name="connsiteY5" fmla="*/ 299045 h 1149945"/>
                <a:gd name="connsiteX6" fmla="*/ 0 w 2209800"/>
                <a:gd name="connsiteY6" fmla="*/ 749895 h 1149945"/>
                <a:gd name="connsiteX7" fmla="*/ 260350 w 2209800"/>
                <a:gd name="connsiteY7" fmla="*/ 1149945 h 1149945"/>
                <a:gd name="connsiteX0" fmla="*/ 260350 w 2209800"/>
                <a:gd name="connsiteY0" fmla="*/ 1151694 h 1151694"/>
                <a:gd name="connsiteX1" fmla="*/ 1797050 w 2209800"/>
                <a:gd name="connsiteY1" fmla="*/ 1151694 h 1151694"/>
                <a:gd name="connsiteX2" fmla="*/ 2209800 w 2209800"/>
                <a:gd name="connsiteY2" fmla="*/ 637344 h 1151694"/>
                <a:gd name="connsiteX3" fmla="*/ 2022475 w 2209800"/>
                <a:gd name="connsiteY3" fmla="*/ 42032 h 1151694"/>
                <a:gd name="connsiteX4" fmla="*/ 1426369 w 2209800"/>
                <a:gd name="connsiteY4" fmla="*/ 138075 h 1151694"/>
                <a:gd name="connsiteX5" fmla="*/ 685800 w 2209800"/>
                <a:gd name="connsiteY5" fmla="*/ 300794 h 1151694"/>
                <a:gd name="connsiteX6" fmla="*/ 0 w 2209800"/>
                <a:gd name="connsiteY6" fmla="*/ 751644 h 1151694"/>
                <a:gd name="connsiteX7" fmla="*/ 260350 w 2209800"/>
                <a:gd name="connsiteY7" fmla="*/ 1151694 h 1151694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09800"/>
                <a:gd name="connsiteY0" fmla="*/ 1205145 h 1205145"/>
                <a:gd name="connsiteX1" fmla="*/ 1797050 w 2209800"/>
                <a:gd name="connsiteY1" fmla="*/ 1205145 h 1205145"/>
                <a:gd name="connsiteX2" fmla="*/ 2209800 w 2209800"/>
                <a:gd name="connsiteY2" fmla="*/ 690795 h 1205145"/>
                <a:gd name="connsiteX3" fmla="*/ 2022475 w 2209800"/>
                <a:gd name="connsiteY3" fmla="*/ 95483 h 1205145"/>
                <a:gd name="connsiteX4" fmla="*/ 1426369 w 2209800"/>
                <a:gd name="connsiteY4" fmla="*/ 191526 h 1205145"/>
                <a:gd name="connsiteX5" fmla="*/ 685800 w 2209800"/>
                <a:gd name="connsiteY5" fmla="*/ 354245 h 1205145"/>
                <a:gd name="connsiteX6" fmla="*/ 0 w 2209800"/>
                <a:gd name="connsiteY6" fmla="*/ 805095 h 1205145"/>
                <a:gd name="connsiteX7" fmla="*/ 260350 w 2209800"/>
                <a:gd name="connsiteY7" fmla="*/ 1205145 h 1205145"/>
                <a:gd name="connsiteX0" fmla="*/ 260350 w 2216944"/>
                <a:gd name="connsiteY0" fmla="*/ 1205145 h 1205145"/>
                <a:gd name="connsiteX1" fmla="*/ 1797050 w 2216944"/>
                <a:gd name="connsiteY1" fmla="*/ 1205145 h 1205145"/>
                <a:gd name="connsiteX2" fmla="*/ 2216944 w 2216944"/>
                <a:gd name="connsiteY2" fmla="*/ 705083 h 1205145"/>
                <a:gd name="connsiteX3" fmla="*/ 2022475 w 2216944"/>
                <a:gd name="connsiteY3" fmla="*/ 95483 h 1205145"/>
                <a:gd name="connsiteX4" fmla="*/ 1426369 w 2216944"/>
                <a:gd name="connsiteY4" fmla="*/ 191526 h 1205145"/>
                <a:gd name="connsiteX5" fmla="*/ 685800 w 2216944"/>
                <a:gd name="connsiteY5" fmla="*/ 354245 h 1205145"/>
                <a:gd name="connsiteX6" fmla="*/ 0 w 2216944"/>
                <a:gd name="connsiteY6" fmla="*/ 805095 h 1205145"/>
                <a:gd name="connsiteX7" fmla="*/ 260350 w 221694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7050 w 2227794"/>
                <a:gd name="connsiteY1" fmla="*/ 1205145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60350 w 2227794"/>
                <a:gd name="connsiteY0" fmla="*/ 1205145 h 1205145"/>
                <a:gd name="connsiteX1" fmla="*/ 1799431 w 2227794"/>
                <a:gd name="connsiteY1" fmla="*/ 1164664 h 1205145"/>
                <a:gd name="connsiteX2" fmla="*/ 2216944 w 2227794"/>
                <a:gd name="connsiteY2" fmla="*/ 705083 h 1205145"/>
                <a:gd name="connsiteX3" fmla="*/ 2022475 w 2227794"/>
                <a:gd name="connsiteY3" fmla="*/ 95483 h 1205145"/>
                <a:gd name="connsiteX4" fmla="*/ 1426369 w 2227794"/>
                <a:gd name="connsiteY4" fmla="*/ 191526 h 1205145"/>
                <a:gd name="connsiteX5" fmla="*/ 685800 w 2227794"/>
                <a:gd name="connsiteY5" fmla="*/ 354245 h 1205145"/>
                <a:gd name="connsiteX6" fmla="*/ 0 w 2227794"/>
                <a:gd name="connsiteY6" fmla="*/ 805095 h 1205145"/>
                <a:gd name="connsiteX7" fmla="*/ 260350 w 2227794"/>
                <a:gd name="connsiteY7" fmla="*/ 1205145 h 1205145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288925 w 2227794"/>
                <a:gd name="connsiteY0" fmla="*/ 1157520 h 1164664"/>
                <a:gd name="connsiteX1" fmla="*/ 1799431 w 2227794"/>
                <a:gd name="connsiteY1" fmla="*/ 1164664 h 1164664"/>
                <a:gd name="connsiteX2" fmla="*/ 2216944 w 2227794"/>
                <a:gd name="connsiteY2" fmla="*/ 705083 h 1164664"/>
                <a:gd name="connsiteX3" fmla="*/ 2022475 w 2227794"/>
                <a:gd name="connsiteY3" fmla="*/ 95483 h 1164664"/>
                <a:gd name="connsiteX4" fmla="*/ 1426369 w 2227794"/>
                <a:gd name="connsiteY4" fmla="*/ 191526 h 1164664"/>
                <a:gd name="connsiteX5" fmla="*/ 685800 w 2227794"/>
                <a:gd name="connsiteY5" fmla="*/ 354245 h 1164664"/>
                <a:gd name="connsiteX6" fmla="*/ 0 w 2227794"/>
                <a:gd name="connsiteY6" fmla="*/ 805095 h 1164664"/>
                <a:gd name="connsiteX7" fmla="*/ 288925 w 2227794"/>
                <a:gd name="connsiteY7" fmla="*/ 1157520 h 1164664"/>
                <a:gd name="connsiteX0" fmla="*/ 390126 w 2328995"/>
                <a:gd name="connsiteY0" fmla="*/ 1157520 h 1164664"/>
                <a:gd name="connsiteX1" fmla="*/ 1900632 w 2328995"/>
                <a:gd name="connsiteY1" fmla="*/ 1164664 h 1164664"/>
                <a:gd name="connsiteX2" fmla="*/ 2318145 w 2328995"/>
                <a:gd name="connsiteY2" fmla="*/ 705083 h 1164664"/>
                <a:gd name="connsiteX3" fmla="*/ 2123676 w 2328995"/>
                <a:gd name="connsiteY3" fmla="*/ 95483 h 1164664"/>
                <a:gd name="connsiteX4" fmla="*/ 1527570 w 2328995"/>
                <a:gd name="connsiteY4" fmla="*/ 191526 h 1164664"/>
                <a:gd name="connsiteX5" fmla="*/ 787001 w 2328995"/>
                <a:gd name="connsiteY5" fmla="*/ 354245 h 1164664"/>
                <a:gd name="connsiteX6" fmla="*/ 101201 w 2328995"/>
                <a:gd name="connsiteY6" fmla="*/ 805095 h 1164664"/>
                <a:gd name="connsiteX7" fmla="*/ 390126 w 2328995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  <a:gd name="connsiteX0" fmla="*/ 399528 w 2338397"/>
                <a:gd name="connsiteY0" fmla="*/ 1157520 h 1164664"/>
                <a:gd name="connsiteX1" fmla="*/ 1910034 w 2338397"/>
                <a:gd name="connsiteY1" fmla="*/ 1164664 h 1164664"/>
                <a:gd name="connsiteX2" fmla="*/ 2327547 w 2338397"/>
                <a:gd name="connsiteY2" fmla="*/ 705083 h 1164664"/>
                <a:gd name="connsiteX3" fmla="*/ 2133078 w 2338397"/>
                <a:gd name="connsiteY3" fmla="*/ 95483 h 1164664"/>
                <a:gd name="connsiteX4" fmla="*/ 1536972 w 2338397"/>
                <a:gd name="connsiteY4" fmla="*/ 191526 h 1164664"/>
                <a:gd name="connsiteX5" fmla="*/ 796403 w 2338397"/>
                <a:gd name="connsiteY5" fmla="*/ 354245 h 1164664"/>
                <a:gd name="connsiteX6" fmla="*/ 110603 w 2338397"/>
                <a:gd name="connsiteY6" fmla="*/ 805095 h 1164664"/>
                <a:gd name="connsiteX7" fmla="*/ 399528 w 2338397"/>
                <a:gd name="connsiteY7" fmla="*/ 1157520 h 11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8397" h="1164664">
                  <a:moveTo>
                    <a:pt x="399528" y="1157520"/>
                  </a:moveTo>
                  <a:lnTo>
                    <a:pt x="1910034" y="1164664"/>
                  </a:lnTo>
                  <a:cubicBezTo>
                    <a:pt x="2016661" y="1128946"/>
                    <a:pt x="2266163" y="1043220"/>
                    <a:pt x="2327547" y="705083"/>
                  </a:cubicBezTo>
                  <a:cubicBezTo>
                    <a:pt x="2336542" y="575703"/>
                    <a:pt x="2390783" y="351070"/>
                    <a:pt x="2133078" y="95483"/>
                  </a:cubicBezTo>
                  <a:cubicBezTo>
                    <a:pt x="2004226" y="-24109"/>
                    <a:pt x="1708686" y="-69882"/>
                    <a:pt x="1536972" y="191526"/>
                  </a:cubicBezTo>
                  <a:cubicBezTo>
                    <a:pt x="1252016" y="79078"/>
                    <a:pt x="983728" y="114267"/>
                    <a:pt x="796403" y="354245"/>
                  </a:cubicBezTo>
                  <a:cubicBezTo>
                    <a:pt x="439215" y="199728"/>
                    <a:pt x="53453" y="485743"/>
                    <a:pt x="110603" y="805095"/>
                  </a:cubicBezTo>
                  <a:cubicBezTo>
                    <a:pt x="-116939" y="979720"/>
                    <a:pt x="19851" y="1149582"/>
                    <a:pt x="399528" y="1157520"/>
                  </a:cubicBez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43" name="Rectangle 31">
              <a:extLst>
                <a:ext uri="{FF2B5EF4-FFF2-40B4-BE49-F238E27FC236}">
                  <a16:creationId xmlns:a16="http://schemas.microsoft.com/office/drawing/2014/main" id="{3FFEFA4C-5D89-45BD-A76D-71F7F99F0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0755" y="2211853"/>
              <a:ext cx="3128228" cy="38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góc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46" name="Rectangle 31">
              <a:extLst>
                <a:ext uri="{FF2B5EF4-FFF2-40B4-BE49-F238E27FC236}">
                  <a16:creationId xmlns:a16="http://schemas.microsoft.com/office/drawing/2014/main" id="{55C05E36-8022-4A4D-BD44-8BF9660AD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715" y="2970284"/>
              <a:ext cx="1973346" cy="100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Vẻ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tượng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Hương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8" descr="Flash Lang hoa dep">
            <a:extLst>
              <a:ext uri="{FF2B5EF4-FFF2-40B4-BE49-F238E27FC236}">
                <a16:creationId xmlns:a16="http://schemas.microsoft.com/office/drawing/2014/main" id="{F30DB82B-7224-49BF-A4EB-6252E2ACC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29" y="164212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id="{0CAED325-EC7E-4EFE-8274-8880B25FF5B6}"/>
              </a:ext>
            </a:extLst>
          </p:cNvPr>
          <p:cNvSpPr>
            <a:spLocks noEditPoints="1"/>
          </p:cNvSpPr>
          <p:nvPr/>
        </p:nvSpPr>
        <p:spPr bwMode="gray">
          <a:xfrm>
            <a:off x="-38229" y="2928575"/>
            <a:ext cx="2684957" cy="2634053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0" scaled="0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E34E9C15-D7D1-4AA6-B3E3-E3E57D89D42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5675" y="2689031"/>
            <a:ext cx="5476325" cy="1026879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61">
            <a:extLst>
              <a:ext uri="{FF2B5EF4-FFF2-40B4-BE49-F238E27FC236}">
                <a16:creationId xmlns:a16="http://schemas.microsoft.com/office/drawing/2014/main" id="{A29CE3D8-7260-43D9-9A3C-55E967AF8BBD}"/>
              </a:ext>
            </a:extLst>
          </p:cNvPr>
          <p:cNvGrpSpPr>
            <a:grpSpLocks/>
          </p:cNvGrpSpPr>
          <p:nvPr/>
        </p:nvGrpSpPr>
        <p:grpSpPr bwMode="auto">
          <a:xfrm rot="20619690">
            <a:off x="6850151" y="145057"/>
            <a:ext cx="5319030" cy="925804"/>
            <a:chOff x="5326" y="2442"/>
            <a:chExt cx="1568" cy="402"/>
          </a:xfrm>
        </p:grpSpPr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41069A3C-C6F4-42E1-A521-9AA95E60E3C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980310">
              <a:off x="5326" y="2442"/>
              <a:ext cx="1528" cy="402"/>
            </a:xfrm>
            <a:prstGeom prst="ellipse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5B245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 Box 20">
              <a:extLst>
                <a:ext uri="{FF2B5EF4-FFF2-40B4-BE49-F238E27FC236}">
                  <a16:creationId xmlns:a16="http://schemas.microsoft.com/office/drawing/2014/main" id="{EF18A46B-8AB5-427A-AF65-6AE5DF49E05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961848">
              <a:off x="5418" y="2546"/>
              <a:ext cx="1476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Hương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ở</a:t>
              </a:r>
              <a:r>
                <a:rPr kumimoji="0" lang="vi-V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thượng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nguồn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0228F3-7A06-4AA1-9817-40899B03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375" y="2883206"/>
            <a:ext cx="51206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48">
            <a:extLst>
              <a:ext uri="{FF2B5EF4-FFF2-40B4-BE49-F238E27FC236}">
                <a16:creationId xmlns:a16="http://schemas.microsoft.com/office/drawing/2014/main" id="{FA0D7428-73F7-4486-9567-C345239E80A0}"/>
              </a:ext>
            </a:extLst>
          </p:cNvPr>
          <p:cNvGrpSpPr>
            <a:grpSpLocks/>
          </p:cNvGrpSpPr>
          <p:nvPr/>
        </p:nvGrpSpPr>
        <p:grpSpPr bwMode="auto">
          <a:xfrm>
            <a:off x="7006735" y="1133111"/>
            <a:ext cx="5158630" cy="1340795"/>
            <a:chOff x="1673" y="1527"/>
            <a:chExt cx="1094" cy="571"/>
          </a:xfrm>
        </p:grpSpPr>
        <p:sp>
          <p:nvSpPr>
            <p:cNvPr id="36" name="Oval 13">
              <a:extLst>
                <a:ext uri="{FF2B5EF4-FFF2-40B4-BE49-F238E27FC236}">
                  <a16:creationId xmlns:a16="http://schemas.microsoft.com/office/drawing/2014/main" id="{F6A41991-0CE3-4A77-9013-E481CB31C0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73" y="1527"/>
              <a:ext cx="1094" cy="571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 Box 17">
              <a:extLst>
                <a:ext uri="{FF2B5EF4-FFF2-40B4-BE49-F238E27FC236}">
                  <a16:creationId xmlns:a16="http://schemas.microsoft.com/office/drawing/2014/main" id="{53A4485D-AB2D-4F05-8C53-88485B02F57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550368">
              <a:off x="1703" y="1556"/>
              <a:ext cx="1017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Hương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ở</a:t>
              </a:r>
              <a:r>
                <a:rPr kumimoji="0" lang="vi-V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ngoại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vi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phố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8" descr="Flash Lang hoa dep">
            <a:extLst>
              <a:ext uri="{FF2B5EF4-FFF2-40B4-BE49-F238E27FC236}">
                <a16:creationId xmlns:a16="http://schemas.microsoft.com/office/drawing/2014/main" id="{8BF2E82A-ACB9-461B-862F-309C3379F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459" y="5376368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AutoShape 8"/>
          <p:cNvSpPr>
            <a:spLocks/>
          </p:cNvSpPr>
          <p:nvPr/>
        </p:nvSpPr>
        <p:spPr bwMode="auto">
          <a:xfrm>
            <a:off x="5914552" y="673100"/>
            <a:ext cx="983514" cy="3615209"/>
          </a:xfrm>
          <a:prstGeom prst="lef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0228F3-7A06-4AA1-9817-40899B03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729" y="3897971"/>
            <a:ext cx="5120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biệt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79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0" grpId="0" animBg="1"/>
      <p:bldP spid="34" grpId="0"/>
      <p:bldP spid="39" grpId="0" animBg="1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842902"/>
              </p:ext>
            </p:extLst>
          </p:nvPr>
        </p:nvGraphicFramePr>
        <p:xfrm>
          <a:off x="215489" y="863598"/>
          <a:ext cx="11651226" cy="5864535"/>
        </p:xfrm>
        <a:graphic>
          <a:graphicData uri="http://schemas.openxmlformats.org/drawingml/2006/table">
            <a:tbl>
              <a:tblPr firstRow="1" firstCol="1" bandRow="1"/>
              <a:tblGrid>
                <a:gridCol w="1194211">
                  <a:extLst>
                    <a:ext uri="{9D8B030D-6E8A-4147-A177-3AD203B41FA5}">
                      <a16:colId xmlns:a16="http://schemas.microsoft.com/office/drawing/2014/main" val="2114621210"/>
                    </a:ext>
                  </a:extLst>
                </a:gridCol>
                <a:gridCol w="5613400">
                  <a:extLst>
                    <a:ext uri="{9D8B030D-6E8A-4147-A177-3AD203B41FA5}">
                      <a16:colId xmlns:a16="http://schemas.microsoft.com/office/drawing/2014/main" val="1934867761"/>
                    </a:ext>
                  </a:extLst>
                </a:gridCol>
                <a:gridCol w="2748071">
                  <a:extLst>
                    <a:ext uri="{9D8B030D-6E8A-4147-A177-3AD203B41FA5}">
                      <a16:colId xmlns:a16="http://schemas.microsoft.com/office/drawing/2014/main" val="2830247266"/>
                    </a:ext>
                  </a:extLst>
                </a:gridCol>
                <a:gridCol w="2095544">
                  <a:extLst>
                    <a:ext uri="{9D8B030D-6E8A-4147-A177-3AD203B41FA5}">
                      <a16:colId xmlns:a16="http://schemas.microsoft.com/office/drawing/2014/main" val="3605992238"/>
                    </a:ext>
                  </a:extLst>
                </a:gridCol>
              </a:tblGrid>
              <a:tr h="651615">
                <a:tc gridSpan="2"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GÓC NHÌN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2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VẺ ĐẸP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397451"/>
                  </a:ext>
                </a:extLst>
              </a:tr>
              <a:tr h="651615">
                <a:tc rowSpan="4"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4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lý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thượng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nguồn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258995"/>
                  </a:ext>
                </a:extLst>
              </a:tr>
              <a:tr h="1303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chảy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Huế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771877"/>
                  </a:ext>
                </a:extLst>
              </a:tr>
              <a:tr h="651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Huế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42436"/>
                  </a:ext>
                </a:extLst>
              </a:tr>
              <a:tr h="1303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Hương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biệt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phố</a:t>
                      </a:r>
                      <a:r>
                        <a:rPr lang="en-US" sz="2400" i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Huế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37934"/>
                  </a:ext>
                </a:extLst>
              </a:tr>
              <a:tr h="651615">
                <a:tc gridSpan="2"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Lịch sử</a:t>
                      </a:r>
                      <a:endParaRPr lang="en-US" sz="24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5547"/>
                  </a:ext>
                </a:extLst>
              </a:tr>
              <a:tr h="651615">
                <a:tc gridSpan="2"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400" b="1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ca</a:t>
                      </a:r>
                      <a:endParaRPr lang="en-US" sz="2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3390" indent="-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98404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97D7BC-DD16-464E-8F54-0DF82E63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005" y="217267"/>
            <a:ext cx="3444795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97D7BC-DD16-464E-8F54-0DF82E63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705" y="197386"/>
            <a:ext cx="3051095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579750"/>
              </p:ext>
            </p:extLst>
          </p:nvPr>
        </p:nvGraphicFramePr>
        <p:xfrm>
          <a:off x="177800" y="2309654"/>
          <a:ext cx="11712062" cy="4240435"/>
        </p:xfrm>
        <a:graphic>
          <a:graphicData uri="http://schemas.openxmlformats.org/drawingml/2006/table">
            <a:tbl>
              <a:tblPr firstRow="1" firstCol="1" bandRow="1"/>
              <a:tblGrid>
                <a:gridCol w="4406900">
                  <a:extLst>
                    <a:ext uri="{9D8B030D-6E8A-4147-A177-3AD203B41FA5}">
                      <a16:colId xmlns:a16="http://schemas.microsoft.com/office/drawing/2014/main" val="1338984660"/>
                    </a:ext>
                  </a:extLst>
                </a:gridCol>
                <a:gridCol w="3433424">
                  <a:extLst>
                    <a:ext uri="{9D8B030D-6E8A-4147-A177-3AD203B41FA5}">
                      <a16:colId xmlns:a16="http://schemas.microsoft.com/office/drawing/2014/main" val="3232991185"/>
                    </a:ext>
                  </a:extLst>
                </a:gridCol>
                <a:gridCol w="3871738">
                  <a:extLst>
                    <a:ext uri="{9D8B030D-6E8A-4147-A177-3AD203B41FA5}">
                      <a16:colId xmlns:a16="http://schemas.microsoft.com/office/drawing/2014/main" val="3781589543"/>
                    </a:ext>
                  </a:extLst>
                </a:gridCol>
              </a:tblGrid>
              <a:tr h="15003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đáo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văn</a:t>
                      </a:r>
                      <a:endParaRPr 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tình</a:t>
                      </a:r>
                      <a:endParaRPr 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Ngôn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giàu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078882"/>
                  </a:ext>
                </a:extLst>
              </a:tr>
              <a:tr h="7450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vi-VN" sz="11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7888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25500" y="843717"/>
            <a:ext cx="10511912" cy="1234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416050" algn="l"/>
              </a:tabLst>
            </a:pP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tỏ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tuỳ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2400" kern="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416050" algn="l"/>
              </a:tabLst>
            </a:pPr>
            <a:r>
              <a:rPr lang="en-US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en-US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5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773" y="1197677"/>
            <a:ext cx="113070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thượng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1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rầm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ghềnh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xoáy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...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Di-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97D7BC-DD16-464E-8F54-0DF82E63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894" y="551346"/>
            <a:ext cx="9894868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 dưới góc nhìn địa lý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73" y="3427342"/>
            <a:ext cx="111891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Huế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...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8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445" y="374751"/>
            <a:ext cx="7561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226695" algn="just">
              <a:lnSpc>
                <a:spcPct val="150000"/>
              </a:lnSpc>
            </a:pPr>
            <a:r>
              <a:rPr lang="vi-VN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Huế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...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2955" y="2683075"/>
            <a:ext cx="7374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0" lvl="0" indent="-226695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Huế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luyến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cau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ngột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marL="90170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Kiều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thề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thuỷ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6" descr="Untitl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03" y="3048369"/>
            <a:ext cx="4129547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227058805_Nhanh_Huong2">
            <a:extLst>
              <a:ext uri="{FF2B5EF4-FFF2-40B4-BE49-F238E27FC236}">
                <a16:creationId xmlns:a16="http://schemas.microsoft.com/office/drawing/2014/main" id="{AFA37ADB-C4DC-4CF0-9130-F90B04DA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53" y="374751"/>
            <a:ext cx="3962397" cy="27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Nhanh_Hu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973393"/>
            <a:ext cx="3224981" cy="363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941286" y="1507959"/>
            <a:ext cx="98809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EC3CD3B2-EBD8-465A-8EC2-E7B18E4EA45A}"/>
              </a:ext>
            </a:extLst>
          </p:cNvPr>
          <p:cNvSpPr/>
          <p:nvPr/>
        </p:nvSpPr>
        <p:spPr>
          <a:xfrm>
            <a:off x="3333136" y="2658920"/>
            <a:ext cx="690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thăng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trầm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vi-V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ình chữ nhật 1">
            <a:extLst>
              <a:ext uri="{FF2B5EF4-FFF2-40B4-BE49-F238E27FC236}">
                <a16:creationId xmlns:a16="http://schemas.microsoft.com/office/drawing/2014/main" id="{5209AEE7-22CF-4629-85DF-280D680ECB47}"/>
              </a:ext>
            </a:extLst>
          </p:cNvPr>
          <p:cNvSpPr/>
          <p:nvPr/>
        </p:nvSpPr>
        <p:spPr>
          <a:xfrm>
            <a:off x="269090" y="2167966"/>
            <a:ext cx="4748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Hình chữ nhật 5">
            <a:extLst>
              <a:ext uri="{FF2B5EF4-FFF2-40B4-BE49-F238E27FC236}">
                <a16:creationId xmlns:a16="http://schemas.microsoft.com/office/drawing/2014/main" id="{C79113A7-AEE2-42C2-81B6-2A293D93792D}"/>
              </a:ext>
            </a:extLst>
          </p:cNvPr>
          <p:cNvSpPr/>
          <p:nvPr/>
        </p:nvSpPr>
        <p:spPr>
          <a:xfrm>
            <a:off x="293498" y="3936191"/>
            <a:ext cx="4169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ca: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6123" y="26996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lvl="0" indent="-226695" algn="just">
              <a:lnSpc>
                <a:spcPct val="150000"/>
              </a:lnSpc>
            </a:pPr>
            <a:r>
              <a:rPr lang="vi-VN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2400" kern="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170" lvl="0" indent="-226695" algn="just">
              <a:lnSpc>
                <a:spcPct val="150000"/>
              </a:lnSpc>
            </a:pPr>
            <a:r>
              <a:rPr lang="vi-VN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bi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kern="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5509" y="4642197"/>
            <a:ext cx="10294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b="1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4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400" kern="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35509" y="5116178"/>
            <a:ext cx="7954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226695"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/>
      <p:bldP spid="5" grpId="0"/>
      <p:bldP spid="6" grpId="0"/>
      <p:bldP spid="7" grpId="0"/>
      <p:bldP spid="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FAC66F9-75EA-4A7E-A894-80C0BAC4A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0" r="32261"/>
          <a:stretch/>
        </p:blipFill>
        <p:spPr>
          <a:xfrm rot="16200000">
            <a:off x="10418579" y="5084578"/>
            <a:ext cx="1752600" cy="17942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E32910-5F6C-49E3-BC99-9C30645A7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25"/>
          <a:stretch/>
        </p:blipFill>
        <p:spPr>
          <a:xfrm rot="16200000">
            <a:off x="-493688" y="493685"/>
            <a:ext cx="1943101" cy="9557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8A6D4-6CDB-4D6C-875C-15E7AEF46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0" r="32261"/>
          <a:stretch/>
        </p:blipFill>
        <p:spPr>
          <a:xfrm rot="10800000">
            <a:off x="10543874" y="-8831"/>
            <a:ext cx="1648126" cy="1687287"/>
          </a:xfrm>
          <a:prstGeom prst="rect">
            <a:avLst/>
          </a:prstGeom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71" y="1817099"/>
            <a:ext cx="2533495" cy="285217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59" name="Line 3"/>
          <p:cNvSpPr>
            <a:spLocks noChangeShapeType="1"/>
          </p:cNvSpPr>
          <p:nvPr/>
        </p:nvSpPr>
        <p:spPr bwMode="gray">
          <a:xfrm>
            <a:off x="4642881" y="2390222"/>
            <a:ext cx="342900" cy="10795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gray">
          <a:xfrm flipV="1">
            <a:off x="4400364" y="4213376"/>
            <a:ext cx="328701" cy="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gray">
          <a:xfrm rot="18903867">
            <a:off x="4715363" y="4989828"/>
            <a:ext cx="290085" cy="89873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gray">
          <a:xfrm rot="2103433" flipV="1">
            <a:off x="4491501" y="3220868"/>
            <a:ext cx="249237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gray">
          <a:xfrm rot="15143245" flipH="1" flipV="1">
            <a:off x="7453035" y="1691226"/>
            <a:ext cx="302001" cy="189185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gray">
          <a:xfrm rot="4384254" flipH="1" flipV="1">
            <a:off x="5536760" y="5459424"/>
            <a:ext cx="165234" cy="257121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gray">
          <a:xfrm rot="120645" flipH="1">
            <a:off x="8623401" y="3078807"/>
            <a:ext cx="351237" cy="52854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gray">
          <a:xfrm>
            <a:off x="2705774" y="1957230"/>
            <a:ext cx="1828800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EA7EA"/>
              </a:gs>
              <a:gs pos="50000">
                <a:srgbClr val="4EA7EA">
                  <a:gamma/>
                  <a:tint val="42353"/>
                  <a:invGamma/>
                </a:srgbClr>
              </a:gs>
              <a:gs pos="100000">
                <a:srgbClr val="4EA7EA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gray">
          <a:xfrm rot="2147097" flipH="1">
            <a:off x="8726831" y="3874428"/>
            <a:ext cx="249237" cy="1905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73" name="AutoShape 17"/>
          <p:cNvSpPr>
            <a:spLocks noChangeArrowheads="1"/>
          </p:cNvSpPr>
          <p:nvPr/>
        </p:nvSpPr>
        <p:spPr bwMode="gray">
          <a:xfrm>
            <a:off x="2499042" y="2985223"/>
            <a:ext cx="1828800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EA7EA"/>
              </a:gs>
              <a:gs pos="50000">
                <a:srgbClr val="4EA7EA">
                  <a:gamma/>
                  <a:tint val="42353"/>
                  <a:invGamma/>
                </a:srgbClr>
              </a:gs>
              <a:gs pos="100000">
                <a:srgbClr val="4EA7EA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74" name="AutoShape 18"/>
          <p:cNvSpPr>
            <a:spLocks noChangeArrowheads="1"/>
          </p:cNvSpPr>
          <p:nvPr/>
        </p:nvSpPr>
        <p:spPr bwMode="gray">
          <a:xfrm>
            <a:off x="2432907" y="3969678"/>
            <a:ext cx="1881241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EA7EA"/>
              </a:gs>
              <a:gs pos="50000">
                <a:srgbClr val="4EA7EA">
                  <a:gamma/>
                  <a:tint val="42353"/>
                  <a:invGamma/>
                </a:srgbClr>
              </a:gs>
              <a:gs pos="100000">
                <a:srgbClr val="4EA7EA"/>
              </a:gs>
            </a:gsLst>
            <a:lin ang="5400000" scaled="1"/>
          </a:gra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Ngươì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75" name="AutoShape 19"/>
          <p:cNvSpPr>
            <a:spLocks noChangeArrowheads="1"/>
          </p:cNvSpPr>
          <p:nvPr/>
        </p:nvSpPr>
        <p:spPr bwMode="gray">
          <a:xfrm>
            <a:off x="2813074" y="5047171"/>
            <a:ext cx="1828800" cy="533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gray">
          <a:xfrm>
            <a:off x="7569534" y="891495"/>
            <a:ext cx="2381250" cy="5334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1881" name="AutoShape 25"/>
          <p:cNvSpPr>
            <a:spLocks noChangeArrowheads="1"/>
          </p:cNvSpPr>
          <p:nvPr/>
        </p:nvSpPr>
        <p:spPr bwMode="gray">
          <a:xfrm>
            <a:off x="9027093" y="2774923"/>
            <a:ext cx="2141968" cy="533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1883" name="AutoShape 27"/>
          <p:cNvSpPr>
            <a:spLocks noChangeArrowheads="1"/>
          </p:cNvSpPr>
          <p:nvPr/>
        </p:nvSpPr>
        <p:spPr bwMode="gray">
          <a:xfrm>
            <a:off x="9088472" y="3721255"/>
            <a:ext cx="2141968" cy="533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slow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1885" name="AutoShape 29"/>
          <p:cNvSpPr>
            <a:spLocks noChangeArrowheads="1"/>
          </p:cNvSpPr>
          <p:nvPr/>
        </p:nvSpPr>
        <p:spPr bwMode="gray">
          <a:xfrm>
            <a:off x="4138394" y="5799764"/>
            <a:ext cx="1980778" cy="533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37215B-2610-489D-A738-8E1D2F1206CD}"/>
              </a:ext>
            </a:extLst>
          </p:cNvPr>
          <p:cNvGrpSpPr/>
          <p:nvPr/>
        </p:nvGrpSpPr>
        <p:grpSpPr>
          <a:xfrm>
            <a:off x="4767209" y="1823404"/>
            <a:ext cx="3841234" cy="3714437"/>
            <a:chOff x="5029355" y="2552699"/>
            <a:chExt cx="2925186" cy="2828627"/>
          </a:xfrm>
        </p:grpSpPr>
        <p:sp>
          <p:nvSpPr>
            <p:cNvPr id="121871" name="Oval 15" descr="p3"/>
            <p:cNvSpPr>
              <a:spLocks noChangeArrowheads="1"/>
            </p:cNvSpPr>
            <p:nvPr/>
          </p:nvSpPr>
          <p:spPr bwMode="gray">
            <a:xfrm>
              <a:off x="5155515" y="2693988"/>
              <a:ext cx="2651726" cy="256618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1887" name="Oval 31"/>
            <p:cNvSpPr>
              <a:spLocks noChangeArrowheads="1"/>
            </p:cNvSpPr>
            <p:nvPr/>
          </p:nvSpPr>
          <p:spPr bwMode="gray">
            <a:xfrm>
              <a:off x="5029355" y="2552699"/>
              <a:ext cx="2925186" cy="2828627"/>
            </a:xfrm>
            <a:prstGeom prst="ellipse">
              <a:avLst/>
            </a:prstGeom>
            <a:noFill/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6DE979-5972-4705-93EC-987C7DB8DAE2}"/>
              </a:ext>
            </a:extLst>
          </p:cNvPr>
          <p:cNvGrpSpPr/>
          <p:nvPr/>
        </p:nvGrpSpPr>
        <p:grpSpPr>
          <a:xfrm>
            <a:off x="2299110" y="382259"/>
            <a:ext cx="3841234" cy="962084"/>
            <a:chOff x="1111766" y="822517"/>
            <a:chExt cx="3841234" cy="962084"/>
          </a:xfrm>
        </p:grpSpPr>
        <p:sp>
          <p:nvSpPr>
            <p:cNvPr id="121869" name="AutoShape 13"/>
            <p:cNvSpPr>
              <a:spLocks noChangeArrowheads="1"/>
            </p:cNvSpPr>
            <p:nvPr/>
          </p:nvSpPr>
          <p:spPr bwMode="gray">
            <a:xfrm>
              <a:off x="1111766" y="855180"/>
              <a:ext cx="3841234" cy="929421"/>
            </a:xfrm>
            <a:prstGeom prst="wedgeRectCallout">
              <a:avLst>
                <a:gd name="adj1" fmla="val 50434"/>
                <a:gd name="adj2" fmla="val 98203"/>
              </a:avLst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dist="63500" dir="3187806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2"/>
                      </a:gs>
                      <a:gs pos="50000">
                        <a:schemeClr val="bg2">
                          <a:gamma/>
                          <a:tint val="0"/>
                          <a:invGamma/>
                        </a:schemeClr>
                      </a:gs>
                      <a:gs pos="100000">
                        <a:schemeClr val="bg2"/>
                      </a:gs>
                    </a:gsLst>
                    <a:lin ang="2700000" scaled="1"/>
                  </a:gra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17616" y="822517"/>
              <a:ext cx="3551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Tóm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5629185" y="3033714"/>
            <a:ext cx="1974850" cy="168289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1762" name="Picture 2" descr="Sông Hương (Huế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9" y="4970726"/>
            <a:ext cx="2267123" cy="154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4" name="AutoShape 29">
            <a:extLst>
              <a:ext uri="{FF2B5EF4-FFF2-40B4-BE49-F238E27FC236}">
                <a16:creationId xmlns:a16="http://schemas.microsoft.com/office/drawing/2014/main" id="{09DD1AFE-D5BB-4438-B733-2A5E717FA9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95495" y="5872317"/>
            <a:ext cx="1980778" cy="533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đắm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AutoShape 29">
            <a:extLst>
              <a:ext uri="{FF2B5EF4-FFF2-40B4-BE49-F238E27FC236}">
                <a16:creationId xmlns:a16="http://schemas.microsoft.com/office/drawing/2014/main" id="{4903AB39-1022-4B3A-8240-F84083CFAE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50115" y="4551430"/>
            <a:ext cx="1980778" cy="533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28500-3E4D-48D8-8772-1534A7F04EDC}"/>
              </a:ext>
            </a:extLst>
          </p:cNvPr>
          <p:cNvGrpSpPr/>
          <p:nvPr/>
        </p:nvGrpSpPr>
        <p:grpSpPr>
          <a:xfrm>
            <a:off x="8337592" y="5430458"/>
            <a:ext cx="2136222" cy="533400"/>
            <a:chOff x="8323175" y="5448299"/>
            <a:chExt cx="1980778" cy="533400"/>
          </a:xfrm>
          <a:solidFill>
            <a:srgbClr val="C00000"/>
          </a:solidFill>
        </p:grpSpPr>
        <p:sp>
          <p:nvSpPr>
            <p:cNvPr id="35" name="AutoShape 29">
              <a:extLst>
                <a:ext uri="{FF2B5EF4-FFF2-40B4-BE49-F238E27FC236}">
                  <a16:creationId xmlns:a16="http://schemas.microsoft.com/office/drawing/2014/main" id="{9D0D732C-2656-45E1-B5FC-820A2AEAA4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23175" y="5448299"/>
              <a:ext cx="1980778" cy="533400"/>
            </a:xfrm>
            <a:prstGeom prst="roundRect">
              <a:avLst>
                <a:gd name="adj" fmla="val 50000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5238F9-43E5-4EAF-864A-C1E6B04B3853}"/>
                </a:ext>
              </a:extLst>
            </p:cNvPr>
            <p:cNvSpPr txBox="1"/>
            <p:nvPr/>
          </p:nvSpPr>
          <p:spPr>
            <a:xfrm>
              <a:off x="8547539" y="5502985"/>
              <a:ext cx="1574363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Vẻ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đẹp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sắc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AutoShape 23">
            <a:extLst>
              <a:ext uri="{FF2B5EF4-FFF2-40B4-BE49-F238E27FC236}">
                <a16:creationId xmlns:a16="http://schemas.microsoft.com/office/drawing/2014/main" id="{B61C81FE-95EB-4A78-B46A-549CC687EFC2}"/>
              </a:ext>
            </a:extLst>
          </p:cNvPr>
          <p:cNvSpPr>
            <a:spLocks noChangeArrowheads="1"/>
          </p:cNvSpPr>
          <p:nvPr/>
        </p:nvSpPr>
        <p:spPr bwMode="gray">
          <a:xfrm>
            <a:off x="8680389" y="1816151"/>
            <a:ext cx="2381250" cy="5334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0" name="Line 7">
            <a:extLst>
              <a:ext uri="{FF2B5EF4-FFF2-40B4-BE49-F238E27FC236}">
                <a16:creationId xmlns:a16="http://schemas.microsoft.com/office/drawing/2014/main" id="{280F66E4-59D1-4E5E-8799-5E2A78A9C0FD}"/>
              </a:ext>
            </a:extLst>
          </p:cNvPr>
          <p:cNvSpPr>
            <a:spLocks noChangeShapeType="1"/>
          </p:cNvSpPr>
          <p:nvPr/>
        </p:nvSpPr>
        <p:spPr bwMode="gray">
          <a:xfrm rot="15143245" flipV="1">
            <a:off x="8450250" y="2086336"/>
            <a:ext cx="4922" cy="368668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ine 11">
            <a:extLst>
              <a:ext uri="{FF2B5EF4-FFF2-40B4-BE49-F238E27FC236}">
                <a16:creationId xmlns:a16="http://schemas.microsoft.com/office/drawing/2014/main" id="{CFA3E3F5-D2CF-481A-8655-E893CB7FE07E}"/>
              </a:ext>
            </a:extLst>
          </p:cNvPr>
          <p:cNvSpPr>
            <a:spLocks noChangeShapeType="1"/>
          </p:cNvSpPr>
          <p:nvPr/>
        </p:nvSpPr>
        <p:spPr bwMode="gray">
          <a:xfrm rot="2147097" flipH="1">
            <a:off x="8443739" y="4645709"/>
            <a:ext cx="298042" cy="57469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Line 11">
            <a:extLst>
              <a:ext uri="{FF2B5EF4-FFF2-40B4-BE49-F238E27FC236}">
                <a16:creationId xmlns:a16="http://schemas.microsoft.com/office/drawing/2014/main" id="{1F0BA913-DBBF-4FF1-9B75-B9BFA2C15B87}"/>
              </a:ext>
            </a:extLst>
          </p:cNvPr>
          <p:cNvSpPr>
            <a:spLocks noChangeShapeType="1"/>
          </p:cNvSpPr>
          <p:nvPr/>
        </p:nvSpPr>
        <p:spPr bwMode="gray">
          <a:xfrm rot="2147097" flipH="1" flipV="1">
            <a:off x="8033924" y="5245759"/>
            <a:ext cx="342466" cy="49182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Line 11">
            <a:extLst>
              <a:ext uri="{FF2B5EF4-FFF2-40B4-BE49-F238E27FC236}">
                <a16:creationId xmlns:a16="http://schemas.microsoft.com/office/drawing/2014/main" id="{DAEEE91C-8146-43B6-A0F8-A42EE4E4F697}"/>
              </a:ext>
            </a:extLst>
          </p:cNvPr>
          <p:cNvSpPr>
            <a:spLocks noChangeShapeType="1"/>
          </p:cNvSpPr>
          <p:nvPr/>
        </p:nvSpPr>
        <p:spPr bwMode="gray">
          <a:xfrm rot="2147097" flipH="1" flipV="1">
            <a:off x="7245014" y="5596717"/>
            <a:ext cx="342466" cy="49182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043148-A0C7-4524-AC60-F61D136C17FD}"/>
              </a:ext>
            </a:extLst>
          </p:cNvPr>
          <p:cNvSpPr txBox="1"/>
          <p:nvPr/>
        </p:nvSpPr>
        <p:spPr>
          <a:xfrm>
            <a:off x="5128783" y="2785264"/>
            <a:ext cx="3229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032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18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8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500"/>
                                        <p:tgtEl>
                                          <p:spTgt spid="12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animBg="1"/>
      <p:bldP spid="121860" grpId="0" animBg="1"/>
      <p:bldP spid="121861" grpId="0" animBg="1"/>
      <p:bldP spid="121862" grpId="0" animBg="1"/>
      <p:bldP spid="121863" grpId="0" animBg="1"/>
      <p:bldP spid="121864" grpId="0" animBg="1"/>
      <p:bldP spid="121865" grpId="0" animBg="1"/>
      <p:bldP spid="121866" grpId="0" animBg="1"/>
      <p:bldP spid="121867" grpId="0" animBg="1"/>
      <p:bldP spid="121873" grpId="0" animBg="1"/>
      <p:bldP spid="121874" grpId="0" animBg="1"/>
      <p:bldP spid="121875" grpId="0" animBg="1"/>
      <p:bldP spid="121879" grpId="0" animBg="1"/>
      <p:bldP spid="121881" grpId="0" animBg="1"/>
      <p:bldP spid="121883" grpId="0" animBg="1"/>
      <p:bldP spid="121885" grpId="0" animBg="1"/>
      <p:bldP spid="34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>
            <p:custDataLst>
              <p:tags r:id="rId1"/>
            </p:custDataLst>
          </p:nvPr>
        </p:nvSpPr>
        <p:spPr>
          <a:xfrm>
            <a:off x="268808" y="0"/>
            <a:ext cx="3102709" cy="2219537"/>
          </a:xfrm>
          <a:prstGeom prst="heart">
            <a:avLst/>
          </a:prstGeom>
          <a:solidFill>
            <a:srgbClr val="E14DDA"/>
          </a:soli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2"/>
            </p:custDataLst>
          </p:nvPr>
        </p:nvSpPr>
        <p:spPr>
          <a:xfrm>
            <a:off x="119582" y="2634242"/>
            <a:ext cx="3371449" cy="145092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>
            <p:custDataLst>
              <p:tags r:id="rId3"/>
            </p:custDataLst>
          </p:nvPr>
        </p:nvSpPr>
        <p:spPr bwMode="auto">
          <a:xfrm>
            <a:off x="3426256" y="172101"/>
            <a:ext cx="2993231" cy="1784532"/>
          </a:xfrm>
          <a:prstGeom prst="roundRect">
            <a:avLst/>
          </a:prstGeom>
          <a:gradFill>
            <a:gsLst>
              <a:gs pos="42000">
                <a:schemeClr val="tx1">
                  <a:lumMod val="54000"/>
                  <a:lumOff val="46000"/>
                  <a:alpha val="94000"/>
                </a:schemeClr>
              </a:gs>
              <a:gs pos="9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</a:gra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say</a:t>
            </a:r>
          </a:p>
        </p:txBody>
      </p:sp>
      <p:sp>
        <p:nvSpPr>
          <p:cNvPr id="26" name="Rounded Rectangle 25"/>
          <p:cNvSpPr/>
          <p:nvPr>
            <p:custDataLst>
              <p:tags r:id="rId4"/>
            </p:custDataLst>
          </p:nvPr>
        </p:nvSpPr>
        <p:spPr bwMode="auto">
          <a:xfrm>
            <a:off x="6726148" y="169770"/>
            <a:ext cx="2150263" cy="1908113"/>
          </a:xfrm>
          <a:prstGeom prst="roundRect">
            <a:avLst/>
          </a:prstGeom>
          <a:gradFill>
            <a:gsLst>
              <a:gs pos="42000">
                <a:schemeClr val="tx1">
                  <a:lumMod val="54000"/>
                  <a:lumOff val="46000"/>
                  <a:alpha val="94000"/>
                </a:schemeClr>
              </a:gs>
              <a:gs pos="9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</a:gra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>
            <p:custDataLst>
              <p:tags r:id="rId5"/>
            </p:custDataLst>
          </p:nvPr>
        </p:nvSpPr>
        <p:spPr bwMode="auto">
          <a:xfrm>
            <a:off x="9719377" y="273110"/>
            <a:ext cx="1981200" cy="1804773"/>
          </a:xfrm>
          <a:prstGeom prst="roundRect">
            <a:avLst/>
          </a:prstGeom>
          <a:gradFill>
            <a:gsLst>
              <a:gs pos="42000">
                <a:schemeClr val="tx1">
                  <a:lumMod val="54000"/>
                  <a:lumOff val="46000"/>
                  <a:alpha val="94000"/>
                </a:schemeClr>
              </a:gs>
              <a:gs pos="9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</a:gra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>
            <a:cxnSpLocks/>
            <a:endCxn id="25" idx="1"/>
          </p:cNvCxnSpPr>
          <p:nvPr/>
        </p:nvCxnSpPr>
        <p:spPr>
          <a:xfrm flipH="1" flipV="1">
            <a:off x="3426256" y="1064367"/>
            <a:ext cx="2" cy="1629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stCxn id="25" idx="3"/>
            <a:endCxn id="26" idx="1"/>
          </p:cNvCxnSpPr>
          <p:nvPr/>
        </p:nvCxnSpPr>
        <p:spPr>
          <a:xfrm>
            <a:off x="6419487" y="1064367"/>
            <a:ext cx="306661" cy="594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26" idx="3"/>
            <a:endCxn id="27" idx="1"/>
          </p:cNvCxnSpPr>
          <p:nvPr/>
        </p:nvCxnSpPr>
        <p:spPr>
          <a:xfrm>
            <a:off x="8876411" y="1123827"/>
            <a:ext cx="842966" cy="516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4" idx="1"/>
            <a:endCxn id="6" idx="0"/>
          </p:cNvCxnSpPr>
          <p:nvPr/>
        </p:nvCxnSpPr>
        <p:spPr>
          <a:xfrm flipH="1">
            <a:off x="1805307" y="2219537"/>
            <a:ext cx="14856" cy="41470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>
            <p:custDataLst>
              <p:tags r:id="rId6"/>
            </p:custDataLst>
          </p:nvPr>
        </p:nvSpPr>
        <p:spPr bwMode="auto">
          <a:xfrm>
            <a:off x="3873179" y="2788279"/>
            <a:ext cx="2128839" cy="1126036"/>
          </a:xfrm>
          <a:prstGeom prst="ellips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7"/>
            </p:custDataLst>
          </p:nvPr>
        </p:nvSpPr>
        <p:spPr bwMode="auto">
          <a:xfrm>
            <a:off x="6752309" y="2813500"/>
            <a:ext cx="2133600" cy="1092407"/>
          </a:xfrm>
          <a:prstGeom prst="ellips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>
            <a:cxnSpLocks/>
            <a:stCxn id="6" idx="6"/>
            <a:endCxn id="47" idx="2"/>
          </p:cNvCxnSpPr>
          <p:nvPr/>
        </p:nvCxnSpPr>
        <p:spPr>
          <a:xfrm flipV="1">
            <a:off x="3491031" y="3351297"/>
            <a:ext cx="382148" cy="84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stCxn id="47" idx="6"/>
            <a:endCxn id="48" idx="2"/>
          </p:cNvCxnSpPr>
          <p:nvPr/>
        </p:nvCxnSpPr>
        <p:spPr>
          <a:xfrm>
            <a:off x="6002018" y="3351297"/>
            <a:ext cx="750291" cy="840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>
            <p:custDataLst>
              <p:tags r:id="rId8"/>
            </p:custDataLst>
          </p:nvPr>
        </p:nvSpPr>
        <p:spPr bwMode="auto">
          <a:xfrm>
            <a:off x="9087063" y="2642651"/>
            <a:ext cx="3191453" cy="1479691"/>
          </a:xfrm>
          <a:prstGeom prst="ellips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shade val="50000"/>
                <a:shade val="75000"/>
                <a:lumMod val="8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/>
          <p:cNvCxnSpPr>
            <a:cxnSpLocks/>
            <a:stCxn id="48" idx="6"/>
            <a:endCxn id="60" idx="2"/>
          </p:cNvCxnSpPr>
          <p:nvPr/>
        </p:nvCxnSpPr>
        <p:spPr>
          <a:xfrm>
            <a:off x="8885909" y="3359704"/>
            <a:ext cx="201154" cy="2279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  <a:stCxn id="25" idx="2"/>
            <a:endCxn id="47" idx="0"/>
          </p:cNvCxnSpPr>
          <p:nvPr/>
        </p:nvCxnSpPr>
        <p:spPr>
          <a:xfrm>
            <a:off x="4922872" y="1956633"/>
            <a:ext cx="14727" cy="8316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  <a:stCxn id="26" idx="2"/>
            <a:endCxn id="48" idx="0"/>
          </p:cNvCxnSpPr>
          <p:nvPr/>
        </p:nvCxnSpPr>
        <p:spPr>
          <a:xfrm>
            <a:off x="7801280" y="2077883"/>
            <a:ext cx="17829" cy="73561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  <a:stCxn id="27" idx="2"/>
            <a:endCxn id="60" idx="0"/>
          </p:cNvCxnSpPr>
          <p:nvPr/>
        </p:nvCxnSpPr>
        <p:spPr>
          <a:xfrm flipH="1">
            <a:off x="10682790" y="2077883"/>
            <a:ext cx="27187" cy="5647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5866676" y="4208164"/>
            <a:ext cx="3453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Rạo rực trong tình yêu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5911932" y="4688599"/>
            <a:ext cx="47708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Đằm thắm và mềm mại như lụa </a:t>
            </a: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5896428" y="5190838"/>
            <a:ext cx="3692036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3" name="Rectangle 9"/>
          <p:cNvSpPr>
            <a:spLocks noChangeArrowheads="1"/>
          </p:cNvSpPr>
          <p:nvPr/>
        </p:nvSpPr>
        <p:spPr bwMode="auto">
          <a:xfrm>
            <a:off x="5912458" y="5726346"/>
            <a:ext cx="3659976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5911932" y="6261854"/>
            <a:ext cx="3522118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kiêu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hãnh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Rectangle 5"/>
          <p:cNvSpPr>
            <a:spLocks noChangeArrowheads="1"/>
          </p:cNvSpPr>
          <p:nvPr/>
        </p:nvSpPr>
        <p:spPr bwMode="auto">
          <a:xfrm>
            <a:off x="308744" y="5190837"/>
            <a:ext cx="5557932" cy="46166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5" grpId="0" animBg="1"/>
      <p:bldP spid="26" grpId="0" animBg="1"/>
      <p:bldP spid="27" grpId="0" animBg="1"/>
      <p:bldP spid="47" grpId="0" animBg="1"/>
      <p:bldP spid="48" grpId="0" animBg="1"/>
      <p:bldP spid="60" grpId="0" animBg="1"/>
      <p:bldP spid="58" grpId="0"/>
      <p:bldP spid="59" grpId="0"/>
      <p:bldP spid="62" grpId="0" animBg="1"/>
      <p:bldP spid="63" grpId="0" animBg="1"/>
      <p:bldP spid="65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84D2A68-247C-44B5-9B05-1FADD6F6E2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5278" r="11786"/>
          <a:stretch/>
        </p:blipFill>
        <p:spPr>
          <a:xfrm rot="305999">
            <a:off x="130100" y="234442"/>
            <a:ext cx="4240819" cy="3583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6" descr="thienmu2">
            <a:extLst>
              <a:ext uri="{FF2B5EF4-FFF2-40B4-BE49-F238E27FC236}">
                <a16:creationId xmlns:a16="http://schemas.microsoft.com/office/drawing/2014/main" id="{969824B8-B8AC-4A9C-8C46-0DB98C99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153">
            <a:off x="8620972" y="248287"/>
            <a:ext cx="3286801" cy="252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11" descr="phuvanlau1tt2">
            <a:extLst>
              <a:ext uri="{FF2B5EF4-FFF2-40B4-BE49-F238E27FC236}">
                <a16:creationId xmlns:a16="http://schemas.microsoft.com/office/drawing/2014/main" id="{31AFAC67-4BE3-4038-BD30-7FAB94595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4722" r="4046" b="7017"/>
          <a:stretch/>
        </p:blipFill>
        <p:spPr bwMode="auto">
          <a:xfrm rot="450504">
            <a:off x="8506325" y="2843395"/>
            <a:ext cx="3516094" cy="2327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E6E3-2685-4936-B3E5-F161C1907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941">
            <a:off x="328735" y="4089983"/>
            <a:ext cx="3885137" cy="2461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10" descr="vong%20canh">
            <a:extLst>
              <a:ext uri="{FF2B5EF4-FFF2-40B4-BE49-F238E27FC236}">
                <a16:creationId xmlns:a16="http://schemas.microsoft.com/office/drawing/2014/main" id="{974F0A55-768A-465F-98C7-8DE7ED76E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7768" r="3023" b="4415"/>
          <a:stretch/>
        </p:blipFill>
        <p:spPr bwMode="auto">
          <a:xfrm rot="340680">
            <a:off x="4496828" y="281936"/>
            <a:ext cx="3747604" cy="2299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FBD7CF-73E7-4F24-981D-17300D9EE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/>
          <a:stretch/>
        </p:blipFill>
        <p:spPr>
          <a:xfrm rot="387067">
            <a:off x="4403304" y="2751916"/>
            <a:ext cx="3852107" cy="2244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5C6328-F537-451A-A476-A2CCC5CCA04A}"/>
              </a:ext>
            </a:extLst>
          </p:cNvPr>
          <p:cNvSpPr txBox="1"/>
          <p:nvPr/>
        </p:nvSpPr>
        <p:spPr>
          <a:xfrm>
            <a:off x="4661448" y="5435404"/>
            <a:ext cx="7246333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dằng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chảy</a:t>
            </a:r>
            <a:endParaRPr kumimoji="0" lang="vi-VN" sz="2800" i="1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15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787" y="534132"/>
            <a:ext cx="11120284" cy="602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61595" algn="ctr">
              <a:spcBef>
                <a:spcPts val="240"/>
              </a:spcBef>
              <a:spcAft>
                <a:spcPts val="240"/>
              </a:spcAft>
            </a:pP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170" indent="-226695" algn="just">
              <a:lnSpc>
                <a:spcPct val="150000"/>
              </a:lnSpc>
              <a:spcAft>
                <a:spcPts val="0"/>
              </a:spcAft>
            </a:pPr>
            <a:r>
              <a:rPr lang="en-US" sz="2400" i="1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duy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24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170" indent="-226695" algn="just">
              <a:lnSpc>
                <a:spcPct val="150000"/>
              </a:lnSpc>
              <a:spcAft>
                <a:spcPts val="0"/>
              </a:spcAft>
            </a:pP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mải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mê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ngắm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khuôn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truân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vượt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thẳm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rừng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ném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khoá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hang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Kim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2400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0170" indent="-226695" algn="just">
              <a:lnSpc>
                <a:spcPct val="150000"/>
              </a:lnSpc>
              <a:spcAft>
                <a:spcPts val="0"/>
              </a:spcAft>
            </a:pP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chợt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chảy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lặng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400" i="1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vi-VN" sz="2400" i="1" kern="1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170" indent="-226695" algn="ctr">
              <a:lnSpc>
                <a:spcPct val="150000"/>
              </a:lnSpc>
            </a:pP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Y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mến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say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mê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758"/>
            <a:ext cx="12192000" cy="57662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8644" y="123111"/>
            <a:ext cx="102747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Đọc kĩ văn bản; nhận diện và nêu tác dụng của yếu tố tự sự và trữ tình trong tùy bút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Nhanh_Hu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18" y="0"/>
            <a:ext cx="3224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1" y="294967"/>
            <a:ext cx="9232490" cy="6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974" y="0"/>
            <a:ext cx="1166105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226695" algn="ctr">
              <a:lnSpc>
                <a:spcPct val="150000"/>
              </a:lnSpc>
              <a:spcAft>
                <a:spcPts val="0"/>
              </a:spcAft>
            </a:pPr>
            <a:r>
              <a:rPr lang="vi-VN" sz="2400" b="1" kern="1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en-US" sz="2400" b="1" kern="1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tùy</a:t>
            </a:r>
            <a:r>
              <a:rPr lang="en-US" sz="2400" b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endParaRPr lang="en-US" sz="2400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170" indent="-1041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cẩn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miêu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90170" indent="-1041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Uyên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pPr marL="90170" indent="-1041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say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đắm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,...)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</a:p>
          <a:p>
            <a:pPr marL="90170" indent="-1041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chảy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 nhiên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90170" indent="-1041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vi-VN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gười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170" indent="-226695" algn="just">
              <a:lnSpc>
                <a:spcPct val="150000"/>
              </a:lnSpc>
              <a:spcAft>
                <a:spcPts val="0"/>
              </a:spcAft>
            </a:pPr>
            <a:r>
              <a:rPr lang="vi-VN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en-US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VB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111463"/>
              </p:ext>
            </p:extLst>
          </p:nvPr>
        </p:nvGraphicFramePr>
        <p:xfrm>
          <a:off x="349769" y="2213998"/>
          <a:ext cx="11575531" cy="4510183"/>
        </p:xfrm>
        <a:graphic>
          <a:graphicData uri="http://schemas.openxmlformats.org/drawingml/2006/table">
            <a:tbl>
              <a:tblPr firstRow="1" firstCol="1" bandRow="1"/>
              <a:tblGrid>
                <a:gridCol w="5686980">
                  <a:extLst>
                    <a:ext uri="{9D8B030D-6E8A-4147-A177-3AD203B41FA5}">
                      <a16:colId xmlns:a16="http://schemas.microsoft.com/office/drawing/2014/main" val="3501801870"/>
                    </a:ext>
                  </a:extLst>
                </a:gridCol>
                <a:gridCol w="5888551">
                  <a:extLst>
                    <a:ext uri="{9D8B030D-6E8A-4147-A177-3AD203B41FA5}">
                      <a16:colId xmlns:a16="http://schemas.microsoft.com/office/drawing/2014/main" val="4200595806"/>
                    </a:ext>
                  </a:extLst>
                </a:gridCol>
              </a:tblGrid>
              <a:tr h="12600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tùy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vi-VN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cận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297256"/>
                  </a:ext>
                </a:extLst>
              </a:tr>
              <a:tr h="191389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lái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đò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Đà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Tuân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056537"/>
                  </a:ext>
                </a:extLst>
              </a:tr>
              <a:tr h="217566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Chu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b="1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11" marR="608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446676"/>
                  </a:ext>
                </a:extLst>
              </a:tr>
            </a:tbl>
          </a:graphicData>
        </a:graphic>
      </p:graphicFrame>
      <p:pic>
        <p:nvPicPr>
          <p:cNvPr id="5122" name="Picture 1" descr="A qr code on a white background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1" y="3103839"/>
            <a:ext cx="13652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2" descr="A qr code on a white background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4987925"/>
            <a:ext cx="15494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869" y="789956"/>
            <a:ext cx="10762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16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16050" algn="l"/>
              </a:tabLst>
            </a:pPr>
            <a:r>
              <a:rPr lang="en-US" altLang="en-US" sz="2400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2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tùy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cận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tùy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tản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7D7BC-DD16-464E-8F54-0DF82E63A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705" y="197386"/>
            <a:ext cx="3051095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 HỌC TẬP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599" y="2030230"/>
            <a:ext cx="10363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dung: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ngợi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4765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VB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gích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4765" marR="0" lvl="0" indent="-22669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Triết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Triết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8680BA-DB4B-47EB-988B-F62CAF645484}"/>
              </a:ext>
            </a:extLst>
          </p:cNvPr>
          <p:cNvSpPr txBox="1">
            <a:spLocks noChangeArrowheads="1"/>
          </p:cNvSpPr>
          <p:nvPr/>
        </p:nvSpPr>
        <p:spPr>
          <a:xfrm>
            <a:off x="4051299" y="1184848"/>
            <a:ext cx="3733800" cy="8453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kết: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27709-319C-4AB1-9D37-E0E7173ABBD9}"/>
              </a:ext>
            </a:extLst>
          </p:cNvPr>
          <p:cNvGrpSpPr/>
          <p:nvPr/>
        </p:nvGrpSpPr>
        <p:grpSpPr>
          <a:xfrm>
            <a:off x="5149424" y="1"/>
            <a:ext cx="7042576" cy="6858000"/>
            <a:chOff x="5149424" y="1"/>
            <a:chExt cx="7042576" cy="6858000"/>
          </a:xfrm>
        </p:grpSpPr>
        <p:sp>
          <p:nvSpPr>
            <p:cNvPr id="4" name="Freeform 567">
              <a:extLst>
                <a:ext uri="{FF2B5EF4-FFF2-40B4-BE49-F238E27FC236}">
                  <a16:creationId xmlns:a16="http://schemas.microsoft.com/office/drawing/2014/main" id="{2DC9253D-9563-40BA-ADC6-5D9132273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424" y="1"/>
              <a:ext cx="7042576" cy="6858000"/>
            </a:xfrm>
            <a:custGeom>
              <a:avLst/>
              <a:gdLst>
                <a:gd name="T0" fmla="*/ 1075 w 1075"/>
                <a:gd name="T1" fmla="*/ 484 h 1048"/>
                <a:gd name="T2" fmla="*/ 1075 w 1075"/>
                <a:gd name="T3" fmla="*/ 1048 h 1048"/>
                <a:gd name="T4" fmla="*/ 912 w 1075"/>
                <a:gd name="T5" fmla="*/ 1048 h 1048"/>
                <a:gd name="T6" fmla="*/ 889 w 1075"/>
                <a:gd name="T7" fmla="*/ 940 h 1048"/>
                <a:gd name="T8" fmla="*/ 760 w 1075"/>
                <a:gd name="T9" fmla="*/ 845 h 1048"/>
                <a:gd name="T10" fmla="*/ 586 w 1075"/>
                <a:gd name="T11" fmla="*/ 815 h 1048"/>
                <a:gd name="T12" fmla="*/ 535 w 1075"/>
                <a:gd name="T13" fmla="*/ 762 h 1048"/>
                <a:gd name="T14" fmla="*/ 537 w 1075"/>
                <a:gd name="T15" fmla="*/ 692 h 1048"/>
                <a:gd name="T16" fmla="*/ 517 w 1075"/>
                <a:gd name="T17" fmla="*/ 628 h 1048"/>
                <a:gd name="T18" fmla="*/ 447 w 1075"/>
                <a:gd name="T19" fmla="*/ 625 h 1048"/>
                <a:gd name="T20" fmla="*/ 300 w 1075"/>
                <a:gd name="T21" fmla="*/ 624 h 1048"/>
                <a:gd name="T22" fmla="*/ 335 w 1075"/>
                <a:gd name="T23" fmla="*/ 514 h 1048"/>
                <a:gd name="T24" fmla="*/ 293 w 1075"/>
                <a:gd name="T25" fmla="*/ 402 h 1048"/>
                <a:gd name="T26" fmla="*/ 173 w 1075"/>
                <a:gd name="T27" fmla="*/ 362 h 1048"/>
                <a:gd name="T28" fmla="*/ 78 w 1075"/>
                <a:gd name="T29" fmla="*/ 347 h 1048"/>
                <a:gd name="T30" fmla="*/ 13 w 1075"/>
                <a:gd name="T31" fmla="*/ 282 h 1048"/>
                <a:gd name="T32" fmla="*/ 94 w 1075"/>
                <a:gd name="T33" fmla="*/ 109 h 1048"/>
                <a:gd name="T34" fmla="*/ 55 w 1075"/>
                <a:gd name="T35" fmla="*/ 0 h 1048"/>
                <a:gd name="T36" fmla="*/ 247 w 1075"/>
                <a:gd name="T37" fmla="*/ 0 h 1048"/>
                <a:gd name="T38" fmla="*/ 320 w 1075"/>
                <a:gd name="T39" fmla="*/ 168 h 1048"/>
                <a:gd name="T40" fmla="*/ 564 w 1075"/>
                <a:gd name="T41" fmla="*/ 176 h 1048"/>
                <a:gd name="T42" fmla="*/ 628 w 1075"/>
                <a:gd name="T43" fmla="*/ 364 h 1048"/>
                <a:gd name="T44" fmla="*/ 904 w 1075"/>
                <a:gd name="T45" fmla="*/ 360 h 1048"/>
                <a:gd name="T46" fmla="*/ 905 w 1075"/>
                <a:gd name="T47" fmla="*/ 360 h 1048"/>
                <a:gd name="T48" fmla="*/ 972 w 1075"/>
                <a:gd name="T49" fmla="*/ 410 h 1048"/>
                <a:gd name="T50" fmla="*/ 1075 w 1075"/>
                <a:gd name="T51" fmla="*/ 484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75" h="1048">
                  <a:moveTo>
                    <a:pt x="1075" y="484"/>
                  </a:moveTo>
                  <a:cubicBezTo>
                    <a:pt x="1075" y="1048"/>
                    <a:pt x="1075" y="1048"/>
                    <a:pt x="1075" y="1048"/>
                  </a:cubicBezTo>
                  <a:cubicBezTo>
                    <a:pt x="912" y="1048"/>
                    <a:pt x="912" y="1048"/>
                    <a:pt x="912" y="1048"/>
                  </a:cubicBezTo>
                  <a:cubicBezTo>
                    <a:pt x="915" y="1010"/>
                    <a:pt x="908" y="973"/>
                    <a:pt x="889" y="940"/>
                  </a:cubicBezTo>
                  <a:cubicBezTo>
                    <a:pt x="861" y="892"/>
                    <a:pt x="812" y="862"/>
                    <a:pt x="760" y="845"/>
                  </a:cubicBezTo>
                  <a:cubicBezTo>
                    <a:pt x="703" y="827"/>
                    <a:pt x="640" y="837"/>
                    <a:pt x="586" y="815"/>
                  </a:cubicBezTo>
                  <a:cubicBezTo>
                    <a:pt x="563" y="805"/>
                    <a:pt x="542" y="787"/>
                    <a:pt x="535" y="762"/>
                  </a:cubicBezTo>
                  <a:cubicBezTo>
                    <a:pt x="528" y="740"/>
                    <a:pt x="534" y="716"/>
                    <a:pt x="537" y="692"/>
                  </a:cubicBezTo>
                  <a:cubicBezTo>
                    <a:pt x="539" y="669"/>
                    <a:pt x="536" y="642"/>
                    <a:pt x="517" y="628"/>
                  </a:cubicBezTo>
                  <a:cubicBezTo>
                    <a:pt x="498" y="614"/>
                    <a:pt x="470" y="619"/>
                    <a:pt x="447" y="625"/>
                  </a:cubicBezTo>
                  <a:cubicBezTo>
                    <a:pt x="408" y="636"/>
                    <a:pt x="327" y="676"/>
                    <a:pt x="300" y="624"/>
                  </a:cubicBezTo>
                  <a:cubicBezTo>
                    <a:pt x="282" y="589"/>
                    <a:pt x="322" y="552"/>
                    <a:pt x="335" y="514"/>
                  </a:cubicBezTo>
                  <a:cubicBezTo>
                    <a:pt x="348" y="474"/>
                    <a:pt x="327" y="428"/>
                    <a:pt x="293" y="402"/>
                  </a:cubicBezTo>
                  <a:cubicBezTo>
                    <a:pt x="259" y="376"/>
                    <a:pt x="216" y="366"/>
                    <a:pt x="173" y="362"/>
                  </a:cubicBezTo>
                  <a:cubicBezTo>
                    <a:pt x="141" y="358"/>
                    <a:pt x="108" y="358"/>
                    <a:pt x="78" y="347"/>
                  </a:cubicBezTo>
                  <a:cubicBezTo>
                    <a:pt x="47" y="337"/>
                    <a:pt x="19" y="313"/>
                    <a:pt x="13" y="282"/>
                  </a:cubicBezTo>
                  <a:cubicBezTo>
                    <a:pt x="0" y="218"/>
                    <a:pt x="79" y="172"/>
                    <a:pt x="94" y="109"/>
                  </a:cubicBezTo>
                  <a:cubicBezTo>
                    <a:pt x="103" y="69"/>
                    <a:pt x="85" y="27"/>
                    <a:pt x="5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26" y="67"/>
                    <a:pt x="239" y="157"/>
                    <a:pt x="320" y="168"/>
                  </a:cubicBezTo>
                  <a:cubicBezTo>
                    <a:pt x="404" y="180"/>
                    <a:pt x="500" y="100"/>
                    <a:pt x="564" y="176"/>
                  </a:cubicBezTo>
                  <a:cubicBezTo>
                    <a:pt x="612" y="232"/>
                    <a:pt x="552" y="324"/>
                    <a:pt x="628" y="364"/>
                  </a:cubicBezTo>
                  <a:cubicBezTo>
                    <a:pt x="720" y="408"/>
                    <a:pt x="812" y="356"/>
                    <a:pt x="904" y="360"/>
                  </a:cubicBezTo>
                  <a:cubicBezTo>
                    <a:pt x="905" y="360"/>
                    <a:pt x="905" y="360"/>
                    <a:pt x="905" y="360"/>
                  </a:cubicBezTo>
                  <a:cubicBezTo>
                    <a:pt x="936" y="360"/>
                    <a:pt x="963" y="381"/>
                    <a:pt x="972" y="410"/>
                  </a:cubicBezTo>
                  <a:cubicBezTo>
                    <a:pt x="995" y="489"/>
                    <a:pt x="1036" y="465"/>
                    <a:pt x="1075" y="484"/>
                  </a:cubicBezTo>
                  <a:close/>
                </a:path>
              </a:pathLst>
            </a:custGeom>
            <a:gradFill>
              <a:gsLst>
                <a:gs pos="99000">
                  <a:schemeClr val="accent4">
                    <a:lumMod val="60000"/>
                    <a:lumOff val="40000"/>
                  </a:schemeClr>
                </a:gs>
                <a:gs pos="65000">
                  <a:srgbClr val="95CECF"/>
                </a:gs>
                <a:gs pos="7000">
                  <a:schemeClr val="accent4"/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68">
              <a:extLst>
                <a:ext uri="{FF2B5EF4-FFF2-40B4-BE49-F238E27FC236}">
                  <a16:creationId xmlns:a16="http://schemas.microsoft.com/office/drawing/2014/main" id="{3F25CA2A-F407-47FD-932B-41E1EDF72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424" y="1"/>
              <a:ext cx="7042576" cy="6858000"/>
            </a:xfrm>
            <a:custGeom>
              <a:avLst/>
              <a:gdLst>
                <a:gd name="T0" fmla="*/ 1075 w 1075"/>
                <a:gd name="T1" fmla="*/ 803 h 1048"/>
                <a:gd name="T2" fmla="*/ 1075 w 1075"/>
                <a:gd name="T3" fmla="*/ 1048 h 1048"/>
                <a:gd name="T4" fmla="*/ 912 w 1075"/>
                <a:gd name="T5" fmla="*/ 1048 h 1048"/>
                <a:gd name="T6" fmla="*/ 889 w 1075"/>
                <a:gd name="T7" fmla="*/ 940 h 1048"/>
                <a:gd name="T8" fmla="*/ 760 w 1075"/>
                <a:gd name="T9" fmla="*/ 845 h 1048"/>
                <a:gd name="T10" fmla="*/ 586 w 1075"/>
                <a:gd name="T11" fmla="*/ 815 h 1048"/>
                <a:gd name="T12" fmla="*/ 535 w 1075"/>
                <a:gd name="T13" fmla="*/ 762 h 1048"/>
                <a:gd name="T14" fmla="*/ 537 w 1075"/>
                <a:gd name="T15" fmla="*/ 692 h 1048"/>
                <a:gd name="T16" fmla="*/ 517 w 1075"/>
                <a:gd name="T17" fmla="*/ 628 h 1048"/>
                <a:gd name="T18" fmla="*/ 447 w 1075"/>
                <a:gd name="T19" fmla="*/ 625 h 1048"/>
                <a:gd name="T20" fmla="*/ 300 w 1075"/>
                <a:gd name="T21" fmla="*/ 624 h 1048"/>
                <a:gd name="T22" fmla="*/ 335 w 1075"/>
                <a:gd name="T23" fmla="*/ 514 h 1048"/>
                <a:gd name="T24" fmla="*/ 293 w 1075"/>
                <a:gd name="T25" fmla="*/ 402 h 1048"/>
                <a:gd name="T26" fmla="*/ 173 w 1075"/>
                <a:gd name="T27" fmla="*/ 362 h 1048"/>
                <a:gd name="T28" fmla="*/ 78 w 1075"/>
                <a:gd name="T29" fmla="*/ 347 h 1048"/>
                <a:gd name="T30" fmla="*/ 13 w 1075"/>
                <a:gd name="T31" fmla="*/ 282 h 1048"/>
                <a:gd name="T32" fmla="*/ 94 w 1075"/>
                <a:gd name="T33" fmla="*/ 109 h 1048"/>
                <a:gd name="T34" fmla="*/ 55 w 1075"/>
                <a:gd name="T35" fmla="*/ 0 h 1048"/>
                <a:gd name="T36" fmla="*/ 163 w 1075"/>
                <a:gd name="T37" fmla="*/ 0 h 1048"/>
                <a:gd name="T38" fmla="*/ 159 w 1075"/>
                <a:gd name="T39" fmla="*/ 106 h 1048"/>
                <a:gd name="T40" fmla="*/ 131 w 1075"/>
                <a:gd name="T41" fmla="*/ 233 h 1048"/>
                <a:gd name="T42" fmla="*/ 248 w 1075"/>
                <a:gd name="T43" fmla="*/ 305 h 1048"/>
                <a:gd name="T44" fmla="*/ 396 w 1075"/>
                <a:gd name="T45" fmla="*/ 288 h 1048"/>
                <a:gd name="T46" fmla="*/ 496 w 1075"/>
                <a:gd name="T47" fmla="*/ 338 h 1048"/>
                <a:gd name="T48" fmla="*/ 465 w 1075"/>
                <a:gd name="T49" fmla="*/ 531 h 1048"/>
                <a:gd name="T50" fmla="*/ 608 w 1075"/>
                <a:gd name="T51" fmla="*/ 634 h 1048"/>
                <a:gd name="T52" fmla="*/ 798 w 1075"/>
                <a:gd name="T53" fmla="*/ 611 h 1048"/>
                <a:gd name="T54" fmla="*/ 921 w 1075"/>
                <a:gd name="T55" fmla="*/ 671 h 1048"/>
                <a:gd name="T56" fmla="*/ 938 w 1075"/>
                <a:gd name="T57" fmla="*/ 730 h 1048"/>
                <a:gd name="T58" fmla="*/ 1031 w 1075"/>
                <a:gd name="T59" fmla="*/ 795 h 1048"/>
                <a:gd name="T60" fmla="*/ 1075 w 1075"/>
                <a:gd name="T61" fmla="*/ 803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5" h="1048">
                  <a:moveTo>
                    <a:pt x="1075" y="803"/>
                  </a:moveTo>
                  <a:cubicBezTo>
                    <a:pt x="1075" y="1048"/>
                    <a:pt x="1075" y="1048"/>
                    <a:pt x="1075" y="1048"/>
                  </a:cubicBezTo>
                  <a:cubicBezTo>
                    <a:pt x="912" y="1048"/>
                    <a:pt x="912" y="1048"/>
                    <a:pt x="912" y="1048"/>
                  </a:cubicBezTo>
                  <a:cubicBezTo>
                    <a:pt x="915" y="1010"/>
                    <a:pt x="908" y="973"/>
                    <a:pt x="889" y="940"/>
                  </a:cubicBezTo>
                  <a:cubicBezTo>
                    <a:pt x="861" y="892"/>
                    <a:pt x="812" y="862"/>
                    <a:pt x="760" y="845"/>
                  </a:cubicBezTo>
                  <a:cubicBezTo>
                    <a:pt x="703" y="827"/>
                    <a:pt x="640" y="837"/>
                    <a:pt x="586" y="815"/>
                  </a:cubicBezTo>
                  <a:cubicBezTo>
                    <a:pt x="563" y="805"/>
                    <a:pt x="542" y="787"/>
                    <a:pt x="535" y="762"/>
                  </a:cubicBezTo>
                  <a:cubicBezTo>
                    <a:pt x="528" y="740"/>
                    <a:pt x="534" y="716"/>
                    <a:pt x="537" y="692"/>
                  </a:cubicBezTo>
                  <a:cubicBezTo>
                    <a:pt x="539" y="669"/>
                    <a:pt x="536" y="642"/>
                    <a:pt x="517" y="628"/>
                  </a:cubicBezTo>
                  <a:cubicBezTo>
                    <a:pt x="498" y="614"/>
                    <a:pt x="470" y="619"/>
                    <a:pt x="447" y="625"/>
                  </a:cubicBezTo>
                  <a:cubicBezTo>
                    <a:pt x="408" y="636"/>
                    <a:pt x="327" y="676"/>
                    <a:pt x="300" y="624"/>
                  </a:cubicBezTo>
                  <a:cubicBezTo>
                    <a:pt x="282" y="589"/>
                    <a:pt x="322" y="552"/>
                    <a:pt x="335" y="514"/>
                  </a:cubicBezTo>
                  <a:cubicBezTo>
                    <a:pt x="348" y="474"/>
                    <a:pt x="327" y="428"/>
                    <a:pt x="293" y="402"/>
                  </a:cubicBezTo>
                  <a:cubicBezTo>
                    <a:pt x="259" y="376"/>
                    <a:pt x="216" y="366"/>
                    <a:pt x="173" y="362"/>
                  </a:cubicBezTo>
                  <a:cubicBezTo>
                    <a:pt x="141" y="358"/>
                    <a:pt x="108" y="358"/>
                    <a:pt x="78" y="347"/>
                  </a:cubicBezTo>
                  <a:cubicBezTo>
                    <a:pt x="47" y="337"/>
                    <a:pt x="19" y="313"/>
                    <a:pt x="13" y="282"/>
                  </a:cubicBezTo>
                  <a:cubicBezTo>
                    <a:pt x="0" y="218"/>
                    <a:pt x="79" y="172"/>
                    <a:pt x="94" y="109"/>
                  </a:cubicBezTo>
                  <a:cubicBezTo>
                    <a:pt x="103" y="69"/>
                    <a:pt x="85" y="27"/>
                    <a:pt x="55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8" y="40"/>
                    <a:pt x="166" y="83"/>
                    <a:pt x="159" y="106"/>
                  </a:cubicBezTo>
                  <a:cubicBezTo>
                    <a:pt x="148" y="149"/>
                    <a:pt x="120" y="191"/>
                    <a:pt x="131" y="233"/>
                  </a:cubicBezTo>
                  <a:cubicBezTo>
                    <a:pt x="143" y="282"/>
                    <a:pt x="199" y="305"/>
                    <a:pt x="248" y="305"/>
                  </a:cubicBezTo>
                  <a:cubicBezTo>
                    <a:pt x="298" y="305"/>
                    <a:pt x="347" y="288"/>
                    <a:pt x="396" y="288"/>
                  </a:cubicBezTo>
                  <a:cubicBezTo>
                    <a:pt x="435" y="288"/>
                    <a:pt x="479" y="303"/>
                    <a:pt x="496" y="338"/>
                  </a:cubicBezTo>
                  <a:cubicBezTo>
                    <a:pt x="525" y="398"/>
                    <a:pt x="458" y="465"/>
                    <a:pt x="465" y="531"/>
                  </a:cubicBezTo>
                  <a:cubicBezTo>
                    <a:pt x="471" y="595"/>
                    <a:pt x="543" y="632"/>
                    <a:pt x="608" y="634"/>
                  </a:cubicBezTo>
                  <a:cubicBezTo>
                    <a:pt x="672" y="635"/>
                    <a:pt x="734" y="612"/>
                    <a:pt x="798" y="611"/>
                  </a:cubicBezTo>
                  <a:cubicBezTo>
                    <a:pt x="846" y="610"/>
                    <a:pt x="901" y="627"/>
                    <a:pt x="921" y="671"/>
                  </a:cubicBezTo>
                  <a:cubicBezTo>
                    <a:pt x="929" y="690"/>
                    <a:pt x="930" y="711"/>
                    <a:pt x="938" y="730"/>
                  </a:cubicBezTo>
                  <a:cubicBezTo>
                    <a:pt x="954" y="766"/>
                    <a:pt x="993" y="785"/>
                    <a:pt x="1031" y="795"/>
                  </a:cubicBezTo>
                  <a:cubicBezTo>
                    <a:pt x="1045" y="798"/>
                    <a:pt x="1060" y="801"/>
                    <a:pt x="1075" y="803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4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62" name="Picture 14061">
            <a:extLst>
              <a:ext uri="{FF2B5EF4-FFF2-40B4-BE49-F238E27FC236}">
                <a16:creationId xmlns:a16="http://schemas.microsoft.com/office/drawing/2014/main" id="{51B8264C-8A80-460E-8BCC-AAC4CE77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758" y="119021"/>
            <a:ext cx="4238036" cy="1557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CDCFE1-309D-46AD-9FA8-868891154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29" y="187640"/>
            <a:ext cx="6957418" cy="648271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72AF5B03-AF2A-4E11-942E-1D9D056EC301}"/>
              </a:ext>
            </a:extLst>
          </p:cNvPr>
          <p:cNvGrpSpPr/>
          <p:nvPr/>
        </p:nvGrpSpPr>
        <p:grpSpPr>
          <a:xfrm>
            <a:off x="737388" y="3626962"/>
            <a:ext cx="6832272" cy="3043397"/>
            <a:chOff x="803204" y="1620223"/>
            <a:chExt cx="6832272" cy="3043397"/>
          </a:xfrm>
        </p:grpSpPr>
        <p:grpSp>
          <p:nvGrpSpPr>
            <p:cNvPr id="8" name="Group 2524">
              <a:extLst>
                <a:ext uri="{FF2B5EF4-FFF2-40B4-BE49-F238E27FC236}">
                  <a16:creationId xmlns:a16="http://schemas.microsoft.com/office/drawing/2014/main" id="{06B0057E-D1D0-4EDF-A564-EBCA8C3A6500}"/>
                </a:ext>
              </a:extLst>
            </p:cNvPr>
            <p:cNvGrpSpPr/>
            <p:nvPr/>
          </p:nvGrpSpPr>
          <p:grpSpPr>
            <a:xfrm>
              <a:off x="803204" y="1719339"/>
              <a:ext cx="6832272" cy="2944281"/>
              <a:chOff x="947784" y="1338618"/>
              <a:chExt cx="6832272" cy="2944281"/>
            </a:xfrm>
          </p:grpSpPr>
          <p:sp>
            <p:nvSpPr>
              <p:cNvPr id="12" name="TextBox 2515">
                <a:extLst>
                  <a:ext uri="{FF2B5EF4-FFF2-40B4-BE49-F238E27FC236}">
                    <a16:creationId xmlns:a16="http://schemas.microsoft.com/office/drawing/2014/main" id="{D3271D8E-7F99-478F-84A2-FD705C843631}"/>
                  </a:ext>
                </a:extLst>
              </p:cNvPr>
              <p:cNvSpPr txBox="1"/>
              <p:nvPr/>
            </p:nvSpPr>
            <p:spPr>
              <a:xfrm>
                <a:off x="1070254" y="2836349"/>
                <a:ext cx="67098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Playfair Display Black" pitchFamily="2" charset="0"/>
                    <a:ea typeface="+mn-ea"/>
                    <a:cs typeface="Segoe UI" panose="020B0502040204020203" pitchFamily="34" charset="0"/>
                  </a:rPr>
                  <a:t>LUYỆN TẬP</a:t>
                </a:r>
              </a:p>
            </p:txBody>
          </p:sp>
          <p:grpSp>
            <p:nvGrpSpPr>
              <p:cNvPr id="13" name="Group 2522">
                <a:extLst>
                  <a:ext uri="{FF2B5EF4-FFF2-40B4-BE49-F238E27FC236}">
                    <a16:creationId xmlns:a16="http://schemas.microsoft.com/office/drawing/2014/main" id="{DE8D4A84-1F9B-4180-B1C8-36897C8EAEE3}"/>
                  </a:ext>
                </a:extLst>
              </p:cNvPr>
              <p:cNvGrpSpPr/>
              <p:nvPr/>
            </p:nvGrpSpPr>
            <p:grpSpPr>
              <a:xfrm>
                <a:off x="947784" y="1338618"/>
                <a:ext cx="663302" cy="122470"/>
                <a:chOff x="881109" y="865483"/>
                <a:chExt cx="852780" cy="157455"/>
              </a:xfrm>
              <a:solidFill>
                <a:schemeClr val="accent2"/>
              </a:solidFill>
            </p:grpSpPr>
            <p:sp>
              <p:nvSpPr>
                <p:cNvPr id="14" name="Oval 2521">
                  <a:extLst>
                    <a:ext uri="{FF2B5EF4-FFF2-40B4-BE49-F238E27FC236}">
                      <a16:creationId xmlns:a16="http://schemas.microsoft.com/office/drawing/2014/main" id="{4C856C22-1C01-4BE8-9809-2902BA048D50}"/>
                    </a:ext>
                  </a:extLst>
                </p:cNvPr>
                <p:cNvSpPr/>
                <p:nvPr/>
              </p:nvSpPr>
              <p:spPr>
                <a:xfrm>
                  <a:off x="881109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Oval 797">
                  <a:extLst>
                    <a:ext uri="{FF2B5EF4-FFF2-40B4-BE49-F238E27FC236}">
                      <a16:creationId xmlns:a16="http://schemas.microsoft.com/office/drawing/2014/main" id="{E517C016-E2E3-485E-B0A3-310CDE3711EB}"/>
                    </a:ext>
                  </a:extLst>
                </p:cNvPr>
                <p:cNvSpPr/>
                <p:nvPr/>
              </p:nvSpPr>
              <p:spPr>
                <a:xfrm>
                  <a:off x="1247822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798">
                  <a:extLst>
                    <a:ext uri="{FF2B5EF4-FFF2-40B4-BE49-F238E27FC236}">
                      <a16:creationId xmlns:a16="http://schemas.microsoft.com/office/drawing/2014/main" id="{50CAE4FF-9346-439F-A867-D1D23142BC81}"/>
                    </a:ext>
                  </a:extLst>
                </p:cNvPr>
                <p:cNvSpPr/>
                <p:nvPr/>
              </p:nvSpPr>
              <p:spPr>
                <a:xfrm>
                  <a:off x="1576434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Freeform 35">
              <a:extLst>
                <a:ext uri="{FF2B5EF4-FFF2-40B4-BE49-F238E27FC236}">
                  <a16:creationId xmlns:a16="http://schemas.microsoft.com/office/drawing/2014/main" id="{D2B743C1-4057-4151-A531-7BBD243ED2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814" y="1620223"/>
              <a:ext cx="279412" cy="28064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16" y="793195"/>
            <a:ext cx="5191885" cy="49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4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4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900" y="2721145"/>
            <a:ext cx="11043675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marR="61595" algn="ctr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6360" indent="-226695"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điệp</a:t>
            </a:r>
            <a:r>
              <a:rPr lang="vi-VN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86360" indent="-226695"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kern="1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,...),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tiềm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ca,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du </a:t>
            </a:r>
            <a:r>
              <a:rPr lang="en-US" sz="2400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4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,...)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1717" y="1299695"/>
            <a:ext cx="1029437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226695" algn="ctr">
              <a:lnSpc>
                <a:spcPct val="150000"/>
              </a:lnSpc>
              <a:spcAft>
                <a:spcPts val="0"/>
              </a:spcAft>
            </a:pPr>
            <a:r>
              <a:rPr lang="vi-VN" sz="2400" b="1" kern="1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Luyện tập: </a:t>
            </a:r>
            <a:r>
              <a:rPr lang="en-US" sz="2400" b="1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điệp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51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56550" flipH="1">
            <a:off x="-1037730" y="3192532"/>
            <a:ext cx="6575527" cy="4587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40149">
            <a:off x="6764898" y="-370960"/>
            <a:ext cx="2015005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2120294">
            <a:off x="1208269" y="4644032"/>
            <a:ext cx="1765489" cy="15404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25287">
            <a:off x="8036262" y="70446"/>
            <a:ext cx="4421711" cy="25832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629650">
            <a:off x="8946993" y="1108132"/>
            <a:ext cx="260024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Đọc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kết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nối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với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rsan"/>
                <a:ea typeface="+mn-ea"/>
                <a:cs typeface="+mn-cs"/>
              </a:rPr>
              <a:t>viết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arsan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7605" y="2770707"/>
            <a:ext cx="1002152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10 - 12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140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461664"/>
          <a:ext cx="12192000" cy="823377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29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2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0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 GẮNG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– 4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 TỐT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– 7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RẤT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 SẮC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 – 10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cẩu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lỗi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cấu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cẩn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lỗi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cẩn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đoạn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lỗi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84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2400" b="1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4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dừng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sz="2400" b="1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6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– 2 ý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2400" b="1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b="1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– 2 ý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u="non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2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4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14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00548" y="-92332"/>
            <a:ext cx="6310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30350" algn="r"/>
              </a:tabLst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036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-nh-anhr-p-hinh-anh-dep-s-ng-h-ng-song-huong-di-s-n-th-gi-i-di-san-the-gioi-v-p-ve-dep-di-s-n-c-hu-di-san-co-do-hue-2-">
            <a:extLst>
              <a:ext uri="{FF2B5EF4-FFF2-40B4-BE49-F238E27FC236}">
                <a16:creationId xmlns:a16="http://schemas.microsoft.com/office/drawing/2014/main" id="{E74F8474-34DB-4F7C-8AC2-641D66E9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799"/>
            <a:ext cx="1219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4F17CB-3F72-4CB0-ABB4-FB3D1C0A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452" y="118286"/>
            <a:ext cx="970501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ĐÃ ĐẶT TÊN CHO DÒNG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7" descr="Imag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 r="5" b="18347"/>
          <a:stretch/>
        </p:blipFill>
        <p:spPr bwMode="auto">
          <a:xfrm>
            <a:off x="10149902" y="1608580"/>
            <a:ext cx="2042098" cy="1903005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6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0" y="1124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1949" y="607405"/>
            <a:ext cx="1146810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7274" y="1338797"/>
            <a:ext cx="1058227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7274" y="2662911"/>
            <a:ext cx="10687051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698" y="4020042"/>
            <a:ext cx="666750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2732" y="4697627"/>
            <a:ext cx="264964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39624">
            <a:off x="796513" y="4670524"/>
            <a:ext cx="9643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14975" y="5482826"/>
            <a:ext cx="30861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3825" y="4866620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5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0" y="-6697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5775" y="544667"/>
            <a:ext cx="11220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3075" y="14982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Tùy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3075" y="21840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3075" y="283014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3075" y="34794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4" descr="Kết quả hình ảnh cho sông hương cầu tràng tiền nhiều rá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26" y="1257300"/>
            <a:ext cx="6438900" cy="455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2113" y="1411872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667000" y="4845963"/>
            <a:ext cx="3114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MỪNG!</a:t>
            </a:r>
          </a:p>
        </p:txBody>
      </p:sp>
      <p:pic>
        <p:nvPicPr>
          <p:cNvPr id="13" name="Picture 21" descr="clown1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1732" y="400776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32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-65827" y="-2019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7700" y="132546"/>
            <a:ext cx="9912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222" y="1509101"/>
            <a:ext cx="1051390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778" y="2239326"/>
            <a:ext cx="1006009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777" y="3551782"/>
            <a:ext cx="1006009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351" y="4747691"/>
            <a:ext cx="1006009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50" y="2211903"/>
            <a:ext cx="885827" cy="82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100887" y="5461661"/>
            <a:ext cx="3228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0325" y="5372206"/>
            <a:ext cx="1381125" cy="122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5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-52864" y="0"/>
            <a:ext cx="122977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95374" y="82861"/>
            <a:ext cx="950595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“Giữa lòng Trường Sơn, sông Hương đã sống một nửa cuộc đời của mình như […].”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395" y="1337011"/>
            <a:ext cx="1034110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bản trường ca của rừng già, rầm rộ giữa bóng cây đại ngàn, mãnh liệt qua những ghềnh thác.”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309" y="2668352"/>
            <a:ext cx="1092860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cô gái Di-gan phóng khoáng và man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 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693" y="3429000"/>
            <a:ext cx="1014145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gái đẹp nằm ngủ mơ màng giữa cánh đồng Châu Hóa đầy hoa dại”.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499" y="4658380"/>
            <a:ext cx="1103680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mẹ phù sa của một vùng văn hóa xứ 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ở”.</a:t>
            </a: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" y="3406877"/>
            <a:ext cx="752475" cy="86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687947" y="5555903"/>
            <a:ext cx="316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4311" y="5043509"/>
            <a:ext cx="1206247" cy="1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67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-52864" y="45090"/>
            <a:ext cx="122977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849872" y="5301950"/>
            <a:ext cx="316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752" y="4850595"/>
            <a:ext cx="1206247" cy="1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AF457A6-ABF6-45FE-ABB8-5CE14535B484}"/>
              </a:ext>
            </a:extLst>
          </p:cNvPr>
          <p:cNvSpPr txBox="1">
            <a:spLocks noChangeArrowheads="1"/>
          </p:cNvSpPr>
          <p:nvPr/>
        </p:nvSpPr>
        <p:spPr>
          <a:xfrm>
            <a:off x="342899" y="381000"/>
            <a:ext cx="10839451" cy="14970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HPNT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 Box 4">
            <a:hlinkClick r:id="rId6" action="ppaction://hlinksldjump"/>
            <a:extLst>
              <a:ext uri="{FF2B5EF4-FFF2-40B4-BE49-F238E27FC236}">
                <a16:creationId xmlns:a16="http://schemas.microsoft.com/office/drawing/2014/main" id="{BFF2D0CA-DAAF-4ACA-B138-92BAD78A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36" y="1829745"/>
            <a:ext cx="10435113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phóng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5">
            <a:hlinkClick r:id="rId6" action="ppaction://hlinksldjump"/>
            <a:extLst>
              <a:ext uri="{FF2B5EF4-FFF2-40B4-BE49-F238E27FC236}">
                <a16:creationId xmlns:a16="http://schemas.microsoft.com/office/drawing/2014/main" id="{B1AC4F68-2F06-474F-9279-FBAB503B0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97" y="2576332"/>
            <a:ext cx="9791700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ả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tĩnh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6">
            <a:hlinkClick r:id="rId7" action="ppaction://hlinksldjump"/>
            <a:extLst>
              <a:ext uri="{FF2B5EF4-FFF2-40B4-BE49-F238E27FC236}">
                <a16:creationId xmlns:a16="http://schemas.microsoft.com/office/drawing/2014/main" id="{7E835034-E1F2-4622-AFB1-248EC841D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6" y="3326235"/>
            <a:ext cx="8765903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7">
            <a:hlinkClick r:id="rId6" action="ppaction://hlinksldjump"/>
            <a:extLst>
              <a:ext uri="{FF2B5EF4-FFF2-40B4-BE49-F238E27FC236}">
                <a16:creationId xmlns:a16="http://schemas.microsoft.com/office/drawing/2014/main" id="{6B61DD50-F07A-40BE-BB2D-D18CA8078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97" y="4088415"/>
            <a:ext cx="7646851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124" y="3337166"/>
            <a:ext cx="752475" cy="86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06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23336" y="85725"/>
            <a:ext cx="122977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849872" y="5172871"/>
            <a:ext cx="316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4859" y="4714092"/>
            <a:ext cx="1206247" cy="1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3C889EDE-EEB0-4557-A629-4CAC4ADB0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6" y="518753"/>
            <a:ext cx="11049000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 Box 5">
            <a:hlinkClick r:id="rId6" action="ppaction://hlinksldjump"/>
            <a:extLst>
              <a:ext uri="{FF2B5EF4-FFF2-40B4-BE49-F238E27FC236}">
                <a16:creationId xmlns:a16="http://schemas.microsoft.com/office/drawing/2014/main" id="{B688FA10-4D35-4AA3-925D-4604BCB0F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897" y="2059790"/>
            <a:ext cx="2057400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6">
            <a:hlinkClick r:id="" action="ppaction://noaction"/>
            <a:extLst>
              <a:ext uri="{FF2B5EF4-FFF2-40B4-BE49-F238E27FC236}">
                <a16:creationId xmlns:a16="http://schemas.microsoft.com/office/drawing/2014/main" id="{CA89C191-7481-4FC5-9964-8697E77F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718625"/>
            <a:ext cx="1828800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7">
            <a:hlinkClick r:id="rId6" action="ppaction://hlinksldjump"/>
            <a:extLst>
              <a:ext uri="{FF2B5EF4-FFF2-40B4-BE49-F238E27FC236}">
                <a16:creationId xmlns:a16="http://schemas.microsoft.com/office/drawing/2014/main" id="{6F609728-172B-4A89-94AA-7FDAE72B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799" y="3318668"/>
            <a:ext cx="2324767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8">
            <a:hlinkClick r:id="rId6" action="ppaction://hlinksldjump"/>
            <a:extLst>
              <a:ext uri="{FF2B5EF4-FFF2-40B4-BE49-F238E27FC236}">
                <a16:creationId xmlns:a16="http://schemas.microsoft.com/office/drawing/2014/main" id="{C3F74538-4D5B-4850-9051-60CD18A47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799" y="4016380"/>
            <a:ext cx="3057525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6777" y="2649093"/>
            <a:ext cx="752475" cy="86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826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3376" t="20779" r="6497" b="9328"/>
          <a:stretch>
            <a:fillRect/>
          </a:stretch>
        </p:blipFill>
        <p:spPr bwMode="auto">
          <a:xfrm>
            <a:off x="-142874" y="0"/>
            <a:ext cx="12387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687947" y="5555903"/>
            <a:ext cx="31660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CHÚC MỪNG!</a:t>
            </a:r>
          </a:p>
        </p:txBody>
      </p:sp>
      <p:pic>
        <p:nvPicPr>
          <p:cNvPr id="15" name="Picture 21" descr="clown10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4311" y="5043509"/>
            <a:ext cx="1206247" cy="1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880D02B-21F1-4241-BD62-008B7C1FBD47}"/>
              </a:ext>
            </a:extLst>
          </p:cNvPr>
          <p:cNvSpPr txBox="1">
            <a:spLocks noChangeArrowheads="1"/>
          </p:cNvSpPr>
          <p:nvPr/>
        </p:nvSpPr>
        <p:spPr>
          <a:xfrm>
            <a:off x="504991" y="219860"/>
            <a:ext cx="10971134" cy="1554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dưới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tôi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qua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tùy bút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4">
            <a:hlinkClick r:id="" action="ppaction://noaction"/>
            <a:extLst>
              <a:ext uri="{FF2B5EF4-FFF2-40B4-BE49-F238E27FC236}">
                <a16:creationId xmlns:a16="http://schemas.microsoft.com/office/drawing/2014/main" id="{6B2A3400-EDDE-492C-8185-128D6B334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4" y="1609487"/>
            <a:ext cx="9401175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5">
            <a:hlinkClick r:id="rId6" action="ppaction://hlinksldjump"/>
            <a:extLst>
              <a:ext uri="{FF2B5EF4-FFF2-40B4-BE49-F238E27FC236}">
                <a16:creationId xmlns:a16="http://schemas.microsoft.com/office/drawing/2014/main" id="{23DE4BAB-1DDD-4EA1-A5FA-AF956C8FE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4" y="2916263"/>
            <a:ext cx="9698560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Box 6">
            <a:hlinkClick r:id="rId6" action="ppaction://hlinksldjump"/>
            <a:extLst>
              <a:ext uri="{FF2B5EF4-FFF2-40B4-BE49-F238E27FC236}">
                <a16:creationId xmlns:a16="http://schemas.microsoft.com/office/drawing/2014/main" id="{4804458F-E9E1-4850-8CDD-0FF9DFB29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4" y="3650372"/>
            <a:ext cx="10365283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7">
            <a:hlinkClick r:id="rId6" action="ppaction://hlinksldjump"/>
            <a:extLst>
              <a:ext uri="{FF2B5EF4-FFF2-40B4-BE49-F238E27FC236}">
                <a16:creationId xmlns:a16="http://schemas.microsoft.com/office/drawing/2014/main" id="{EDE454F9-C3B5-4D7D-BD0D-56C91136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70" y="4366430"/>
            <a:ext cx="10262206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3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5992" y="1589204"/>
            <a:ext cx="752475" cy="86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46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0BF85DA3-9717-4608-8E0C-9F14BEFBB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609600"/>
            <a:ext cx="7696200" cy="5486400"/>
          </a:xfrm>
        </p:spPr>
      </p:pic>
    </p:spTree>
    <p:extLst>
      <p:ext uri="{BB962C8B-B14F-4D97-AF65-F5344CB8AC3E}">
        <p14:creationId xmlns:p14="http://schemas.microsoft.com/office/powerpoint/2010/main" val="37501941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0E5AB-E1E0-49D7-ACA0-4DEEC0B8A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2005-E42B-476B-A593-97B491A41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602" y="2366140"/>
            <a:ext cx="7776796" cy="14259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4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CHUNG VỀ THỂ LOẠI TÙY BÚT</a:t>
            </a:r>
            <a:endParaRPr lang="en-US" sz="4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5E4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6" descr="http://cdn4.free-power-point-templates.com/wp-content/uploads/2011/01/908_example.jpg">
            <a:extLst>
              <a:ext uri="{FF2B5EF4-FFF2-40B4-BE49-F238E27FC236}">
                <a16:creationId xmlns:a16="http://schemas.microsoft.com/office/drawing/2014/main" id="{0CA29347-470B-4470-9808-C131EC93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4019" cy="740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ttp://www.pptback.com/backgrounds/borders-frames-notepad-backgrounds-powerpoint.jpg">
            <a:extLst>
              <a:ext uri="{FF2B5EF4-FFF2-40B4-BE49-F238E27FC236}">
                <a16:creationId xmlns:a16="http://schemas.microsoft.com/office/drawing/2014/main" id="{89A4CA08-5E2C-4092-AD34-AB974EFF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84" y="-41768"/>
            <a:ext cx="12467303" cy="59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7"/>
          <p:cNvSpPr txBox="1"/>
          <p:nvPr/>
        </p:nvSpPr>
        <p:spPr>
          <a:xfrm>
            <a:off x="5942610" y="2449460"/>
            <a:ext cx="6145617" cy="344704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2DA2BF"/>
            </a:solidFill>
          </a:ln>
        </p:spPr>
        <p:txBody>
          <a:bodyPr wrap="square" lIns="121873" tIns="60936" rIns="121873" bIns="60936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Tìm hiểu bố cục </a:t>
            </a:r>
          </a:p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Tìm hiểu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yếu tố tự sự và trữ tình </a:t>
            </a:r>
          </a:p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Tìm hiểu đặc điểm ngôn ngữ văn chương + Tìm hiểu cảm hứng chủ đạo, giá trị văn hóa, nhân sinh, tư tưởng, thông điệp</a:t>
            </a:r>
          </a:p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+ Phân tích đặc điểm cái tôi tác giả.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8"/>
          <p:cNvSpPr txBox="1"/>
          <p:nvPr/>
        </p:nvSpPr>
        <p:spPr>
          <a:xfrm>
            <a:off x="421606" y="2449460"/>
            <a:ext cx="5289412" cy="344704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2DA2BF"/>
            </a:solidFill>
          </a:ln>
        </p:spPr>
        <p:txBody>
          <a:bodyPr wrap="square" lIns="121873" tIns="60936" rIns="121873" bIns="60936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- 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viết,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ngẫm,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60710" y="1650179"/>
            <a:ext cx="5509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defRPr/>
            </a:pPr>
            <a:r>
              <a:rPr lang="vi-VN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bước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hiểu</a:t>
            </a:r>
            <a:r>
              <a:rPr lang="vi-VN" altLang="zh-CN" sz="2800" b="1" dirty="0" smtClean="0">
                <a:solidFill>
                  <a:srgbClr val="FF0000"/>
                </a:solidFill>
                <a:cs typeface="Arial" panose="020B0604020202020204" pitchFamily="34" charset="0"/>
                <a:sym typeface="+mn-lt"/>
              </a:rPr>
              <a:t> văn bản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5998" y="1636006"/>
            <a:ext cx="23006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50000"/>
              </a:lnSpc>
              <a:defRPr/>
            </a:pPr>
            <a:r>
              <a:rPr lang="vi-VN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niệm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3190" y="820033"/>
            <a:ext cx="4345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vi-VN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      Thể loại tùy bút: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http://www.pptback.com/backgrounds/borders-frames-notepad-backgrounds-powerpoint.jpg">
            <a:extLst>
              <a:ext uri="{FF2B5EF4-FFF2-40B4-BE49-F238E27FC236}">
                <a16:creationId xmlns:a16="http://schemas.microsoft.com/office/drawing/2014/main" id="{89A4CA08-5E2C-4092-AD34-AB974EFF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84" y="-41768"/>
            <a:ext cx="12467303" cy="689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9433" y="1969154"/>
            <a:ext cx="11002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Tuỳ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túng.Thông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tuỳ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tuỳ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nhằm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thẩm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Freeform: Shape 460">
            <a:extLst>
              <a:ext uri="{FF2B5EF4-FFF2-40B4-BE49-F238E27FC236}">
                <a16:creationId xmlns:a16="http://schemas.microsoft.com/office/drawing/2014/main" id="{C22E9E68-7554-4B56-95DF-4F36EC485F76}"/>
              </a:ext>
            </a:extLst>
          </p:cNvPr>
          <p:cNvSpPr>
            <a:spLocks/>
          </p:cNvSpPr>
          <p:nvPr/>
        </p:nvSpPr>
        <p:spPr bwMode="auto">
          <a:xfrm>
            <a:off x="1" y="5433720"/>
            <a:ext cx="12174028" cy="1424280"/>
          </a:xfrm>
          <a:custGeom>
            <a:avLst/>
            <a:gdLst>
              <a:gd name="connsiteX0" fmla="*/ 3964026 w 12174028"/>
              <a:gd name="connsiteY0" fmla="*/ 211 h 1424280"/>
              <a:gd name="connsiteX1" fmla="*/ 5861147 w 12174028"/>
              <a:gd name="connsiteY1" fmla="*/ 490510 h 1424280"/>
              <a:gd name="connsiteX2" fmla="*/ 8784302 w 12174028"/>
              <a:gd name="connsiteY2" fmla="*/ 678078 h 1424280"/>
              <a:gd name="connsiteX3" fmla="*/ 11883950 w 12174028"/>
              <a:gd name="connsiteY3" fmla="*/ 49172 h 1424280"/>
              <a:gd name="connsiteX4" fmla="*/ 12117298 w 12174028"/>
              <a:gd name="connsiteY4" fmla="*/ 92013 h 1424280"/>
              <a:gd name="connsiteX5" fmla="*/ 12174028 w 12174028"/>
              <a:gd name="connsiteY5" fmla="*/ 106848 h 1424280"/>
              <a:gd name="connsiteX6" fmla="*/ 12174028 w 12174028"/>
              <a:gd name="connsiteY6" fmla="*/ 1424280 h 1424280"/>
              <a:gd name="connsiteX7" fmla="*/ 0 w 12174028"/>
              <a:gd name="connsiteY7" fmla="*/ 1424280 h 1424280"/>
              <a:gd name="connsiteX8" fmla="*/ 0 w 12174028"/>
              <a:gd name="connsiteY8" fmla="*/ 390874 h 1424280"/>
              <a:gd name="connsiteX9" fmla="*/ 13974 w 12174028"/>
              <a:gd name="connsiteY9" fmla="*/ 399118 h 1424280"/>
              <a:gd name="connsiteX10" fmla="*/ 1283375 w 12174028"/>
              <a:gd name="connsiteY10" fmla="*/ 898748 h 1424280"/>
              <a:gd name="connsiteX11" fmla="*/ 3335100 w 12174028"/>
              <a:gd name="connsiteY11" fmla="*/ 82272 h 1424280"/>
              <a:gd name="connsiteX12" fmla="*/ 3964026 w 12174028"/>
              <a:gd name="connsiteY12" fmla="*/ 211 h 14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74028" h="1424280">
                <a:moveTo>
                  <a:pt x="3964026" y="211"/>
                </a:moveTo>
                <a:cubicBezTo>
                  <a:pt x="4599502" y="8486"/>
                  <a:pt x="5248939" y="258807"/>
                  <a:pt x="5861147" y="490510"/>
                </a:cubicBezTo>
                <a:cubicBezTo>
                  <a:pt x="6887009" y="876681"/>
                  <a:pt x="7725348" y="998049"/>
                  <a:pt x="8784302" y="678078"/>
                </a:cubicBezTo>
                <a:cubicBezTo>
                  <a:pt x="9788102" y="369142"/>
                  <a:pt x="10802933" y="-105297"/>
                  <a:pt x="11883950" y="49172"/>
                </a:cubicBezTo>
                <a:cubicBezTo>
                  <a:pt x="11962544" y="60205"/>
                  <a:pt x="12040276" y="74687"/>
                  <a:pt x="12117298" y="92013"/>
                </a:cubicBezTo>
                <a:lnTo>
                  <a:pt x="12174028" y="106848"/>
                </a:lnTo>
                <a:lnTo>
                  <a:pt x="12174028" y="1424280"/>
                </a:lnTo>
                <a:lnTo>
                  <a:pt x="0" y="1424280"/>
                </a:lnTo>
                <a:lnTo>
                  <a:pt x="0" y="390874"/>
                </a:lnTo>
                <a:lnTo>
                  <a:pt x="13974" y="399118"/>
                </a:lnTo>
                <a:cubicBezTo>
                  <a:pt x="419872" y="643599"/>
                  <a:pt x="821461" y="891852"/>
                  <a:pt x="1283375" y="898748"/>
                </a:cubicBezTo>
                <a:cubicBezTo>
                  <a:pt x="2022437" y="898748"/>
                  <a:pt x="2618099" y="291908"/>
                  <a:pt x="3335100" y="82272"/>
                </a:cubicBezTo>
                <a:cubicBezTo>
                  <a:pt x="3541927" y="21588"/>
                  <a:pt x="3752201" y="-2548"/>
                  <a:pt x="3964026" y="2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Freeform: Shape 458">
            <a:extLst>
              <a:ext uri="{FF2B5EF4-FFF2-40B4-BE49-F238E27FC236}">
                <a16:creationId xmlns:a16="http://schemas.microsoft.com/office/drawing/2014/main" id="{CBDE31ED-0745-4A16-A8C8-D1A4FCCD1E37}"/>
              </a:ext>
            </a:extLst>
          </p:cNvPr>
          <p:cNvSpPr>
            <a:spLocks/>
          </p:cNvSpPr>
          <p:nvPr/>
        </p:nvSpPr>
        <p:spPr bwMode="auto">
          <a:xfrm flipH="1">
            <a:off x="13251" y="5215712"/>
            <a:ext cx="12178749" cy="1642288"/>
          </a:xfrm>
          <a:custGeom>
            <a:avLst/>
            <a:gdLst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81267 w 12178749"/>
              <a:gd name="connsiteY12" fmla="*/ 934040 h 1241526"/>
              <a:gd name="connsiteX13" fmla="*/ 8090004 w 12178749"/>
              <a:gd name="connsiteY13" fmla="*/ 999486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81267 w 12178749"/>
              <a:gd name="connsiteY12" fmla="*/ 934040 h 1241526"/>
              <a:gd name="connsiteX13" fmla="*/ 8039204 w 12178749"/>
              <a:gd name="connsiteY13" fmla="*/ 740263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8039204 w 12178749"/>
              <a:gd name="connsiteY13" fmla="*/ 740263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70904 w 12178749"/>
              <a:gd name="connsiteY13" fmla="*/ 644254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70904 w 12178749"/>
              <a:gd name="connsiteY13" fmla="*/ 644254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79884 w 12178749"/>
              <a:gd name="connsiteY2" fmla="*/ 747054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03684 w 12178749"/>
              <a:gd name="connsiteY2" fmla="*/ 574239 h 1241526"/>
              <a:gd name="connsiteX3" fmla="*/ 1952270 w 12178749"/>
              <a:gd name="connsiteY3" fmla="*/ 597464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03684 w 12178749"/>
              <a:gd name="connsiteY2" fmla="*/ 574239 h 1241526"/>
              <a:gd name="connsiteX3" fmla="*/ 1952270 w 12178749"/>
              <a:gd name="connsiteY3" fmla="*/ 424648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1952270 w 12178749"/>
              <a:gd name="connsiteY3" fmla="*/ 424648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2028470 w 12178749"/>
              <a:gd name="connsiteY3" fmla="*/ 290236 h 1241526"/>
              <a:gd name="connsiteX4" fmla="*/ 470121 w 12178749"/>
              <a:gd name="connsiteY4" fmla="*/ 73902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2028470 w 12178749"/>
              <a:gd name="connsiteY3" fmla="*/ 290236 h 1241526"/>
              <a:gd name="connsiteX4" fmla="*/ 813021 w 12178749"/>
              <a:gd name="connsiteY4" fmla="*/ 35498 h 1241526"/>
              <a:gd name="connsiteX5" fmla="*/ 138424 w 12178749"/>
              <a:gd name="connsiteY5" fmla="*/ 48483 h 1241526"/>
              <a:gd name="connsiteX6" fmla="*/ 0 w 12178749"/>
              <a:gd name="connsiteY6" fmla="*/ 51487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2028470 w 12178749"/>
              <a:gd name="connsiteY3" fmla="*/ 290236 h 1241526"/>
              <a:gd name="connsiteX4" fmla="*/ 813021 w 12178749"/>
              <a:gd name="connsiteY4" fmla="*/ 35498 h 1241526"/>
              <a:gd name="connsiteX5" fmla="*/ 138424 w 12178749"/>
              <a:gd name="connsiteY5" fmla="*/ 48483 h 1241526"/>
              <a:gd name="connsiteX6" fmla="*/ 0 w 12178749"/>
              <a:gd name="connsiteY6" fmla="*/ 128294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2028470 w 12178749"/>
              <a:gd name="connsiteY3" fmla="*/ 290236 h 1241526"/>
              <a:gd name="connsiteX4" fmla="*/ 813021 w 12178749"/>
              <a:gd name="connsiteY4" fmla="*/ 35498 h 1241526"/>
              <a:gd name="connsiteX5" fmla="*/ 246374 w 12178749"/>
              <a:gd name="connsiteY5" fmla="*/ 62884 h 1241526"/>
              <a:gd name="connsiteX6" fmla="*/ 0 w 12178749"/>
              <a:gd name="connsiteY6" fmla="*/ 128294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  <a:gd name="connsiteX0" fmla="*/ 5239651 w 12178749"/>
              <a:gd name="connsiteY0" fmla="*/ 2 h 1241526"/>
              <a:gd name="connsiteX1" fmla="*/ 4561944 w 12178749"/>
              <a:gd name="connsiteY1" fmla="*/ 129998 h 1241526"/>
              <a:gd name="connsiteX2" fmla="*/ 3467184 w 12178749"/>
              <a:gd name="connsiteY2" fmla="*/ 439827 h 1241526"/>
              <a:gd name="connsiteX3" fmla="*/ 2028470 w 12178749"/>
              <a:gd name="connsiteY3" fmla="*/ 290236 h 1241526"/>
              <a:gd name="connsiteX4" fmla="*/ 813021 w 12178749"/>
              <a:gd name="connsiteY4" fmla="*/ 35498 h 1241526"/>
              <a:gd name="connsiteX5" fmla="*/ 246374 w 12178749"/>
              <a:gd name="connsiteY5" fmla="*/ 62884 h 1241526"/>
              <a:gd name="connsiteX6" fmla="*/ 0 w 12178749"/>
              <a:gd name="connsiteY6" fmla="*/ 128294 h 1241526"/>
              <a:gd name="connsiteX7" fmla="*/ 0 w 12178749"/>
              <a:gd name="connsiteY7" fmla="*/ 1241526 h 1241526"/>
              <a:gd name="connsiteX8" fmla="*/ 12178749 w 12178749"/>
              <a:gd name="connsiteY8" fmla="*/ 1241526 h 1241526"/>
              <a:gd name="connsiteX9" fmla="*/ 12178749 w 12178749"/>
              <a:gd name="connsiteY9" fmla="*/ 488464 h 1241526"/>
              <a:gd name="connsiteX10" fmla="*/ 12037048 w 12178749"/>
              <a:gd name="connsiteY10" fmla="*/ 435458 h 1241526"/>
              <a:gd name="connsiteX11" fmla="*/ 11263438 w 12178749"/>
              <a:gd name="connsiteY11" fmla="*/ 316984 h 1241526"/>
              <a:gd name="connsiteX12" fmla="*/ 9643167 w 12178749"/>
              <a:gd name="connsiteY12" fmla="*/ 684417 h 1241526"/>
              <a:gd name="connsiteX13" fmla="*/ 7632804 w 12178749"/>
              <a:gd name="connsiteY13" fmla="*/ 692258 h 1241526"/>
              <a:gd name="connsiteX14" fmla="*/ 6380530 w 12178749"/>
              <a:gd name="connsiteY14" fmla="*/ 251539 h 1241526"/>
              <a:gd name="connsiteX15" fmla="*/ 5239651 w 12178749"/>
              <a:gd name="connsiteY15" fmla="*/ 2 h 124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78749" h="1241526">
                <a:moveTo>
                  <a:pt x="5239651" y="2"/>
                </a:moveTo>
                <a:cubicBezTo>
                  <a:pt x="5008634" y="276"/>
                  <a:pt x="4857355" y="56694"/>
                  <a:pt x="4561944" y="129998"/>
                </a:cubicBezTo>
                <a:cubicBezTo>
                  <a:pt x="4266533" y="203302"/>
                  <a:pt x="3889430" y="413121"/>
                  <a:pt x="3467184" y="439827"/>
                </a:cubicBezTo>
                <a:cubicBezTo>
                  <a:pt x="3044938" y="466533"/>
                  <a:pt x="2510395" y="486572"/>
                  <a:pt x="2028470" y="290236"/>
                </a:cubicBezTo>
                <a:cubicBezTo>
                  <a:pt x="1537451" y="103250"/>
                  <a:pt x="1110037" y="73390"/>
                  <a:pt x="813021" y="35498"/>
                </a:cubicBezTo>
                <a:cubicBezTo>
                  <a:pt x="516005" y="-2394"/>
                  <a:pt x="356147" y="63907"/>
                  <a:pt x="246374" y="62884"/>
                </a:cubicBezTo>
                <a:cubicBezTo>
                  <a:pt x="113449" y="89488"/>
                  <a:pt x="82125" y="106491"/>
                  <a:pt x="0" y="128294"/>
                </a:cubicBezTo>
                <a:lnTo>
                  <a:pt x="0" y="1241526"/>
                </a:lnTo>
                <a:lnTo>
                  <a:pt x="12178749" y="1241526"/>
                </a:lnTo>
                <a:lnTo>
                  <a:pt x="12178749" y="488464"/>
                </a:lnTo>
                <a:lnTo>
                  <a:pt x="12037048" y="435458"/>
                </a:lnTo>
                <a:cubicBezTo>
                  <a:pt x="11785713" y="349707"/>
                  <a:pt x="11662418" y="275491"/>
                  <a:pt x="11263438" y="316984"/>
                </a:cubicBezTo>
                <a:cubicBezTo>
                  <a:pt x="10864458" y="358477"/>
                  <a:pt x="10248273" y="621871"/>
                  <a:pt x="9643167" y="684417"/>
                </a:cubicBezTo>
                <a:cubicBezTo>
                  <a:pt x="9038061" y="746963"/>
                  <a:pt x="8318080" y="793340"/>
                  <a:pt x="7632804" y="692258"/>
                </a:cubicBezTo>
                <a:cubicBezTo>
                  <a:pt x="6800462" y="495419"/>
                  <a:pt x="6953386" y="485272"/>
                  <a:pt x="6380530" y="251539"/>
                </a:cubicBezTo>
                <a:cubicBezTo>
                  <a:pt x="6016812" y="105456"/>
                  <a:pt x="5624680" y="-455"/>
                  <a:pt x="5239651" y="2"/>
                </a:cubicBezTo>
                <a:close/>
              </a:path>
            </a:pathLst>
          </a:custGeom>
          <a:gradFill>
            <a:gsLst>
              <a:gs pos="99000">
                <a:schemeClr val="accent4">
                  <a:lumMod val="60000"/>
                  <a:lumOff val="40000"/>
                </a:schemeClr>
              </a:gs>
              <a:gs pos="65000">
                <a:srgbClr val="95CECF"/>
              </a:gs>
              <a:gs pos="7000">
                <a:schemeClr val="accent4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Freeform 11">
            <a:extLst>
              <a:ext uri="{FF2B5EF4-FFF2-40B4-BE49-F238E27FC236}">
                <a16:creationId xmlns:a16="http://schemas.microsoft.com/office/drawing/2014/main" id="{363BF7AC-1E78-437F-9ACC-B32B0A005B8A}"/>
              </a:ext>
            </a:extLst>
          </p:cNvPr>
          <p:cNvSpPr>
            <a:spLocks noEditPoints="1"/>
          </p:cNvSpPr>
          <p:nvPr/>
        </p:nvSpPr>
        <p:spPr bwMode="auto">
          <a:xfrm>
            <a:off x="6117527" y="2464515"/>
            <a:ext cx="5404268" cy="2997350"/>
          </a:xfrm>
          <a:custGeom>
            <a:avLst/>
            <a:gdLst>
              <a:gd name="T0" fmla="*/ 463 w 1349"/>
              <a:gd name="T1" fmla="*/ 28 h 749"/>
              <a:gd name="T2" fmla="*/ 398 w 1349"/>
              <a:gd name="T3" fmla="*/ 39 h 749"/>
              <a:gd name="T4" fmla="*/ 398 w 1349"/>
              <a:gd name="T5" fmla="*/ 55 h 749"/>
              <a:gd name="T6" fmla="*/ 348 w 1349"/>
              <a:gd name="T7" fmla="*/ 105 h 749"/>
              <a:gd name="T8" fmla="*/ 350 w 1349"/>
              <a:gd name="T9" fmla="*/ 105 h 749"/>
              <a:gd name="T10" fmla="*/ 356 w 1349"/>
              <a:gd name="T11" fmla="*/ 111 h 749"/>
              <a:gd name="T12" fmla="*/ 356 w 1349"/>
              <a:gd name="T13" fmla="*/ 115 h 749"/>
              <a:gd name="T14" fmla="*/ 350 w 1349"/>
              <a:gd name="T15" fmla="*/ 121 h 749"/>
              <a:gd name="T16" fmla="*/ 297 w 1349"/>
              <a:gd name="T17" fmla="*/ 121 h 749"/>
              <a:gd name="T18" fmla="*/ 291 w 1349"/>
              <a:gd name="T19" fmla="*/ 115 h 749"/>
              <a:gd name="T20" fmla="*/ 291 w 1349"/>
              <a:gd name="T21" fmla="*/ 111 h 749"/>
              <a:gd name="T22" fmla="*/ 297 w 1349"/>
              <a:gd name="T23" fmla="*/ 105 h 749"/>
              <a:gd name="T24" fmla="*/ 299 w 1349"/>
              <a:gd name="T25" fmla="*/ 105 h 749"/>
              <a:gd name="T26" fmla="*/ 275 w 1349"/>
              <a:gd name="T27" fmla="*/ 99 h 749"/>
              <a:gd name="T28" fmla="*/ 164 w 1349"/>
              <a:gd name="T29" fmla="*/ 351 h 749"/>
              <a:gd name="T30" fmla="*/ 0 w 1349"/>
              <a:gd name="T31" fmla="*/ 560 h 749"/>
              <a:gd name="T32" fmla="*/ 137 w 1349"/>
              <a:gd name="T33" fmla="*/ 749 h 749"/>
              <a:gd name="T34" fmla="*/ 334 w 1349"/>
              <a:gd name="T35" fmla="*/ 749 h 749"/>
              <a:gd name="T36" fmla="*/ 334 w 1349"/>
              <a:gd name="T37" fmla="*/ 748 h 749"/>
              <a:gd name="T38" fmla="*/ 304 w 1349"/>
              <a:gd name="T39" fmla="*/ 675 h 749"/>
              <a:gd name="T40" fmla="*/ 309 w 1349"/>
              <a:gd name="T41" fmla="*/ 590 h 749"/>
              <a:gd name="T42" fmla="*/ 373 w 1349"/>
              <a:gd name="T43" fmla="*/ 499 h 749"/>
              <a:gd name="T44" fmla="*/ 392 w 1349"/>
              <a:gd name="T45" fmla="*/ 496 h 749"/>
              <a:gd name="T46" fmla="*/ 392 w 1349"/>
              <a:gd name="T47" fmla="*/ 271 h 749"/>
              <a:gd name="T48" fmla="*/ 541 w 1349"/>
              <a:gd name="T49" fmla="*/ 41 h 749"/>
              <a:gd name="T50" fmla="*/ 537 w 1349"/>
              <a:gd name="T51" fmla="*/ 40 h 749"/>
              <a:gd name="T52" fmla="*/ 463 w 1349"/>
              <a:gd name="T53" fmla="*/ 28 h 749"/>
              <a:gd name="T54" fmla="*/ 850 w 1349"/>
              <a:gd name="T55" fmla="*/ 0 h 749"/>
              <a:gd name="T56" fmla="*/ 711 w 1349"/>
              <a:gd name="T57" fmla="*/ 27 h 749"/>
              <a:gd name="T58" fmla="*/ 897 w 1349"/>
              <a:gd name="T59" fmla="*/ 271 h 749"/>
              <a:gd name="T60" fmla="*/ 897 w 1349"/>
              <a:gd name="T61" fmla="*/ 538 h 749"/>
              <a:gd name="T62" fmla="*/ 903 w 1349"/>
              <a:gd name="T63" fmla="*/ 540 h 749"/>
              <a:gd name="T64" fmla="*/ 916 w 1349"/>
              <a:gd name="T65" fmla="*/ 545 h 749"/>
              <a:gd name="T66" fmla="*/ 972 w 1349"/>
              <a:gd name="T67" fmla="*/ 675 h 749"/>
              <a:gd name="T68" fmla="*/ 942 w 1349"/>
              <a:gd name="T69" fmla="*/ 748 h 749"/>
              <a:gd name="T70" fmla="*/ 942 w 1349"/>
              <a:gd name="T71" fmla="*/ 749 h 749"/>
              <a:gd name="T72" fmla="*/ 1128 w 1349"/>
              <a:gd name="T73" fmla="*/ 749 h 749"/>
              <a:gd name="T74" fmla="*/ 1288 w 1349"/>
              <a:gd name="T75" fmla="*/ 639 h 749"/>
              <a:gd name="T76" fmla="*/ 1272 w 1349"/>
              <a:gd name="T77" fmla="*/ 315 h 749"/>
              <a:gd name="T78" fmla="*/ 1181 w 1349"/>
              <a:gd name="T79" fmla="*/ 258 h 749"/>
              <a:gd name="T80" fmla="*/ 1042 w 1349"/>
              <a:gd name="T81" fmla="*/ 180 h 749"/>
              <a:gd name="T82" fmla="*/ 1012 w 1349"/>
              <a:gd name="T83" fmla="*/ 104 h 749"/>
              <a:gd name="T84" fmla="*/ 1004 w 1349"/>
              <a:gd name="T85" fmla="*/ 105 h 749"/>
              <a:gd name="T86" fmla="*/ 1006 w 1349"/>
              <a:gd name="T87" fmla="*/ 105 h 749"/>
              <a:gd name="T88" fmla="*/ 1012 w 1349"/>
              <a:gd name="T89" fmla="*/ 111 h 749"/>
              <a:gd name="T90" fmla="*/ 1012 w 1349"/>
              <a:gd name="T91" fmla="*/ 115 h 749"/>
              <a:gd name="T92" fmla="*/ 1006 w 1349"/>
              <a:gd name="T93" fmla="*/ 121 h 749"/>
              <a:gd name="T94" fmla="*/ 953 w 1349"/>
              <a:gd name="T95" fmla="*/ 121 h 749"/>
              <a:gd name="T96" fmla="*/ 947 w 1349"/>
              <a:gd name="T97" fmla="*/ 115 h 749"/>
              <a:gd name="T98" fmla="*/ 947 w 1349"/>
              <a:gd name="T99" fmla="*/ 111 h 749"/>
              <a:gd name="T100" fmla="*/ 953 w 1349"/>
              <a:gd name="T101" fmla="*/ 105 h 749"/>
              <a:gd name="T102" fmla="*/ 955 w 1349"/>
              <a:gd name="T103" fmla="*/ 105 h 749"/>
              <a:gd name="T104" fmla="*/ 905 w 1349"/>
              <a:gd name="T105" fmla="*/ 55 h 749"/>
              <a:gd name="T106" fmla="*/ 905 w 1349"/>
              <a:gd name="T107" fmla="*/ 7 h 749"/>
              <a:gd name="T108" fmla="*/ 850 w 1349"/>
              <a:gd name="T109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49" h="749">
                <a:moveTo>
                  <a:pt x="463" y="28"/>
                </a:moveTo>
                <a:cubicBezTo>
                  <a:pt x="444" y="28"/>
                  <a:pt x="422" y="31"/>
                  <a:pt x="398" y="39"/>
                </a:cubicBezTo>
                <a:cubicBezTo>
                  <a:pt x="398" y="55"/>
                  <a:pt x="398" y="55"/>
                  <a:pt x="398" y="55"/>
                </a:cubicBezTo>
                <a:cubicBezTo>
                  <a:pt x="398" y="83"/>
                  <a:pt x="376" y="105"/>
                  <a:pt x="348" y="105"/>
                </a:cubicBezTo>
                <a:cubicBezTo>
                  <a:pt x="350" y="105"/>
                  <a:pt x="350" y="105"/>
                  <a:pt x="350" y="105"/>
                </a:cubicBezTo>
                <a:cubicBezTo>
                  <a:pt x="353" y="105"/>
                  <a:pt x="356" y="107"/>
                  <a:pt x="356" y="111"/>
                </a:cubicBezTo>
                <a:cubicBezTo>
                  <a:pt x="356" y="115"/>
                  <a:pt x="356" y="115"/>
                  <a:pt x="356" y="115"/>
                </a:cubicBezTo>
                <a:cubicBezTo>
                  <a:pt x="356" y="118"/>
                  <a:pt x="353" y="121"/>
                  <a:pt x="350" y="121"/>
                </a:cubicBezTo>
                <a:cubicBezTo>
                  <a:pt x="297" y="121"/>
                  <a:pt x="297" y="121"/>
                  <a:pt x="297" y="121"/>
                </a:cubicBezTo>
                <a:cubicBezTo>
                  <a:pt x="294" y="121"/>
                  <a:pt x="291" y="118"/>
                  <a:pt x="291" y="115"/>
                </a:cubicBezTo>
                <a:cubicBezTo>
                  <a:pt x="291" y="111"/>
                  <a:pt x="291" y="111"/>
                  <a:pt x="291" y="111"/>
                </a:cubicBezTo>
                <a:cubicBezTo>
                  <a:pt x="291" y="107"/>
                  <a:pt x="294" y="105"/>
                  <a:pt x="297" y="105"/>
                </a:cubicBezTo>
                <a:cubicBezTo>
                  <a:pt x="299" y="105"/>
                  <a:pt x="299" y="105"/>
                  <a:pt x="299" y="105"/>
                </a:cubicBezTo>
                <a:cubicBezTo>
                  <a:pt x="290" y="105"/>
                  <a:pt x="282" y="103"/>
                  <a:pt x="275" y="99"/>
                </a:cubicBezTo>
                <a:cubicBezTo>
                  <a:pt x="186" y="156"/>
                  <a:pt x="145" y="226"/>
                  <a:pt x="164" y="351"/>
                </a:cubicBezTo>
                <a:cubicBezTo>
                  <a:pt x="164" y="351"/>
                  <a:pt x="0" y="401"/>
                  <a:pt x="0" y="560"/>
                </a:cubicBezTo>
                <a:cubicBezTo>
                  <a:pt x="0" y="685"/>
                  <a:pt x="61" y="749"/>
                  <a:pt x="137" y="749"/>
                </a:cubicBezTo>
                <a:cubicBezTo>
                  <a:pt x="334" y="749"/>
                  <a:pt x="334" y="749"/>
                  <a:pt x="334" y="749"/>
                </a:cubicBezTo>
                <a:cubicBezTo>
                  <a:pt x="334" y="749"/>
                  <a:pt x="334" y="749"/>
                  <a:pt x="334" y="748"/>
                </a:cubicBezTo>
                <a:cubicBezTo>
                  <a:pt x="304" y="675"/>
                  <a:pt x="304" y="675"/>
                  <a:pt x="304" y="675"/>
                </a:cubicBezTo>
                <a:cubicBezTo>
                  <a:pt x="293" y="646"/>
                  <a:pt x="296" y="615"/>
                  <a:pt x="309" y="590"/>
                </a:cubicBezTo>
                <a:cubicBezTo>
                  <a:pt x="306" y="548"/>
                  <a:pt x="333" y="509"/>
                  <a:pt x="373" y="499"/>
                </a:cubicBezTo>
                <a:cubicBezTo>
                  <a:pt x="379" y="497"/>
                  <a:pt x="385" y="497"/>
                  <a:pt x="392" y="496"/>
                </a:cubicBezTo>
                <a:cubicBezTo>
                  <a:pt x="392" y="271"/>
                  <a:pt x="392" y="271"/>
                  <a:pt x="392" y="271"/>
                </a:cubicBezTo>
                <a:cubicBezTo>
                  <a:pt x="392" y="168"/>
                  <a:pt x="453" y="80"/>
                  <a:pt x="541" y="41"/>
                </a:cubicBezTo>
                <a:cubicBezTo>
                  <a:pt x="539" y="40"/>
                  <a:pt x="538" y="40"/>
                  <a:pt x="537" y="40"/>
                </a:cubicBezTo>
                <a:cubicBezTo>
                  <a:pt x="514" y="34"/>
                  <a:pt x="490" y="28"/>
                  <a:pt x="463" y="28"/>
                </a:cubicBezTo>
                <a:moveTo>
                  <a:pt x="850" y="0"/>
                </a:moveTo>
                <a:cubicBezTo>
                  <a:pt x="812" y="0"/>
                  <a:pt x="767" y="8"/>
                  <a:pt x="711" y="27"/>
                </a:cubicBezTo>
                <a:cubicBezTo>
                  <a:pt x="818" y="57"/>
                  <a:pt x="897" y="155"/>
                  <a:pt x="897" y="271"/>
                </a:cubicBezTo>
                <a:cubicBezTo>
                  <a:pt x="897" y="538"/>
                  <a:pt x="897" y="538"/>
                  <a:pt x="897" y="538"/>
                </a:cubicBezTo>
                <a:cubicBezTo>
                  <a:pt x="899" y="538"/>
                  <a:pt x="901" y="539"/>
                  <a:pt x="903" y="540"/>
                </a:cubicBezTo>
                <a:cubicBezTo>
                  <a:pt x="916" y="545"/>
                  <a:pt x="916" y="545"/>
                  <a:pt x="916" y="545"/>
                </a:cubicBezTo>
                <a:cubicBezTo>
                  <a:pt x="967" y="565"/>
                  <a:pt x="992" y="624"/>
                  <a:pt x="972" y="675"/>
                </a:cubicBezTo>
                <a:cubicBezTo>
                  <a:pt x="942" y="748"/>
                  <a:pt x="942" y="748"/>
                  <a:pt x="942" y="748"/>
                </a:cubicBezTo>
                <a:cubicBezTo>
                  <a:pt x="942" y="749"/>
                  <a:pt x="942" y="749"/>
                  <a:pt x="942" y="749"/>
                </a:cubicBezTo>
                <a:cubicBezTo>
                  <a:pt x="1128" y="749"/>
                  <a:pt x="1128" y="749"/>
                  <a:pt x="1128" y="749"/>
                </a:cubicBezTo>
                <a:cubicBezTo>
                  <a:pt x="1199" y="749"/>
                  <a:pt x="1263" y="705"/>
                  <a:pt x="1288" y="639"/>
                </a:cubicBezTo>
                <a:cubicBezTo>
                  <a:pt x="1323" y="547"/>
                  <a:pt x="1349" y="414"/>
                  <a:pt x="1272" y="315"/>
                </a:cubicBezTo>
                <a:cubicBezTo>
                  <a:pt x="1249" y="286"/>
                  <a:pt x="1217" y="266"/>
                  <a:pt x="1181" y="258"/>
                </a:cubicBezTo>
                <a:cubicBezTo>
                  <a:pt x="1135" y="247"/>
                  <a:pt x="1063" y="223"/>
                  <a:pt x="1042" y="180"/>
                </a:cubicBezTo>
                <a:cubicBezTo>
                  <a:pt x="1034" y="161"/>
                  <a:pt x="1026" y="133"/>
                  <a:pt x="1012" y="104"/>
                </a:cubicBezTo>
                <a:cubicBezTo>
                  <a:pt x="1010" y="105"/>
                  <a:pt x="1007" y="105"/>
                  <a:pt x="1004" y="105"/>
                </a:cubicBezTo>
                <a:cubicBezTo>
                  <a:pt x="1006" y="105"/>
                  <a:pt x="1006" y="105"/>
                  <a:pt x="1006" y="105"/>
                </a:cubicBezTo>
                <a:cubicBezTo>
                  <a:pt x="1009" y="105"/>
                  <a:pt x="1012" y="107"/>
                  <a:pt x="1012" y="111"/>
                </a:cubicBezTo>
                <a:cubicBezTo>
                  <a:pt x="1012" y="115"/>
                  <a:pt x="1012" y="115"/>
                  <a:pt x="1012" y="115"/>
                </a:cubicBezTo>
                <a:cubicBezTo>
                  <a:pt x="1012" y="118"/>
                  <a:pt x="1009" y="121"/>
                  <a:pt x="1006" y="121"/>
                </a:cubicBezTo>
                <a:cubicBezTo>
                  <a:pt x="953" y="121"/>
                  <a:pt x="953" y="121"/>
                  <a:pt x="953" y="121"/>
                </a:cubicBezTo>
                <a:cubicBezTo>
                  <a:pt x="950" y="121"/>
                  <a:pt x="947" y="118"/>
                  <a:pt x="947" y="115"/>
                </a:cubicBezTo>
                <a:cubicBezTo>
                  <a:pt x="947" y="111"/>
                  <a:pt x="947" y="111"/>
                  <a:pt x="947" y="111"/>
                </a:cubicBezTo>
                <a:cubicBezTo>
                  <a:pt x="947" y="107"/>
                  <a:pt x="950" y="105"/>
                  <a:pt x="953" y="105"/>
                </a:cubicBezTo>
                <a:cubicBezTo>
                  <a:pt x="955" y="105"/>
                  <a:pt x="955" y="105"/>
                  <a:pt x="955" y="105"/>
                </a:cubicBezTo>
                <a:cubicBezTo>
                  <a:pt x="927" y="105"/>
                  <a:pt x="905" y="83"/>
                  <a:pt x="905" y="55"/>
                </a:cubicBezTo>
                <a:cubicBezTo>
                  <a:pt x="905" y="7"/>
                  <a:pt x="905" y="7"/>
                  <a:pt x="905" y="7"/>
                </a:cubicBezTo>
                <a:cubicBezTo>
                  <a:pt x="889" y="3"/>
                  <a:pt x="871" y="0"/>
                  <a:pt x="85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reeform 12">
            <a:extLst>
              <a:ext uri="{FF2B5EF4-FFF2-40B4-BE49-F238E27FC236}">
                <a16:creationId xmlns:a16="http://schemas.microsoft.com/office/drawing/2014/main" id="{6E5060FA-1E60-4A49-8AAE-B8593FFE75FA}"/>
              </a:ext>
            </a:extLst>
          </p:cNvPr>
          <p:cNvSpPr>
            <a:spLocks/>
          </p:cNvSpPr>
          <p:nvPr/>
        </p:nvSpPr>
        <p:spPr bwMode="auto">
          <a:xfrm>
            <a:off x="6911297" y="5413667"/>
            <a:ext cx="3572721" cy="640138"/>
          </a:xfrm>
          <a:custGeom>
            <a:avLst/>
            <a:gdLst>
              <a:gd name="T0" fmla="*/ 861 w 892"/>
              <a:gd name="T1" fmla="*/ 160 h 160"/>
              <a:gd name="T2" fmla="*/ 32 w 892"/>
              <a:gd name="T3" fmla="*/ 160 h 160"/>
              <a:gd name="T4" fmla="*/ 0 w 892"/>
              <a:gd name="T5" fmla="*/ 129 h 160"/>
              <a:gd name="T6" fmla="*/ 0 w 892"/>
              <a:gd name="T7" fmla="*/ 32 h 160"/>
              <a:gd name="T8" fmla="*/ 32 w 892"/>
              <a:gd name="T9" fmla="*/ 0 h 160"/>
              <a:gd name="T10" fmla="*/ 861 w 892"/>
              <a:gd name="T11" fmla="*/ 0 h 160"/>
              <a:gd name="T12" fmla="*/ 892 w 892"/>
              <a:gd name="T13" fmla="*/ 32 h 160"/>
              <a:gd name="T14" fmla="*/ 892 w 892"/>
              <a:gd name="T15" fmla="*/ 129 h 160"/>
              <a:gd name="T16" fmla="*/ 861 w 892"/>
              <a:gd name="T17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92" h="160">
                <a:moveTo>
                  <a:pt x="861" y="160"/>
                </a:moveTo>
                <a:cubicBezTo>
                  <a:pt x="32" y="160"/>
                  <a:pt x="32" y="160"/>
                  <a:pt x="32" y="160"/>
                </a:cubicBezTo>
                <a:cubicBezTo>
                  <a:pt x="14" y="160"/>
                  <a:pt x="0" y="146"/>
                  <a:pt x="0" y="12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861" y="0"/>
                  <a:pt x="861" y="0"/>
                  <a:pt x="861" y="0"/>
                </a:cubicBezTo>
                <a:cubicBezTo>
                  <a:pt x="878" y="0"/>
                  <a:pt x="892" y="14"/>
                  <a:pt x="892" y="32"/>
                </a:cubicBezTo>
                <a:cubicBezTo>
                  <a:pt x="892" y="129"/>
                  <a:pt x="892" y="129"/>
                  <a:pt x="892" y="129"/>
                </a:cubicBezTo>
                <a:cubicBezTo>
                  <a:pt x="892" y="146"/>
                  <a:pt x="878" y="160"/>
                  <a:pt x="861" y="160"/>
                </a:cubicBezTo>
                <a:close/>
              </a:path>
            </a:pathLst>
          </a:custGeom>
          <a:solidFill>
            <a:srgbClr val="7A821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" name="Freeform 13">
            <a:extLst>
              <a:ext uri="{FF2B5EF4-FFF2-40B4-BE49-F238E27FC236}">
                <a16:creationId xmlns:a16="http://schemas.microsoft.com/office/drawing/2014/main" id="{01F55250-456C-417A-B731-1CD9272A48D8}"/>
              </a:ext>
            </a:extLst>
          </p:cNvPr>
          <p:cNvSpPr>
            <a:spLocks/>
          </p:cNvSpPr>
          <p:nvPr/>
        </p:nvSpPr>
        <p:spPr bwMode="auto">
          <a:xfrm>
            <a:off x="7215551" y="5413667"/>
            <a:ext cx="2964214" cy="468431"/>
          </a:xfrm>
          <a:custGeom>
            <a:avLst/>
            <a:gdLst>
              <a:gd name="T0" fmla="*/ 709 w 740"/>
              <a:gd name="T1" fmla="*/ 117 h 117"/>
              <a:gd name="T2" fmla="*/ 32 w 740"/>
              <a:gd name="T3" fmla="*/ 117 h 117"/>
              <a:gd name="T4" fmla="*/ 0 w 740"/>
              <a:gd name="T5" fmla="*/ 86 h 117"/>
              <a:gd name="T6" fmla="*/ 0 w 740"/>
              <a:gd name="T7" fmla="*/ 32 h 117"/>
              <a:gd name="T8" fmla="*/ 32 w 740"/>
              <a:gd name="T9" fmla="*/ 0 h 117"/>
              <a:gd name="T10" fmla="*/ 709 w 740"/>
              <a:gd name="T11" fmla="*/ 0 h 117"/>
              <a:gd name="T12" fmla="*/ 740 w 740"/>
              <a:gd name="T13" fmla="*/ 32 h 117"/>
              <a:gd name="T14" fmla="*/ 740 w 740"/>
              <a:gd name="T15" fmla="*/ 86 h 117"/>
              <a:gd name="T16" fmla="*/ 709 w 740"/>
              <a:gd name="T17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0" h="117">
                <a:moveTo>
                  <a:pt x="709" y="117"/>
                </a:moveTo>
                <a:cubicBezTo>
                  <a:pt x="32" y="117"/>
                  <a:pt x="32" y="117"/>
                  <a:pt x="32" y="117"/>
                </a:cubicBezTo>
                <a:cubicBezTo>
                  <a:pt x="14" y="117"/>
                  <a:pt x="0" y="103"/>
                  <a:pt x="0" y="86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709" y="0"/>
                  <a:pt x="709" y="0"/>
                  <a:pt x="709" y="0"/>
                </a:cubicBezTo>
                <a:cubicBezTo>
                  <a:pt x="726" y="0"/>
                  <a:pt x="740" y="14"/>
                  <a:pt x="740" y="32"/>
                </a:cubicBezTo>
                <a:cubicBezTo>
                  <a:pt x="740" y="86"/>
                  <a:pt x="740" y="86"/>
                  <a:pt x="740" y="86"/>
                </a:cubicBezTo>
                <a:cubicBezTo>
                  <a:pt x="740" y="103"/>
                  <a:pt x="726" y="117"/>
                  <a:pt x="709" y="117"/>
                </a:cubicBezTo>
                <a:close/>
              </a:path>
            </a:pathLst>
          </a:custGeom>
          <a:solidFill>
            <a:srgbClr val="CFDA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" name="Freeform 14">
            <a:extLst>
              <a:ext uri="{FF2B5EF4-FFF2-40B4-BE49-F238E27FC236}">
                <a16:creationId xmlns:a16="http://schemas.microsoft.com/office/drawing/2014/main" id="{DBB77095-15A0-4A36-B096-CDBF0F06B9BD}"/>
              </a:ext>
            </a:extLst>
          </p:cNvPr>
          <p:cNvSpPr>
            <a:spLocks/>
          </p:cNvSpPr>
          <p:nvPr/>
        </p:nvSpPr>
        <p:spPr bwMode="auto">
          <a:xfrm>
            <a:off x="8830204" y="2228041"/>
            <a:ext cx="787746" cy="908243"/>
          </a:xfrm>
          <a:custGeom>
            <a:avLst/>
            <a:gdLst>
              <a:gd name="T0" fmla="*/ 0 w 197"/>
              <a:gd name="T1" fmla="*/ 83 h 227"/>
              <a:gd name="T2" fmla="*/ 92 w 197"/>
              <a:gd name="T3" fmla="*/ 17 h 227"/>
              <a:gd name="T4" fmla="*/ 162 w 197"/>
              <a:gd name="T5" fmla="*/ 47 h 227"/>
              <a:gd name="T6" fmla="*/ 197 w 197"/>
              <a:gd name="T7" fmla="*/ 227 h 227"/>
              <a:gd name="T8" fmla="*/ 0 w 197"/>
              <a:gd name="T9" fmla="*/ 8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227">
                <a:moveTo>
                  <a:pt x="0" y="83"/>
                </a:moveTo>
                <a:cubicBezTo>
                  <a:pt x="92" y="17"/>
                  <a:pt x="92" y="17"/>
                  <a:pt x="92" y="17"/>
                </a:cubicBezTo>
                <a:cubicBezTo>
                  <a:pt x="119" y="0"/>
                  <a:pt x="155" y="15"/>
                  <a:pt x="162" y="47"/>
                </a:cubicBezTo>
                <a:cubicBezTo>
                  <a:pt x="197" y="227"/>
                  <a:pt x="197" y="227"/>
                  <a:pt x="197" y="227"/>
                </a:cubicBezTo>
                <a:lnTo>
                  <a:pt x="0" y="8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Freeform 15">
            <a:extLst>
              <a:ext uri="{FF2B5EF4-FFF2-40B4-BE49-F238E27FC236}">
                <a16:creationId xmlns:a16="http://schemas.microsoft.com/office/drawing/2014/main" id="{73AAAE69-5C10-4B63-B474-600BE0F76CF6}"/>
              </a:ext>
            </a:extLst>
          </p:cNvPr>
          <p:cNvSpPr>
            <a:spLocks/>
          </p:cNvSpPr>
          <p:nvPr/>
        </p:nvSpPr>
        <p:spPr bwMode="auto">
          <a:xfrm>
            <a:off x="9001911" y="2396737"/>
            <a:ext cx="427763" cy="447344"/>
          </a:xfrm>
          <a:custGeom>
            <a:avLst/>
            <a:gdLst>
              <a:gd name="T0" fmla="*/ 0 w 107"/>
              <a:gd name="T1" fmla="*/ 40 h 112"/>
              <a:gd name="T2" fmla="*/ 53 w 107"/>
              <a:gd name="T3" fmla="*/ 9 h 112"/>
              <a:gd name="T4" fmla="*/ 90 w 107"/>
              <a:gd name="T5" fmla="*/ 26 h 112"/>
              <a:gd name="T6" fmla="*/ 107 w 107"/>
              <a:gd name="T7" fmla="*/ 112 h 112"/>
              <a:gd name="T8" fmla="*/ 0 w 107"/>
              <a:gd name="T9" fmla="*/ 4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112">
                <a:moveTo>
                  <a:pt x="0" y="40"/>
                </a:moveTo>
                <a:cubicBezTo>
                  <a:pt x="53" y="9"/>
                  <a:pt x="53" y="9"/>
                  <a:pt x="53" y="9"/>
                </a:cubicBezTo>
                <a:cubicBezTo>
                  <a:pt x="68" y="0"/>
                  <a:pt x="87" y="9"/>
                  <a:pt x="90" y="26"/>
                </a:cubicBezTo>
                <a:cubicBezTo>
                  <a:pt x="107" y="112"/>
                  <a:pt x="107" y="112"/>
                  <a:pt x="107" y="112"/>
                </a:cubicBezTo>
                <a:lnTo>
                  <a:pt x="0" y="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9" name="Freeform 16">
            <a:extLst>
              <a:ext uri="{FF2B5EF4-FFF2-40B4-BE49-F238E27FC236}">
                <a16:creationId xmlns:a16="http://schemas.microsoft.com/office/drawing/2014/main" id="{C2111E8E-72CD-430D-A023-C0097E3D1071}"/>
              </a:ext>
            </a:extLst>
          </p:cNvPr>
          <p:cNvSpPr>
            <a:spLocks/>
          </p:cNvSpPr>
          <p:nvPr/>
        </p:nvSpPr>
        <p:spPr bwMode="auto">
          <a:xfrm>
            <a:off x="7768329" y="2228041"/>
            <a:ext cx="789252" cy="908243"/>
          </a:xfrm>
          <a:custGeom>
            <a:avLst/>
            <a:gdLst>
              <a:gd name="T0" fmla="*/ 197 w 197"/>
              <a:gd name="T1" fmla="*/ 83 h 227"/>
              <a:gd name="T2" fmla="*/ 105 w 197"/>
              <a:gd name="T3" fmla="*/ 17 h 227"/>
              <a:gd name="T4" fmla="*/ 36 w 197"/>
              <a:gd name="T5" fmla="*/ 47 h 227"/>
              <a:gd name="T6" fmla="*/ 0 w 197"/>
              <a:gd name="T7" fmla="*/ 227 h 227"/>
              <a:gd name="T8" fmla="*/ 197 w 197"/>
              <a:gd name="T9" fmla="*/ 8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227">
                <a:moveTo>
                  <a:pt x="197" y="83"/>
                </a:moveTo>
                <a:cubicBezTo>
                  <a:pt x="105" y="17"/>
                  <a:pt x="105" y="17"/>
                  <a:pt x="105" y="17"/>
                </a:cubicBezTo>
                <a:cubicBezTo>
                  <a:pt x="78" y="0"/>
                  <a:pt x="42" y="15"/>
                  <a:pt x="36" y="47"/>
                </a:cubicBezTo>
                <a:cubicBezTo>
                  <a:pt x="0" y="227"/>
                  <a:pt x="0" y="227"/>
                  <a:pt x="0" y="227"/>
                </a:cubicBezTo>
                <a:lnTo>
                  <a:pt x="197" y="8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0" name="Freeform 17">
            <a:extLst>
              <a:ext uri="{FF2B5EF4-FFF2-40B4-BE49-F238E27FC236}">
                <a16:creationId xmlns:a16="http://schemas.microsoft.com/office/drawing/2014/main" id="{E042C2FE-7D5A-4D8A-AE55-F11E17FDDC1C}"/>
              </a:ext>
            </a:extLst>
          </p:cNvPr>
          <p:cNvSpPr>
            <a:spLocks/>
          </p:cNvSpPr>
          <p:nvPr/>
        </p:nvSpPr>
        <p:spPr bwMode="auto">
          <a:xfrm>
            <a:off x="7961123" y="2396737"/>
            <a:ext cx="439812" cy="447344"/>
          </a:xfrm>
          <a:custGeom>
            <a:avLst/>
            <a:gdLst>
              <a:gd name="T0" fmla="*/ 110 w 110"/>
              <a:gd name="T1" fmla="*/ 48 h 112"/>
              <a:gd name="T2" fmla="*/ 53 w 110"/>
              <a:gd name="T3" fmla="*/ 9 h 112"/>
              <a:gd name="T4" fmla="*/ 16 w 110"/>
              <a:gd name="T5" fmla="*/ 26 h 112"/>
              <a:gd name="T6" fmla="*/ 0 w 110"/>
              <a:gd name="T7" fmla="*/ 112 h 112"/>
              <a:gd name="T8" fmla="*/ 110 w 110"/>
              <a:gd name="T9" fmla="*/ 4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" h="112">
                <a:moveTo>
                  <a:pt x="110" y="48"/>
                </a:moveTo>
                <a:cubicBezTo>
                  <a:pt x="53" y="9"/>
                  <a:pt x="53" y="9"/>
                  <a:pt x="53" y="9"/>
                </a:cubicBezTo>
                <a:cubicBezTo>
                  <a:pt x="38" y="0"/>
                  <a:pt x="19" y="9"/>
                  <a:pt x="16" y="26"/>
                </a:cubicBezTo>
                <a:cubicBezTo>
                  <a:pt x="0" y="112"/>
                  <a:pt x="0" y="112"/>
                  <a:pt x="0" y="112"/>
                </a:cubicBezTo>
                <a:lnTo>
                  <a:pt x="110" y="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4" name="Freeform 18">
            <a:extLst>
              <a:ext uri="{FF2B5EF4-FFF2-40B4-BE49-F238E27FC236}">
                <a16:creationId xmlns:a16="http://schemas.microsoft.com/office/drawing/2014/main" id="{CE52E1C9-1B2B-429B-B789-47C16FE6D12C}"/>
              </a:ext>
            </a:extLst>
          </p:cNvPr>
          <p:cNvSpPr>
            <a:spLocks/>
          </p:cNvSpPr>
          <p:nvPr/>
        </p:nvSpPr>
        <p:spPr bwMode="auto">
          <a:xfrm>
            <a:off x="7256219" y="2535308"/>
            <a:ext cx="2834680" cy="3122366"/>
          </a:xfrm>
          <a:custGeom>
            <a:avLst/>
            <a:gdLst>
              <a:gd name="T0" fmla="*/ 632 w 708"/>
              <a:gd name="T1" fmla="*/ 527 h 780"/>
              <a:gd name="T2" fmla="*/ 619 w 708"/>
              <a:gd name="T3" fmla="*/ 522 h 780"/>
              <a:gd name="T4" fmla="*/ 613 w 708"/>
              <a:gd name="T5" fmla="*/ 520 h 780"/>
              <a:gd name="T6" fmla="*/ 613 w 708"/>
              <a:gd name="T7" fmla="*/ 253 h 780"/>
              <a:gd name="T8" fmla="*/ 360 w 708"/>
              <a:gd name="T9" fmla="*/ 0 h 780"/>
              <a:gd name="T10" fmla="*/ 108 w 708"/>
              <a:gd name="T11" fmla="*/ 253 h 780"/>
              <a:gd name="T12" fmla="*/ 108 w 708"/>
              <a:gd name="T13" fmla="*/ 517 h 780"/>
              <a:gd name="T14" fmla="*/ 89 w 708"/>
              <a:gd name="T15" fmla="*/ 522 h 780"/>
              <a:gd name="T16" fmla="*/ 76 w 708"/>
              <a:gd name="T17" fmla="*/ 527 h 780"/>
              <a:gd name="T18" fmla="*/ 20 w 708"/>
              <a:gd name="T19" fmla="*/ 657 h 780"/>
              <a:gd name="T20" fmla="*/ 50 w 708"/>
              <a:gd name="T21" fmla="*/ 730 h 780"/>
              <a:gd name="T22" fmla="*/ 90 w 708"/>
              <a:gd name="T23" fmla="*/ 778 h 780"/>
              <a:gd name="T24" fmla="*/ 108 w 708"/>
              <a:gd name="T25" fmla="*/ 778 h 780"/>
              <a:gd name="T26" fmla="*/ 108 w 708"/>
              <a:gd name="T27" fmla="*/ 780 h 780"/>
              <a:gd name="T28" fmla="*/ 613 w 708"/>
              <a:gd name="T29" fmla="*/ 780 h 780"/>
              <a:gd name="T30" fmla="*/ 613 w 708"/>
              <a:gd name="T31" fmla="*/ 778 h 780"/>
              <a:gd name="T32" fmla="*/ 619 w 708"/>
              <a:gd name="T33" fmla="*/ 778 h 780"/>
              <a:gd name="T34" fmla="*/ 658 w 708"/>
              <a:gd name="T35" fmla="*/ 730 h 780"/>
              <a:gd name="T36" fmla="*/ 688 w 708"/>
              <a:gd name="T37" fmla="*/ 657 h 780"/>
              <a:gd name="T38" fmla="*/ 632 w 708"/>
              <a:gd name="T39" fmla="*/ 527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08" h="780">
                <a:moveTo>
                  <a:pt x="632" y="527"/>
                </a:moveTo>
                <a:cubicBezTo>
                  <a:pt x="619" y="522"/>
                  <a:pt x="619" y="522"/>
                  <a:pt x="619" y="522"/>
                </a:cubicBezTo>
                <a:cubicBezTo>
                  <a:pt x="617" y="521"/>
                  <a:pt x="615" y="520"/>
                  <a:pt x="613" y="520"/>
                </a:cubicBezTo>
                <a:cubicBezTo>
                  <a:pt x="613" y="253"/>
                  <a:pt x="613" y="253"/>
                  <a:pt x="613" y="253"/>
                </a:cubicBezTo>
                <a:cubicBezTo>
                  <a:pt x="613" y="114"/>
                  <a:pt x="500" y="0"/>
                  <a:pt x="360" y="0"/>
                </a:cubicBezTo>
                <a:cubicBezTo>
                  <a:pt x="221" y="0"/>
                  <a:pt x="108" y="114"/>
                  <a:pt x="108" y="253"/>
                </a:cubicBezTo>
                <a:cubicBezTo>
                  <a:pt x="108" y="517"/>
                  <a:pt x="108" y="517"/>
                  <a:pt x="108" y="517"/>
                </a:cubicBezTo>
                <a:cubicBezTo>
                  <a:pt x="101" y="518"/>
                  <a:pt x="95" y="520"/>
                  <a:pt x="89" y="522"/>
                </a:cubicBezTo>
                <a:cubicBezTo>
                  <a:pt x="76" y="527"/>
                  <a:pt x="76" y="527"/>
                  <a:pt x="76" y="527"/>
                </a:cubicBezTo>
                <a:cubicBezTo>
                  <a:pt x="25" y="547"/>
                  <a:pt x="0" y="606"/>
                  <a:pt x="20" y="657"/>
                </a:cubicBezTo>
                <a:cubicBezTo>
                  <a:pt x="50" y="730"/>
                  <a:pt x="50" y="730"/>
                  <a:pt x="50" y="730"/>
                </a:cubicBezTo>
                <a:cubicBezTo>
                  <a:pt x="58" y="751"/>
                  <a:pt x="72" y="767"/>
                  <a:pt x="90" y="778"/>
                </a:cubicBezTo>
                <a:cubicBezTo>
                  <a:pt x="108" y="778"/>
                  <a:pt x="108" y="778"/>
                  <a:pt x="108" y="778"/>
                </a:cubicBezTo>
                <a:cubicBezTo>
                  <a:pt x="108" y="780"/>
                  <a:pt x="108" y="780"/>
                  <a:pt x="108" y="780"/>
                </a:cubicBezTo>
                <a:cubicBezTo>
                  <a:pt x="613" y="780"/>
                  <a:pt x="613" y="780"/>
                  <a:pt x="613" y="780"/>
                </a:cubicBezTo>
                <a:cubicBezTo>
                  <a:pt x="613" y="778"/>
                  <a:pt x="613" y="778"/>
                  <a:pt x="613" y="778"/>
                </a:cubicBezTo>
                <a:cubicBezTo>
                  <a:pt x="619" y="778"/>
                  <a:pt x="619" y="778"/>
                  <a:pt x="619" y="778"/>
                </a:cubicBezTo>
                <a:cubicBezTo>
                  <a:pt x="636" y="767"/>
                  <a:pt x="650" y="751"/>
                  <a:pt x="658" y="730"/>
                </a:cubicBezTo>
                <a:cubicBezTo>
                  <a:pt x="688" y="657"/>
                  <a:pt x="688" y="657"/>
                  <a:pt x="688" y="657"/>
                </a:cubicBezTo>
                <a:cubicBezTo>
                  <a:pt x="708" y="606"/>
                  <a:pt x="683" y="547"/>
                  <a:pt x="632" y="527"/>
                </a:cubicBez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0" name="Freeform 54">
            <a:extLst>
              <a:ext uri="{FF2B5EF4-FFF2-40B4-BE49-F238E27FC236}">
                <a16:creationId xmlns:a16="http://schemas.microsoft.com/office/drawing/2014/main" id="{F5CF198A-1D8E-46ED-97FF-20EA4B5E2DE0}"/>
              </a:ext>
            </a:extLst>
          </p:cNvPr>
          <p:cNvSpPr>
            <a:spLocks/>
          </p:cNvSpPr>
          <p:nvPr/>
        </p:nvSpPr>
        <p:spPr bwMode="auto">
          <a:xfrm>
            <a:off x="6594994" y="1996086"/>
            <a:ext cx="472949" cy="396133"/>
          </a:xfrm>
          <a:custGeom>
            <a:avLst/>
            <a:gdLst>
              <a:gd name="T0" fmla="*/ 101 w 118"/>
              <a:gd name="T1" fmla="*/ 0 h 99"/>
              <a:gd name="T2" fmla="*/ 75 w 118"/>
              <a:gd name="T3" fmla="*/ 38 h 99"/>
              <a:gd name="T4" fmla="*/ 38 w 118"/>
              <a:gd name="T5" fmla="*/ 11 h 99"/>
              <a:gd name="T6" fmla="*/ 45 w 118"/>
              <a:gd name="T7" fmla="*/ 56 h 99"/>
              <a:gd name="T8" fmla="*/ 0 w 118"/>
              <a:gd name="T9" fmla="*/ 64 h 99"/>
              <a:gd name="T10" fmla="*/ 82 w 118"/>
              <a:gd name="T11" fmla="*/ 82 h 99"/>
              <a:gd name="T12" fmla="*/ 82 w 118"/>
              <a:gd name="T13" fmla="*/ 82 h 99"/>
              <a:gd name="T14" fmla="*/ 82 w 118"/>
              <a:gd name="T15" fmla="*/ 82 h 99"/>
              <a:gd name="T16" fmla="*/ 82 w 118"/>
              <a:gd name="T17" fmla="*/ 82 h 99"/>
              <a:gd name="T18" fmla="*/ 101 w 118"/>
              <a:gd name="T19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99">
                <a:moveTo>
                  <a:pt x="101" y="0"/>
                </a:moveTo>
                <a:cubicBezTo>
                  <a:pt x="87" y="9"/>
                  <a:pt x="78" y="23"/>
                  <a:pt x="75" y="38"/>
                </a:cubicBezTo>
                <a:cubicBezTo>
                  <a:pt x="67" y="25"/>
                  <a:pt x="54" y="15"/>
                  <a:pt x="38" y="11"/>
                </a:cubicBezTo>
                <a:cubicBezTo>
                  <a:pt x="34" y="27"/>
                  <a:pt x="37" y="43"/>
                  <a:pt x="45" y="56"/>
                </a:cubicBezTo>
                <a:cubicBezTo>
                  <a:pt x="30" y="52"/>
                  <a:pt x="14" y="55"/>
                  <a:pt x="0" y="64"/>
                </a:cubicBezTo>
                <a:cubicBezTo>
                  <a:pt x="18" y="91"/>
                  <a:pt x="54" y="99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110" y="65"/>
                  <a:pt x="118" y="28"/>
                  <a:pt x="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1" name="Freeform 55">
            <a:extLst>
              <a:ext uri="{FF2B5EF4-FFF2-40B4-BE49-F238E27FC236}">
                <a16:creationId xmlns:a16="http://schemas.microsoft.com/office/drawing/2014/main" id="{3BB81AF6-853E-464E-AF3E-49DA26211ED4}"/>
              </a:ext>
            </a:extLst>
          </p:cNvPr>
          <p:cNvSpPr>
            <a:spLocks/>
          </p:cNvSpPr>
          <p:nvPr/>
        </p:nvSpPr>
        <p:spPr bwMode="auto">
          <a:xfrm>
            <a:off x="10380091" y="2032235"/>
            <a:ext cx="432282" cy="427763"/>
          </a:xfrm>
          <a:custGeom>
            <a:avLst/>
            <a:gdLst>
              <a:gd name="T0" fmla="*/ 108 w 108"/>
              <a:gd name="T1" fmla="*/ 83 h 107"/>
              <a:gd name="T2" fmla="*/ 66 w 108"/>
              <a:gd name="T3" fmla="*/ 66 h 107"/>
              <a:gd name="T4" fmla="*/ 83 w 108"/>
              <a:gd name="T5" fmla="*/ 24 h 107"/>
              <a:gd name="T6" fmla="*/ 41 w 108"/>
              <a:gd name="T7" fmla="*/ 42 h 107"/>
              <a:gd name="T8" fmla="*/ 23 w 108"/>
              <a:gd name="T9" fmla="*/ 0 h 107"/>
              <a:gd name="T10" fmla="*/ 24 w 108"/>
              <a:gd name="T11" fmla="*/ 83 h 107"/>
              <a:gd name="T12" fmla="*/ 24 w 108"/>
              <a:gd name="T13" fmla="*/ 84 h 107"/>
              <a:gd name="T14" fmla="*/ 25 w 108"/>
              <a:gd name="T15" fmla="*/ 84 h 107"/>
              <a:gd name="T16" fmla="*/ 25 w 108"/>
              <a:gd name="T17" fmla="*/ 84 h 107"/>
              <a:gd name="T18" fmla="*/ 108 w 108"/>
              <a:gd name="T19" fmla="*/ 8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107">
                <a:moveTo>
                  <a:pt x="108" y="83"/>
                </a:moveTo>
                <a:cubicBezTo>
                  <a:pt x="96" y="71"/>
                  <a:pt x="81" y="66"/>
                  <a:pt x="66" y="66"/>
                </a:cubicBezTo>
                <a:cubicBezTo>
                  <a:pt x="76" y="55"/>
                  <a:pt x="83" y="40"/>
                  <a:pt x="83" y="24"/>
                </a:cubicBezTo>
                <a:cubicBezTo>
                  <a:pt x="66" y="24"/>
                  <a:pt x="52" y="31"/>
                  <a:pt x="41" y="42"/>
                </a:cubicBezTo>
                <a:cubicBezTo>
                  <a:pt x="41" y="27"/>
                  <a:pt x="35" y="11"/>
                  <a:pt x="23" y="0"/>
                </a:cubicBezTo>
                <a:cubicBezTo>
                  <a:pt x="0" y="23"/>
                  <a:pt x="1" y="61"/>
                  <a:pt x="24" y="83"/>
                </a:cubicBezTo>
                <a:cubicBezTo>
                  <a:pt x="24" y="84"/>
                  <a:pt x="24" y="84"/>
                  <a:pt x="24" y="84"/>
                </a:cubicBezTo>
                <a:cubicBezTo>
                  <a:pt x="25" y="84"/>
                  <a:pt x="25" y="84"/>
                  <a:pt x="25" y="84"/>
                </a:cubicBezTo>
                <a:cubicBezTo>
                  <a:pt x="25" y="84"/>
                  <a:pt x="25" y="84"/>
                  <a:pt x="25" y="84"/>
                </a:cubicBezTo>
                <a:cubicBezTo>
                  <a:pt x="48" y="107"/>
                  <a:pt x="85" y="106"/>
                  <a:pt x="108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2" name="Freeform 56">
            <a:extLst>
              <a:ext uri="{FF2B5EF4-FFF2-40B4-BE49-F238E27FC236}">
                <a16:creationId xmlns:a16="http://schemas.microsoft.com/office/drawing/2014/main" id="{25E47725-6F67-4A7C-B4A9-FBD6F1959C0B}"/>
              </a:ext>
            </a:extLst>
          </p:cNvPr>
          <p:cNvSpPr>
            <a:spLocks/>
          </p:cNvSpPr>
          <p:nvPr/>
        </p:nvSpPr>
        <p:spPr bwMode="auto">
          <a:xfrm>
            <a:off x="8557581" y="1559285"/>
            <a:ext cx="432282" cy="427763"/>
          </a:xfrm>
          <a:custGeom>
            <a:avLst/>
            <a:gdLst>
              <a:gd name="T0" fmla="*/ 108 w 108"/>
              <a:gd name="T1" fmla="*/ 83 h 107"/>
              <a:gd name="T2" fmla="*/ 65 w 108"/>
              <a:gd name="T3" fmla="*/ 66 h 107"/>
              <a:gd name="T4" fmla="*/ 82 w 108"/>
              <a:gd name="T5" fmla="*/ 24 h 107"/>
              <a:gd name="T6" fmla="*/ 40 w 108"/>
              <a:gd name="T7" fmla="*/ 42 h 107"/>
              <a:gd name="T8" fmla="*/ 22 w 108"/>
              <a:gd name="T9" fmla="*/ 0 h 107"/>
              <a:gd name="T10" fmla="*/ 24 w 108"/>
              <a:gd name="T11" fmla="*/ 83 h 107"/>
              <a:gd name="T12" fmla="*/ 24 w 108"/>
              <a:gd name="T13" fmla="*/ 84 h 107"/>
              <a:gd name="T14" fmla="*/ 24 w 108"/>
              <a:gd name="T15" fmla="*/ 84 h 107"/>
              <a:gd name="T16" fmla="*/ 24 w 108"/>
              <a:gd name="T17" fmla="*/ 84 h 107"/>
              <a:gd name="T18" fmla="*/ 108 w 108"/>
              <a:gd name="T19" fmla="*/ 8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107">
                <a:moveTo>
                  <a:pt x="108" y="83"/>
                </a:moveTo>
                <a:cubicBezTo>
                  <a:pt x="96" y="71"/>
                  <a:pt x="80" y="66"/>
                  <a:pt x="65" y="66"/>
                </a:cubicBezTo>
                <a:cubicBezTo>
                  <a:pt x="76" y="55"/>
                  <a:pt x="82" y="40"/>
                  <a:pt x="82" y="24"/>
                </a:cubicBezTo>
                <a:cubicBezTo>
                  <a:pt x="66" y="24"/>
                  <a:pt x="51" y="31"/>
                  <a:pt x="40" y="42"/>
                </a:cubicBezTo>
                <a:cubicBezTo>
                  <a:pt x="40" y="27"/>
                  <a:pt x="34" y="11"/>
                  <a:pt x="22" y="0"/>
                </a:cubicBezTo>
                <a:cubicBezTo>
                  <a:pt x="0" y="23"/>
                  <a:pt x="0" y="60"/>
                  <a:pt x="24" y="83"/>
                </a:cubicBezTo>
                <a:cubicBezTo>
                  <a:pt x="24" y="84"/>
                  <a:pt x="24" y="84"/>
                  <a:pt x="24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47" y="107"/>
                  <a:pt x="85" y="106"/>
                  <a:pt x="108" y="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3" name="Freeform 57">
            <a:extLst>
              <a:ext uri="{FF2B5EF4-FFF2-40B4-BE49-F238E27FC236}">
                <a16:creationId xmlns:a16="http://schemas.microsoft.com/office/drawing/2014/main" id="{586D1F6A-F08A-4352-A8F6-65C09EF97A13}"/>
              </a:ext>
            </a:extLst>
          </p:cNvPr>
          <p:cNvSpPr>
            <a:spLocks/>
          </p:cNvSpPr>
          <p:nvPr/>
        </p:nvSpPr>
        <p:spPr bwMode="auto">
          <a:xfrm>
            <a:off x="6766701" y="3448068"/>
            <a:ext cx="468431" cy="396133"/>
          </a:xfrm>
          <a:custGeom>
            <a:avLst/>
            <a:gdLst>
              <a:gd name="T0" fmla="*/ 117 w 117"/>
              <a:gd name="T1" fmla="*/ 64 h 99"/>
              <a:gd name="T2" fmla="*/ 72 w 117"/>
              <a:gd name="T3" fmla="*/ 56 h 99"/>
              <a:gd name="T4" fmla="*/ 80 w 117"/>
              <a:gd name="T5" fmla="*/ 11 h 99"/>
              <a:gd name="T6" fmla="*/ 43 w 117"/>
              <a:gd name="T7" fmla="*/ 37 h 99"/>
              <a:gd name="T8" fmla="*/ 17 w 117"/>
              <a:gd name="T9" fmla="*/ 0 h 99"/>
              <a:gd name="T10" fmla="*/ 35 w 117"/>
              <a:gd name="T11" fmla="*/ 81 h 99"/>
              <a:gd name="T12" fmla="*/ 35 w 117"/>
              <a:gd name="T13" fmla="*/ 82 h 99"/>
              <a:gd name="T14" fmla="*/ 36 w 117"/>
              <a:gd name="T15" fmla="*/ 82 h 99"/>
              <a:gd name="T16" fmla="*/ 36 w 117"/>
              <a:gd name="T17" fmla="*/ 82 h 99"/>
              <a:gd name="T18" fmla="*/ 117 w 117"/>
              <a:gd name="T19" fmla="*/ 64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99">
                <a:moveTo>
                  <a:pt x="117" y="64"/>
                </a:moveTo>
                <a:cubicBezTo>
                  <a:pt x="103" y="55"/>
                  <a:pt x="87" y="53"/>
                  <a:pt x="72" y="56"/>
                </a:cubicBezTo>
                <a:cubicBezTo>
                  <a:pt x="80" y="43"/>
                  <a:pt x="84" y="27"/>
                  <a:pt x="80" y="11"/>
                </a:cubicBezTo>
                <a:cubicBezTo>
                  <a:pt x="64" y="15"/>
                  <a:pt x="51" y="25"/>
                  <a:pt x="43" y="37"/>
                </a:cubicBezTo>
                <a:cubicBezTo>
                  <a:pt x="40" y="22"/>
                  <a:pt x="31" y="9"/>
                  <a:pt x="17" y="0"/>
                </a:cubicBezTo>
                <a:cubicBezTo>
                  <a:pt x="0" y="27"/>
                  <a:pt x="8" y="64"/>
                  <a:pt x="35" y="81"/>
                </a:cubicBezTo>
                <a:cubicBezTo>
                  <a:pt x="35" y="82"/>
                  <a:pt x="35" y="82"/>
                  <a:pt x="35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63" y="99"/>
                  <a:pt x="100" y="91"/>
                  <a:pt x="117" y="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5" name="Freeform 59">
            <a:extLst>
              <a:ext uri="{FF2B5EF4-FFF2-40B4-BE49-F238E27FC236}">
                <a16:creationId xmlns:a16="http://schemas.microsoft.com/office/drawing/2014/main" id="{DB7B9D0A-3EAD-448D-9C74-37B079738927}"/>
              </a:ext>
            </a:extLst>
          </p:cNvPr>
          <p:cNvSpPr>
            <a:spLocks noEditPoints="1"/>
          </p:cNvSpPr>
          <p:nvPr/>
        </p:nvSpPr>
        <p:spPr bwMode="auto">
          <a:xfrm>
            <a:off x="7116141" y="2160262"/>
            <a:ext cx="596458" cy="700386"/>
          </a:xfrm>
          <a:custGeom>
            <a:avLst/>
            <a:gdLst>
              <a:gd name="T0" fmla="*/ 32 w 149"/>
              <a:gd name="T1" fmla="*/ 88 h 175"/>
              <a:gd name="T2" fmla="*/ 26 w 149"/>
              <a:gd name="T3" fmla="*/ 82 h 175"/>
              <a:gd name="T4" fmla="*/ 26 w 149"/>
              <a:gd name="T5" fmla="*/ 82 h 175"/>
              <a:gd name="T6" fmla="*/ 32 w 149"/>
              <a:gd name="T7" fmla="*/ 76 h 175"/>
              <a:gd name="T8" fmla="*/ 117 w 149"/>
              <a:gd name="T9" fmla="*/ 76 h 175"/>
              <a:gd name="T10" fmla="*/ 123 w 149"/>
              <a:gd name="T11" fmla="*/ 82 h 175"/>
              <a:gd name="T12" fmla="*/ 123 w 149"/>
              <a:gd name="T13" fmla="*/ 82 h 175"/>
              <a:gd name="T14" fmla="*/ 117 w 149"/>
              <a:gd name="T15" fmla="*/ 88 h 175"/>
              <a:gd name="T16" fmla="*/ 32 w 149"/>
              <a:gd name="T17" fmla="*/ 88 h 175"/>
              <a:gd name="T18" fmla="*/ 32 w 149"/>
              <a:gd name="T19" fmla="*/ 46 h 175"/>
              <a:gd name="T20" fmla="*/ 26 w 149"/>
              <a:gd name="T21" fmla="*/ 40 h 175"/>
              <a:gd name="T22" fmla="*/ 26 w 149"/>
              <a:gd name="T23" fmla="*/ 40 h 175"/>
              <a:gd name="T24" fmla="*/ 32 w 149"/>
              <a:gd name="T25" fmla="*/ 34 h 175"/>
              <a:gd name="T26" fmla="*/ 117 w 149"/>
              <a:gd name="T27" fmla="*/ 34 h 175"/>
              <a:gd name="T28" fmla="*/ 123 w 149"/>
              <a:gd name="T29" fmla="*/ 40 h 175"/>
              <a:gd name="T30" fmla="*/ 123 w 149"/>
              <a:gd name="T31" fmla="*/ 40 h 175"/>
              <a:gd name="T32" fmla="*/ 117 w 149"/>
              <a:gd name="T33" fmla="*/ 46 h 175"/>
              <a:gd name="T34" fmla="*/ 32 w 149"/>
              <a:gd name="T35" fmla="*/ 46 h 175"/>
              <a:gd name="T36" fmla="*/ 99 w 149"/>
              <a:gd name="T37" fmla="*/ 0 h 175"/>
              <a:gd name="T38" fmla="*/ 50 w 149"/>
              <a:gd name="T39" fmla="*/ 0 h 175"/>
              <a:gd name="T40" fmla="*/ 0 w 149"/>
              <a:gd name="T41" fmla="*/ 50 h 175"/>
              <a:gd name="T42" fmla="*/ 0 w 149"/>
              <a:gd name="T43" fmla="*/ 131 h 175"/>
              <a:gd name="T44" fmla="*/ 26 w 149"/>
              <a:gd name="T45" fmla="*/ 175 h 175"/>
              <a:gd name="T46" fmla="*/ 97 w 149"/>
              <a:gd name="T47" fmla="*/ 136 h 175"/>
              <a:gd name="T48" fmla="*/ 103 w 149"/>
              <a:gd name="T49" fmla="*/ 133 h 175"/>
              <a:gd name="T50" fmla="*/ 32 w 149"/>
              <a:gd name="T51" fmla="*/ 133 h 175"/>
              <a:gd name="T52" fmla="*/ 26 w 149"/>
              <a:gd name="T53" fmla="*/ 127 h 175"/>
              <a:gd name="T54" fmla="*/ 26 w 149"/>
              <a:gd name="T55" fmla="*/ 127 h 175"/>
              <a:gd name="T56" fmla="*/ 32 w 149"/>
              <a:gd name="T57" fmla="*/ 121 h 175"/>
              <a:gd name="T58" fmla="*/ 117 w 149"/>
              <a:gd name="T59" fmla="*/ 121 h 175"/>
              <a:gd name="T60" fmla="*/ 122 w 149"/>
              <a:gd name="T61" fmla="*/ 124 h 175"/>
              <a:gd name="T62" fmla="*/ 149 w 149"/>
              <a:gd name="T63" fmla="*/ 115 h 175"/>
              <a:gd name="T64" fmla="*/ 149 w 149"/>
              <a:gd name="T65" fmla="*/ 50 h 175"/>
              <a:gd name="T66" fmla="*/ 99 w 149"/>
              <a:gd name="T6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9" h="175">
                <a:moveTo>
                  <a:pt x="32" y="88"/>
                </a:moveTo>
                <a:cubicBezTo>
                  <a:pt x="29" y="88"/>
                  <a:pt x="26" y="86"/>
                  <a:pt x="2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79"/>
                  <a:pt x="29" y="76"/>
                  <a:pt x="32" y="76"/>
                </a:cubicBezTo>
                <a:cubicBezTo>
                  <a:pt x="117" y="76"/>
                  <a:pt x="117" y="76"/>
                  <a:pt x="117" y="76"/>
                </a:cubicBezTo>
                <a:cubicBezTo>
                  <a:pt x="120" y="76"/>
                  <a:pt x="123" y="79"/>
                  <a:pt x="123" y="82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23" y="86"/>
                  <a:pt x="120" y="88"/>
                  <a:pt x="117" y="88"/>
                </a:cubicBezTo>
                <a:cubicBezTo>
                  <a:pt x="32" y="88"/>
                  <a:pt x="32" y="88"/>
                  <a:pt x="32" y="88"/>
                </a:cubicBezTo>
                <a:moveTo>
                  <a:pt x="32" y="46"/>
                </a:moveTo>
                <a:cubicBezTo>
                  <a:pt x="29" y="46"/>
                  <a:pt x="26" y="44"/>
                  <a:pt x="2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7"/>
                  <a:pt x="29" y="34"/>
                  <a:pt x="32" y="34"/>
                </a:cubicBezTo>
                <a:cubicBezTo>
                  <a:pt x="117" y="34"/>
                  <a:pt x="117" y="34"/>
                  <a:pt x="117" y="34"/>
                </a:cubicBezTo>
                <a:cubicBezTo>
                  <a:pt x="120" y="34"/>
                  <a:pt x="123" y="37"/>
                  <a:pt x="123" y="40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23" y="44"/>
                  <a:pt x="120" y="46"/>
                  <a:pt x="117" y="46"/>
                </a:cubicBezTo>
                <a:cubicBezTo>
                  <a:pt x="32" y="46"/>
                  <a:pt x="32" y="46"/>
                  <a:pt x="32" y="46"/>
                </a:cubicBezTo>
                <a:moveTo>
                  <a:pt x="99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0"/>
                  <a:pt x="11" y="166"/>
                  <a:pt x="26" y="175"/>
                </a:cubicBezTo>
                <a:cubicBezTo>
                  <a:pt x="47" y="161"/>
                  <a:pt x="71" y="148"/>
                  <a:pt x="97" y="136"/>
                </a:cubicBezTo>
                <a:cubicBezTo>
                  <a:pt x="99" y="135"/>
                  <a:pt x="101" y="134"/>
                  <a:pt x="103" y="133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9" y="133"/>
                  <a:pt x="26" y="130"/>
                  <a:pt x="26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6" y="123"/>
                  <a:pt x="29" y="121"/>
                  <a:pt x="32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9" y="121"/>
                  <a:pt x="121" y="122"/>
                  <a:pt x="122" y="124"/>
                </a:cubicBezTo>
                <a:cubicBezTo>
                  <a:pt x="132" y="120"/>
                  <a:pt x="141" y="117"/>
                  <a:pt x="149" y="115"/>
                </a:cubicBezTo>
                <a:cubicBezTo>
                  <a:pt x="149" y="50"/>
                  <a:pt x="149" y="50"/>
                  <a:pt x="149" y="50"/>
                </a:cubicBezTo>
                <a:cubicBezTo>
                  <a:pt x="149" y="22"/>
                  <a:pt x="127" y="0"/>
                  <a:pt x="99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6" name="Freeform 60">
            <a:extLst>
              <a:ext uri="{FF2B5EF4-FFF2-40B4-BE49-F238E27FC236}">
                <a16:creationId xmlns:a16="http://schemas.microsoft.com/office/drawing/2014/main" id="{E84E1E83-DBAC-4E74-BF59-8E43DDAC3772}"/>
              </a:ext>
            </a:extLst>
          </p:cNvPr>
          <p:cNvSpPr>
            <a:spLocks/>
          </p:cNvSpPr>
          <p:nvPr/>
        </p:nvSpPr>
        <p:spPr bwMode="auto">
          <a:xfrm>
            <a:off x="7220070" y="2619655"/>
            <a:ext cx="492530" cy="265092"/>
          </a:xfrm>
          <a:custGeom>
            <a:avLst/>
            <a:gdLst>
              <a:gd name="T0" fmla="*/ 123 w 123"/>
              <a:gd name="T1" fmla="*/ 0 h 66"/>
              <a:gd name="T2" fmla="*/ 96 w 123"/>
              <a:gd name="T3" fmla="*/ 9 h 66"/>
              <a:gd name="T4" fmla="*/ 97 w 123"/>
              <a:gd name="T5" fmla="*/ 12 h 66"/>
              <a:gd name="T6" fmla="*/ 97 w 123"/>
              <a:gd name="T7" fmla="*/ 12 h 66"/>
              <a:gd name="T8" fmla="*/ 91 w 123"/>
              <a:gd name="T9" fmla="*/ 18 h 66"/>
              <a:gd name="T10" fmla="*/ 77 w 123"/>
              <a:gd name="T11" fmla="*/ 18 h 66"/>
              <a:gd name="T12" fmla="*/ 71 w 123"/>
              <a:gd name="T13" fmla="*/ 21 h 66"/>
              <a:gd name="T14" fmla="*/ 0 w 123"/>
              <a:gd name="T15" fmla="*/ 60 h 66"/>
              <a:gd name="T16" fmla="*/ 24 w 123"/>
              <a:gd name="T17" fmla="*/ 66 h 66"/>
              <a:gd name="T18" fmla="*/ 73 w 123"/>
              <a:gd name="T19" fmla="*/ 66 h 66"/>
              <a:gd name="T20" fmla="*/ 123 w 123"/>
              <a:gd name="T21" fmla="*/ 16 h 66"/>
              <a:gd name="T22" fmla="*/ 123 w 123"/>
              <a:gd name="T23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3" h="66">
                <a:moveTo>
                  <a:pt x="123" y="0"/>
                </a:moveTo>
                <a:cubicBezTo>
                  <a:pt x="115" y="2"/>
                  <a:pt x="106" y="5"/>
                  <a:pt x="96" y="9"/>
                </a:cubicBezTo>
                <a:cubicBezTo>
                  <a:pt x="97" y="10"/>
                  <a:pt x="97" y="11"/>
                  <a:pt x="97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5"/>
                  <a:pt x="94" y="18"/>
                  <a:pt x="91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5" y="19"/>
                  <a:pt x="73" y="20"/>
                  <a:pt x="71" y="21"/>
                </a:cubicBezTo>
                <a:cubicBezTo>
                  <a:pt x="45" y="33"/>
                  <a:pt x="21" y="46"/>
                  <a:pt x="0" y="60"/>
                </a:cubicBezTo>
                <a:cubicBezTo>
                  <a:pt x="7" y="64"/>
                  <a:pt x="15" y="66"/>
                  <a:pt x="24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101" y="66"/>
                  <a:pt x="123" y="44"/>
                  <a:pt x="123" y="16"/>
                </a:cubicBezTo>
                <a:cubicBezTo>
                  <a:pt x="123" y="0"/>
                  <a:pt x="123" y="0"/>
                  <a:pt x="123" y="0"/>
                </a:cubicBezTo>
              </a:path>
            </a:pathLst>
          </a:custGeom>
          <a:solidFill>
            <a:srgbClr val="EB9F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7" name="Freeform 61">
            <a:extLst>
              <a:ext uri="{FF2B5EF4-FFF2-40B4-BE49-F238E27FC236}">
                <a16:creationId xmlns:a16="http://schemas.microsoft.com/office/drawing/2014/main" id="{F39A7D45-CD0C-4AA6-AF33-AA406B46C049}"/>
              </a:ext>
            </a:extLst>
          </p:cNvPr>
          <p:cNvSpPr>
            <a:spLocks/>
          </p:cNvSpPr>
          <p:nvPr/>
        </p:nvSpPr>
        <p:spPr bwMode="auto">
          <a:xfrm>
            <a:off x="7283331" y="2884747"/>
            <a:ext cx="260574" cy="63261"/>
          </a:xfrm>
          <a:custGeom>
            <a:avLst/>
            <a:gdLst>
              <a:gd name="T0" fmla="*/ 59 w 65"/>
              <a:gd name="T1" fmla="*/ 0 h 16"/>
              <a:gd name="T2" fmla="*/ 57 w 65"/>
              <a:gd name="T3" fmla="*/ 0 h 16"/>
              <a:gd name="T4" fmla="*/ 8 w 65"/>
              <a:gd name="T5" fmla="*/ 0 h 16"/>
              <a:gd name="T6" fmla="*/ 6 w 65"/>
              <a:gd name="T7" fmla="*/ 0 h 16"/>
              <a:gd name="T8" fmla="*/ 0 w 65"/>
              <a:gd name="T9" fmla="*/ 6 h 16"/>
              <a:gd name="T10" fmla="*/ 0 w 65"/>
              <a:gd name="T11" fmla="*/ 10 h 16"/>
              <a:gd name="T12" fmla="*/ 6 w 65"/>
              <a:gd name="T13" fmla="*/ 16 h 16"/>
              <a:gd name="T14" fmla="*/ 59 w 65"/>
              <a:gd name="T15" fmla="*/ 16 h 16"/>
              <a:gd name="T16" fmla="*/ 65 w 65"/>
              <a:gd name="T17" fmla="*/ 10 h 16"/>
              <a:gd name="T18" fmla="*/ 65 w 65"/>
              <a:gd name="T19" fmla="*/ 6 h 16"/>
              <a:gd name="T20" fmla="*/ 59 w 65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" h="16">
                <a:moveTo>
                  <a:pt x="59" y="0"/>
                </a:moveTo>
                <a:cubicBezTo>
                  <a:pt x="57" y="0"/>
                  <a:pt x="57" y="0"/>
                  <a:pt x="57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3"/>
                  <a:pt x="3" y="16"/>
                  <a:pt x="6" y="16"/>
                </a:cubicBezTo>
                <a:cubicBezTo>
                  <a:pt x="59" y="16"/>
                  <a:pt x="59" y="16"/>
                  <a:pt x="59" y="16"/>
                </a:cubicBezTo>
                <a:cubicBezTo>
                  <a:pt x="62" y="16"/>
                  <a:pt x="65" y="13"/>
                  <a:pt x="65" y="10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2"/>
                  <a:pt x="62" y="0"/>
                  <a:pt x="59" y="0"/>
                </a:cubicBezTo>
              </a:path>
            </a:pathLst>
          </a:custGeom>
          <a:solidFill>
            <a:srgbClr val="636B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8" name="Freeform 62">
            <a:extLst>
              <a:ext uri="{FF2B5EF4-FFF2-40B4-BE49-F238E27FC236}">
                <a16:creationId xmlns:a16="http://schemas.microsoft.com/office/drawing/2014/main" id="{CB44C6BB-1517-4D32-8062-F6B49A54E6FC}"/>
              </a:ext>
            </a:extLst>
          </p:cNvPr>
          <p:cNvSpPr>
            <a:spLocks/>
          </p:cNvSpPr>
          <p:nvPr/>
        </p:nvSpPr>
        <p:spPr bwMode="auto">
          <a:xfrm>
            <a:off x="7283331" y="2095495"/>
            <a:ext cx="260574" cy="64767"/>
          </a:xfrm>
          <a:custGeom>
            <a:avLst/>
            <a:gdLst>
              <a:gd name="T0" fmla="*/ 59 w 65"/>
              <a:gd name="T1" fmla="*/ 0 h 16"/>
              <a:gd name="T2" fmla="*/ 59 w 65"/>
              <a:gd name="T3" fmla="*/ 0 h 16"/>
              <a:gd name="T4" fmla="*/ 59 w 65"/>
              <a:gd name="T5" fmla="*/ 4 h 16"/>
              <a:gd name="T6" fmla="*/ 57 w 65"/>
              <a:gd name="T7" fmla="*/ 6 h 16"/>
              <a:gd name="T8" fmla="*/ 55 w 65"/>
              <a:gd name="T9" fmla="*/ 4 h 16"/>
              <a:gd name="T10" fmla="*/ 55 w 65"/>
              <a:gd name="T11" fmla="*/ 0 h 16"/>
              <a:gd name="T12" fmla="*/ 13 w 65"/>
              <a:gd name="T13" fmla="*/ 0 h 16"/>
              <a:gd name="T14" fmla="*/ 11 w 65"/>
              <a:gd name="T15" fmla="*/ 0 h 16"/>
              <a:gd name="T16" fmla="*/ 11 w 65"/>
              <a:gd name="T17" fmla="*/ 4 h 16"/>
              <a:gd name="T18" fmla="*/ 9 w 65"/>
              <a:gd name="T19" fmla="*/ 6 h 16"/>
              <a:gd name="T20" fmla="*/ 7 w 65"/>
              <a:gd name="T21" fmla="*/ 4 h 16"/>
              <a:gd name="T22" fmla="*/ 7 w 65"/>
              <a:gd name="T23" fmla="*/ 0 h 16"/>
              <a:gd name="T24" fmla="*/ 6 w 65"/>
              <a:gd name="T25" fmla="*/ 0 h 16"/>
              <a:gd name="T26" fmla="*/ 0 w 65"/>
              <a:gd name="T27" fmla="*/ 6 h 16"/>
              <a:gd name="T28" fmla="*/ 0 w 65"/>
              <a:gd name="T29" fmla="*/ 10 h 16"/>
              <a:gd name="T30" fmla="*/ 6 w 65"/>
              <a:gd name="T31" fmla="*/ 16 h 16"/>
              <a:gd name="T32" fmla="*/ 59 w 65"/>
              <a:gd name="T33" fmla="*/ 16 h 16"/>
              <a:gd name="T34" fmla="*/ 65 w 65"/>
              <a:gd name="T35" fmla="*/ 10 h 16"/>
              <a:gd name="T36" fmla="*/ 65 w 65"/>
              <a:gd name="T37" fmla="*/ 6 h 16"/>
              <a:gd name="T38" fmla="*/ 59 w 65"/>
              <a:gd name="T3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5" h="16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5"/>
                  <a:pt x="58" y="6"/>
                  <a:pt x="57" y="6"/>
                </a:cubicBezTo>
                <a:cubicBezTo>
                  <a:pt x="56" y="6"/>
                  <a:pt x="55" y="5"/>
                  <a:pt x="55" y="4"/>
                </a:cubicBezTo>
                <a:cubicBezTo>
                  <a:pt x="55" y="0"/>
                  <a:pt x="55" y="0"/>
                  <a:pt x="55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0" y="6"/>
                  <a:pt x="9" y="6"/>
                </a:cubicBezTo>
                <a:cubicBezTo>
                  <a:pt x="7" y="6"/>
                  <a:pt x="7" y="5"/>
                  <a:pt x="7" y="4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3"/>
                  <a:pt x="3" y="16"/>
                  <a:pt x="6" y="16"/>
                </a:cubicBezTo>
                <a:cubicBezTo>
                  <a:pt x="59" y="16"/>
                  <a:pt x="59" y="16"/>
                  <a:pt x="59" y="16"/>
                </a:cubicBezTo>
                <a:cubicBezTo>
                  <a:pt x="62" y="16"/>
                  <a:pt x="65" y="13"/>
                  <a:pt x="65" y="10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3"/>
                  <a:pt x="62" y="0"/>
                  <a:pt x="59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9" name="Freeform 63">
            <a:extLst>
              <a:ext uri="{FF2B5EF4-FFF2-40B4-BE49-F238E27FC236}">
                <a16:creationId xmlns:a16="http://schemas.microsoft.com/office/drawing/2014/main" id="{85260B55-5CCE-436E-85FC-63AB878EF208}"/>
              </a:ext>
            </a:extLst>
          </p:cNvPr>
          <p:cNvSpPr>
            <a:spLocks/>
          </p:cNvSpPr>
          <p:nvPr/>
        </p:nvSpPr>
        <p:spPr bwMode="auto">
          <a:xfrm>
            <a:off x="7311948" y="1976505"/>
            <a:ext cx="207856" cy="143090"/>
          </a:xfrm>
          <a:custGeom>
            <a:avLst/>
            <a:gdLst>
              <a:gd name="T0" fmla="*/ 24 w 52"/>
              <a:gd name="T1" fmla="*/ 0 h 36"/>
              <a:gd name="T2" fmla="*/ 0 w 52"/>
              <a:gd name="T3" fmla="*/ 25 h 36"/>
              <a:gd name="T4" fmla="*/ 0 w 52"/>
              <a:gd name="T5" fmla="*/ 30 h 36"/>
              <a:gd name="T6" fmla="*/ 0 w 52"/>
              <a:gd name="T7" fmla="*/ 34 h 36"/>
              <a:gd name="T8" fmla="*/ 2 w 52"/>
              <a:gd name="T9" fmla="*/ 36 h 36"/>
              <a:gd name="T10" fmla="*/ 4 w 52"/>
              <a:gd name="T11" fmla="*/ 34 h 36"/>
              <a:gd name="T12" fmla="*/ 4 w 52"/>
              <a:gd name="T13" fmla="*/ 30 h 36"/>
              <a:gd name="T14" fmla="*/ 4 w 52"/>
              <a:gd name="T15" fmla="*/ 25 h 36"/>
              <a:gd name="T16" fmla="*/ 24 w 52"/>
              <a:gd name="T17" fmla="*/ 4 h 36"/>
              <a:gd name="T18" fmla="*/ 27 w 52"/>
              <a:gd name="T19" fmla="*/ 4 h 36"/>
              <a:gd name="T20" fmla="*/ 48 w 52"/>
              <a:gd name="T21" fmla="*/ 25 h 36"/>
              <a:gd name="T22" fmla="*/ 48 w 52"/>
              <a:gd name="T23" fmla="*/ 30 h 36"/>
              <a:gd name="T24" fmla="*/ 48 w 52"/>
              <a:gd name="T25" fmla="*/ 34 h 36"/>
              <a:gd name="T26" fmla="*/ 50 w 52"/>
              <a:gd name="T27" fmla="*/ 36 h 36"/>
              <a:gd name="T28" fmla="*/ 52 w 52"/>
              <a:gd name="T29" fmla="*/ 34 h 36"/>
              <a:gd name="T30" fmla="*/ 52 w 52"/>
              <a:gd name="T31" fmla="*/ 30 h 36"/>
              <a:gd name="T32" fmla="*/ 52 w 52"/>
              <a:gd name="T33" fmla="*/ 25 h 36"/>
              <a:gd name="T34" fmla="*/ 28 w 52"/>
              <a:gd name="T35" fmla="*/ 0 h 36"/>
              <a:gd name="T36" fmla="*/ 26 w 52"/>
              <a:gd name="T37" fmla="*/ 2 h 36"/>
              <a:gd name="T38" fmla="*/ 24 w 52"/>
              <a:gd name="T3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2" h="36">
                <a:moveTo>
                  <a:pt x="24" y="0"/>
                </a:moveTo>
                <a:cubicBezTo>
                  <a:pt x="10" y="0"/>
                  <a:pt x="0" y="11"/>
                  <a:pt x="0" y="25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6"/>
                  <a:pt x="2" y="36"/>
                </a:cubicBezTo>
                <a:cubicBezTo>
                  <a:pt x="3" y="36"/>
                  <a:pt x="4" y="35"/>
                  <a:pt x="4" y="34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13"/>
                  <a:pt x="13" y="4"/>
                  <a:pt x="24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38" y="4"/>
                  <a:pt x="48" y="13"/>
                  <a:pt x="48" y="25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5"/>
                  <a:pt x="49" y="36"/>
                  <a:pt x="50" y="36"/>
                </a:cubicBezTo>
                <a:cubicBezTo>
                  <a:pt x="51" y="36"/>
                  <a:pt x="52" y="35"/>
                  <a:pt x="52" y="3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11"/>
                  <a:pt x="41" y="0"/>
                  <a:pt x="28" y="0"/>
                </a:cubicBezTo>
                <a:cubicBezTo>
                  <a:pt x="28" y="1"/>
                  <a:pt x="27" y="2"/>
                  <a:pt x="26" y="2"/>
                </a:cubicBezTo>
                <a:cubicBezTo>
                  <a:pt x="25" y="2"/>
                  <a:pt x="24" y="1"/>
                  <a:pt x="24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0" name="Freeform 64">
            <a:extLst>
              <a:ext uri="{FF2B5EF4-FFF2-40B4-BE49-F238E27FC236}">
                <a16:creationId xmlns:a16="http://schemas.microsoft.com/office/drawing/2014/main" id="{0F142AB7-5BC9-4AF2-96FC-69937A8C27F8}"/>
              </a:ext>
            </a:extLst>
          </p:cNvPr>
          <p:cNvSpPr>
            <a:spLocks/>
          </p:cNvSpPr>
          <p:nvPr/>
        </p:nvSpPr>
        <p:spPr bwMode="auto">
          <a:xfrm>
            <a:off x="7408345" y="1759611"/>
            <a:ext cx="15062" cy="224425"/>
          </a:xfrm>
          <a:custGeom>
            <a:avLst/>
            <a:gdLst>
              <a:gd name="T0" fmla="*/ 2 w 4"/>
              <a:gd name="T1" fmla="*/ 0 h 56"/>
              <a:gd name="T2" fmla="*/ 0 w 4"/>
              <a:gd name="T3" fmla="*/ 2 h 56"/>
              <a:gd name="T4" fmla="*/ 0 w 4"/>
              <a:gd name="T5" fmla="*/ 54 h 56"/>
              <a:gd name="T6" fmla="*/ 0 w 4"/>
              <a:gd name="T7" fmla="*/ 54 h 56"/>
              <a:gd name="T8" fmla="*/ 2 w 4"/>
              <a:gd name="T9" fmla="*/ 56 h 56"/>
              <a:gd name="T10" fmla="*/ 4 w 4"/>
              <a:gd name="T11" fmla="*/ 54 h 56"/>
              <a:gd name="T12" fmla="*/ 4 w 4"/>
              <a:gd name="T13" fmla="*/ 54 h 56"/>
              <a:gd name="T14" fmla="*/ 4 w 4"/>
              <a:gd name="T15" fmla="*/ 2 h 56"/>
              <a:gd name="T16" fmla="*/ 2 w 4"/>
              <a:gd name="T1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6">
                <a:moveTo>
                  <a:pt x="2" y="0"/>
                </a:moveTo>
                <a:cubicBezTo>
                  <a:pt x="1" y="0"/>
                  <a:pt x="0" y="0"/>
                  <a:pt x="0" y="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1" y="56"/>
                  <a:pt x="2" y="56"/>
                </a:cubicBezTo>
                <a:cubicBezTo>
                  <a:pt x="3" y="56"/>
                  <a:pt x="4" y="55"/>
                  <a:pt x="4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2"/>
                  <a:pt x="4" y="2"/>
                  <a:pt x="4" y="2"/>
                </a:cubicBezTo>
                <a:cubicBezTo>
                  <a:pt x="4" y="0"/>
                  <a:pt x="3" y="0"/>
                  <a:pt x="2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1" name="Freeform 65">
            <a:extLst>
              <a:ext uri="{FF2B5EF4-FFF2-40B4-BE49-F238E27FC236}">
                <a16:creationId xmlns:a16="http://schemas.microsoft.com/office/drawing/2014/main" id="{60F2C615-2751-4718-9C4A-ED353BEB3F77}"/>
              </a:ext>
            </a:extLst>
          </p:cNvPr>
          <p:cNvSpPr>
            <a:spLocks/>
          </p:cNvSpPr>
          <p:nvPr/>
        </p:nvSpPr>
        <p:spPr bwMode="auto">
          <a:xfrm>
            <a:off x="7220070" y="2295820"/>
            <a:ext cx="388601" cy="48199"/>
          </a:xfrm>
          <a:custGeom>
            <a:avLst/>
            <a:gdLst>
              <a:gd name="T0" fmla="*/ 91 w 97"/>
              <a:gd name="T1" fmla="*/ 0 h 12"/>
              <a:gd name="T2" fmla="*/ 6 w 97"/>
              <a:gd name="T3" fmla="*/ 0 h 12"/>
              <a:gd name="T4" fmla="*/ 0 w 97"/>
              <a:gd name="T5" fmla="*/ 6 h 12"/>
              <a:gd name="T6" fmla="*/ 0 w 97"/>
              <a:gd name="T7" fmla="*/ 6 h 12"/>
              <a:gd name="T8" fmla="*/ 6 w 97"/>
              <a:gd name="T9" fmla="*/ 12 h 12"/>
              <a:gd name="T10" fmla="*/ 91 w 97"/>
              <a:gd name="T11" fmla="*/ 12 h 12"/>
              <a:gd name="T12" fmla="*/ 97 w 97"/>
              <a:gd name="T13" fmla="*/ 6 h 12"/>
              <a:gd name="T14" fmla="*/ 97 w 97"/>
              <a:gd name="T15" fmla="*/ 6 h 12"/>
              <a:gd name="T16" fmla="*/ 91 w 97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" h="12">
                <a:moveTo>
                  <a:pt x="91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3" y="12"/>
                  <a:pt x="6" y="12"/>
                </a:cubicBezTo>
                <a:cubicBezTo>
                  <a:pt x="91" y="12"/>
                  <a:pt x="91" y="12"/>
                  <a:pt x="91" y="12"/>
                </a:cubicBezTo>
                <a:cubicBezTo>
                  <a:pt x="94" y="12"/>
                  <a:pt x="97" y="10"/>
                  <a:pt x="97" y="6"/>
                </a:cubicBezTo>
                <a:cubicBezTo>
                  <a:pt x="97" y="6"/>
                  <a:pt x="97" y="6"/>
                  <a:pt x="97" y="6"/>
                </a:cubicBezTo>
                <a:cubicBezTo>
                  <a:pt x="97" y="3"/>
                  <a:pt x="94" y="0"/>
                  <a:pt x="9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2" name="Freeform 66">
            <a:extLst>
              <a:ext uri="{FF2B5EF4-FFF2-40B4-BE49-F238E27FC236}">
                <a16:creationId xmlns:a16="http://schemas.microsoft.com/office/drawing/2014/main" id="{703083AB-C3D2-48C5-9AE3-B6BEB2392555}"/>
              </a:ext>
            </a:extLst>
          </p:cNvPr>
          <p:cNvSpPr>
            <a:spLocks/>
          </p:cNvSpPr>
          <p:nvPr/>
        </p:nvSpPr>
        <p:spPr bwMode="auto">
          <a:xfrm>
            <a:off x="7220070" y="2464515"/>
            <a:ext cx="388601" cy="48199"/>
          </a:xfrm>
          <a:custGeom>
            <a:avLst/>
            <a:gdLst>
              <a:gd name="T0" fmla="*/ 91 w 97"/>
              <a:gd name="T1" fmla="*/ 0 h 12"/>
              <a:gd name="T2" fmla="*/ 6 w 97"/>
              <a:gd name="T3" fmla="*/ 0 h 12"/>
              <a:gd name="T4" fmla="*/ 0 w 97"/>
              <a:gd name="T5" fmla="*/ 6 h 12"/>
              <a:gd name="T6" fmla="*/ 0 w 97"/>
              <a:gd name="T7" fmla="*/ 6 h 12"/>
              <a:gd name="T8" fmla="*/ 6 w 97"/>
              <a:gd name="T9" fmla="*/ 12 h 12"/>
              <a:gd name="T10" fmla="*/ 91 w 97"/>
              <a:gd name="T11" fmla="*/ 12 h 12"/>
              <a:gd name="T12" fmla="*/ 97 w 97"/>
              <a:gd name="T13" fmla="*/ 6 h 12"/>
              <a:gd name="T14" fmla="*/ 97 w 97"/>
              <a:gd name="T15" fmla="*/ 6 h 12"/>
              <a:gd name="T16" fmla="*/ 91 w 97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" h="12">
                <a:moveTo>
                  <a:pt x="91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3" y="12"/>
                  <a:pt x="6" y="12"/>
                </a:cubicBezTo>
                <a:cubicBezTo>
                  <a:pt x="91" y="12"/>
                  <a:pt x="91" y="12"/>
                  <a:pt x="91" y="12"/>
                </a:cubicBezTo>
                <a:cubicBezTo>
                  <a:pt x="94" y="12"/>
                  <a:pt x="97" y="10"/>
                  <a:pt x="97" y="6"/>
                </a:cubicBezTo>
                <a:cubicBezTo>
                  <a:pt x="97" y="6"/>
                  <a:pt x="97" y="6"/>
                  <a:pt x="97" y="6"/>
                </a:cubicBezTo>
                <a:cubicBezTo>
                  <a:pt x="97" y="3"/>
                  <a:pt x="94" y="0"/>
                  <a:pt x="9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3" name="Freeform 67">
            <a:extLst>
              <a:ext uri="{FF2B5EF4-FFF2-40B4-BE49-F238E27FC236}">
                <a16:creationId xmlns:a16="http://schemas.microsoft.com/office/drawing/2014/main" id="{0638C443-E3CC-4DBE-9BAC-A6804E81D007}"/>
              </a:ext>
            </a:extLst>
          </p:cNvPr>
          <p:cNvSpPr>
            <a:spLocks/>
          </p:cNvSpPr>
          <p:nvPr/>
        </p:nvSpPr>
        <p:spPr bwMode="auto">
          <a:xfrm>
            <a:off x="7220070" y="2643754"/>
            <a:ext cx="384083" cy="48199"/>
          </a:xfrm>
          <a:custGeom>
            <a:avLst/>
            <a:gdLst>
              <a:gd name="T0" fmla="*/ 91 w 96"/>
              <a:gd name="T1" fmla="*/ 0 h 12"/>
              <a:gd name="T2" fmla="*/ 6 w 96"/>
              <a:gd name="T3" fmla="*/ 0 h 12"/>
              <a:gd name="T4" fmla="*/ 0 w 96"/>
              <a:gd name="T5" fmla="*/ 6 h 12"/>
              <a:gd name="T6" fmla="*/ 0 w 96"/>
              <a:gd name="T7" fmla="*/ 6 h 12"/>
              <a:gd name="T8" fmla="*/ 6 w 96"/>
              <a:gd name="T9" fmla="*/ 12 h 12"/>
              <a:gd name="T10" fmla="*/ 77 w 96"/>
              <a:gd name="T11" fmla="*/ 12 h 12"/>
              <a:gd name="T12" fmla="*/ 96 w 96"/>
              <a:gd name="T13" fmla="*/ 3 h 12"/>
              <a:gd name="T14" fmla="*/ 91 w 96"/>
              <a:gd name="T1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12">
                <a:moveTo>
                  <a:pt x="91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7" y="12"/>
                  <a:pt x="77" y="12"/>
                  <a:pt x="77" y="12"/>
                </a:cubicBezTo>
                <a:cubicBezTo>
                  <a:pt x="84" y="9"/>
                  <a:pt x="90" y="6"/>
                  <a:pt x="96" y="3"/>
                </a:cubicBezTo>
                <a:cubicBezTo>
                  <a:pt x="95" y="1"/>
                  <a:pt x="93" y="0"/>
                  <a:pt x="9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4" name="Freeform 68">
            <a:extLst>
              <a:ext uri="{FF2B5EF4-FFF2-40B4-BE49-F238E27FC236}">
                <a16:creationId xmlns:a16="http://schemas.microsoft.com/office/drawing/2014/main" id="{C70685AB-EADA-4461-863F-E541092EEBDB}"/>
              </a:ext>
            </a:extLst>
          </p:cNvPr>
          <p:cNvSpPr>
            <a:spLocks/>
          </p:cNvSpPr>
          <p:nvPr/>
        </p:nvSpPr>
        <p:spPr bwMode="auto">
          <a:xfrm>
            <a:off x="7527336" y="2655804"/>
            <a:ext cx="81335" cy="36149"/>
          </a:xfrm>
          <a:custGeom>
            <a:avLst/>
            <a:gdLst>
              <a:gd name="T0" fmla="*/ 19 w 20"/>
              <a:gd name="T1" fmla="*/ 0 h 9"/>
              <a:gd name="T2" fmla="*/ 0 w 20"/>
              <a:gd name="T3" fmla="*/ 9 h 9"/>
              <a:gd name="T4" fmla="*/ 14 w 20"/>
              <a:gd name="T5" fmla="*/ 9 h 9"/>
              <a:gd name="T6" fmla="*/ 20 w 20"/>
              <a:gd name="T7" fmla="*/ 3 h 9"/>
              <a:gd name="T8" fmla="*/ 20 w 20"/>
              <a:gd name="T9" fmla="*/ 3 h 9"/>
              <a:gd name="T10" fmla="*/ 19 w 20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9">
                <a:moveTo>
                  <a:pt x="19" y="0"/>
                </a:moveTo>
                <a:cubicBezTo>
                  <a:pt x="13" y="3"/>
                  <a:pt x="7" y="6"/>
                  <a:pt x="0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7" y="9"/>
                  <a:pt x="20" y="6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0" y="1"/>
                  <a:pt x="19" y="0"/>
                </a:cubicBezTo>
              </a:path>
            </a:pathLst>
          </a:custGeom>
          <a:solidFill>
            <a:srgbClr val="EDF7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5" name="Freeform 69">
            <a:extLst>
              <a:ext uri="{FF2B5EF4-FFF2-40B4-BE49-F238E27FC236}">
                <a16:creationId xmlns:a16="http://schemas.microsoft.com/office/drawing/2014/main" id="{56DDDF67-DAA0-4E27-867C-379D9AF0F8F3}"/>
              </a:ext>
            </a:extLst>
          </p:cNvPr>
          <p:cNvSpPr>
            <a:spLocks noEditPoints="1"/>
          </p:cNvSpPr>
          <p:nvPr/>
        </p:nvSpPr>
        <p:spPr bwMode="auto">
          <a:xfrm>
            <a:off x="9742965" y="2160262"/>
            <a:ext cx="596458" cy="719967"/>
          </a:xfrm>
          <a:custGeom>
            <a:avLst/>
            <a:gdLst>
              <a:gd name="T0" fmla="*/ 32 w 149"/>
              <a:gd name="T1" fmla="*/ 88 h 180"/>
              <a:gd name="T2" fmla="*/ 26 w 149"/>
              <a:gd name="T3" fmla="*/ 82 h 180"/>
              <a:gd name="T4" fmla="*/ 26 w 149"/>
              <a:gd name="T5" fmla="*/ 82 h 180"/>
              <a:gd name="T6" fmla="*/ 32 w 149"/>
              <a:gd name="T7" fmla="*/ 76 h 180"/>
              <a:gd name="T8" fmla="*/ 117 w 149"/>
              <a:gd name="T9" fmla="*/ 76 h 180"/>
              <a:gd name="T10" fmla="*/ 123 w 149"/>
              <a:gd name="T11" fmla="*/ 82 h 180"/>
              <a:gd name="T12" fmla="*/ 123 w 149"/>
              <a:gd name="T13" fmla="*/ 82 h 180"/>
              <a:gd name="T14" fmla="*/ 117 w 149"/>
              <a:gd name="T15" fmla="*/ 88 h 180"/>
              <a:gd name="T16" fmla="*/ 32 w 149"/>
              <a:gd name="T17" fmla="*/ 88 h 180"/>
              <a:gd name="T18" fmla="*/ 32 w 149"/>
              <a:gd name="T19" fmla="*/ 46 h 180"/>
              <a:gd name="T20" fmla="*/ 26 w 149"/>
              <a:gd name="T21" fmla="*/ 40 h 180"/>
              <a:gd name="T22" fmla="*/ 26 w 149"/>
              <a:gd name="T23" fmla="*/ 40 h 180"/>
              <a:gd name="T24" fmla="*/ 32 w 149"/>
              <a:gd name="T25" fmla="*/ 34 h 180"/>
              <a:gd name="T26" fmla="*/ 117 w 149"/>
              <a:gd name="T27" fmla="*/ 34 h 180"/>
              <a:gd name="T28" fmla="*/ 123 w 149"/>
              <a:gd name="T29" fmla="*/ 40 h 180"/>
              <a:gd name="T30" fmla="*/ 123 w 149"/>
              <a:gd name="T31" fmla="*/ 40 h 180"/>
              <a:gd name="T32" fmla="*/ 117 w 149"/>
              <a:gd name="T33" fmla="*/ 46 h 180"/>
              <a:gd name="T34" fmla="*/ 32 w 149"/>
              <a:gd name="T35" fmla="*/ 46 h 180"/>
              <a:gd name="T36" fmla="*/ 99 w 149"/>
              <a:gd name="T37" fmla="*/ 0 h 180"/>
              <a:gd name="T38" fmla="*/ 50 w 149"/>
              <a:gd name="T39" fmla="*/ 0 h 180"/>
              <a:gd name="T40" fmla="*/ 0 w 149"/>
              <a:gd name="T41" fmla="*/ 50 h 180"/>
              <a:gd name="T42" fmla="*/ 0 w 149"/>
              <a:gd name="T43" fmla="*/ 83 h 180"/>
              <a:gd name="T44" fmla="*/ 66 w 149"/>
              <a:gd name="T45" fmla="*/ 121 h 180"/>
              <a:gd name="T46" fmla="*/ 117 w 149"/>
              <a:gd name="T47" fmla="*/ 121 h 180"/>
              <a:gd name="T48" fmla="*/ 123 w 149"/>
              <a:gd name="T49" fmla="*/ 127 h 180"/>
              <a:gd name="T50" fmla="*/ 123 w 149"/>
              <a:gd name="T51" fmla="*/ 127 h 180"/>
              <a:gd name="T52" fmla="*/ 117 w 149"/>
              <a:gd name="T53" fmla="*/ 133 h 180"/>
              <a:gd name="T54" fmla="*/ 77 w 149"/>
              <a:gd name="T55" fmla="*/ 133 h 180"/>
              <a:gd name="T56" fmla="*/ 107 w 149"/>
              <a:gd name="T57" fmla="*/ 180 h 180"/>
              <a:gd name="T58" fmla="*/ 149 w 149"/>
              <a:gd name="T59" fmla="*/ 131 h 180"/>
              <a:gd name="T60" fmla="*/ 149 w 149"/>
              <a:gd name="T61" fmla="*/ 50 h 180"/>
              <a:gd name="T62" fmla="*/ 99 w 149"/>
              <a:gd name="T63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9" h="180">
                <a:moveTo>
                  <a:pt x="32" y="88"/>
                </a:moveTo>
                <a:cubicBezTo>
                  <a:pt x="29" y="88"/>
                  <a:pt x="26" y="86"/>
                  <a:pt x="2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79"/>
                  <a:pt x="29" y="76"/>
                  <a:pt x="32" y="76"/>
                </a:cubicBezTo>
                <a:cubicBezTo>
                  <a:pt x="117" y="76"/>
                  <a:pt x="117" y="76"/>
                  <a:pt x="117" y="76"/>
                </a:cubicBezTo>
                <a:cubicBezTo>
                  <a:pt x="120" y="76"/>
                  <a:pt x="123" y="79"/>
                  <a:pt x="123" y="82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23" y="86"/>
                  <a:pt x="120" y="88"/>
                  <a:pt x="117" y="88"/>
                </a:cubicBezTo>
                <a:cubicBezTo>
                  <a:pt x="32" y="88"/>
                  <a:pt x="32" y="88"/>
                  <a:pt x="32" y="88"/>
                </a:cubicBezTo>
                <a:moveTo>
                  <a:pt x="32" y="46"/>
                </a:moveTo>
                <a:cubicBezTo>
                  <a:pt x="29" y="46"/>
                  <a:pt x="26" y="44"/>
                  <a:pt x="2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7"/>
                  <a:pt x="29" y="34"/>
                  <a:pt x="32" y="34"/>
                </a:cubicBezTo>
                <a:cubicBezTo>
                  <a:pt x="117" y="34"/>
                  <a:pt x="117" y="34"/>
                  <a:pt x="117" y="34"/>
                </a:cubicBezTo>
                <a:cubicBezTo>
                  <a:pt x="120" y="34"/>
                  <a:pt x="123" y="37"/>
                  <a:pt x="123" y="40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23" y="44"/>
                  <a:pt x="120" y="46"/>
                  <a:pt x="117" y="46"/>
                </a:cubicBezTo>
                <a:cubicBezTo>
                  <a:pt x="32" y="46"/>
                  <a:pt x="32" y="46"/>
                  <a:pt x="32" y="46"/>
                </a:cubicBezTo>
                <a:moveTo>
                  <a:pt x="99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83"/>
                  <a:pt x="0" y="83"/>
                  <a:pt x="0" y="83"/>
                </a:cubicBezTo>
                <a:cubicBezTo>
                  <a:pt x="28" y="91"/>
                  <a:pt x="49" y="104"/>
                  <a:pt x="66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20" y="121"/>
                  <a:pt x="123" y="123"/>
                  <a:pt x="123" y="127"/>
                </a:cubicBezTo>
                <a:cubicBezTo>
                  <a:pt x="123" y="127"/>
                  <a:pt x="123" y="127"/>
                  <a:pt x="123" y="127"/>
                </a:cubicBezTo>
                <a:cubicBezTo>
                  <a:pt x="123" y="130"/>
                  <a:pt x="120" y="133"/>
                  <a:pt x="117" y="133"/>
                </a:cubicBezTo>
                <a:cubicBezTo>
                  <a:pt x="77" y="133"/>
                  <a:pt x="77" y="133"/>
                  <a:pt x="77" y="133"/>
                </a:cubicBezTo>
                <a:cubicBezTo>
                  <a:pt x="90" y="148"/>
                  <a:pt x="99" y="164"/>
                  <a:pt x="107" y="180"/>
                </a:cubicBezTo>
                <a:cubicBezTo>
                  <a:pt x="131" y="177"/>
                  <a:pt x="149" y="156"/>
                  <a:pt x="149" y="131"/>
                </a:cubicBezTo>
                <a:cubicBezTo>
                  <a:pt x="149" y="50"/>
                  <a:pt x="149" y="50"/>
                  <a:pt x="149" y="50"/>
                </a:cubicBezTo>
                <a:cubicBezTo>
                  <a:pt x="149" y="22"/>
                  <a:pt x="127" y="0"/>
                  <a:pt x="99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6" name="Freeform 70">
            <a:extLst>
              <a:ext uri="{FF2B5EF4-FFF2-40B4-BE49-F238E27FC236}">
                <a16:creationId xmlns:a16="http://schemas.microsoft.com/office/drawing/2014/main" id="{0451E0BD-2E15-48DE-8930-67EFE2D8D3BD}"/>
              </a:ext>
            </a:extLst>
          </p:cNvPr>
          <p:cNvSpPr>
            <a:spLocks/>
          </p:cNvSpPr>
          <p:nvPr/>
        </p:nvSpPr>
        <p:spPr bwMode="auto">
          <a:xfrm>
            <a:off x="9742965" y="2491627"/>
            <a:ext cx="427763" cy="393120"/>
          </a:xfrm>
          <a:custGeom>
            <a:avLst/>
            <a:gdLst>
              <a:gd name="T0" fmla="*/ 0 w 107"/>
              <a:gd name="T1" fmla="*/ 0 h 98"/>
              <a:gd name="T2" fmla="*/ 0 w 107"/>
              <a:gd name="T3" fmla="*/ 48 h 98"/>
              <a:gd name="T4" fmla="*/ 50 w 107"/>
              <a:gd name="T5" fmla="*/ 98 h 98"/>
              <a:gd name="T6" fmla="*/ 99 w 107"/>
              <a:gd name="T7" fmla="*/ 98 h 98"/>
              <a:gd name="T8" fmla="*/ 107 w 107"/>
              <a:gd name="T9" fmla="*/ 97 h 98"/>
              <a:gd name="T10" fmla="*/ 77 w 107"/>
              <a:gd name="T11" fmla="*/ 50 h 98"/>
              <a:gd name="T12" fmla="*/ 32 w 107"/>
              <a:gd name="T13" fmla="*/ 50 h 98"/>
              <a:gd name="T14" fmla="*/ 26 w 107"/>
              <a:gd name="T15" fmla="*/ 44 h 98"/>
              <a:gd name="T16" fmla="*/ 26 w 107"/>
              <a:gd name="T17" fmla="*/ 44 h 98"/>
              <a:gd name="T18" fmla="*/ 32 w 107"/>
              <a:gd name="T19" fmla="*/ 38 h 98"/>
              <a:gd name="T20" fmla="*/ 66 w 107"/>
              <a:gd name="T21" fmla="*/ 38 h 98"/>
              <a:gd name="T22" fmla="*/ 0 w 107"/>
              <a:gd name="T23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7" h="98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cubicBezTo>
                  <a:pt x="0" y="76"/>
                  <a:pt x="22" y="98"/>
                  <a:pt x="50" y="9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8"/>
                  <a:pt x="105" y="98"/>
                  <a:pt x="107" y="97"/>
                </a:cubicBezTo>
                <a:cubicBezTo>
                  <a:pt x="99" y="81"/>
                  <a:pt x="90" y="65"/>
                  <a:pt x="77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29" y="50"/>
                  <a:pt x="26" y="47"/>
                  <a:pt x="26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0"/>
                  <a:pt x="29" y="38"/>
                  <a:pt x="32" y="38"/>
                </a:cubicBezTo>
                <a:cubicBezTo>
                  <a:pt x="66" y="38"/>
                  <a:pt x="66" y="38"/>
                  <a:pt x="66" y="38"/>
                </a:cubicBezTo>
                <a:cubicBezTo>
                  <a:pt x="49" y="21"/>
                  <a:pt x="28" y="8"/>
                  <a:pt x="0" y="0"/>
                </a:cubicBezTo>
              </a:path>
            </a:pathLst>
          </a:custGeom>
          <a:solidFill>
            <a:srgbClr val="EB9F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7" name="Freeform 71">
            <a:extLst>
              <a:ext uri="{FF2B5EF4-FFF2-40B4-BE49-F238E27FC236}">
                <a16:creationId xmlns:a16="http://schemas.microsoft.com/office/drawing/2014/main" id="{A29A5512-0CF5-432E-8010-A10C3B8CE5A0}"/>
              </a:ext>
            </a:extLst>
          </p:cNvPr>
          <p:cNvSpPr>
            <a:spLocks/>
          </p:cNvSpPr>
          <p:nvPr/>
        </p:nvSpPr>
        <p:spPr bwMode="auto">
          <a:xfrm>
            <a:off x="9911660" y="2884747"/>
            <a:ext cx="259067" cy="63261"/>
          </a:xfrm>
          <a:custGeom>
            <a:avLst/>
            <a:gdLst>
              <a:gd name="T0" fmla="*/ 59 w 65"/>
              <a:gd name="T1" fmla="*/ 0 h 16"/>
              <a:gd name="T2" fmla="*/ 57 w 65"/>
              <a:gd name="T3" fmla="*/ 0 h 16"/>
              <a:gd name="T4" fmla="*/ 8 w 65"/>
              <a:gd name="T5" fmla="*/ 0 h 16"/>
              <a:gd name="T6" fmla="*/ 6 w 65"/>
              <a:gd name="T7" fmla="*/ 0 h 16"/>
              <a:gd name="T8" fmla="*/ 0 w 65"/>
              <a:gd name="T9" fmla="*/ 6 h 16"/>
              <a:gd name="T10" fmla="*/ 0 w 65"/>
              <a:gd name="T11" fmla="*/ 10 h 16"/>
              <a:gd name="T12" fmla="*/ 6 w 65"/>
              <a:gd name="T13" fmla="*/ 16 h 16"/>
              <a:gd name="T14" fmla="*/ 59 w 65"/>
              <a:gd name="T15" fmla="*/ 16 h 16"/>
              <a:gd name="T16" fmla="*/ 65 w 65"/>
              <a:gd name="T17" fmla="*/ 10 h 16"/>
              <a:gd name="T18" fmla="*/ 65 w 65"/>
              <a:gd name="T19" fmla="*/ 6 h 16"/>
              <a:gd name="T20" fmla="*/ 59 w 65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" h="16">
                <a:moveTo>
                  <a:pt x="59" y="0"/>
                </a:moveTo>
                <a:cubicBezTo>
                  <a:pt x="57" y="0"/>
                  <a:pt x="57" y="0"/>
                  <a:pt x="57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3"/>
                  <a:pt x="3" y="16"/>
                  <a:pt x="6" y="16"/>
                </a:cubicBezTo>
                <a:cubicBezTo>
                  <a:pt x="59" y="16"/>
                  <a:pt x="59" y="16"/>
                  <a:pt x="59" y="16"/>
                </a:cubicBezTo>
                <a:cubicBezTo>
                  <a:pt x="62" y="16"/>
                  <a:pt x="65" y="13"/>
                  <a:pt x="65" y="10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2"/>
                  <a:pt x="62" y="0"/>
                  <a:pt x="59" y="0"/>
                </a:cubicBezTo>
              </a:path>
            </a:pathLst>
          </a:custGeom>
          <a:solidFill>
            <a:srgbClr val="636B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8" name="Freeform 72">
            <a:extLst>
              <a:ext uri="{FF2B5EF4-FFF2-40B4-BE49-F238E27FC236}">
                <a16:creationId xmlns:a16="http://schemas.microsoft.com/office/drawing/2014/main" id="{5516F270-2F28-455A-8128-74D86BCD0D63}"/>
              </a:ext>
            </a:extLst>
          </p:cNvPr>
          <p:cNvSpPr>
            <a:spLocks/>
          </p:cNvSpPr>
          <p:nvPr/>
        </p:nvSpPr>
        <p:spPr bwMode="auto">
          <a:xfrm>
            <a:off x="9911660" y="2095495"/>
            <a:ext cx="259067" cy="64767"/>
          </a:xfrm>
          <a:custGeom>
            <a:avLst/>
            <a:gdLst>
              <a:gd name="T0" fmla="*/ 59 w 65"/>
              <a:gd name="T1" fmla="*/ 0 h 16"/>
              <a:gd name="T2" fmla="*/ 59 w 65"/>
              <a:gd name="T3" fmla="*/ 0 h 16"/>
              <a:gd name="T4" fmla="*/ 59 w 65"/>
              <a:gd name="T5" fmla="*/ 4 h 16"/>
              <a:gd name="T6" fmla="*/ 57 w 65"/>
              <a:gd name="T7" fmla="*/ 6 h 16"/>
              <a:gd name="T8" fmla="*/ 55 w 65"/>
              <a:gd name="T9" fmla="*/ 4 h 16"/>
              <a:gd name="T10" fmla="*/ 55 w 65"/>
              <a:gd name="T11" fmla="*/ 0 h 16"/>
              <a:gd name="T12" fmla="*/ 13 w 65"/>
              <a:gd name="T13" fmla="*/ 0 h 16"/>
              <a:gd name="T14" fmla="*/ 11 w 65"/>
              <a:gd name="T15" fmla="*/ 0 h 16"/>
              <a:gd name="T16" fmla="*/ 11 w 65"/>
              <a:gd name="T17" fmla="*/ 4 h 16"/>
              <a:gd name="T18" fmla="*/ 9 w 65"/>
              <a:gd name="T19" fmla="*/ 6 h 16"/>
              <a:gd name="T20" fmla="*/ 7 w 65"/>
              <a:gd name="T21" fmla="*/ 4 h 16"/>
              <a:gd name="T22" fmla="*/ 7 w 65"/>
              <a:gd name="T23" fmla="*/ 0 h 16"/>
              <a:gd name="T24" fmla="*/ 6 w 65"/>
              <a:gd name="T25" fmla="*/ 0 h 16"/>
              <a:gd name="T26" fmla="*/ 0 w 65"/>
              <a:gd name="T27" fmla="*/ 6 h 16"/>
              <a:gd name="T28" fmla="*/ 0 w 65"/>
              <a:gd name="T29" fmla="*/ 10 h 16"/>
              <a:gd name="T30" fmla="*/ 6 w 65"/>
              <a:gd name="T31" fmla="*/ 16 h 16"/>
              <a:gd name="T32" fmla="*/ 59 w 65"/>
              <a:gd name="T33" fmla="*/ 16 h 16"/>
              <a:gd name="T34" fmla="*/ 65 w 65"/>
              <a:gd name="T35" fmla="*/ 10 h 16"/>
              <a:gd name="T36" fmla="*/ 65 w 65"/>
              <a:gd name="T37" fmla="*/ 6 h 16"/>
              <a:gd name="T38" fmla="*/ 59 w 65"/>
              <a:gd name="T3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5" h="16">
                <a:moveTo>
                  <a:pt x="59" y="0"/>
                </a:moveTo>
                <a:cubicBezTo>
                  <a:pt x="59" y="0"/>
                  <a:pt x="59" y="0"/>
                  <a:pt x="59" y="0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5"/>
                  <a:pt x="58" y="6"/>
                  <a:pt x="57" y="6"/>
                </a:cubicBezTo>
                <a:cubicBezTo>
                  <a:pt x="56" y="6"/>
                  <a:pt x="55" y="5"/>
                  <a:pt x="55" y="4"/>
                </a:cubicBezTo>
                <a:cubicBezTo>
                  <a:pt x="55" y="0"/>
                  <a:pt x="55" y="0"/>
                  <a:pt x="55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0" y="6"/>
                  <a:pt x="9" y="6"/>
                </a:cubicBezTo>
                <a:cubicBezTo>
                  <a:pt x="7" y="6"/>
                  <a:pt x="7" y="5"/>
                  <a:pt x="7" y="4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3"/>
                  <a:pt x="3" y="16"/>
                  <a:pt x="6" y="16"/>
                </a:cubicBezTo>
                <a:cubicBezTo>
                  <a:pt x="59" y="16"/>
                  <a:pt x="59" y="16"/>
                  <a:pt x="59" y="16"/>
                </a:cubicBezTo>
                <a:cubicBezTo>
                  <a:pt x="62" y="16"/>
                  <a:pt x="65" y="13"/>
                  <a:pt x="65" y="10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3"/>
                  <a:pt x="62" y="0"/>
                  <a:pt x="59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9" name="Freeform 73">
            <a:extLst>
              <a:ext uri="{FF2B5EF4-FFF2-40B4-BE49-F238E27FC236}">
                <a16:creationId xmlns:a16="http://schemas.microsoft.com/office/drawing/2014/main" id="{5BAED91F-74B2-4597-AD4F-17A1CA4A9DA4}"/>
              </a:ext>
            </a:extLst>
          </p:cNvPr>
          <p:cNvSpPr>
            <a:spLocks/>
          </p:cNvSpPr>
          <p:nvPr/>
        </p:nvSpPr>
        <p:spPr bwMode="auto">
          <a:xfrm>
            <a:off x="9938772" y="1976505"/>
            <a:ext cx="207856" cy="143090"/>
          </a:xfrm>
          <a:custGeom>
            <a:avLst/>
            <a:gdLst>
              <a:gd name="T0" fmla="*/ 24 w 52"/>
              <a:gd name="T1" fmla="*/ 0 h 36"/>
              <a:gd name="T2" fmla="*/ 0 w 52"/>
              <a:gd name="T3" fmla="*/ 25 h 36"/>
              <a:gd name="T4" fmla="*/ 0 w 52"/>
              <a:gd name="T5" fmla="*/ 30 h 36"/>
              <a:gd name="T6" fmla="*/ 0 w 52"/>
              <a:gd name="T7" fmla="*/ 34 h 36"/>
              <a:gd name="T8" fmla="*/ 2 w 52"/>
              <a:gd name="T9" fmla="*/ 36 h 36"/>
              <a:gd name="T10" fmla="*/ 4 w 52"/>
              <a:gd name="T11" fmla="*/ 34 h 36"/>
              <a:gd name="T12" fmla="*/ 4 w 52"/>
              <a:gd name="T13" fmla="*/ 30 h 36"/>
              <a:gd name="T14" fmla="*/ 4 w 52"/>
              <a:gd name="T15" fmla="*/ 25 h 36"/>
              <a:gd name="T16" fmla="*/ 24 w 52"/>
              <a:gd name="T17" fmla="*/ 4 h 36"/>
              <a:gd name="T18" fmla="*/ 27 w 52"/>
              <a:gd name="T19" fmla="*/ 4 h 36"/>
              <a:gd name="T20" fmla="*/ 48 w 52"/>
              <a:gd name="T21" fmla="*/ 25 h 36"/>
              <a:gd name="T22" fmla="*/ 48 w 52"/>
              <a:gd name="T23" fmla="*/ 30 h 36"/>
              <a:gd name="T24" fmla="*/ 48 w 52"/>
              <a:gd name="T25" fmla="*/ 34 h 36"/>
              <a:gd name="T26" fmla="*/ 50 w 52"/>
              <a:gd name="T27" fmla="*/ 36 h 36"/>
              <a:gd name="T28" fmla="*/ 52 w 52"/>
              <a:gd name="T29" fmla="*/ 34 h 36"/>
              <a:gd name="T30" fmla="*/ 52 w 52"/>
              <a:gd name="T31" fmla="*/ 30 h 36"/>
              <a:gd name="T32" fmla="*/ 52 w 52"/>
              <a:gd name="T33" fmla="*/ 25 h 36"/>
              <a:gd name="T34" fmla="*/ 28 w 52"/>
              <a:gd name="T35" fmla="*/ 0 h 36"/>
              <a:gd name="T36" fmla="*/ 26 w 52"/>
              <a:gd name="T37" fmla="*/ 2 h 36"/>
              <a:gd name="T38" fmla="*/ 24 w 52"/>
              <a:gd name="T3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2" h="36">
                <a:moveTo>
                  <a:pt x="24" y="0"/>
                </a:moveTo>
                <a:cubicBezTo>
                  <a:pt x="10" y="0"/>
                  <a:pt x="0" y="11"/>
                  <a:pt x="0" y="25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6"/>
                  <a:pt x="2" y="36"/>
                </a:cubicBezTo>
                <a:cubicBezTo>
                  <a:pt x="3" y="36"/>
                  <a:pt x="4" y="35"/>
                  <a:pt x="4" y="34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13"/>
                  <a:pt x="13" y="4"/>
                  <a:pt x="24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38" y="4"/>
                  <a:pt x="48" y="13"/>
                  <a:pt x="48" y="25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5"/>
                  <a:pt x="49" y="36"/>
                  <a:pt x="50" y="36"/>
                </a:cubicBezTo>
                <a:cubicBezTo>
                  <a:pt x="51" y="36"/>
                  <a:pt x="52" y="35"/>
                  <a:pt x="52" y="3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11"/>
                  <a:pt x="41" y="0"/>
                  <a:pt x="28" y="0"/>
                </a:cubicBezTo>
                <a:cubicBezTo>
                  <a:pt x="28" y="1"/>
                  <a:pt x="27" y="2"/>
                  <a:pt x="26" y="2"/>
                </a:cubicBezTo>
                <a:cubicBezTo>
                  <a:pt x="25" y="2"/>
                  <a:pt x="24" y="1"/>
                  <a:pt x="24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0" name="Freeform 74">
            <a:extLst>
              <a:ext uri="{FF2B5EF4-FFF2-40B4-BE49-F238E27FC236}">
                <a16:creationId xmlns:a16="http://schemas.microsoft.com/office/drawing/2014/main" id="{D407EBE4-A9D6-4507-9672-5E5D957A09C2}"/>
              </a:ext>
            </a:extLst>
          </p:cNvPr>
          <p:cNvSpPr>
            <a:spLocks/>
          </p:cNvSpPr>
          <p:nvPr/>
        </p:nvSpPr>
        <p:spPr bwMode="auto">
          <a:xfrm>
            <a:off x="10035169" y="1759611"/>
            <a:ext cx="16569" cy="224425"/>
          </a:xfrm>
          <a:custGeom>
            <a:avLst/>
            <a:gdLst>
              <a:gd name="T0" fmla="*/ 2 w 4"/>
              <a:gd name="T1" fmla="*/ 0 h 56"/>
              <a:gd name="T2" fmla="*/ 0 w 4"/>
              <a:gd name="T3" fmla="*/ 2 h 56"/>
              <a:gd name="T4" fmla="*/ 0 w 4"/>
              <a:gd name="T5" fmla="*/ 54 h 56"/>
              <a:gd name="T6" fmla="*/ 0 w 4"/>
              <a:gd name="T7" fmla="*/ 54 h 56"/>
              <a:gd name="T8" fmla="*/ 2 w 4"/>
              <a:gd name="T9" fmla="*/ 56 h 56"/>
              <a:gd name="T10" fmla="*/ 4 w 4"/>
              <a:gd name="T11" fmla="*/ 54 h 56"/>
              <a:gd name="T12" fmla="*/ 4 w 4"/>
              <a:gd name="T13" fmla="*/ 54 h 56"/>
              <a:gd name="T14" fmla="*/ 4 w 4"/>
              <a:gd name="T15" fmla="*/ 2 h 56"/>
              <a:gd name="T16" fmla="*/ 2 w 4"/>
              <a:gd name="T1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6">
                <a:moveTo>
                  <a:pt x="2" y="0"/>
                </a:moveTo>
                <a:cubicBezTo>
                  <a:pt x="1" y="0"/>
                  <a:pt x="0" y="0"/>
                  <a:pt x="0" y="2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1" y="56"/>
                  <a:pt x="2" y="56"/>
                </a:cubicBezTo>
                <a:cubicBezTo>
                  <a:pt x="3" y="56"/>
                  <a:pt x="4" y="55"/>
                  <a:pt x="4" y="54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2"/>
                  <a:pt x="4" y="2"/>
                  <a:pt x="4" y="2"/>
                </a:cubicBezTo>
                <a:cubicBezTo>
                  <a:pt x="4" y="0"/>
                  <a:pt x="3" y="0"/>
                  <a:pt x="2" y="0"/>
                </a:cubicBezTo>
              </a:path>
            </a:pathLst>
          </a:custGeom>
          <a:solidFill>
            <a:srgbClr val="7573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1" name="Freeform 75">
            <a:extLst>
              <a:ext uri="{FF2B5EF4-FFF2-40B4-BE49-F238E27FC236}">
                <a16:creationId xmlns:a16="http://schemas.microsoft.com/office/drawing/2014/main" id="{3AEAF62B-9EF6-4095-81AC-A1813E08FF3F}"/>
              </a:ext>
            </a:extLst>
          </p:cNvPr>
          <p:cNvSpPr>
            <a:spLocks/>
          </p:cNvSpPr>
          <p:nvPr/>
        </p:nvSpPr>
        <p:spPr bwMode="auto">
          <a:xfrm>
            <a:off x="9846894" y="2295820"/>
            <a:ext cx="388601" cy="48199"/>
          </a:xfrm>
          <a:custGeom>
            <a:avLst/>
            <a:gdLst>
              <a:gd name="T0" fmla="*/ 91 w 97"/>
              <a:gd name="T1" fmla="*/ 0 h 12"/>
              <a:gd name="T2" fmla="*/ 6 w 97"/>
              <a:gd name="T3" fmla="*/ 0 h 12"/>
              <a:gd name="T4" fmla="*/ 0 w 97"/>
              <a:gd name="T5" fmla="*/ 6 h 12"/>
              <a:gd name="T6" fmla="*/ 0 w 97"/>
              <a:gd name="T7" fmla="*/ 6 h 12"/>
              <a:gd name="T8" fmla="*/ 6 w 97"/>
              <a:gd name="T9" fmla="*/ 12 h 12"/>
              <a:gd name="T10" fmla="*/ 91 w 97"/>
              <a:gd name="T11" fmla="*/ 12 h 12"/>
              <a:gd name="T12" fmla="*/ 97 w 97"/>
              <a:gd name="T13" fmla="*/ 6 h 12"/>
              <a:gd name="T14" fmla="*/ 97 w 97"/>
              <a:gd name="T15" fmla="*/ 6 h 12"/>
              <a:gd name="T16" fmla="*/ 91 w 97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" h="12">
                <a:moveTo>
                  <a:pt x="91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3" y="12"/>
                  <a:pt x="6" y="12"/>
                </a:cubicBezTo>
                <a:cubicBezTo>
                  <a:pt x="91" y="12"/>
                  <a:pt x="91" y="12"/>
                  <a:pt x="91" y="12"/>
                </a:cubicBezTo>
                <a:cubicBezTo>
                  <a:pt x="94" y="12"/>
                  <a:pt x="97" y="10"/>
                  <a:pt x="97" y="6"/>
                </a:cubicBezTo>
                <a:cubicBezTo>
                  <a:pt x="97" y="6"/>
                  <a:pt x="97" y="6"/>
                  <a:pt x="97" y="6"/>
                </a:cubicBezTo>
                <a:cubicBezTo>
                  <a:pt x="97" y="3"/>
                  <a:pt x="94" y="0"/>
                  <a:pt x="9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2" name="Freeform 76">
            <a:extLst>
              <a:ext uri="{FF2B5EF4-FFF2-40B4-BE49-F238E27FC236}">
                <a16:creationId xmlns:a16="http://schemas.microsoft.com/office/drawing/2014/main" id="{E94F32EC-1B02-4701-8C31-6FEE4F711A2B}"/>
              </a:ext>
            </a:extLst>
          </p:cNvPr>
          <p:cNvSpPr>
            <a:spLocks/>
          </p:cNvSpPr>
          <p:nvPr/>
        </p:nvSpPr>
        <p:spPr bwMode="auto">
          <a:xfrm>
            <a:off x="9846894" y="2464515"/>
            <a:ext cx="388601" cy="48199"/>
          </a:xfrm>
          <a:custGeom>
            <a:avLst/>
            <a:gdLst>
              <a:gd name="T0" fmla="*/ 91 w 97"/>
              <a:gd name="T1" fmla="*/ 0 h 12"/>
              <a:gd name="T2" fmla="*/ 6 w 97"/>
              <a:gd name="T3" fmla="*/ 0 h 12"/>
              <a:gd name="T4" fmla="*/ 0 w 97"/>
              <a:gd name="T5" fmla="*/ 6 h 12"/>
              <a:gd name="T6" fmla="*/ 0 w 97"/>
              <a:gd name="T7" fmla="*/ 6 h 12"/>
              <a:gd name="T8" fmla="*/ 6 w 97"/>
              <a:gd name="T9" fmla="*/ 12 h 12"/>
              <a:gd name="T10" fmla="*/ 91 w 97"/>
              <a:gd name="T11" fmla="*/ 12 h 12"/>
              <a:gd name="T12" fmla="*/ 97 w 97"/>
              <a:gd name="T13" fmla="*/ 6 h 12"/>
              <a:gd name="T14" fmla="*/ 97 w 97"/>
              <a:gd name="T15" fmla="*/ 6 h 12"/>
              <a:gd name="T16" fmla="*/ 91 w 97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7" h="12">
                <a:moveTo>
                  <a:pt x="91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3" y="12"/>
                  <a:pt x="6" y="12"/>
                </a:cubicBezTo>
                <a:cubicBezTo>
                  <a:pt x="91" y="12"/>
                  <a:pt x="91" y="12"/>
                  <a:pt x="91" y="12"/>
                </a:cubicBezTo>
                <a:cubicBezTo>
                  <a:pt x="94" y="12"/>
                  <a:pt x="97" y="10"/>
                  <a:pt x="97" y="6"/>
                </a:cubicBezTo>
                <a:cubicBezTo>
                  <a:pt x="97" y="6"/>
                  <a:pt x="97" y="6"/>
                  <a:pt x="97" y="6"/>
                </a:cubicBezTo>
                <a:cubicBezTo>
                  <a:pt x="97" y="3"/>
                  <a:pt x="94" y="0"/>
                  <a:pt x="9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3" name="Freeform 77">
            <a:extLst>
              <a:ext uri="{FF2B5EF4-FFF2-40B4-BE49-F238E27FC236}">
                <a16:creationId xmlns:a16="http://schemas.microsoft.com/office/drawing/2014/main" id="{0B30EFC4-2F9B-46A9-8607-AC6762434539}"/>
              </a:ext>
            </a:extLst>
          </p:cNvPr>
          <p:cNvSpPr>
            <a:spLocks/>
          </p:cNvSpPr>
          <p:nvPr/>
        </p:nvSpPr>
        <p:spPr bwMode="auto">
          <a:xfrm>
            <a:off x="10006552" y="2643754"/>
            <a:ext cx="228943" cy="48199"/>
          </a:xfrm>
          <a:custGeom>
            <a:avLst/>
            <a:gdLst>
              <a:gd name="T0" fmla="*/ 51 w 57"/>
              <a:gd name="T1" fmla="*/ 0 h 12"/>
              <a:gd name="T2" fmla="*/ 0 w 57"/>
              <a:gd name="T3" fmla="*/ 0 h 12"/>
              <a:gd name="T4" fmla="*/ 11 w 57"/>
              <a:gd name="T5" fmla="*/ 12 h 12"/>
              <a:gd name="T6" fmla="*/ 51 w 57"/>
              <a:gd name="T7" fmla="*/ 12 h 12"/>
              <a:gd name="T8" fmla="*/ 57 w 57"/>
              <a:gd name="T9" fmla="*/ 6 h 12"/>
              <a:gd name="T10" fmla="*/ 57 w 57"/>
              <a:gd name="T11" fmla="*/ 6 h 12"/>
              <a:gd name="T12" fmla="*/ 51 w 57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12">
                <a:moveTo>
                  <a:pt x="51" y="0"/>
                </a:moveTo>
                <a:cubicBezTo>
                  <a:pt x="0" y="0"/>
                  <a:pt x="0" y="0"/>
                  <a:pt x="0" y="0"/>
                </a:cubicBezTo>
                <a:cubicBezTo>
                  <a:pt x="4" y="3"/>
                  <a:pt x="8" y="8"/>
                  <a:pt x="11" y="12"/>
                </a:cubicBezTo>
                <a:cubicBezTo>
                  <a:pt x="51" y="12"/>
                  <a:pt x="51" y="12"/>
                  <a:pt x="51" y="12"/>
                </a:cubicBezTo>
                <a:cubicBezTo>
                  <a:pt x="54" y="12"/>
                  <a:pt x="57" y="9"/>
                  <a:pt x="57" y="6"/>
                </a:cubicBezTo>
                <a:cubicBezTo>
                  <a:pt x="57" y="6"/>
                  <a:pt x="57" y="6"/>
                  <a:pt x="57" y="6"/>
                </a:cubicBezTo>
                <a:cubicBezTo>
                  <a:pt x="57" y="2"/>
                  <a:pt x="54" y="0"/>
                  <a:pt x="51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4" name="Freeform 78">
            <a:extLst>
              <a:ext uri="{FF2B5EF4-FFF2-40B4-BE49-F238E27FC236}">
                <a16:creationId xmlns:a16="http://schemas.microsoft.com/office/drawing/2014/main" id="{080FAFAB-28DE-4E94-9F82-EB1986822BB3}"/>
              </a:ext>
            </a:extLst>
          </p:cNvPr>
          <p:cNvSpPr>
            <a:spLocks/>
          </p:cNvSpPr>
          <p:nvPr/>
        </p:nvSpPr>
        <p:spPr bwMode="auto">
          <a:xfrm>
            <a:off x="9846894" y="2643754"/>
            <a:ext cx="204844" cy="48199"/>
          </a:xfrm>
          <a:custGeom>
            <a:avLst/>
            <a:gdLst>
              <a:gd name="T0" fmla="*/ 40 w 51"/>
              <a:gd name="T1" fmla="*/ 0 h 12"/>
              <a:gd name="T2" fmla="*/ 6 w 51"/>
              <a:gd name="T3" fmla="*/ 0 h 12"/>
              <a:gd name="T4" fmla="*/ 0 w 51"/>
              <a:gd name="T5" fmla="*/ 6 h 12"/>
              <a:gd name="T6" fmla="*/ 0 w 51"/>
              <a:gd name="T7" fmla="*/ 6 h 12"/>
              <a:gd name="T8" fmla="*/ 6 w 51"/>
              <a:gd name="T9" fmla="*/ 12 h 12"/>
              <a:gd name="T10" fmla="*/ 51 w 51"/>
              <a:gd name="T11" fmla="*/ 12 h 12"/>
              <a:gd name="T12" fmla="*/ 40 w 51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12">
                <a:moveTo>
                  <a:pt x="40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51" y="12"/>
                  <a:pt x="51" y="12"/>
                  <a:pt x="51" y="12"/>
                </a:cubicBezTo>
                <a:cubicBezTo>
                  <a:pt x="48" y="8"/>
                  <a:pt x="44" y="3"/>
                  <a:pt x="40" y="0"/>
                </a:cubicBezTo>
              </a:path>
            </a:pathLst>
          </a:custGeom>
          <a:solidFill>
            <a:srgbClr val="EDF7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C865FD6F-20FC-4EBB-8845-E97E002B04CD}"/>
              </a:ext>
            </a:extLst>
          </p:cNvPr>
          <p:cNvSpPr>
            <a:spLocks/>
          </p:cNvSpPr>
          <p:nvPr/>
        </p:nvSpPr>
        <p:spPr bwMode="auto">
          <a:xfrm>
            <a:off x="7308704" y="2535308"/>
            <a:ext cx="2729711" cy="3122366"/>
          </a:xfrm>
          <a:custGeom>
            <a:avLst/>
            <a:gdLst>
              <a:gd name="connsiteX0" fmla="*/ 1388879 w 2729711"/>
              <a:gd name="connsiteY0" fmla="*/ 0 h 3122366"/>
              <a:gd name="connsiteX1" fmla="*/ 2401837 w 2729711"/>
              <a:gd name="connsiteY1" fmla="*/ 1012768 h 3122366"/>
              <a:gd name="connsiteX2" fmla="*/ 2401837 w 2729711"/>
              <a:gd name="connsiteY2" fmla="*/ 2081578 h 3122366"/>
              <a:gd name="connsiteX3" fmla="*/ 2425859 w 2729711"/>
              <a:gd name="connsiteY3" fmla="*/ 2089584 h 3122366"/>
              <a:gd name="connsiteX4" fmla="*/ 2477908 w 2729711"/>
              <a:gd name="connsiteY4" fmla="*/ 2109599 h 3122366"/>
              <a:gd name="connsiteX5" fmla="*/ 2702120 w 2729711"/>
              <a:gd name="connsiteY5" fmla="*/ 2629993 h 3122366"/>
              <a:gd name="connsiteX6" fmla="*/ 2582007 w 2729711"/>
              <a:gd name="connsiteY6" fmla="*/ 2922214 h 3122366"/>
              <a:gd name="connsiteX7" fmla="*/ 2425859 w 2729711"/>
              <a:gd name="connsiteY7" fmla="*/ 3114360 h 3122366"/>
              <a:gd name="connsiteX8" fmla="*/ 2401837 w 2729711"/>
              <a:gd name="connsiteY8" fmla="*/ 3114360 h 3122366"/>
              <a:gd name="connsiteX9" fmla="*/ 2401837 w 2729711"/>
              <a:gd name="connsiteY9" fmla="*/ 3122366 h 3122366"/>
              <a:gd name="connsiteX10" fmla="*/ 2149098 w 2729711"/>
              <a:gd name="connsiteY10" fmla="*/ 3122366 h 3122366"/>
              <a:gd name="connsiteX11" fmla="*/ 2065472 w 2729711"/>
              <a:gd name="connsiteY11" fmla="*/ 3122366 h 3122366"/>
              <a:gd name="connsiteX12" fmla="*/ 2122016 w 2729711"/>
              <a:gd name="connsiteY12" fmla="*/ 3015559 h 3122366"/>
              <a:gd name="connsiteX13" fmla="*/ 2340156 w 2729711"/>
              <a:gd name="connsiteY13" fmla="*/ 1972363 h 3122366"/>
              <a:gd name="connsiteX14" fmla="*/ 1384873 w 2729711"/>
              <a:gd name="connsiteY14" fmla="*/ 332358 h 3122366"/>
              <a:gd name="connsiteX15" fmla="*/ 429590 w 2729711"/>
              <a:gd name="connsiteY15" fmla="*/ 1972363 h 3122366"/>
              <a:gd name="connsiteX16" fmla="*/ 647731 w 2729711"/>
              <a:gd name="connsiteY16" fmla="*/ 3015559 h 3122366"/>
              <a:gd name="connsiteX17" fmla="*/ 704274 w 2729711"/>
              <a:gd name="connsiteY17" fmla="*/ 3122366 h 3122366"/>
              <a:gd name="connsiteX18" fmla="*/ 563618 w 2729711"/>
              <a:gd name="connsiteY18" fmla="*/ 3122366 h 3122366"/>
              <a:gd name="connsiteX19" fmla="*/ 379925 w 2729711"/>
              <a:gd name="connsiteY19" fmla="*/ 3122366 h 3122366"/>
              <a:gd name="connsiteX20" fmla="*/ 379925 w 2729711"/>
              <a:gd name="connsiteY20" fmla="*/ 3114360 h 3122366"/>
              <a:gd name="connsiteX21" fmla="*/ 307857 w 2729711"/>
              <a:gd name="connsiteY21" fmla="*/ 3114360 h 3122366"/>
              <a:gd name="connsiteX22" fmla="*/ 147706 w 2729711"/>
              <a:gd name="connsiteY22" fmla="*/ 2922214 h 3122366"/>
              <a:gd name="connsiteX23" fmla="*/ 27592 w 2729711"/>
              <a:gd name="connsiteY23" fmla="*/ 2629993 h 3122366"/>
              <a:gd name="connsiteX24" fmla="*/ 251804 w 2729711"/>
              <a:gd name="connsiteY24" fmla="*/ 2109599 h 3122366"/>
              <a:gd name="connsiteX25" fmla="*/ 303853 w 2729711"/>
              <a:gd name="connsiteY25" fmla="*/ 2089584 h 3122366"/>
              <a:gd name="connsiteX26" fmla="*/ 379925 w 2729711"/>
              <a:gd name="connsiteY26" fmla="*/ 2069568 h 3122366"/>
              <a:gd name="connsiteX27" fmla="*/ 379925 w 2729711"/>
              <a:gd name="connsiteY27" fmla="*/ 1012768 h 3122366"/>
              <a:gd name="connsiteX28" fmla="*/ 1388879 w 2729711"/>
              <a:gd name="connsiteY28" fmla="*/ 0 h 312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9711" h="3122366">
                <a:moveTo>
                  <a:pt x="1388879" y="0"/>
                </a:moveTo>
                <a:cubicBezTo>
                  <a:pt x="1949409" y="0"/>
                  <a:pt x="2401837" y="456346"/>
                  <a:pt x="2401837" y="1012768"/>
                </a:cubicBezTo>
                <a:cubicBezTo>
                  <a:pt x="2401837" y="1012768"/>
                  <a:pt x="2401837" y="1012768"/>
                  <a:pt x="2401837" y="2081578"/>
                </a:cubicBezTo>
                <a:cubicBezTo>
                  <a:pt x="2409844" y="2081578"/>
                  <a:pt x="2417851" y="2085581"/>
                  <a:pt x="2425859" y="2089584"/>
                </a:cubicBezTo>
                <a:cubicBezTo>
                  <a:pt x="2425859" y="2089584"/>
                  <a:pt x="2425859" y="2089584"/>
                  <a:pt x="2477908" y="2109599"/>
                </a:cubicBezTo>
                <a:cubicBezTo>
                  <a:pt x="2682101" y="2189659"/>
                  <a:pt x="2782196" y="2425838"/>
                  <a:pt x="2702120" y="2629993"/>
                </a:cubicBezTo>
                <a:cubicBezTo>
                  <a:pt x="2702120" y="2629993"/>
                  <a:pt x="2702120" y="2629993"/>
                  <a:pt x="2582007" y="2922214"/>
                </a:cubicBezTo>
                <a:cubicBezTo>
                  <a:pt x="2549977" y="3006278"/>
                  <a:pt x="2493923" y="3070327"/>
                  <a:pt x="2425859" y="3114360"/>
                </a:cubicBezTo>
                <a:cubicBezTo>
                  <a:pt x="2425859" y="3114360"/>
                  <a:pt x="2425859" y="3114360"/>
                  <a:pt x="2401837" y="3114360"/>
                </a:cubicBezTo>
                <a:cubicBezTo>
                  <a:pt x="2401837" y="3114360"/>
                  <a:pt x="2401837" y="3114360"/>
                  <a:pt x="2401837" y="3122366"/>
                </a:cubicBezTo>
                <a:cubicBezTo>
                  <a:pt x="2401837" y="3122366"/>
                  <a:pt x="2401837" y="3122366"/>
                  <a:pt x="2149098" y="3122366"/>
                </a:cubicBezTo>
                <a:lnTo>
                  <a:pt x="2065472" y="3122366"/>
                </a:lnTo>
                <a:lnTo>
                  <a:pt x="2122016" y="3015559"/>
                </a:lnTo>
                <a:cubicBezTo>
                  <a:pt x="2258293" y="2732069"/>
                  <a:pt x="2340156" y="2368629"/>
                  <a:pt x="2340156" y="1972363"/>
                </a:cubicBezTo>
                <a:cubicBezTo>
                  <a:pt x="2340156" y="1066613"/>
                  <a:pt x="1912461" y="332358"/>
                  <a:pt x="1384873" y="332358"/>
                </a:cubicBezTo>
                <a:cubicBezTo>
                  <a:pt x="857285" y="332358"/>
                  <a:pt x="429590" y="1066613"/>
                  <a:pt x="429590" y="1972363"/>
                </a:cubicBezTo>
                <a:cubicBezTo>
                  <a:pt x="429590" y="2368629"/>
                  <a:pt x="511454" y="2732069"/>
                  <a:pt x="647731" y="3015559"/>
                </a:cubicBezTo>
                <a:lnTo>
                  <a:pt x="704274" y="3122366"/>
                </a:lnTo>
                <a:lnTo>
                  <a:pt x="563618" y="3122366"/>
                </a:lnTo>
                <a:cubicBezTo>
                  <a:pt x="504320" y="3122366"/>
                  <a:pt x="443110" y="3122366"/>
                  <a:pt x="379925" y="3122366"/>
                </a:cubicBezTo>
                <a:cubicBezTo>
                  <a:pt x="379925" y="3122366"/>
                  <a:pt x="379925" y="3122366"/>
                  <a:pt x="379925" y="3114360"/>
                </a:cubicBezTo>
                <a:cubicBezTo>
                  <a:pt x="379925" y="3114360"/>
                  <a:pt x="379925" y="3114360"/>
                  <a:pt x="307857" y="3114360"/>
                </a:cubicBezTo>
                <a:cubicBezTo>
                  <a:pt x="235789" y="3070327"/>
                  <a:pt x="179736" y="3006278"/>
                  <a:pt x="147706" y="2922214"/>
                </a:cubicBezTo>
                <a:cubicBezTo>
                  <a:pt x="147706" y="2922214"/>
                  <a:pt x="147706" y="2922214"/>
                  <a:pt x="27592" y="2629993"/>
                </a:cubicBezTo>
                <a:cubicBezTo>
                  <a:pt x="-52484" y="2425838"/>
                  <a:pt x="47611" y="2189659"/>
                  <a:pt x="251804" y="2109599"/>
                </a:cubicBezTo>
                <a:cubicBezTo>
                  <a:pt x="251804" y="2109599"/>
                  <a:pt x="251804" y="2109599"/>
                  <a:pt x="303853" y="2089584"/>
                </a:cubicBezTo>
                <a:cubicBezTo>
                  <a:pt x="327876" y="2081578"/>
                  <a:pt x="351899" y="2073571"/>
                  <a:pt x="379925" y="2069568"/>
                </a:cubicBezTo>
                <a:cubicBezTo>
                  <a:pt x="379925" y="2069568"/>
                  <a:pt x="379925" y="2069568"/>
                  <a:pt x="379925" y="1012768"/>
                </a:cubicBezTo>
                <a:cubicBezTo>
                  <a:pt x="379925" y="456346"/>
                  <a:pt x="832353" y="0"/>
                  <a:pt x="1388879" y="0"/>
                </a:cubicBezTo>
                <a:close/>
              </a:path>
            </a:pathLst>
          </a:custGeom>
          <a:solidFill>
            <a:schemeClr val="accent3">
              <a:lumMod val="75000"/>
              <a:alpha val="4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6" name="Freeform: Shape 465">
            <a:extLst>
              <a:ext uri="{FF2B5EF4-FFF2-40B4-BE49-F238E27FC236}">
                <a16:creationId xmlns:a16="http://schemas.microsoft.com/office/drawing/2014/main" id="{7C29F08C-37B0-48A1-AFE1-798F0FAE94F8}"/>
              </a:ext>
            </a:extLst>
          </p:cNvPr>
          <p:cNvSpPr>
            <a:spLocks/>
          </p:cNvSpPr>
          <p:nvPr/>
        </p:nvSpPr>
        <p:spPr bwMode="auto">
          <a:xfrm flipH="1" flipV="1">
            <a:off x="6404993" y="0"/>
            <a:ext cx="5769036" cy="1625374"/>
          </a:xfrm>
          <a:custGeom>
            <a:avLst/>
            <a:gdLst>
              <a:gd name="connsiteX0" fmla="*/ 2089636 w 5769036"/>
              <a:gd name="connsiteY0" fmla="*/ 229427 h 1625374"/>
              <a:gd name="connsiteX1" fmla="*/ 2082649 w 5769036"/>
              <a:gd name="connsiteY1" fmla="*/ 229349 h 1625374"/>
              <a:gd name="connsiteX2" fmla="*/ 2214685 w 5769036"/>
              <a:gd name="connsiteY2" fmla="*/ 0 h 1625374"/>
              <a:gd name="connsiteX3" fmla="*/ 2217756 w 5769036"/>
              <a:gd name="connsiteY3" fmla="*/ 85624 h 1625374"/>
              <a:gd name="connsiteX4" fmla="*/ 2306803 w 5769036"/>
              <a:gd name="connsiteY4" fmla="*/ 76450 h 1625374"/>
              <a:gd name="connsiteX5" fmla="*/ 2089636 w 5769036"/>
              <a:gd name="connsiteY5" fmla="*/ 229427 h 1625374"/>
              <a:gd name="connsiteX6" fmla="*/ 2020929 w 5769036"/>
              <a:gd name="connsiteY6" fmla="*/ 425505 h 1625374"/>
              <a:gd name="connsiteX7" fmla="*/ 2052904 w 5769036"/>
              <a:gd name="connsiteY7" fmla="*/ 290803 h 1625374"/>
              <a:gd name="connsiteX8" fmla="*/ 2028061 w 5769036"/>
              <a:gd name="connsiteY8" fmla="*/ 400226 h 1625374"/>
              <a:gd name="connsiteX9" fmla="*/ 2004427 w 5769036"/>
              <a:gd name="connsiteY9" fmla="*/ 483994 h 1625374"/>
              <a:gd name="connsiteX10" fmla="*/ 2020929 w 5769036"/>
              <a:gd name="connsiteY10" fmla="*/ 425505 h 1625374"/>
              <a:gd name="connsiteX11" fmla="*/ 2009863 w 5769036"/>
              <a:gd name="connsiteY11" fmla="*/ 472121 h 1625374"/>
              <a:gd name="connsiteX12" fmla="*/ 3879197 w 5769036"/>
              <a:gd name="connsiteY12" fmla="*/ 540762 h 1625374"/>
              <a:gd name="connsiteX13" fmla="*/ 4008889 w 5769036"/>
              <a:gd name="connsiteY13" fmla="*/ 264272 h 1625374"/>
              <a:gd name="connsiteX14" fmla="*/ 4018153 w 5769036"/>
              <a:gd name="connsiteY14" fmla="*/ 359508 h 1625374"/>
              <a:gd name="connsiteX15" fmla="*/ 4116966 w 5769036"/>
              <a:gd name="connsiteY15" fmla="*/ 338003 h 1625374"/>
              <a:gd name="connsiteX16" fmla="*/ 3879197 w 5769036"/>
              <a:gd name="connsiteY16" fmla="*/ 540762 h 1625374"/>
              <a:gd name="connsiteX17" fmla="*/ 1717340 w 5769036"/>
              <a:gd name="connsiteY17" fmla="*/ 657841 h 1625374"/>
              <a:gd name="connsiteX18" fmla="*/ 1720933 w 5769036"/>
              <a:gd name="connsiteY18" fmla="*/ 655357 h 1625374"/>
              <a:gd name="connsiteX19" fmla="*/ 1752815 w 5769036"/>
              <a:gd name="connsiteY19" fmla="*/ 643027 h 1625374"/>
              <a:gd name="connsiteX20" fmla="*/ 1729470 w 5769036"/>
              <a:gd name="connsiteY20" fmla="*/ 636752 h 1625374"/>
              <a:gd name="connsiteX21" fmla="*/ 1727015 w 5769036"/>
              <a:gd name="connsiteY21" fmla="*/ 635474 h 1625374"/>
              <a:gd name="connsiteX22" fmla="*/ 1602687 w 5769036"/>
              <a:gd name="connsiteY22" fmla="*/ 772301 h 1625374"/>
              <a:gd name="connsiteX23" fmla="*/ 1636458 w 5769036"/>
              <a:gd name="connsiteY23" fmla="*/ 769150 h 1625374"/>
              <a:gd name="connsiteX24" fmla="*/ 1635343 w 5769036"/>
              <a:gd name="connsiteY24" fmla="*/ 767033 h 1625374"/>
              <a:gd name="connsiteX25" fmla="*/ 1643032 w 5769036"/>
              <a:gd name="connsiteY25" fmla="*/ 748534 h 1625374"/>
              <a:gd name="connsiteX26" fmla="*/ 1625988 w 5769036"/>
              <a:gd name="connsiteY26" fmla="*/ 761084 h 1625374"/>
              <a:gd name="connsiteX27" fmla="*/ 1725099 w 5769036"/>
              <a:gd name="connsiteY27" fmla="*/ 779203 h 1625374"/>
              <a:gd name="connsiteX28" fmla="*/ 1727098 w 5769036"/>
              <a:gd name="connsiteY28" fmla="*/ 767033 h 1625374"/>
              <a:gd name="connsiteX29" fmla="*/ 1707003 w 5769036"/>
              <a:gd name="connsiteY29" fmla="*/ 773370 h 1625374"/>
              <a:gd name="connsiteX30" fmla="*/ 1708153 w 5769036"/>
              <a:gd name="connsiteY30" fmla="*/ 773497 h 1625374"/>
              <a:gd name="connsiteX31" fmla="*/ 4340549 w 5769036"/>
              <a:gd name="connsiteY31" fmla="*/ 1083974 h 1625374"/>
              <a:gd name="connsiteX32" fmla="*/ 4346472 w 5769036"/>
              <a:gd name="connsiteY32" fmla="*/ 1083973 h 1625374"/>
              <a:gd name="connsiteX33" fmla="*/ 4342410 w 5769036"/>
              <a:gd name="connsiteY33" fmla="*/ 1081381 h 1625374"/>
              <a:gd name="connsiteX34" fmla="*/ 4066357 w 5769036"/>
              <a:gd name="connsiteY34" fmla="*/ 1115221 h 1625374"/>
              <a:gd name="connsiteX35" fmla="*/ 4079131 w 5769036"/>
              <a:gd name="connsiteY35" fmla="*/ 1088186 h 1625374"/>
              <a:gd name="connsiteX36" fmla="*/ 4106302 w 5769036"/>
              <a:gd name="connsiteY36" fmla="*/ 1055678 h 1625374"/>
              <a:gd name="connsiteX37" fmla="*/ 4090269 w 5769036"/>
              <a:gd name="connsiteY37" fmla="*/ 1060429 h 1625374"/>
              <a:gd name="connsiteX38" fmla="*/ 4068519 w 5769036"/>
              <a:gd name="connsiteY38" fmla="*/ 1061884 h 1625374"/>
              <a:gd name="connsiteX39" fmla="*/ 4070113 w 5769036"/>
              <a:gd name="connsiteY39" fmla="*/ 1084085 h 1625374"/>
              <a:gd name="connsiteX40" fmla="*/ 4664045 w 5769036"/>
              <a:gd name="connsiteY40" fmla="*/ 1142626 h 1625374"/>
              <a:gd name="connsiteX41" fmla="*/ 4658100 w 5769036"/>
              <a:gd name="connsiteY41" fmla="*/ 1135595 h 1625374"/>
              <a:gd name="connsiteX42" fmla="*/ 4655784 w 5769036"/>
              <a:gd name="connsiteY42" fmla="*/ 1136505 h 1625374"/>
              <a:gd name="connsiteX43" fmla="*/ 4657533 w 5769036"/>
              <a:gd name="connsiteY43" fmla="*/ 1276569 h 1625374"/>
              <a:gd name="connsiteX44" fmla="*/ 4658811 w 5769036"/>
              <a:gd name="connsiteY44" fmla="*/ 1273630 h 1625374"/>
              <a:gd name="connsiteX45" fmla="*/ 4672840 w 5769036"/>
              <a:gd name="connsiteY45" fmla="*/ 1253358 h 1625374"/>
              <a:gd name="connsiteX46" fmla="*/ 4654341 w 5769036"/>
              <a:gd name="connsiteY46" fmla="*/ 1269238 h 1625374"/>
              <a:gd name="connsiteX47" fmla="*/ 4645606 w 5769036"/>
              <a:gd name="connsiteY47" fmla="*/ 1273563 h 1625374"/>
              <a:gd name="connsiteX48" fmla="*/ 5667655 w 5769036"/>
              <a:gd name="connsiteY48" fmla="*/ 1445993 h 1625374"/>
              <a:gd name="connsiteX49" fmla="*/ 5363496 w 5769036"/>
              <a:gd name="connsiteY49" fmla="*/ 1338410 h 1625374"/>
              <a:gd name="connsiteX50" fmla="*/ 5764592 w 5769036"/>
              <a:gd name="connsiteY50" fmla="*/ 1280054 h 1625374"/>
              <a:gd name="connsiteX51" fmla="*/ 5663552 w 5769036"/>
              <a:gd name="connsiteY51" fmla="*/ 1350696 h 1625374"/>
              <a:gd name="connsiteX52" fmla="*/ 5758468 w 5769036"/>
              <a:gd name="connsiteY52" fmla="*/ 1430552 h 1625374"/>
              <a:gd name="connsiteX53" fmla="*/ 5667655 w 5769036"/>
              <a:gd name="connsiteY53" fmla="*/ 1445993 h 1625374"/>
              <a:gd name="connsiteX54" fmla="*/ 5759180 w 5769036"/>
              <a:gd name="connsiteY54" fmla="*/ 1625374 h 1625374"/>
              <a:gd name="connsiteX55" fmla="*/ 0 w 5769036"/>
              <a:gd name="connsiteY55" fmla="*/ 1625374 h 1625374"/>
              <a:gd name="connsiteX56" fmla="*/ 0 w 5769036"/>
              <a:gd name="connsiteY56" fmla="*/ 778075 h 1625374"/>
              <a:gd name="connsiteX57" fmla="*/ 28328 w 5769036"/>
              <a:gd name="connsiteY57" fmla="*/ 778075 h 1625374"/>
              <a:gd name="connsiteX58" fmla="*/ 831367 w 5769036"/>
              <a:gd name="connsiteY58" fmla="*/ 778075 h 1625374"/>
              <a:gd name="connsiteX59" fmla="*/ 1215783 w 5769036"/>
              <a:gd name="connsiteY59" fmla="*/ 789390 h 1625374"/>
              <a:gd name="connsiteX60" fmla="*/ 1213755 w 5769036"/>
              <a:gd name="connsiteY60" fmla="*/ 788340 h 1625374"/>
              <a:gd name="connsiteX61" fmla="*/ 1152451 w 5769036"/>
              <a:gd name="connsiteY61" fmla="*/ 733293 h 1625374"/>
              <a:gd name="connsiteX62" fmla="*/ 1269431 w 5769036"/>
              <a:gd name="connsiteY62" fmla="*/ 690204 h 1625374"/>
              <a:gd name="connsiteX63" fmla="*/ 1229411 w 5769036"/>
              <a:gd name="connsiteY63" fmla="*/ 570169 h 1625374"/>
              <a:gd name="connsiteX64" fmla="*/ 1460677 w 5769036"/>
              <a:gd name="connsiteY64" fmla="*/ 689050 h 1625374"/>
              <a:gd name="connsiteX65" fmla="*/ 1472409 w 5769036"/>
              <a:gd name="connsiteY65" fmla="*/ 708968 h 1625374"/>
              <a:gd name="connsiteX66" fmla="*/ 1466352 w 5769036"/>
              <a:gd name="connsiteY66" fmla="*/ 634199 h 1625374"/>
              <a:gd name="connsiteX67" fmla="*/ 1564900 w 5769036"/>
              <a:gd name="connsiteY67" fmla="*/ 466632 h 1625374"/>
              <a:gd name="connsiteX68" fmla="*/ 1617151 w 5769036"/>
              <a:gd name="connsiteY68" fmla="*/ 579971 h 1625374"/>
              <a:gd name="connsiteX69" fmla="*/ 1640926 w 5769036"/>
              <a:gd name="connsiteY69" fmla="*/ 563444 h 1625374"/>
              <a:gd name="connsiteX70" fmla="*/ 1622275 w 5769036"/>
              <a:gd name="connsiteY70" fmla="*/ 534387 h 1625374"/>
              <a:gd name="connsiteX71" fmla="*/ 1711322 w 5769036"/>
              <a:gd name="connsiteY71" fmla="*/ 525182 h 1625374"/>
              <a:gd name="connsiteX72" fmla="*/ 1708252 w 5769036"/>
              <a:gd name="connsiteY72" fmla="*/ 436204 h 1625374"/>
              <a:gd name="connsiteX73" fmla="*/ 1803009 w 5769036"/>
              <a:gd name="connsiteY73" fmla="*/ 489514 h 1625374"/>
              <a:gd name="connsiteX74" fmla="*/ 1840930 w 5769036"/>
              <a:gd name="connsiteY74" fmla="*/ 549610 h 1625374"/>
              <a:gd name="connsiteX75" fmla="*/ 1840943 w 5769036"/>
              <a:gd name="connsiteY75" fmla="*/ 549364 h 1625374"/>
              <a:gd name="connsiteX76" fmla="*/ 1951431 w 5769036"/>
              <a:gd name="connsiteY76" fmla="*/ 414965 h 1625374"/>
              <a:gd name="connsiteX77" fmla="*/ 1966723 w 5769036"/>
              <a:gd name="connsiteY77" fmla="*/ 500735 h 1625374"/>
              <a:gd name="connsiteX78" fmla="*/ 2001831 w 5769036"/>
              <a:gd name="connsiteY78" fmla="*/ 489664 h 1625374"/>
              <a:gd name="connsiteX79" fmla="*/ 2004427 w 5769036"/>
              <a:gd name="connsiteY79" fmla="*/ 483994 h 1625374"/>
              <a:gd name="connsiteX80" fmla="*/ 2002925 w 5769036"/>
              <a:gd name="connsiteY80" fmla="*/ 489319 h 1625374"/>
              <a:gd name="connsiteX81" fmla="*/ 2015898 w 5769036"/>
              <a:gd name="connsiteY81" fmla="*/ 485228 h 1625374"/>
              <a:gd name="connsiteX82" fmla="*/ 2058478 w 5769036"/>
              <a:gd name="connsiteY82" fmla="*/ 500735 h 1625374"/>
              <a:gd name="connsiteX83" fmla="*/ 2042664 w 5769036"/>
              <a:gd name="connsiteY83" fmla="*/ 540860 h 1625374"/>
              <a:gd name="connsiteX84" fmla="*/ 2032054 w 5769036"/>
              <a:gd name="connsiteY84" fmla="*/ 556989 h 1625374"/>
              <a:gd name="connsiteX85" fmla="*/ 2045892 w 5769036"/>
              <a:gd name="connsiteY85" fmla="*/ 566434 h 1625374"/>
              <a:gd name="connsiteX86" fmla="*/ 2072496 w 5769036"/>
              <a:gd name="connsiteY86" fmla="*/ 594751 h 1625374"/>
              <a:gd name="connsiteX87" fmla="*/ 2073108 w 5769036"/>
              <a:gd name="connsiteY87" fmla="*/ 595829 h 1625374"/>
              <a:gd name="connsiteX88" fmla="*/ 2075297 w 5769036"/>
              <a:gd name="connsiteY88" fmla="*/ 528586 h 1625374"/>
              <a:gd name="connsiteX89" fmla="*/ 2132375 w 5769036"/>
              <a:gd name="connsiteY89" fmla="*/ 445409 h 1625374"/>
              <a:gd name="connsiteX90" fmla="*/ 2175459 w 5769036"/>
              <a:gd name="connsiteY90" fmla="*/ 522114 h 1625374"/>
              <a:gd name="connsiteX91" fmla="*/ 2261629 w 5769036"/>
              <a:gd name="connsiteY91" fmla="*/ 497568 h 1625374"/>
              <a:gd name="connsiteX92" fmla="*/ 2216999 w 5769036"/>
              <a:gd name="connsiteY92" fmla="*/ 630568 h 1625374"/>
              <a:gd name="connsiteX93" fmla="*/ 2200356 w 5769036"/>
              <a:gd name="connsiteY93" fmla="*/ 644557 h 1625374"/>
              <a:gd name="connsiteX94" fmla="*/ 2234901 w 5769036"/>
              <a:gd name="connsiteY94" fmla="*/ 643560 h 1625374"/>
              <a:gd name="connsiteX95" fmla="*/ 2369627 w 5769036"/>
              <a:gd name="connsiteY95" fmla="*/ 709036 h 1625374"/>
              <a:gd name="connsiteX96" fmla="*/ 2289500 w 5769036"/>
              <a:gd name="connsiteY96" fmla="*/ 745795 h 1625374"/>
              <a:gd name="connsiteX97" fmla="*/ 2320318 w 5769036"/>
              <a:gd name="connsiteY97" fmla="*/ 828502 h 1625374"/>
              <a:gd name="connsiteX98" fmla="*/ 2149664 w 5769036"/>
              <a:gd name="connsiteY98" fmla="*/ 751538 h 1625374"/>
              <a:gd name="connsiteX99" fmla="*/ 2141141 w 5769036"/>
              <a:gd name="connsiteY99" fmla="*/ 736511 h 1625374"/>
              <a:gd name="connsiteX100" fmla="*/ 2145856 w 5769036"/>
              <a:gd name="connsiteY100" fmla="*/ 752831 h 1625374"/>
              <a:gd name="connsiteX101" fmla="*/ 2143322 w 5769036"/>
              <a:gd name="connsiteY101" fmla="*/ 832092 h 1625374"/>
              <a:gd name="connsiteX102" fmla="*/ 2139000 w 5769036"/>
              <a:gd name="connsiteY102" fmla="*/ 841472 h 1625374"/>
              <a:gd name="connsiteX103" fmla="*/ 2752494 w 5769036"/>
              <a:gd name="connsiteY103" fmla="*/ 908026 h 1625374"/>
              <a:gd name="connsiteX104" fmla="*/ 2745065 w 5769036"/>
              <a:gd name="connsiteY104" fmla="*/ 898317 h 1625374"/>
              <a:gd name="connsiteX105" fmla="*/ 2747367 w 5769036"/>
              <a:gd name="connsiteY105" fmla="*/ 871484 h 1625374"/>
              <a:gd name="connsiteX106" fmla="*/ 3002546 w 5769036"/>
              <a:gd name="connsiteY106" fmla="*/ 888733 h 1625374"/>
              <a:gd name="connsiteX107" fmla="*/ 3017972 w 5769036"/>
              <a:gd name="connsiteY107" fmla="*/ 901324 h 1625374"/>
              <a:gd name="connsiteX108" fmla="*/ 2980644 w 5769036"/>
              <a:gd name="connsiteY108" fmla="*/ 837277 h 1625374"/>
              <a:gd name="connsiteX109" fmla="*/ 2991788 w 5769036"/>
              <a:gd name="connsiteY109" fmla="*/ 641748 h 1625374"/>
              <a:gd name="connsiteX110" fmla="*/ 3090268 w 5769036"/>
              <a:gd name="connsiteY110" fmla="*/ 724736 h 1625374"/>
              <a:gd name="connsiteX111" fmla="*/ 3185670 w 5769036"/>
              <a:gd name="connsiteY111" fmla="*/ 647895 h 1625374"/>
              <a:gd name="connsiteX112" fmla="*/ 3178745 w 5769036"/>
              <a:gd name="connsiteY112" fmla="*/ 890326 h 1625374"/>
              <a:gd name="connsiteX113" fmla="*/ 3164801 w 5769036"/>
              <a:gd name="connsiteY113" fmla="*/ 907979 h 1625374"/>
              <a:gd name="connsiteX114" fmla="*/ 3234328 w 5769036"/>
              <a:gd name="connsiteY114" fmla="*/ 875013 h 1625374"/>
              <a:gd name="connsiteX115" fmla="*/ 3441324 w 5769036"/>
              <a:gd name="connsiteY115" fmla="*/ 896563 h 1625374"/>
              <a:gd name="connsiteX116" fmla="*/ 3358396 w 5769036"/>
              <a:gd name="connsiteY116" fmla="*/ 982381 h 1625374"/>
              <a:gd name="connsiteX117" fmla="*/ 3391776 w 5769036"/>
              <a:gd name="connsiteY117" fmla="*/ 1002271 h 1625374"/>
              <a:gd name="connsiteX118" fmla="*/ 3414074 w 5769036"/>
              <a:gd name="connsiteY118" fmla="*/ 1005626 h 1625374"/>
              <a:gd name="connsiteX119" fmla="*/ 3738087 w 5769036"/>
              <a:gd name="connsiteY119" fmla="*/ 1065573 h 1625374"/>
              <a:gd name="connsiteX120" fmla="*/ 3703702 w 5769036"/>
              <a:gd name="connsiteY120" fmla="*/ 1001258 h 1625374"/>
              <a:gd name="connsiteX121" fmla="*/ 3680763 w 5769036"/>
              <a:gd name="connsiteY121" fmla="*/ 896763 h 1625374"/>
              <a:gd name="connsiteX122" fmla="*/ 3852445 w 5769036"/>
              <a:gd name="connsiteY122" fmla="*/ 936603 h 1625374"/>
              <a:gd name="connsiteX123" fmla="*/ 3907629 w 5769036"/>
              <a:gd name="connsiteY123" fmla="*/ 783374 h 1625374"/>
              <a:gd name="connsiteX124" fmla="*/ 3956380 w 5769036"/>
              <a:gd name="connsiteY124" fmla="*/ 827603 h 1625374"/>
              <a:gd name="connsiteX125" fmla="*/ 3985964 w 5769036"/>
              <a:gd name="connsiteY125" fmla="*/ 823086 h 1625374"/>
              <a:gd name="connsiteX126" fmla="*/ 4161732 w 5769036"/>
              <a:gd name="connsiteY126" fmla="*/ 881896 h 1625374"/>
              <a:gd name="connsiteX127" fmla="*/ 4181260 w 5769036"/>
              <a:gd name="connsiteY127" fmla="*/ 899593 h 1625374"/>
              <a:gd name="connsiteX128" fmla="*/ 4181096 w 5769036"/>
              <a:gd name="connsiteY128" fmla="*/ 899371 h 1625374"/>
              <a:gd name="connsiteX129" fmla="*/ 4187140 w 5769036"/>
              <a:gd name="connsiteY129" fmla="*/ 632183 h 1625374"/>
              <a:gd name="connsiteX130" fmla="*/ 4276065 w 5769036"/>
              <a:gd name="connsiteY130" fmla="*/ 727613 h 1625374"/>
              <a:gd name="connsiteX131" fmla="*/ 4383388 w 5769036"/>
              <a:gd name="connsiteY131" fmla="*/ 659888 h 1625374"/>
              <a:gd name="connsiteX132" fmla="*/ 4343142 w 5769036"/>
              <a:gd name="connsiteY132" fmla="*/ 902698 h 1625374"/>
              <a:gd name="connsiteX133" fmla="*/ 4326206 w 5769036"/>
              <a:gd name="connsiteY133" fmla="*/ 919297 h 1625374"/>
              <a:gd name="connsiteX134" fmla="*/ 4346288 w 5769036"/>
              <a:gd name="connsiteY134" fmla="*/ 907543 h 1625374"/>
              <a:gd name="connsiteX135" fmla="*/ 4607363 w 5769036"/>
              <a:gd name="connsiteY135" fmla="*/ 935924 h 1625374"/>
              <a:gd name="connsiteX136" fmla="*/ 4512008 w 5769036"/>
              <a:gd name="connsiteY136" fmla="*/ 1015697 h 1625374"/>
              <a:gd name="connsiteX137" fmla="*/ 4593137 w 5769036"/>
              <a:gd name="connsiteY137" fmla="*/ 1093170 h 1625374"/>
              <a:gd name="connsiteX138" fmla="*/ 4592963 w 5769036"/>
              <a:gd name="connsiteY138" fmla="*/ 1107654 h 1625374"/>
              <a:gd name="connsiteX139" fmla="*/ 4600572 w 5769036"/>
              <a:gd name="connsiteY139" fmla="*/ 1109160 h 1625374"/>
              <a:gd name="connsiteX140" fmla="*/ 4644703 w 5769036"/>
              <a:gd name="connsiteY140" fmla="*/ 1128295 h 1625374"/>
              <a:gd name="connsiteX141" fmla="*/ 4652944 w 5769036"/>
              <a:gd name="connsiteY141" fmla="*/ 1134401 h 1625374"/>
              <a:gd name="connsiteX142" fmla="*/ 4656208 w 5769036"/>
              <a:gd name="connsiteY142" fmla="*/ 1133358 h 1625374"/>
              <a:gd name="connsiteX143" fmla="*/ 4648378 w 5769036"/>
              <a:gd name="connsiteY143" fmla="*/ 1124097 h 1625374"/>
              <a:gd name="connsiteX144" fmla="*/ 4625320 w 5769036"/>
              <a:gd name="connsiteY144" fmla="*/ 914595 h 1625374"/>
              <a:gd name="connsiteX145" fmla="*/ 4714477 w 5769036"/>
              <a:gd name="connsiteY145" fmla="*/ 982251 h 1625374"/>
              <a:gd name="connsiteX146" fmla="*/ 4791336 w 5769036"/>
              <a:gd name="connsiteY146" fmla="*/ 911520 h 1625374"/>
              <a:gd name="connsiteX147" fmla="*/ 4814142 w 5769036"/>
              <a:gd name="connsiteY147" fmla="*/ 1080394 h 1625374"/>
              <a:gd name="connsiteX148" fmla="*/ 4797337 w 5769036"/>
              <a:gd name="connsiteY148" fmla="*/ 1118274 h 1625374"/>
              <a:gd name="connsiteX149" fmla="*/ 4823528 w 5769036"/>
              <a:gd name="connsiteY149" fmla="*/ 1105364 h 1625374"/>
              <a:gd name="connsiteX150" fmla="*/ 5003170 w 5769036"/>
              <a:gd name="connsiteY150" fmla="*/ 1114245 h 1625374"/>
              <a:gd name="connsiteX151" fmla="*/ 4935612 w 5769036"/>
              <a:gd name="connsiteY151" fmla="*/ 1194344 h 1625374"/>
              <a:gd name="connsiteX152" fmla="*/ 5012382 w 5769036"/>
              <a:gd name="connsiteY152" fmla="*/ 1271363 h 1625374"/>
              <a:gd name="connsiteX153" fmla="*/ 4887151 w 5769036"/>
              <a:gd name="connsiteY153" fmla="*/ 1296201 h 1625374"/>
              <a:gd name="connsiteX154" fmla="*/ 4812215 w 5769036"/>
              <a:gd name="connsiteY154" fmla="*/ 1277112 h 1625374"/>
              <a:gd name="connsiteX155" fmla="*/ 4810118 w 5769036"/>
              <a:gd name="connsiteY155" fmla="*/ 1275861 h 1625374"/>
              <a:gd name="connsiteX156" fmla="*/ 4830827 w 5769036"/>
              <a:gd name="connsiteY156" fmla="*/ 1311188 h 1625374"/>
              <a:gd name="connsiteX157" fmla="*/ 4835490 w 5769036"/>
              <a:gd name="connsiteY157" fmla="*/ 1326362 h 1625374"/>
              <a:gd name="connsiteX158" fmla="*/ 5137509 w 5769036"/>
              <a:gd name="connsiteY158" fmla="*/ 1413656 h 1625374"/>
              <a:gd name="connsiteX159" fmla="*/ 5473903 w 5769036"/>
              <a:gd name="connsiteY159" fmla="*/ 1523093 h 162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5769036" h="1625374">
                <a:moveTo>
                  <a:pt x="2089636" y="229427"/>
                </a:moveTo>
                <a:cubicBezTo>
                  <a:pt x="2085144" y="229492"/>
                  <a:pt x="2082649" y="229349"/>
                  <a:pt x="2082649" y="229349"/>
                </a:cubicBezTo>
                <a:cubicBezTo>
                  <a:pt x="2082649" y="229349"/>
                  <a:pt x="2051943" y="82566"/>
                  <a:pt x="2214685" y="0"/>
                </a:cubicBezTo>
                <a:cubicBezTo>
                  <a:pt x="2214685" y="0"/>
                  <a:pt x="2251532" y="0"/>
                  <a:pt x="2217756" y="85624"/>
                </a:cubicBezTo>
                <a:cubicBezTo>
                  <a:pt x="2303732" y="42812"/>
                  <a:pt x="2306803" y="76450"/>
                  <a:pt x="2306803" y="76450"/>
                </a:cubicBezTo>
                <a:cubicBezTo>
                  <a:pt x="2250380" y="218264"/>
                  <a:pt x="2121079" y="228967"/>
                  <a:pt x="2089636" y="229427"/>
                </a:cubicBezTo>
                <a:close/>
                <a:moveTo>
                  <a:pt x="2020929" y="425505"/>
                </a:moveTo>
                <a:lnTo>
                  <a:pt x="2052904" y="290803"/>
                </a:lnTo>
                <a:cubicBezTo>
                  <a:pt x="2045994" y="324599"/>
                  <a:pt x="2037837" y="361323"/>
                  <a:pt x="2028061" y="400226"/>
                </a:cubicBezTo>
                <a:close/>
                <a:moveTo>
                  <a:pt x="2004427" y="483994"/>
                </a:moveTo>
                <a:lnTo>
                  <a:pt x="2020929" y="425505"/>
                </a:lnTo>
                <a:lnTo>
                  <a:pt x="2009863" y="472121"/>
                </a:lnTo>
                <a:close/>
                <a:moveTo>
                  <a:pt x="3879197" y="540762"/>
                </a:moveTo>
                <a:cubicBezTo>
                  <a:pt x="3879197" y="540762"/>
                  <a:pt x="3835966" y="374868"/>
                  <a:pt x="4008889" y="264272"/>
                </a:cubicBezTo>
                <a:cubicBezTo>
                  <a:pt x="4008889" y="264272"/>
                  <a:pt x="4049032" y="258128"/>
                  <a:pt x="4018153" y="359508"/>
                </a:cubicBezTo>
                <a:cubicBezTo>
                  <a:pt x="4110790" y="298065"/>
                  <a:pt x="4116966" y="338003"/>
                  <a:pt x="4116966" y="338003"/>
                </a:cubicBezTo>
                <a:cubicBezTo>
                  <a:pt x="4055208" y="531546"/>
                  <a:pt x="3879197" y="540762"/>
                  <a:pt x="3879197" y="540762"/>
                </a:cubicBezTo>
                <a:close/>
                <a:moveTo>
                  <a:pt x="1717340" y="657841"/>
                </a:moveTo>
                <a:lnTo>
                  <a:pt x="1720933" y="655357"/>
                </a:lnTo>
                <a:lnTo>
                  <a:pt x="1752815" y="643027"/>
                </a:lnTo>
                <a:lnTo>
                  <a:pt x="1729470" y="636752"/>
                </a:lnTo>
                <a:lnTo>
                  <a:pt x="1727015" y="635474"/>
                </a:lnTo>
                <a:close/>
                <a:moveTo>
                  <a:pt x="1602687" y="772301"/>
                </a:moveTo>
                <a:lnTo>
                  <a:pt x="1636458" y="769150"/>
                </a:lnTo>
                <a:lnTo>
                  <a:pt x="1635343" y="767033"/>
                </a:lnTo>
                <a:lnTo>
                  <a:pt x="1643032" y="748534"/>
                </a:lnTo>
                <a:lnTo>
                  <a:pt x="1625988" y="761084"/>
                </a:lnTo>
                <a:close/>
                <a:moveTo>
                  <a:pt x="1725099" y="779203"/>
                </a:moveTo>
                <a:lnTo>
                  <a:pt x="1727098" y="767033"/>
                </a:lnTo>
                <a:lnTo>
                  <a:pt x="1707003" y="773370"/>
                </a:lnTo>
                <a:lnTo>
                  <a:pt x="1708153" y="773497"/>
                </a:lnTo>
                <a:close/>
                <a:moveTo>
                  <a:pt x="4340549" y="1083974"/>
                </a:moveTo>
                <a:lnTo>
                  <a:pt x="4346472" y="1083973"/>
                </a:lnTo>
                <a:lnTo>
                  <a:pt x="4342410" y="1081381"/>
                </a:lnTo>
                <a:close/>
                <a:moveTo>
                  <a:pt x="4066357" y="1115221"/>
                </a:moveTo>
                <a:lnTo>
                  <a:pt x="4079131" y="1088186"/>
                </a:lnTo>
                <a:lnTo>
                  <a:pt x="4106302" y="1055678"/>
                </a:lnTo>
                <a:lnTo>
                  <a:pt x="4090269" y="1060429"/>
                </a:lnTo>
                <a:lnTo>
                  <a:pt x="4068519" y="1061884"/>
                </a:lnTo>
                <a:lnTo>
                  <a:pt x="4070113" y="1084085"/>
                </a:lnTo>
                <a:close/>
                <a:moveTo>
                  <a:pt x="4664045" y="1142626"/>
                </a:moveTo>
                <a:lnTo>
                  <a:pt x="4658100" y="1135595"/>
                </a:lnTo>
                <a:lnTo>
                  <a:pt x="4655784" y="1136505"/>
                </a:lnTo>
                <a:close/>
                <a:moveTo>
                  <a:pt x="4657533" y="1276569"/>
                </a:moveTo>
                <a:lnTo>
                  <a:pt x="4658811" y="1273630"/>
                </a:lnTo>
                <a:lnTo>
                  <a:pt x="4672840" y="1253358"/>
                </a:lnTo>
                <a:lnTo>
                  <a:pt x="4654341" y="1269238"/>
                </a:lnTo>
                <a:lnTo>
                  <a:pt x="4645606" y="1273563"/>
                </a:lnTo>
                <a:close/>
                <a:moveTo>
                  <a:pt x="5667655" y="1445993"/>
                </a:moveTo>
                <a:cubicBezTo>
                  <a:pt x="5468985" y="1460690"/>
                  <a:pt x="5363496" y="1338410"/>
                  <a:pt x="5363496" y="1338410"/>
                </a:cubicBezTo>
                <a:cubicBezTo>
                  <a:pt x="5363496" y="1338410"/>
                  <a:pt x="5513524" y="1190983"/>
                  <a:pt x="5764592" y="1280054"/>
                </a:cubicBezTo>
                <a:cubicBezTo>
                  <a:pt x="5764592" y="1280054"/>
                  <a:pt x="5801333" y="1313839"/>
                  <a:pt x="5663552" y="1350696"/>
                </a:cubicBezTo>
                <a:cubicBezTo>
                  <a:pt x="5798271" y="1396767"/>
                  <a:pt x="5758468" y="1430552"/>
                  <a:pt x="5758468" y="1430552"/>
                </a:cubicBezTo>
                <a:cubicBezTo>
                  <a:pt x="5726319" y="1438999"/>
                  <a:pt x="5696036" y="1443894"/>
                  <a:pt x="5667655" y="1445993"/>
                </a:cubicBezTo>
                <a:close/>
                <a:moveTo>
                  <a:pt x="5759180" y="1625374"/>
                </a:moveTo>
                <a:lnTo>
                  <a:pt x="0" y="1625374"/>
                </a:lnTo>
                <a:lnTo>
                  <a:pt x="0" y="778075"/>
                </a:lnTo>
                <a:lnTo>
                  <a:pt x="28328" y="778075"/>
                </a:lnTo>
                <a:cubicBezTo>
                  <a:pt x="183956" y="778075"/>
                  <a:pt x="432960" y="778075"/>
                  <a:pt x="831367" y="778075"/>
                </a:cubicBezTo>
                <a:lnTo>
                  <a:pt x="1215783" y="789390"/>
                </a:lnTo>
                <a:lnTo>
                  <a:pt x="1213755" y="788340"/>
                </a:lnTo>
                <a:cubicBezTo>
                  <a:pt x="1193048" y="774075"/>
                  <a:pt x="1172461" y="755992"/>
                  <a:pt x="1152451" y="733293"/>
                </a:cubicBezTo>
                <a:cubicBezTo>
                  <a:pt x="1152451" y="733293"/>
                  <a:pt x="1137059" y="684048"/>
                  <a:pt x="1269431" y="690204"/>
                </a:cubicBezTo>
                <a:cubicBezTo>
                  <a:pt x="1183235" y="591714"/>
                  <a:pt x="1229411" y="570169"/>
                  <a:pt x="1229411" y="570169"/>
                </a:cubicBezTo>
                <a:cubicBezTo>
                  <a:pt x="1351009" y="574786"/>
                  <a:pt x="1421043" y="632495"/>
                  <a:pt x="1460677" y="689050"/>
                </a:cubicBezTo>
                <a:lnTo>
                  <a:pt x="1472409" y="708968"/>
                </a:lnTo>
                <a:lnTo>
                  <a:pt x="1466352" y="634199"/>
                </a:lnTo>
                <a:cubicBezTo>
                  <a:pt x="1470674" y="579636"/>
                  <a:pt x="1495744" y="519472"/>
                  <a:pt x="1564900" y="466632"/>
                </a:cubicBezTo>
                <a:cubicBezTo>
                  <a:pt x="1564900" y="466632"/>
                  <a:pt x="1617151" y="457442"/>
                  <a:pt x="1617151" y="579971"/>
                </a:cubicBezTo>
                <a:lnTo>
                  <a:pt x="1640926" y="563444"/>
                </a:lnTo>
                <a:lnTo>
                  <a:pt x="1622275" y="534387"/>
                </a:lnTo>
                <a:cubicBezTo>
                  <a:pt x="1622275" y="534387"/>
                  <a:pt x="1622275" y="497568"/>
                  <a:pt x="1711322" y="525182"/>
                </a:cubicBezTo>
                <a:cubicBezTo>
                  <a:pt x="1671405" y="442340"/>
                  <a:pt x="1708252" y="436204"/>
                  <a:pt x="1708252" y="436204"/>
                </a:cubicBezTo>
                <a:cubicBezTo>
                  <a:pt x="1750473" y="448477"/>
                  <a:pt x="1780987" y="467653"/>
                  <a:pt x="1803009" y="489514"/>
                </a:cubicBezTo>
                <a:lnTo>
                  <a:pt x="1840930" y="549610"/>
                </a:lnTo>
                <a:lnTo>
                  <a:pt x="1840943" y="549364"/>
                </a:lnTo>
                <a:cubicBezTo>
                  <a:pt x="1847442" y="502267"/>
                  <a:pt x="1873439" y="447129"/>
                  <a:pt x="1951431" y="414965"/>
                </a:cubicBezTo>
                <a:cubicBezTo>
                  <a:pt x="1951431" y="414965"/>
                  <a:pt x="1991191" y="418028"/>
                  <a:pt x="1966723" y="500735"/>
                </a:cubicBezTo>
                <a:lnTo>
                  <a:pt x="2001831" y="489664"/>
                </a:lnTo>
                <a:lnTo>
                  <a:pt x="2004427" y="483994"/>
                </a:lnTo>
                <a:lnTo>
                  <a:pt x="2002925" y="489319"/>
                </a:lnTo>
                <a:lnTo>
                  <a:pt x="2015898" y="485228"/>
                </a:lnTo>
                <a:cubicBezTo>
                  <a:pt x="2053317" y="480058"/>
                  <a:pt x="2058478" y="500735"/>
                  <a:pt x="2058478" y="500735"/>
                </a:cubicBezTo>
                <a:cubicBezTo>
                  <a:pt x="2054177" y="515668"/>
                  <a:pt x="2048828" y="528986"/>
                  <a:pt x="2042664" y="540860"/>
                </a:cubicBezTo>
                <a:lnTo>
                  <a:pt x="2032054" y="556989"/>
                </a:lnTo>
                <a:lnTo>
                  <a:pt x="2045892" y="566434"/>
                </a:lnTo>
                <a:cubicBezTo>
                  <a:pt x="2056235" y="575438"/>
                  <a:pt x="2065035" y="585083"/>
                  <a:pt x="2072496" y="594751"/>
                </a:cubicBezTo>
                <a:lnTo>
                  <a:pt x="2073108" y="595829"/>
                </a:lnTo>
                <a:lnTo>
                  <a:pt x="2075297" y="528586"/>
                </a:lnTo>
                <a:cubicBezTo>
                  <a:pt x="2083520" y="500828"/>
                  <a:pt x="2100831" y="472255"/>
                  <a:pt x="2132375" y="445409"/>
                </a:cubicBezTo>
                <a:cubicBezTo>
                  <a:pt x="2132375" y="445409"/>
                  <a:pt x="2169304" y="436204"/>
                  <a:pt x="2175459" y="522114"/>
                </a:cubicBezTo>
                <a:cubicBezTo>
                  <a:pt x="2243164" y="463818"/>
                  <a:pt x="2261629" y="497568"/>
                  <a:pt x="2261629" y="497568"/>
                </a:cubicBezTo>
                <a:cubicBezTo>
                  <a:pt x="2265091" y="559699"/>
                  <a:pt x="2244318" y="601983"/>
                  <a:pt x="2216999" y="630568"/>
                </a:cubicBezTo>
                <a:lnTo>
                  <a:pt x="2200356" y="644557"/>
                </a:lnTo>
                <a:lnTo>
                  <a:pt x="2234901" y="643560"/>
                </a:lnTo>
                <a:cubicBezTo>
                  <a:pt x="2276884" y="646431"/>
                  <a:pt x="2324556" y="663088"/>
                  <a:pt x="2369627" y="709036"/>
                </a:cubicBezTo>
                <a:cubicBezTo>
                  <a:pt x="2369627" y="709036"/>
                  <a:pt x="2381954" y="745795"/>
                  <a:pt x="2289500" y="745795"/>
                </a:cubicBezTo>
                <a:cubicBezTo>
                  <a:pt x="2354218" y="810122"/>
                  <a:pt x="2320318" y="828502"/>
                  <a:pt x="2320318" y="828502"/>
                </a:cubicBezTo>
                <a:cubicBezTo>
                  <a:pt x="2232487" y="830033"/>
                  <a:pt x="2180096" y="790977"/>
                  <a:pt x="2149664" y="751538"/>
                </a:cubicBezTo>
                <a:lnTo>
                  <a:pt x="2141141" y="736511"/>
                </a:lnTo>
                <a:lnTo>
                  <a:pt x="2145856" y="752831"/>
                </a:lnTo>
                <a:cubicBezTo>
                  <a:pt x="2150639" y="776628"/>
                  <a:pt x="2151500" y="803880"/>
                  <a:pt x="2143322" y="832092"/>
                </a:cubicBezTo>
                <a:lnTo>
                  <a:pt x="2139000" y="841472"/>
                </a:lnTo>
                <a:lnTo>
                  <a:pt x="2752494" y="908026"/>
                </a:lnTo>
                <a:lnTo>
                  <a:pt x="2745065" y="898317"/>
                </a:lnTo>
                <a:cubicBezTo>
                  <a:pt x="2738925" y="881450"/>
                  <a:pt x="2747367" y="871484"/>
                  <a:pt x="2747367" y="871484"/>
                </a:cubicBezTo>
                <a:cubicBezTo>
                  <a:pt x="2856345" y="827018"/>
                  <a:pt x="2943068" y="852318"/>
                  <a:pt x="3002546" y="888733"/>
                </a:cubicBezTo>
                <a:lnTo>
                  <a:pt x="3017972" y="901324"/>
                </a:lnTo>
                <a:lnTo>
                  <a:pt x="2980644" y="837277"/>
                </a:lnTo>
                <a:cubicBezTo>
                  <a:pt x="2959907" y="784959"/>
                  <a:pt x="2954858" y="718973"/>
                  <a:pt x="2991788" y="641748"/>
                </a:cubicBezTo>
                <a:cubicBezTo>
                  <a:pt x="2991788" y="641748"/>
                  <a:pt x="3034873" y="611012"/>
                  <a:pt x="3090268" y="724736"/>
                </a:cubicBezTo>
                <a:cubicBezTo>
                  <a:pt x="3142585" y="614086"/>
                  <a:pt x="3185670" y="647895"/>
                  <a:pt x="3185670" y="647895"/>
                </a:cubicBezTo>
                <a:cubicBezTo>
                  <a:pt x="3237987" y="753935"/>
                  <a:pt x="3214906" y="835386"/>
                  <a:pt x="3178745" y="890326"/>
                </a:cubicBezTo>
                <a:lnTo>
                  <a:pt x="3164801" y="907979"/>
                </a:lnTo>
                <a:lnTo>
                  <a:pt x="3234328" y="875013"/>
                </a:lnTo>
                <a:cubicBezTo>
                  <a:pt x="3288857" y="858491"/>
                  <a:pt x="3358396" y="857485"/>
                  <a:pt x="3441324" y="896563"/>
                </a:cubicBezTo>
                <a:cubicBezTo>
                  <a:pt x="3441324" y="896563"/>
                  <a:pt x="3475110" y="936407"/>
                  <a:pt x="3358396" y="982381"/>
                </a:cubicBezTo>
                <a:lnTo>
                  <a:pt x="3391776" y="1002271"/>
                </a:lnTo>
                <a:lnTo>
                  <a:pt x="3414074" y="1005626"/>
                </a:lnTo>
                <a:lnTo>
                  <a:pt x="3738087" y="1065573"/>
                </a:lnTo>
                <a:lnTo>
                  <a:pt x="3703702" y="1001258"/>
                </a:lnTo>
                <a:cubicBezTo>
                  <a:pt x="3692260" y="970505"/>
                  <a:pt x="3684212" y="935837"/>
                  <a:pt x="3680763" y="896763"/>
                </a:cubicBezTo>
                <a:cubicBezTo>
                  <a:pt x="3680763" y="896763"/>
                  <a:pt x="3708355" y="832407"/>
                  <a:pt x="3852445" y="936603"/>
                </a:cubicBezTo>
                <a:cubicBezTo>
                  <a:pt x="3834051" y="771116"/>
                  <a:pt x="3907629" y="783374"/>
                  <a:pt x="3907629" y="783374"/>
                </a:cubicBezTo>
                <a:lnTo>
                  <a:pt x="3956380" y="827603"/>
                </a:lnTo>
                <a:lnTo>
                  <a:pt x="3985964" y="823086"/>
                </a:lnTo>
                <a:cubicBezTo>
                  <a:pt x="4061560" y="821451"/>
                  <a:pt x="4119826" y="849410"/>
                  <a:pt x="4161732" y="881896"/>
                </a:cubicBezTo>
                <a:lnTo>
                  <a:pt x="4181260" y="899593"/>
                </a:lnTo>
                <a:lnTo>
                  <a:pt x="4181096" y="899371"/>
                </a:lnTo>
                <a:cubicBezTo>
                  <a:pt x="4143696" y="836729"/>
                  <a:pt x="4116422" y="741274"/>
                  <a:pt x="4187140" y="632183"/>
                </a:cubicBezTo>
                <a:cubicBezTo>
                  <a:pt x="4187140" y="632183"/>
                  <a:pt x="4233136" y="604477"/>
                  <a:pt x="4276065" y="727613"/>
                </a:cubicBezTo>
                <a:cubicBezTo>
                  <a:pt x="4343525" y="619869"/>
                  <a:pt x="4383388" y="659888"/>
                  <a:pt x="4383388" y="659888"/>
                </a:cubicBezTo>
                <a:cubicBezTo>
                  <a:pt x="4421718" y="772251"/>
                  <a:pt x="4387221" y="851520"/>
                  <a:pt x="4343142" y="902698"/>
                </a:cubicBezTo>
                <a:lnTo>
                  <a:pt x="4326206" y="919297"/>
                </a:lnTo>
                <a:lnTo>
                  <a:pt x="4346288" y="907543"/>
                </a:lnTo>
                <a:cubicBezTo>
                  <a:pt x="4410500" y="881463"/>
                  <a:pt x="4501241" y="871491"/>
                  <a:pt x="4607363" y="935924"/>
                </a:cubicBezTo>
                <a:cubicBezTo>
                  <a:pt x="4607363" y="935924"/>
                  <a:pt x="4638123" y="981947"/>
                  <a:pt x="4512008" y="1015697"/>
                </a:cubicBezTo>
                <a:cubicBezTo>
                  <a:pt x="4568913" y="1049448"/>
                  <a:pt x="4588138" y="1075528"/>
                  <a:pt x="4593137" y="1093170"/>
                </a:cubicBezTo>
                <a:lnTo>
                  <a:pt x="4592963" y="1107654"/>
                </a:lnTo>
                <a:lnTo>
                  <a:pt x="4600572" y="1109160"/>
                </a:lnTo>
                <a:cubicBezTo>
                  <a:pt x="4616656" y="1114335"/>
                  <a:pt x="4631402" y="1120978"/>
                  <a:pt x="4644703" y="1128295"/>
                </a:cubicBezTo>
                <a:lnTo>
                  <a:pt x="4652944" y="1134401"/>
                </a:lnTo>
                <a:lnTo>
                  <a:pt x="4656208" y="1133358"/>
                </a:lnTo>
                <a:lnTo>
                  <a:pt x="4648378" y="1124097"/>
                </a:lnTo>
                <a:cubicBezTo>
                  <a:pt x="4613791" y="1076046"/>
                  <a:pt x="4588428" y="1005315"/>
                  <a:pt x="4625320" y="914595"/>
                </a:cubicBezTo>
                <a:cubicBezTo>
                  <a:pt x="4625320" y="914595"/>
                  <a:pt x="4662213" y="886918"/>
                  <a:pt x="4714477" y="982251"/>
                </a:cubicBezTo>
                <a:cubicBezTo>
                  <a:pt x="4751369" y="883843"/>
                  <a:pt x="4791336" y="911520"/>
                  <a:pt x="4791336" y="911520"/>
                </a:cubicBezTo>
                <a:cubicBezTo>
                  <a:pt x="4828229" y="978407"/>
                  <a:pt x="4828373" y="1035347"/>
                  <a:pt x="4814142" y="1080394"/>
                </a:cubicBezTo>
                <a:lnTo>
                  <a:pt x="4797337" y="1118274"/>
                </a:lnTo>
                <a:lnTo>
                  <a:pt x="4823528" y="1105364"/>
                </a:lnTo>
                <a:cubicBezTo>
                  <a:pt x="4869590" y="1088396"/>
                  <a:pt x="4929471" y="1084208"/>
                  <a:pt x="5003170" y="1114245"/>
                </a:cubicBezTo>
                <a:cubicBezTo>
                  <a:pt x="5003170" y="1114245"/>
                  <a:pt x="5033878" y="1148133"/>
                  <a:pt x="4935612" y="1194344"/>
                </a:cubicBezTo>
                <a:cubicBezTo>
                  <a:pt x="5040019" y="1234394"/>
                  <a:pt x="5012382" y="1271363"/>
                  <a:pt x="5012382" y="1271363"/>
                </a:cubicBezTo>
                <a:cubicBezTo>
                  <a:pt x="4966320" y="1292928"/>
                  <a:pt x="4924289" y="1299089"/>
                  <a:pt x="4887151" y="1296201"/>
                </a:cubicBezTo>
                <a:cubicBezTo>
                  <a:pt x="4859298" y="1294035"/>
                  <a:pt x="4834198" y="1286778"/>
                  <a:pt x="4812215" y="1277112"/>
                </a:cubicBezTo>
                <a:lnTo>
                  <a:pt x="4810118" y="1275861"/>
                </a:lnTo>
                <a:lnTo>
                  <a:pt x="4830827" y="1311188"/>
                </a:lnTo>
                <a:lnTo>
                  <a:pt x="4835490" y="1326362"/>
                </a:lnTo>
                <a:lnTo>
                  <a:pt x="5137509" y="1413656"/>
                </a:lnTo>
                <a:cubicBezTo>
                  <a:pt x="5256646" y="1450454"/>
                  <a:pt x="5368817" y="1487113"/>
                  <a:pt x="5473903" y="1523093"/>
                </a:cubicBezTo>
                <a:close/>
              </a:path>
            </a:pathLst>
          </a:custGeom>
          <a:solidFill>
            <a:srgbClr val="7A82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6" name="Oval 20">
            <a:extLst>
              <a:ext uri="{FF2B5EF4-FFF2-40B4-BE49-F238E27FC236}">
                <a16:creationId xmlns:a16="http://schemas.microsoft.com/office/drawing/2014/main" id="{385850F0-5CB0-4BD7-BD09-C478172B2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689" y="3353177"/>
            <a:ext cx="549766" cy="5482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Oval 21">
            <a:extLst>
              <a:ext uri="{FF2B5EF4-FFF2-40B4-BE49-F238E27FC236}">
                <a16:creationId xmlns:a16="http://schemas.microsoft.com/office/drawing/2014/main" id="{04179FAB-F4D0-4241-8BC4-02AA80E90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9862" y="3353177"/>
            <a:ext cx="548259" cy="54825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8" name="Freeform 22">
            <a:extLst>
              <a:ext uri="{FF2B5EF4-FFF2-40B4-BE49-F238E27FC236}">
                <a16:creationId xmlns:a16="http://schemas.microsoft.com/office/drawing/2014/main" id="{FC7D9530-9D7B-4DC9-967E-4C569C090EFF}"/>
              </a:ext>
            </a:extLst>
          </p:cNvPr>
          <p:cNvSpPr>
            <a:spLocks/>
          </p:cNvSpPr>
          <p:nvPr/>
        </p:nvSpPr>
        <p:spPr bwMode="auto">
          <a:xfrm>
            <a:off x="8333156" y="3220631"/>
            <a:ext cx="753103" cy="335884"/>
          </a:xfrm>
          <a:custGeom>
            <a:avLst/>
            <a:gdLst>
              <a:gd name="T0" fmla="*/ 182 w 188"/>
              <a:gd name="T1" fmla="*/ 29 h 84"/>
              <a:gd name="T2" fmla="*/ 176 w 188"/>
              <a:gd name="T3" fmla="*/ 34 h 84"/>
              <a:gd name="T4" fmla="*/ 132 w 188"/>
              <a:gd name="T5" fmla="*/ 73 h 84"/>
              <a:gd name="T6" fmla="*/ 100 w 188"/>
              <a:gd name="T7" fmla="*/ 33 h 84"/>
              <a:gd name="T8" fmla="*/ 101 w 188"/>
              <a:gd name="T9" fmla="*/ 32 h 84"/>
              <a:gd name="T10" fmla="*/ 114 w 188"/>
              <a:gd name="T11" fmla="*/ 12 h 84"/>
              <a:gd name="T12" fmla="*/ 109 w 188"/>
              <a:gd name="T13" fmla="*/ 1 h 84"/>
              <a:gd name="T14" fmla="*/ 80 w 188"/>
              <a:gd name="T15" fmla="*/ 0 h 84"/>
              <a:gd name="T16" fmla="*/ 74 w 188"/>
              <a:gd name="T17" fmla="*/ 11 h 84"/>
              <a:gd name="T18" fmla="*/ 88 w 188"/>
              <a:gd name="T19" fmla="*/ 31 h 84"/>
              <a:gd name="T20" fmla="*/ 88 w 188"/>
              <a:gd name="T21" fmla="*/ 31 h 84"/>
              <a:gd name="T22" fmla="*/ 88 w 188"/>
              <a:gd name="T23" fmla="*/ 32 h 84"/>
              <a:gd name="T24" fmla="*/ 88 w 188"/>
              <a:gd name="T25" fmla="*/ 32 h 84"/>
              <a:gd name="T26" fmla="*/ 44 w 188"/>
              <a:gd name="T27" fmla="*/ 71 h 84"/>
              <a:gd name="T28" fmla="*/ 12 w 188"/>
              <a:gd name="T29" fmla="*/ 31 h 84"/>
              <a:gd name="T30" fmla="*/ 6 w 188"/>
              <a:gd name="T31" fmla="*/ 26 h 84"/>
              <a:gd name="T32" fmla="*/ 0 w 188"/>
              <a:gd name="T33" fmla="*/ 32 h 84"/>
              <a:gd name="T34" fmla="*/ 44 w 188"/>
              <a:gd name="T35" fmla="*/ 83 h 84"/>
              <a:gd name="T36" fmla="*/ 46 w 188"/>
              <a:gd name="T37" fmla="*/ 83 h 84"/>
              <a:gd name="T38" fmla="*/ 93 w 188"/>
              <a:gd name="T39" fmla="*/ 55 h 84"/>
              <a:gd name="T40" fmla="*/ 132 w 188"/>
              <a:gd name="T41" fmla="*/ 84 h 84"/>
              <a:gd name="T42" fmla="*/ 133 w 188"/>
              <a:gd name="T43" fmla="*/ 84 h 84"/>
              <a:gd name="T44" fmla="*/ 187 w 188"/>
              <a:gd name="T45" fmla="*/ 36 h 84"/>
              <a:gd name="T46" fmla="*/ 182 w 188"/>
              <a:gd name="T47" fmla="*/ 2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84">
                <a:moveTo>
                  <a:pt x="182" y="29"/>
                </a:moveTo>
                <a:cubicBezTo>
                  <a:pt x="179" y="28"/>
                  <a:pt x="176" y="31"/>
                  <a:pt x="176" y="34"/>
                </a:cubicBezTo>
                <a:cubicBezTo>
                  <a:pt x="170" y="60"/>
                  <a:pt x="162" y="73"/>
                  <a:pt x="132" y="73"/>
                </a:cubicBezTo>
                <a:cubicBezTo>
                  <a:pt x="104" y="72"/>
                  <a:pt x="100" y="36"/>
                  <a:pt x="100" y="33"/>
                </a:cubicBezTo>
                <a:cubicBezTo>
                  <a:pt x="100" y="33"/>
                  <a:pt x="100" y="32"/>
                  <a:pt x="101" y="32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8" y="7"/>
                  <a:pt x="114" y="1"/>
                  <a:pt x="109" y="1"/>
                </a:cubicBezTo>
                <a:cubicBezTo>
                  <a:pt x="80" y="0"/>
                  <a:pt x="80" y="0"/>
                  <a:pt x="80" y="0"/>
                </a:cubicBezTo>
                <a:cubicBezTo>
                  <a:pt x="74" y="0"/>
                  <a:pt x="71" y="7"/>
                  <a:pt x="74" y="1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2"/>
                  <a:pt x="88" y="32"/>
                  <a:pt x="88" y="32"/>
                </a:cubicBezTo>
                <a:cubicBezTo>
                  <a:pt x="88" y="32"/>
                  <a:pt x="88" y="32"/>
                  <a:pt x="88" y="32"/>
                </a:cubicBezTo>
                <a:cubicBezTo>
                  <a:pt x="83" y="58"/>
                  <a:pt x="75" y="72"/>
                  <a:pt x="44" y="71"/>
                </a:cubicBezTo>
                <a:cubicBezTo>
                  <a:pt x="16" y="71"/>
                  <a:pt x="12" y="33"/>
                  <a:pt x="12" y="31"/>
                </a:cubicBezTo>
                <a:cubicBezTo>
                  <a:pt x="12" y="28"/>
                  <a:pt x="9" y="26"/>
                  <a:pt x="6" y="26"/>
                </a:cubicBezTo>
                <a:cubicBezTo>
                  <a:pt x="2" y="26"/>
                  <a:pt x="0" y="29"/>
                  <a:pt x="0" y="32"/>
                </a:cubicBezTo>
                <a:cubicBezTo>
                  <a:pt x="2" y="50"/>
                  <a:pt x="13" y="82"/>
                  <a:pt x="44" y="83"/>
                </a:cubicBezTo>
                <a:cubicBezTo>
                  <a:pt x="45" y="83"/>
                  <a:pt x="45" y="83"/>
                  <a:pt x="46" y="83"/>
                </a:cubicBezTo>
                <a:cubicBezTo>
                  <a:pt x="73" y="83"/>
                  <a:pt x="86" y="72"/>
                  <a:pt x="93" y="55"/>
                </a:cubicBezTo>
                <a:cubicBezTo>
                  <a:pt x="99" y="70"/>
                  <a:pt x="111" y="84"/>
                  <a:pt x="132" y="84"/>
                </a:cubicBezTo>
                <a:cubicBezTo>
                  <a:pt x="132" y="84"/>
                  <a:pt x="133" y="84"/>
                  <a:pt x="133" y="84"/>
                </a:cubicBezTo>
                <a:cubicBezTo>
                  <a:pt x="170" y="84"/>
                  <a:pt x="181" y="65"/>
                  <a:pt x="187" y="36"/>
                </a:cubicBezTo>
                <a:cubicBezTo>
                  <a:pt x="188" y="33"/>
                  <a:pt x="186" y="30"/>
                  <a:pt x="182" y="29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Freeform 23">
            <a:extLst>
              <a:ext uri="{FF2B5EF4-FFF2-40B4-BE49-F238E27FC236}">
                <a16:creationId xmlns:a16="http://schemas.microsoft.com/office/drawing/2014/main" id="{98866E05-0562-4650-85ED-8DD41D27E496}"/>
              </a:ext>
            </a:extLst>
          </p:cNvPr>
          <p:cNvSpPr>
            <a:spLocks/>
          </p:cNvSpPr>
          <p:nvPr/>
        </p:nvSpPr>
        <p:spPr bwMode="auto">
          <a:xfrm>
            <a:off x="9242904" y="3223643"/>
            <a:ext cx="251537" cy="125016"/>
          </a:xfrm>
          <a:custGeom>
            <a:avLst/>
            <a:gdLst>
              <a:gd name="T0" fmla="*/ 6 w 63"/>
              <a:gd name="T1" fmla="*/ 31 h 31"/>
              <a:gd name="T2" fmla="*/ 1 w 63"/>
              <a:gd name="T3" fmla="*/ 27 h 31"/>
              <a:gd name="T4" fmla="*/ 4 w 63"/>
              <a:gd name="T5" fmla="*/ 20 h 31"/>
              <a:gd name="T6" fmla="*/ 55 w 63"/>
              <a:gd name="T7" fmla="*/ 1 h 31"/>
              <a:gd name="T8" fmla="*/ 62 w 63"/>
              <a:gd name="T9" fmla="*/ 5 h 31"/>
              <a:gd name="T10" fmla="*/ 59 w 63"/>
              <a:gd name="T11" fmla="*/ 12 h 31"/>
              <a:gd name="T12" fmla="*/ 8 w 63"/>
              <a:gd name="T13" fmla="*/ 31 h 31"/>
              <a:gd name="T14" fmla="*/ 6 w 63"/>
              <a:gd name="T15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" h="31">
                <a:moveTo>
                  <a:pt x="6" y="31"/>
                </a:moveTo>
                <a:cubicBezTo>
                  <a:pt x="4" y="31"/>
                  <a:pt x="2" y="30"/>
                  <a:pt x="1" y="27"/>
                </a:cubicBezTo>
                <a:cubicBezTo>
                  <a:pt x="0" y="24"/>
                  <a:pt x="1" y="21"/>
                  <a:pt x="4" y="20"/>
                </a:cubicBezTo>
                <a:cubicBezTo>
                  <a:pt x="55" y="1"/>
                  <a:pt x="55" y="1"/>
                  <a:pt x="55" y="1"/>
                </a:cubicBezTo>
                <a:cubicBezTo>
                  <a:pt x="58" y="0"/>
                  <a:pt x="61" y="2"/>
                  <a:pt x="62" y="5"/>
                </a:cubicBezTo>
                <a:cubicBezTo>
                  <a:pt x="63" y="8"/>
                  <a:pt x="62" y="11"/>
                  <a:pt x="59" y="12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1"/>
                  <a:pt x="7" y="31"/>
                  <a:pt x="6" y="31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0" name="Freeform 24">
            <a:extLst>
              <a:ext uri="{FF2B5EF4-FFF2-40B4-BE49-F238E27FC236}">
                <a16:creationId xmlns:a16="http://schemas.microsoft.com/office/drawing/2014/main" id="{9D91E2EB-C168-4A42-9954-D39485A70137}"/>
              </a:ext>
            </a:extLst>
          </p:cNvPr>
          <p:cNvSpPr>
            <a:spLocks/>
          </p:cNvSpPr>
          <p:nvPr/>
        </p:nvSpPr>
        <p:spPr bwMode="auto">
          <a:xfrm>
            <a:off x="9242904" y="3440537"/>
            <a:ext cx="247018" cy="48199"/>
          </a:xfrm>
          <a:custGeom>
            <a:avLst/>
            <a:gdLst>
              <a:gd name="T0" fmla="*/ 56 w 62"/>
              <a:gd name="T1" fmla="*/ 12 h 12"/>
              <a:gd name="T2" fmla="*/ 56 w 62"/>
              <a:gd name="T3" fmla="*/ 12 h 12"/>
              <a:gd name="T4" fmla="*/ 6 w 62"/>
              <a:gd name="T5" fmla="*/ 11 h 12"/>
              <a:gd name="T6" fmla="*/ 0 w 62"/>
              <a:gd name="T7" fmla="*/ 6 h 12"/>
              <a:gd name="T8" fmla="*/ 6 w 62"/>
              <a:gd name="T9" fmla="*/ 0 h 12"/>
              <a:gd name="T10" fmla="*/ 6 w 62"/>
              <a:gd name="T11" fmla="*/ 0 h 12"/>
              <a:gd name="T12" fmla="*/ 56 w 62"/>
              <a:gd name="T13" fmla="*/ 0 h 12"/>
              <a:gd name="T14" fmla="*/ 62 w 62"/>
              <a:gd name="T15" fmla="*/ 6 h 12"/>
              <a:gd name="T16" fmla="*/ 56 w 62"/>
              <a:gd name="T17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12">
                <a:moveTo>
                  <a:pt x="56" y="12"/>
                </a:moveTo>
                <a:cubicBezTo>
                  <a:pt x="56" y="12"/>
                  <a:pt x="56" y="12"/>
                  <a:pt x="56" y="12"/>
                </a:cubicBezTo>
                <a:cubicBezTo>
                  <a:pt x="6" y="11"/>
                  <a:pt x="6" y="11"/>
                  <a:pt x="6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9" y="0"/>
                  <a:pt x="62" y="3"/>
                  <a:pt x="62" y="6"/>
                </a:cubicBezTo>
                <a:cubicBezTo>
                  <a:pt x="62" y="9"/>
                  <a:pt x="59" y="12"/>
                  <a:pt x="56" y="1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1" name="Freeform 25">
            <a:extLst>
              <a:ext uri="{FF2B5EF4-FFF2-40B4-BE49-F238E27FC236}">
                <a16:creationId xmlns:a16="http://schemas.microsoft.com/office/drawing/2014/main" id="{D0B68156-0692-461A-8C82-3A82A58DD450}"/>
              </a:ext>
            </a:extLst>
          </p:cNvPr>
          <p:cNvSpPr>
            <a:spLocks/>
          </p:cNvSpPr>
          <p:nvPr/>
        </p:nvSpPr>
        <p:spPr bwMode="auto">
          <a:xfrm>
            <a:off x="9250436" y="3576095"/>
            <a:ext cx="231956" cy="96397"/>
          </a:xfrm>
          <a:custGeom>
            <a:avLst/>
            <a:gdLst>
              <a:gd name="T0" fmla="*/ 51 w 58"/>
              <a:gd name="T1" fmla="*/ 24 h 24"/>
              <a:gd name="T2" fmla="*/ 50 w 58"/>
              <a:gd name="T3" fmla="*/ 24 h 24"/>
              <a:gd name="T4" fmla="*/ 5 w 58"/>
              <a:gd name="T5" fmla="*/ 12 h 24"/>
              <a:gd name="T6" fmla="*/ 1 w 58"/>
              <a:gd name="T7" fmla="*/ 5 h 24"/>
              <a:gd name="T8" fmla="*/ 8 w 58"/>
              <a:gd name="T9" fmla="*/ 1 h 24"/>
              <a:gd name="T10" fmla="*/ 53 w 58"/>
              <a:gd name="T11" fmla="*/ 13 h 24"/>
              <a:gd name="T12" fmla="*/ 57 w 58"/>
              <a:gd name="T13" fmla="*/ 20 h 24"/>
              <a:gd name="T14" fmla="*/ 51 w 58"/>
              <a:gd name="T1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24">
                <a:moveTo>
                  <a:pt x="51" y="24"/>
                </a:moveTo>
                <a:cubicBezTo>
                  <a:pt x="51" y="24"/>
                  <a:pt x="50" y="24"/>
                  <a:pt x="50" y="24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1"/>
                  <a:pt x="0" y="8"/>
                  <a:pt x="1" y="5"/>
                </a:cubicBezTo>
                <a:cubicBezTo>
                  <a:pt x="2" y="2"/>
                  <a:pt x="5" y="0"/>
                  <a:pt x="8" y="1"/>
                </a:cubicBezTo>
                <a:cubicBezTo>
                  <a:pt x="53" y="13"/>
                  <a:pt x="53" y="13"/>
                  <a:pt x="53" y="13"/>
                </a:cubicBezTo>
                <a:cubicBezTo>
                  <a:pt x="56" y="14"/>
                  <a:pt x="58" y="17"/>
                  <a:pt x="57" y="20"/>
                </a:cubicBezTo>
                <a:cubicBezTo>
                  <a:pt x="56" y="23"/>
                  <a:pt x="54" y="24"/>
                  <a:pt x="51" y="24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2" name="Freeform 26">
            <a:extLst>
              <a:ext uri="{FF2B5EF4-FFF2-40B4-BE49-F238E27FC236}">
                <a16:creationId xmlns:a16="http://schemas.microsoft.com/office/drawing/2014/main" id="{590437AE-3C3D-4770-9E45-81E16385BC5C}"/>
              </a:ext>
            </a:extLst>
          </p:cNvPr>
          <p:cNvSpPr>
            <a:spLocks/>
          </p:cNvSpPr>
          <p:nvPr/>
        </p:nvSpPr>
        <p:spPr bwMode="auto">
          <a:xfrm>
            <a:off x="7900875" y="3235693"/>
            <a:ext cx="260574" cy="108447"/>
          </a:xfrm>
          <a:custGeom>
            <a:avLst/>
            <a:gdLst>
              <a:gd name="T0" fmla="*/ 58 w 65"/>
              <a:gd name="T1" fmla="*/ 27 h 27"/>
              <a:gd name="T2" fmla="*/ 57 w 65"/>
              <a:gd name="T3" fmla="*/ 27 h 27"/>
              <a:gd name="T4" fmla="*/ 5 w 65"/>
              <a:gd name="T5" fmla="*/ 12 h 27"/>
              <a:gd name="T6" fmla="*/ 1 w 65"/>
              <a:gd name="T7" fmla="*/ 5 h 27"/>
              <a:gd name="T8" fmla="*/ 8 w 65"/>
              <a:gd name="T9" fmla="*/ 1 h 27"/>
              <a:gd name="T10" fmla="*/ 60 w 65"/>
              <a:gd name="T11" fmla="*/ 15 h 27"/>
              <a:gd name="T12" fmla="*/ 64 w 65"/>
              <a:gd name="T13" fmla="*/ 22 h 27"/>
              <a:gd name="T14" fmla="*/ 58 w 65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27">
                <a:moveTo>
                  <a:pt x="58" y="27"/>
                </a:moveTo>
                <a:cubicBezTo>
                  <a:pt x="58" y="27"/>
                  <a:pt x="57" y="27"/>
                  <a:pt x="57" y="27"/>
                </a:cubicBezTo>
                <a:cubicBezTo>
                  <a:pt x="5" y="12"/>
                  <a:pt x="5" y="12"/>
                  <a:pt x="5" y="12"/>
                </a:cubicBezTo>
                <a:cubicBezTo>
                  <a:pt x="2" y="11"/>
                  <a:pt x="0" y="8"/>
                  <a:pt x="1" y="5"/>
                </a:cubicBezTo>
                <a:cubicBezTo>
                  <a:pt x="2" y="2"/>
                  <a:pt x="5" y="0"/>
                  <a:pt x="8" y="1"/>
                </a:cubicBezTo>
                <a:cubicBezTo>
                  <a:pt x="60" y="15"/>
                  <a:pt x="60" y="15"/>
                  <a:pt x="60" y="15"/>
                </a:cubicBezTo>
                <a:cubicBezTo>
                  <a:pt x="63" y="16"/>
                  <a:pt x="65" y="19"/>
                  <a:pt x="64" y="22"/>
                </a:cubicBezTo>
                <a:cubicBezTo>
                  <a:pt x="63" y="25"/>
                  <a:pt x="61" y="27"/>
                  <a:pt x="58" y="27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3" name="Freeform 27">
            <a:extLst>
              <a:ext uri="{FF2B5EF4-FFF2-40B4-BE49-F238E27FC236}">
                <a16:creationId xmlns:a16="http://schemas.microsoft.com/office/drawing/2014/main" id="{3E72AFDD-5DFB-4111-9C41-83947142B4F7}"/>
              </a:ext>
            </a:extLst>
          </p:cNvPr>
          <p:cNvSpPr>
            <a:spLocks/>
          </p:cNvSpPr>
          <p:nvPr/>
        </p:nvSpPr>
        <p:spPr bwMode="auto">
          <a:xfrm>
            <a:off x="7920455" y="3433006"/>
            <a:ext cx="253043" cy="63261"/>
          </a:xfrm>
          <a:custGeom>
            <a:avLst/>
            <a:gdLst>
              <a:gd name="T0" fmla="*/ 7 w 63"/>
              <a:gd name="T1" fmla="*/ 16 h 16"/>
              <a:gd name="T2" fmla="*/ 1 w 63"/>
              <a:gd name="T3" fmla="*/ 11 h 16"/>
              <a:gd name="T4" fmla="*/ 6 w 63"/>
              <a:gd name="T5" fmla="*/ 5 h 16"/>
              <a:gd name="T6" fmla="*/ 56 w 63"/>
              <a:gd name="T7" fmla="*/ 0 h 16"/>
              <a:gd name="T8" fmla="*/ 62 w 63"/>
              <a:gd name="T9" fmla="*/ 6 h 16"/>
              <a:gd name="T10" fmla="*/ 57 w 63"/>
              <a:gd name="T11" fmla="*/ 12 h 16"/>
              <a:gd name="T12" fmla="*/ 7 w 63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6">
                <a:moveTo>
                  <a:pt x="7" y="16"/>
                </a:moveTo>
                <a:cubicBezTo>
                  <a:pt x="4" y="16"/>
                  <a:pt x="1" y="14"/>
                  <a:pt x="1" y="11"/>
                </a:cubicBezTo>
                <a:cubicBezTo>
                  <a:pt x="0" y="8"/>
                  <a:pt x="3" y="5"/>
                  <a:pt x="6" y="5"/>
                </a:cubicBezTo>
                <a:cubicBezTo>
                  <a:pt x="56" y="0"/>
                  <a:pt x="56" y="0"/>
                  <a:pt x="56" y="0"/>
                </a:cubicBezTo>
                <a:cubicBezTo>
                  <a:pt x="59" y="0"/>
                  <a:pt x="62" y="2"/>
                  <a:pt x="62" y="6"/>
                </a:cubicBezTo>
                <a:cubicBezTo>
                  <a:pt x="63" y="9"/>
                  <a:pt x="60" y="12"/>
                  <a:pt x="57" y="12"/>
                </a:cubicBezTo>
                <a:cubicBezTo>
                  <a:pt x="7" y="16"/>
                  <a:pt x="7" y="16"/>
                  <a:pt x="7" y="16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4" name="Freeform 28">
            <a:extLst>
              <a:ext uri="{FF2B5EF4-FFF2-40B4-BE49-F238E27FC236}">
                <a16:creationId xmlns:a16="http://schemas.microsoft.com/office/drawing/2014/main" id="{5F27E728-A5C7-4920-847A-72E8EEA9BAF0}"/>
              </a:ext>
            </a:extLst>
          </p:cNvPr>
          <p:cNvSpPr>
            <a:spLocks/>
          </p:cNvSpPr>
          <p:nvPr/>
        </p:nvSpPr>
        <p:spPr bwMode="auto">
          <a:xfrm>
            <a:off x="7944555" y="3573083"/>
            <a:ext cx="228943" cy="111459"/>
          </a:xfrm>
          <a:custGeom>
            <a:avLst/>
            <a:gdLst>
              <a:gd name="T0" fmla="*/ 7 w 57"/>
              <a:gd name="T1" fmla="*/ 28 h 28"/>
              <a:gd name="T2" fmla="*/ 2 w 57"/>
              <a:gd name="T3" fmla="*/ 24 h 28"/>
              <a:gd name="T4" fmla="*/ 5 w 57"/>
              <a:gd name="T5" fmla="*/ 16 h 28"/>
              <a:gd name="T6" fmla="*/ 49 w 57"/>
              <a:gd name="T7" fmla="*/ 1 h 28"/>
              <a:gd name="T8" fmla="*/ 56 w 57"/>
              <a:gd name="T9" fmla="*/ 4 h 28"/>
              <a:gd name="T10" fmla="*/ 53 w 57"/>
              <a:gd name="T11" fmla="*/ 12 h 28"/>
              <a:gd name="T12" fmla="*/ 9 w 57"/>
              <a:gd name="T13" fmla="*/ 27 h 28"/>
              <a:gd name="T14" fmla="*/ 7 w 57"/>
              <a:gd name="T1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28">
                <a:moveTo>
                  <a:pt x="7" y="28"/>
                </a:moveTo>
                <a:cubicBezTo>
                  <a:pt x="5" y="28"/>
                  <a:pt x="2" y="26"/>
                  <a:pt x="2" y="24"/>
                </a:cubicBezTo>
                <a:cubicBezTo>
                  <a:pt x="0" y="21"/>
                  <a:pt x="2" y="17"/>
                  <a:pt x="5" y="16"/>
                </a:cubicBezTo>
                <a:cubicBezTo>
                  <a:pt x="49" y="1"/>
                  <a:pt x="49" y="1"/>
                  <a:pt x="49" y="1"/>
                </a:cubicBezTo>
                <a:cubicBezTo>
                  <a:pt x="52" y="0"/>
                  <a:pt x="55" y="1"/>
                  <a:pt x="56" y="4"/>
                </a:cubicBezTo>
                <a:cubicBezTo>
                  <a:pt x="57" y="7"/>
                  <a:pt x="56" y="11"/>
                  <a:pt x="53" y="12"/>
                </a:cubicBezTo>
                <a:cubicBezTo>
                  <a:pt x="9" y="27"/>
                  <a:pt x="9" y="27"/>
                  <a:pt x="9" y="27"/>
                </a:cubicBezTo>
                <a:cubicBezTo>
                  <a:pt x="8" y="27"/>
                  <a:pt x="8" y="28"/>
                  <a:pt x="7" y="28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5" name="Freeform 29">
            <a:extLst>
              <a:ext uri="{FF2B5EF4-FFF2-40B4-BE49-F238E27FC236}">
                <a16:creationId xmlns:a16="http://schemas.microsoft.com/office/drawing/2014/main" id="{CC10A796-7EFB-42B5-9B7C-E1C937055E81}"/>
              </a:ext>
            </a:extLst>
          </p:cNvPr>
          <p:cNvSpPr>
            <a:spLocks/>
          </p:cNvSpPr>
          <p:nvPr/>
        </p:nvSpPr>
        <p:spPr bwMode="auto">
          <a:xfrm>
            <a:off x="8092163" y="3003737"/>
            <a:ext cx="388601" cy="209363"/>
          </a:xfrm>
          <a:custGeom>
            <a:avLst/>
            <a:gdLst>
              <a:gd name="T0" fmla="*/ 87 w 97"/>
              <a:gd name="T1" fmla="*/ 52 h 52"/>
              <a:gd name="T2" fmla="*/ 84 w 97"/>
              <a:gd name="T3" fmla="*/ 50 h 52"/>
              <a:gd name="T4" fmla="*/ 13 w 97"/>
              <a:gd name="T5" fmla="*/ 35 h 52"/>
              <a:gd name="T6" fmla="*/ 2 w 97"/>
              <a:gd name="T7" fmla="*/ 32 h 52"/>
              <a:gd name="T8" fmla="*/ 6 w 97"/>
              <a:gd name="T9" fmla="*/ 22 h 52"/>
              <a:gd name="T10" fmla="*/ 94 w 97"/>
              <a:gd name="T11" fmla="*/ 38 h 52"/>
              <a:gd name="T12" fmla="*/ 94 w 97"/>
              <a:gd name="T13" fmla="*/ 49 h 52"/>
              <a:gd name="T14" fmla="*/ 87 w 97"/>
              <a:gd name="T15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52">
                <a:moveTo>
                  <a:pt x="87" y="52"/>
                </a:moveTo>
                <a:cubicBezTo>
                  <a:pt x="86" y="51"/>
                  <a:pt x="85" y="51"/>
                  <a:pt x="84" y="50"/>
                </a:cubicBezTo>
                <a:cubicBezTo>
                  <a:pt x="47" y="18"/>
                  <a:pt x="13" y="35"/>
                  <a:pt x="13" y="35"/>
                </a:cubicBezTo>
                <a:cubicBezTo>
                  <a:pt x="9" y="37"/>
                  <a:pt x="4" y="36"/>
                  <a:pt x="2" y="32"/>
                </a:cubicBezTo>
                <a:cubicBezTo>
                  <a:pt x="0" y="28"/>
                  <a:pt x="2" y="24"/>
                  <a:pt x="6" y="22"/>
                </a:cubicBezTo>
                <a:cubicBezTo>
                  <a:pt x="7" y="21"/>
                  <a:pt x="49" y="0"/>
                  <a:pt x="94" y="38"/>
                </a:cubicBezTo>
                <a:cubicBezTo>
                  <a:pt x="97" y="41"/>
                  <a:pt x="97" y="46"/>
                  <a:pt x="94" y="49"/>
                </a:cubicBezTo>
                <a:cubicBezTo>
                  <a:pt x="93" y="51"/>
                  <a:pt x="90" y="52"/>
                  <a:pt x="87" y="5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6" name="Freeform 30">
            <a:extLst>
              <a:ext uri="{FF2B5EF4-FFF2-40B4-BE49-F238E27FC236}">
                <a16:creationId xmlns:a16="http://schemas.microsoft.com/office/drawing/2014/main" id="{4129922B-4759-46F1-B1FF-0BF4C58393DF}"/>
              </a:ext>
            </a:extLst>
          </p:cNvPr>
          <p:cNvSpPr>
            <a:spLocks/>
          </p:cNvSpPr>
          <p:nvPr/>
        </p:nvSpPr>
        <p:spPr bwMode="auto">
          <a:xfrm>
            <a:off x="8958232" y="3027836"/>
            <a:ext cx="388601" cy="195807"/>
          </a:xfrm>
          <a:custGeom>
            <a:avLst/>
            <a:gdLst>
              <a:gd name="T0" fmla="*/ 89 w 97"/>
              <a:gd name="T1" fmla="*/ 36 h 49"/>
              <a:gd name="T2" fmla="*/ 85 w 97"/>
              <a:gd name="T3" fmla="*/ 36 h 49"/>
              <a:gd name="T4" fmla="*/ 13 w 97"/>
              <a:gd name="T5" fmla="*/ 45 h 49"/>
              <a:gd name="T6" fmla="*/ 3 w 97"/>
              <a:gd name="T7" fmla="*/ 46 h 49"/>
              <a:gd name="T8" fmla="*/ 2 w 97"/>
              <a:gd name="T9" fmla="*/ 35 h 49"/>
              <a:gd name="T10" fmla="*/ 91 w 97"/>
              <a:gd name="T11" fmla="*/ 22 h 49"/>
              <a:gd name="T12" fmla="*/ 95 w 97"/>
              <a:gd name="T13" fmla="*/ 32 h 49"/>
              <a:gd name="T14" fmla="*/ 89 w 97"/>
              <a:gd name="T15" fmla="*/ 36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49">
                <a:moveTo>
                  <a:pt x="89" y="36"/>
                </a:moveTo>
                <a:cubicBezTo>
                  <a:pt x="88" y="36"/>
                  <a:pt x="87" y="36"/>
                  <a:pt x="85" y="36"/>
                </a:cubicBezTo>
                <a:cubicBezTo>
                  <a:pt x="40" y="18"/>
                  <a:pt x="14" y="45"/>
                  <a:pt x="13" y="45"/>
                </a:cubicBezTo>
                <a:cubicBezTo>
                  <a:pt x="11" y="48"/>
                  <a:pt x="6" y="49"/>
                  <a:pt x="3" y="46"/>
                </a:cubicBezTo>
                <a:cubicBezTo>
                  <a:pt x="0" y="43"/>
                  <a:pt x="0" y="38"/>
                  <a:pt x="2" y="35"/>
                </a:cubicBezTo>
                <a:cubicBezTo>
                  <a:pt x="4" y="34"/>
                  <a:pt x="36" y="0"/>
                  <a:pt x="91" y="22"/>
                </a:cubicBezTo>
                <a:cubicBezTo>
                  <a:pt x="95" y="23"/>
                  <a:pt x="97" y="28"/>
                  <a:pt x="95" y="32"/>
                </a:cubicBezTo>
                <a:cubicBezTo>
                  <a:pt x="94" y="34"/>
                  <a:pt x="92" y="36"/>
                  <a:pt x="89" y="36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5" name="Freeform 39">
            <a:extLst>
              <a:ext uri="{FF2B5EF4-FFF2-40B4-BE49-F238E27FC236}">
                <a16:creationId xmlns:a16="http://schemas.microsoft.com/office/drawing/2014/main" id="{F9FC6BC9-BEB0-423B-8F60-9BE98B8D6D04}"/>
              </a:ext>
            </a:extLst>
          </p:cNvPr>
          <p:cNvSpPr>
            <a:spLocks/>
          </p:cNvSpPr>
          <p:nvPr/>
        </p:nvSpPr>
        <p:spPr bwMode="auto">
          <a:xfrm>
            <a:off x="9702298" y="3636344"/>
            <a:ext cx="521147" cy="813351"/>
          </a:xfrm>
          <a:custGeom>
            <a:avLst/>
            <a:gdLst>
              <a:gd name="T0" fmla="*/ 0 w 130"/>
              <a:gd name="T1" fmla="*/ 203 h 203"/>
              <a:gd name="T2" fmla="*/ 15 w 130"/>
              <a:gd name="T3" fmla="*/ 203 h 203"/>
              <a:gd name="T4" fmla="*/ 130 w 130"/>
              <a:gd name="T5" fmla="*/ 89 h 203"/>
              <a:gd name="T6" fmla="*/ 130 w 130"/>
              <a:gd name="T7" fmla="*/ 0 h 203"/>
              <a:gd name="T8" fmla="*/ 0 w 130"/>
              <a:gd name="T9" fmla="*/ 0 h 203"/>
              <a:gd name="T10" fmla="*/ 0 w 130"/>
              <a:gd name="T11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" h="203">
                <a:moveTo>
                  <a:pt x="0" y="203"/>
                </a:moveTo>
                <a:cubicBezTo>
                  <a:pt x="15" y="203"/>
                  <a:pt x="15" y="203"/>
                  <a:pt x="15" y="203"/>
                </a:cubicBezTo>
                <a:cubicBezTo>
                  <a:pt x="78" y="203"/>
                  <a:pt x="130" y="152"/>
                  <a:pt x="130" y="89"/>
                </a:cubicBezTo>
                <a:cubicBezTo>
                  <a:pt x="130" y="0"/>
                  <a:pt x="130" y="0"/>
                  <a:pt x="130" y="0"/>
                </a:cubicBezTo>
                <a:cubicBezTo>
                  <a:pt x="0" y="0"/>
                  <a:pt x="0" y="0"/>
                  <a:pt x="0" y="0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6" name="Oval 40">
            <a:extLst>
              <a:ext uri="{FF2B5EF4-FFF2-40B4-BE49-F238E27FC236}">
                <a16:creationId xmlns:a16="http://schemas.microsoft.com/office/drawing/2014/main" id="{B68D0DFF-5EA9-475F-BE94-C43E74BAC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375" y="3512835"/>
            <a:ext cx="296723" cy="29521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7" name="Freeform 41">
            <a:extLst>
              <a:ext uri="{FF2B5EF4-FFF2-40B4-BE49-F238E27FC236}">
                <a16:creationId xmlns:a16="http://schemas.microsoft.com/office/drawing/2014/main" id="{210C9DEF-C97D-4F8D-B071-C287C018A081}"/>
              </a:ext>
            </a:extLst>
          </p:cNvPr>
          <p:cNvSpPr>
            <a:spLocks/>
          </p:cNvSpPr>
          <p:nvPr/>
        </p:nvSpPr>
        <p:spPr bwMode="auto">
          <a:xfrm>
            <a:off x="9699285" y="3344140"/>
            <a:ext cx="596458" cy="299735"/>
          </a:xfrm>
          <a:custGeom>
            <a:avLst/>
            <a:gdLst>
              <a:gd name="T0" fmla="*/ 89 w 149"/>
              <a:gd name="T1" fmla="*/ 0 h 75"/>
              <a:gd name="T2" fmla="*/ 59 w 149"/>
              <a:gd name="T3" fmla="*/ 0 h 75"/>
              <a:gd name="T4" fmla="*/ 0 w 149"/>
              <a:gd name="T5" fmla="*/ 60 h 75"/>
              <a:gd name="T6" fmla="*/ 15 w 149"/>
              <a:gd name="T7" fmla="*/ 75 h 75"/>
              <a:gd name="T8" fmla="*/ 134 w 149"/>
              <a:gd name="T9" fmla="*/ 75 h 75"/>
              <a:gd name="T10" fmla="*/ 149 w 149"/>
              <a:gd name="T11" fmla="*/ 60 h 75"/>
              <a:gd name="T12" fmla="*/ 89 w 149"/>
              <a:gd name="T1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75">
                <a:moveTo>
                  <a:pt x="89" y="0"/>
                </a:moveTo>
                <a:cubicBezTo>
                  <a:pt x="59" y="0"/>
                  <a:pt x="59" y="0"/>
                  <a:pt x="59" y="0"/>
                </a:cubicBezTo>
                <a:cubicBezTo>
                  <a:pt x="26" y="0"/>
                  <a:pt x="0" y="27"/>
                  <a:pt x="0" y="60"/>
                </a:cubicBezTo>
                <a:cubicBezTo>
                  <a:pt x="0" y="68"/>
                  <a:pt x="6" y="75"/>
                  <a:pt x="15" y="75"/>
                </a:cubicBezTo>
                <a:cubicBezTo>
                  <a:pt x="134" y="75"/>
                  <a:pt x="134" y="75"/>
                  <a:pt x="134" y="75"/>
                </a:cubicBezTo>
                <a:cubicBezTo>
                  <a:pt x="142" y="75"/>
                  <a:pt x="149" y="68"/>
                  <a:pt x="149" y="60"/>
                </a:cubicBezTo>
                <a:cubicBezTo>
                  <a:pt x="149" y="27"/>
                  <a:pt x="122" y="0"/>
                  <a:pt x="89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8" name="Freeform 42">
            <a:extLst>
              <a:ext uri="{FF2B5EF4-FFF2-40B4-BE49-F238E27FC236}">
                <a16:creationId xmlns:a16="http://schemas.microsoft.com/office/drawing/2014/main" id="{746F7D9B-167A-4F33-B9C8-7EC9E80A6E18}"/>
              </a:ext>
            </a:extLst>
          </p:cNvPr>
          <p:cNvSpPr>
            <a:spLocks/>
          </p:cNvSpPr>
          <p:nvPr/>
        </p:nvSpPr>
        <p:spPr bwMode="auto">
          <a:xfrm>
            <a:off x="9870993" y="3493255"/>
            <a:ext cx="31631" cy="167189"/>
          </a:xfrm>
          <a:custGeom>
            <a:avLst/>
            <a:gdLst>
              <a:gd name="T0" fmla="*/ 4 w 8"/>
              <a:gd name="T1" fmla="*/ 42 h 42"/>
              <a:gd name="T2" fmla="*/ 0 w 8"/>
              <a:gd name="T3" fmla="*/ 38 h 42"/>
              <a:gd name="T4" fmla="*/ 0 w 8"/>
              <a:gd name="T5" fmla="*/ 4 h 42"/>
              <a:gd name="T6" fmla="*/ 4 w 8"/>
              <a:gd name="T7" fmla="*/ 0 h 42"/>
              <a:gd name="T8" fmla="*/ 8 w 8"/>
              <a:gd name="T9" fmla="*/ 4 h 42"/>
              <a:gd name="T10" fmla="*/ 8 w 8"/>
              <a:gd name="T11" fmla="*/ 38 h 42"/>
              <a:gd name="T12" fmla="*/ 4 w 8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2">
                <a:moveTo>
                  <a:pt x="4" y="42"/>
                </a:moveTo>
                <a:cubicBezTo>
                  <a:pt x="2" y="42"/>
                  <a:pt x="0" y="40"/>
                  <a:pt x="0" y="3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40"/>
                  <a:pt x="6" y="42"/>
                  <a:pt x="4" y="4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9" name="Freeform 43">
            <a:extLst>
              <a:ext uri="{FF2B5EF4-FFF2-40B4-BE49-F238E27FC236}">
                <a16:creationId xmlns:a16="http://schemas.microsoft.com/office/drawing/2014/main" id="{E4E14AE1-44F1-46DE-90A6-6B060586F918}"/>
              </a:ext>
            </a:extLst>
          </p:cNvPr>
          <p:cNvSpPr>
            <a:spLocks/>
          </p:cNvSpPr>
          <p:nvPr/>
        </p:nvSpPr>
        <p:spPr bwMode="auto">
          <a:xfrm>
            <a:off x="9999020" y="3493255"/>
            <a:ext cx="31631" cy="167189"/>
          </a:xfrm>
          <a:custGeom>
            <a:avLst/>
            <a:gdLst>
              <a:gd name="T0" fmla="*/ 4 w 8"/>
              <a:gd name="T1" fmla="*/ 42 h 42"/>
              <a:gd name="T2" fmla="*/ 0 w 8"/>
              <a:gd name="T3" fmla="*/ 38 h 42"/>
              <a:gd name="T4" fmla="*/ 0 w 8"/>
              <a:gd name="T5" fmla="*/ 4 h 42"/>
              <a:gd name="T6" fmla="*/ 4 w 8"/>
              <a:gd name="T7" fmla="*/ 0 h 42"/>
              <a:gd name="T8" fmla="*/ 8 w 8"/>
              <a:gd name="T9" fmla="*/ 4 h 42"/>
              <a:gd name="T10" fmla="*/ 8 w 8"/>
              <a:gd name="T11" fmla="*/ 38 h 42"/>
              <a:gd name="T12" fmla="*/ 4 w 8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2">
                <a:moveTo>
                  <a:pt x="4" y="42"/>
                </a:moveTo>
                <a:cubicBezTo>
                  <a:pt x="2" y="42"/>
                  <a:pt x="0" y="40"/>
                  <a:pt x="0" y="3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40"/>
                  <a:pt x="6" y="42"/>
                  <a:pt x="4" y="4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0" name="Freeform 44">
            <a:extLst>
              <a:ext uri="{FF2B5EF4-FFF2-40B4-BE49-F238E27FC236}">
                <a16:creationId xmlns:a16="http://schemas.microsoft.com/office/drawing/2014/main" id="{FEC5ADF9-4F10-4596-8125-0A77FE4AB32B}"/>
              </a:ext>
            </a:extLst>
          </p:cNvPr>
          <p:cNvSpPr>
            <a:spLocks/>
          </p:cNvSpPr>
          <p:nvPr/>
        </p:nvSpPr>
        <p:spPr bwMode="auto">
          <a:xfrm>
            <a:off x="10119517" y="3493255"/>
            <a:ext cx="27112" cy="167189"/>
          </a:xfrm>
          <a:custGeom>
            <a:avLst/>
            <a:gdLst>
              <a:gd name="T0" fmla="*/ 3 w 7"/>
              <a:gd name="T1" fmla="*/ 42 h 42"/>
              <a:gd name="T2" fmla="*/ 0 w 7"/>
              <a:gd name="T3" fmla="*/ 38 h 42"/>
              <a:gd name="T4" fmla="*/ 0 w 7"/>
              <a:gd name="T5" fmla="*/ 4 h 42"/>
              <a:gd name="T6" fmla="*/ 3 w 7"/>
              <a:gd name="T7" fmla="*/ 0 h 42"/>
              <a:gd name="T8" fmla="*/ 7 w 7"/>
              <a:gd name="T9" fmla="*/ 4 h 42"/>
              <a:gd name="T10" fmla="*/ 7 w 7"/>
              <a:gd name="T11" fmla="*/ 38 h 42"/>
              <a:gd name="T12" fmla="*/ 3 w 7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2">
                <a:moveTo>
                  <a:pt x="3" y="42"/>
                </a:moveTo>
                <a:cubicBezTo>
                  <a:pt x="1" y="42"/>
                  <a:pt x="0" y="40"/>
                  <a:pt x="0" y="3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ubicBezTo>
                  <a:pt x="6" y="0"/>
                  <a:pt x="7" y="2"/>
                  <a:pt x="7" y="4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40"/>
                  <a:pt x="6" y="42"/>
                  <a:pt x="3" y="4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4" name="Freeform 58">
            <a:extLst>
              <a:ext uri="{FF2B5EF4-FFF2-40B4-BE49-F238E27FC236}">
                <a16:creationId xmlns:a16="http://schemas.microsoft.com/office/drawing/2014/main" id="{8EC9D223-08A2-433D-BADC-99875A6D46C8}"/>
              </a:ext>
            </a:extLst>
          </p:cNvPr>
          <p:cNvSpPr>
            <a:spLocks/>
          </p:cNvSpPr>
          <p:nvPr/>
        </p:nvSpPr>
        <p:spPr bwMode="auto">
          <a:xfrm>
            <a:off x="10672295" y="3292929"/>
            <a:ext cx="468431" cy="399145"/>
          </a:xfrm>
          <a:custGeom>
            <a:avLst/>
            <a:gdLst>
              <a:gd name="T0" fmla="*/ 99 w 117"/>
              <a:gd name="T1" fmla="*/ 0 h 100"/>
              <a:gd name="T2" fmla="*/ 73 w 117"/>
              <a:gd name="T3" fmla="*/ 38 h 100"/>
              <a:gd name="T4" fmla="*/ 36 w 117"/>
              <a:gd name="T5" fmla="*/ 13 h 100"/>
              <a:gd name="T6" fmla="*/ 44 w 117"/>
              <a:gd name="T7" fmla="*/ 57 h 100"/>
              <a:gd name="T8" fmla="*/ 0 w 117"/>
              <a:gd name="T9" fmla="*/ 66 h 100"/>
              <a:gd name="T10" fmla="*/ 81 w 117"/>
              <a:gd name="T11" fmla="*/ 82 h 100"/>
              <a:gd name="T12" fmla="*/ 82 w 117"/>
              <a:gd name="T13" fmla="*/ 82 h 100"/>
              <a:gd name="T14" fmla="*/ 82 w 117"/>
              <a:gd name="T15" fmla="*/ 82 h 100"/>
              <a:gd name="T16" fmla="*/ 82 w 117"/>
              <a:gd name="T17" fmla="*/ 82 h 100"/>
              <a:gd name="T18" fmla="*/ 99 w 117"/>
              <a:gd name="T1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100">
                <a:moveTo>
                  <a:pt x="99" y="0"/>
                </a:moveTo>
                <a:cubicBezTo>
                  <a:pt x="85" y="9"/>
                  <a:pt x="76" y="23"/>
                  <a:pt x="73" y="38"/>
                </a:cubicBezTo>
                <a:cubicBezTo>
                  <a:pt x="65" y="25"/>
                  <a:pt x="52" y="16"/>
                  <a:pt x="36" y="13"/>
                </a:cubicBezTo>
                <a:cubicBezTo>
                  <a:pt x="33" y="29"/>
                  <a:pt x="36" y="45"/>
                  <a:pt x="44" y="57"/>
                </a:cubicBezTo>
                <a:cubicBezTo>
                  <a:pt x="29" y="54"/>
                  <a:pt x="13" y="57"/>
                  <a:pt x="0" y="66"/>
                </a:cubicBezTo>
                <a:cubicBezTo>
                  <a:pt x="18" y="93"/>
                  <a:pt x="54" y="100"/>
                  <a:pt x="81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109" y="64"/>
                  <a:pt x="117" y="27"/>
                  <a:pt x="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Freeform 19">
            <a:extLst>
              <a:ext uri="{FF2B5EF4-FFF2-40B4-BE49-F238E27FC236}">
                <a16:creationId xmlns:a16="http://schemas.microsoft.com/office/drawing/2014/main" id="{CDBC31C3-363C-4AC8-AA13-B5FE16C9E7FA}"/>
              </a:ext>
            </a:extLst>
          </p:cNvPr>
          <p:cNvSpPr>
            <a:spLocks/>
          </p:cNvSpPr>
          <p:nvPr/>
        </p:nvSpPr>
        <p:spPr bwMode="auto">
          <a:xfrm>
            <a:off x="7961123" y="4293050"/>
            <a:ext cx="1473070" cy="1364623"/>
          </a:xfrm>
          <a:custGeom>
            <a:avLst/>
            <a:gdLst>
              <a:gd name="T0" fmla="*/ 349 w 368"/>
              <a:gd name="T1" fmla="*/ 341 h 341"/>
              <a:gd name="T2" fmla="*/ 19 w 368"/>
              <a:gd name="T3" fmla="*/ 341 h 341"/>
              <a:gd name="T4" fmla="*/ 0 w 368"/>
              <a:gd name="T5" fmla="*/ 322 h 341"/>
              <a:gd name="T6" fmla="*/ 0 w 368"/>
              <a:gd name="T7" fmla="*/ 184 h 341"/>
              <a:gd name="T8" fmla="*/ 184 w 368"/>
              <a:gd name="T9" fmla="*/ 0 h 341"/>
              <a:gd name="T10" fmla="*/ 368 w 368"/>
              <a:gd name="T11" fmla="*/ 184 h 341"/>
              <a:gd name="T12" fmla="*/ 368 w 368"/>
              <a:gd name="T13" fmla="*/ 322 h 341"/>
              <a:gd name="T14" fmla="*/ 349 w 368"/>
              <a:gd name="T15" fmla="*/ 341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8" h="341">
                <a:moveTo>
                  <a:pt x="349" y="341"/>
                </a:moveTo>
                <a:cubicBezTo>
                  <a:pt x="19" y="341"/>
                  <a:pt x="19" y="341"/>
                  <a:pt x="19" y="341"/>
                </a:cubicBezTo>
                <a:cubicBezTo>
                  <a:pt x="9" y="341"/>
                  <a:pt x="0" y="332"/>
                  <a:pt x="0" y="322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83"/>
                  <a:pt x="83" y="0"/>
                  <a:pt x="184" y="0"/>
                </a:cubicBezTo>
                <a:cubicBezTo>
                  <a:pt x="286" y="0"/>
                  <a:pt x="368" y="83"/>
                  <a:pt x="368" y="184"/>
                </a:cubicBezTo>
                <a:cubicBezTo>
                  <a:pt x="368" y="322"/>
                  <a:pt x="368" y="322"/>
                  <a:pt x="368" y="322"/>
                </a:cubicBezTo>
                <a:cubicBezTo>
                  <a:pt x="368" y="332"/>
                  <a:pt x="360" y="341"/>
                  <a:pt x="349" y="341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Freeform: Shape 454">
            <a:extLst>
              <a:ext uri="{FF2B5EF4-FFF2-40B4-BE49-F238E27FC236}">
                <a16:creationId xmlns:a16="http://schemas.microsoft.com/office/drawing/2014/main" id="{1166E209-8683-4F1F-8BEB-7048788F85E1}"/>
              </a:ext>
            </a:extLst>
          </p:cNvPr>
          <p:cNvSpPr>
            <a:spLocks/>
          </p:cNvSpPr>
          <p:nvPr/>
        </p:nvSpPr>
        <p:spPr bwMode="auto">
          <a:xfrm>
            <a:off x="7961123" y="4293050"/>
            <a:ext cx="1473070" cy="1328707"/>
          </a:xfrm>
          <a:custGeom>
            <a:avLst/>
            <a:gdLst>
              <a:gd name="connsiteX0" fmla="*/ 736535 w 1473070"/>
              <a:gd name="connsiteY0" fmla="*/ 0 h 1328707"/>
              <a:gd name="connsiteX1" fmla="*/ 1473070 w 1473070"/>
              <a:gd name="connsiteY1" fmla="*/ 736336 h 1328707"/>
              <a:gd name="connsiteX2" fmla="*/ 1473070 w 1473070"/>
              <a:gd name="connsiteY2" fmla="*/ 1288588 h 1328707"/>
              <a:gd name="connsiteX3" fmla="*/ 1467378 w 1473070"/>
              <a:gd name="connsiteY3" fmla="*/ 1317352 h 1328707"/>
              <a:gd name="connsiteX4" fmla="*/ 1459972 w 1473070"/>
              <a:gd name="connsiteY4" fmla="*/ 1328707 h 1328707"/>
              <a:gd name="connsiteX5" fmla="*/ 1460617 w 1473070"/>
              <a:gd name="connsiteY5" fmla="*/ 1308790 h 1328707"/>
              <a:gd name="connsiteX6" fmla="*/ 736536 w 1473070"/>
              <a:gd name="connsiteY6" fmla="*/ 179707 h 1328707"/>
              <a:gd name="connsiteX7" fmla="*/ 12455 w 1473070"/>
              <a:gd name="connsiteY7" fmla="*/ 1308790 h 1328707"/>
              <a:gd name="connsiteX8" fmla="*/ 13051 w 1473070"/>
              <a:gd name="connsiteY8" fmla="*/ 1327188 h 1328707"/>
              <a:gd name="connsiteX9" fmla="*/ 6255 w 1473070"/>
              <a:gd name="connsiteY9" fmla="*/ 1317352 h 1328707"/>
              <a:gd name="connsiteX10" fmla="*/ 0 w 1473070"/>
              <a:gd name="connsiteY10" fmla="*/ 1288588 h 1328707"/>
              <a:gd name="connsiteX11" fmla="*/ 0 w 1473070"/>
              <a:gd name="connsiteY11" fmla="*/ 736336 h 1328707"/>
              <a:gd name="connsiteX12" fmla="*/ 736535 w 1473070"/>
              <a:gd name="connsiteY12" fmla="*/ 0 h 132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3070" h="1328707">
                <a:moveTo>
                  <a:pt x="736535" y="0"/>
                </a:moveTo>
                <a:cubicBezTo>
                  <a:pt x="1144832" y="0"/>
                  <a:pt x="1473070" y="332152"/>
                  <a:pt x="1473070" y="736336"/>
                </a:cubicBezTo>
                <a:cubicBezTo>
                  <a:pt x="1473070" y="1288588"/>
                  <a:pt x="1473070" y="1288588"/>
                  <a:pt x="1473070" y="1288588"/>
                </a:cubicBezTo>
                <a:cubicBezTo>
                  <a:pt x="1473070" y="1298593"/>
                  <a:pt x="1471069" y="1308347"/>
                  <a:pt x="1467378" y="1317352"/>
                </a:cubicBezTo>
                <a:lnTo>
                  <a:pt x="1459972" y="1328707"/>
                </a:lnTo>
                <a:lnTo>
                  <a:pt x="1460617" y="1308790"/>
                </a:lnTo>
                <a:cubicBezTo>
                  <a:pt x="1460617" y="685215"/>
                  <a:pt x="1136435" y="179707"/>
                  <a:pt x="736536" y="179707"/>
                </a:cubicBezTo>
                <a:cubicBezTo>
                  <a:pt x="336637" y="179707"/>
                  <a:pt x="12455" y="685215"/>
                  <a:pt x="12455" y="1308790"/>
                </a:cubicBezTo>
                <a:lnTo>
                  <a:pt x="13051" y="1327188"/>
                </a:lnTo>
                <a:lnTo>
                  <a:pt x="6255" y="1317352"/>
                </a:lnTo>
                <a:cubicBezTo>
                  <a:pt x="2252" y="1308347"/>
                  <a:pt x="0" y="1298593"/>
                  <a:pt x="0" y="1288588"/>
                </a:cubicBezTo>
                <a:cubicBezTo>
                  <a:pt x="0" y="736336"/>
                  <a:pt x="0" y="736336"/>
                  <a:pt x="0" y="736336"/>
                </a:cubicBezTo>
                <a:cubicBezTo>
                  <a:pt x="0" y="332152"/>
                  <a:pt x="332242" y="0"/>
                  <a:pt x="73653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7" name="Freeform 31">
            <a:extLst>
              <a:ext uri="{FF2B5EF4-FFF2-40B4-BE49-F238E27FC236}">
                <a16:creationId xmlns:a16="http://schemas.microsoft.com/office/drawing/2014/main" id="{DA4C327B-046B-4B60-9B17-4B94ED5144A5}"/>
              </a:ext>
            </a:extLst>
          </p:cNvPr>
          <p:cNvSpPr>
            <a:spLocks/>
          </p:cNvSpPr>
          <p:nvPr/>
        </p:nvSpPr>
        <p:spPr bwMode="auto">
          <a:xfrm>
            <a:off x="7551435" y="5365468"/>
            <a:ext cx="564828" cy="284673"/>
          </a:xfrm>
          <a:custGeom>
            <a:avLst/>
            <a:gdLst>
              <a:gd name="T0" fmla="*/ 97 w 141"/>
              <a:gd name="T1" fmla="*/ 0 h 71"/>
              <a:gd name="T2" fmla="*/ 45 w 141"/>
              <a:gd name="T3" fmla="*/ 0 h 71"/>
              <a:gd name="T4" fmla="*/ 0 w 141"/>
              <a:gd name="T5" fmla="*/ 45 h 71"/>
              <a:gd name="T6" fmla="*/ 0 w 141"/>
              <a:gd name="T7" fmla="*/ 71 h 71"/>
              <a:gd name="T8" fmla="*/ 141 w 141"/>
              <a:gd name="T9" fmla="*/ 71 h 71"/>
              <a:gd name="T10" fmla="*/ 141 w 141"/>
              <a:gd name="T11" fmla="*/ 45 h 71"/>
              <a:gd name="T12" fmla="*/ 97 w 141"/>
              <a:gd name="T1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" h="71">
                <a:moveTo>
                  <a:pt x="97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71"/>
                  <a:pt x="0" y="71"/>
                  <a:pt x="0" y="71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45"/>
                  <a:pt x="141" y="45"/>
                  <a:pt x="141" y="45"/>
                </a:cubicBezTo>
                <a:cubicBezTo>
                  <a:pt x="141" y="20"/>
                  <a:pt x="121" y="0"/>
                  <a:pt x="97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8" name="Freeform 32">
            <a:extLst>
              <a:ext uri="{FF2B5EF4-FFF2-40B4-BE49-F238E27FC236}">
                <a16:creationId xmlns:a16="http://schemas.microsoft.com/office/drawing/2014/main" id="{7281793D-58BF-4B68-90BF-ED2BCB0C035D}"/>
              </a:ext>
            </a:extLst>
          </p:cNvPr>
          <p:cNvSpPr>
            <a:spLocks/>
          </p:cNvSpPr>
          <p:nvPr/>
        </p:nvSpPr>
        <p:spPr bwMode="auto">
          <a:xfrm>
            <a:off x="7715611" y="5505546"/>
            <a:ext cx="28618" cy="159658"/>
          </a:xfrm>
          <a:custGeom>
            <a:avLst/>
            <a:gdLst>
              <a:gd name="T0" fmla="*/ 3 w 7"/>
              <a:gd name="T1" fmla="*/ 40 h 40"/>
              <a:gd name="T2" fmla="*/ 0 w 7"/>
              <a:gd name="T3" fmla="*/ 36 h 40"/>
              <a:gd name="T4" fmla="*/ 0 w 7"/>
              <a:gd name="T5" fmla="*/ 4 h 40"/>
              <a:gd name="T6" fmla="*/ 3 w 7"/>
              <a:gd name="T7" fmla="*/ 0 h 40"/>
              <a:gd name="T8" fmla="*/ 7 w 7"/>
              <a:gd name="T9" fmla="*/ 4 h 40"/>
              <a:gd name="T10" fmla="*/ 7 w 7"/>
              <a:gd name="T11" fmla="*/ 36 h 40"/>
              <a:gd name="T12" fmla="*/ 3 w 7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0">
                <a:moveTo>
                  <a:pt x="3" y="40"/>
                </a:moveTo>
                <a:cubicBezTo>
                  <a:pt x="1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ubicBezTo>
                  <a:pt x="6" y="0"/>
                  <a:pt x="7" y="2"/>
                  <a:pt x="7" y="4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8"/>
                  <a:pt x="6" y="40"/>
                  <a:pt x="3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9" name="Freeform 33">
            <a:extLst>
              <a:ext uri="{FF2B5EF4-FFF2-40B4-BE49-F238E27FC236}">
                <a16:creationId xmlns:a16="http://schemas.microsoft.com/office/drawing/2014/main" id="{FB7AAEA4-2D9E-433F-8E66-4B665B54A666}"/>
              </a:ext>
            </a:extLst>
          </p:cNvPr>
          <p:cNvSpPr>
            <a:spLocks/>
          </p:cNvSpPr>
          <p:nvPr/>
        </p:nvSpPr>
        <p:spPr bwMode="auto">
          <a:xfrm>
            <a:off x="7836108" y="5505546"/>
            <a:ext cx="31631" cy="159658"/>
          </a:xfrm>
          <a:custGeom>
            <a:avLst/>
            <a:gdLst>
              <a:gd name="T0" fmla="*/ 4 w 8"/>
              <a:gd name="T1" fmla="*/ 40 h 40"/>
              <a:gd name="T2" fmla="*/ 0 w 8"/>
              <a:gd name="T3" fmla="*/ 36 h 40"/>
              <a:gd name="T4" fmla="*/ 0 w 8"/>
              <a:gd name="T5" fmla="*/ 4 h 40"/>
              <a:gd name="T6" fmla="*/ 4 w 8"/>
              <a:gd name="T7" fmla="*/ 0 h 40"/>
              <a:gd name="T8" fmla="*/ 8 w 8"/>
              <a:gd name="T9" fmla="*/ 4 h 40"/>
              <a:gd name="T10" fmla="*/ 8 w 8"/>
              <a:gd name="T11" fmla="*/ 36 h 40"/>
              <a:gd name="T12" fmla="*/ 4 w 8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0">
                <a:moveTo>
                  <a:pt x="4" y="40"/>
                </a:moveTo>
                <a:cubicBezTo>
                  <a:pt x="2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8"/>
                  <a:pt x="6" y="40"/>
                  <a:pt x="4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0" name="Freeform 34">
            <a:extLst>
              <a:ext uri="{FF2B5EF4-FFF2-40B4-BE49-F238E27FC236}">
                <a16:creationId xmlns:a16="http://schemas.microsoft.com/office/drawing/2014/main" id="{1104F9F6-2E6B-4E75-8320-5184DD5B38E7}"/>
              </a:ext>
            </a:extLst>
          </p:cNvPr>
          <p:cNvSpPr>
            <a:spLocks/>
          </p:cNvSpPr>
          <p:nvPr/>
        </p:nvSpPr>
        <p:spPr bwMode="auto">
          <a:xfrm>
            <a:off x="7949074" y="5505546"/>
            <a:ext cx="31631" cy="159658"/>
          </a:xfrm>
          <a:custGeom>
            <a:avLst/>
            <a:gdLst>
              <a:gd name="T0" fmla="*/ 4 w 8"/>
              <a:gd name="T1" fmla="*/ 40 h 40"/>
              <a:gd name="T2" fmla="*/ 0 w 8"/>
              <a:gd name="T3" fmla="*/ 36 h 40"/>
              <a:gd name="T4" fmla="*/ 0 w 8"/>
              <a:gd name="T5" fmla="*/ 4 h 40"/>
              <a:gd name="T6" fmla="*/ 4 w 8"/>
              <a:gd name="T7" fmla="*/ 0 h 40"/>
              <a:gd name="T8" fmla="*/ 8 w 8"/>
              <a:gd name="T9" fmla="*/ 4 h 40"/>
              <a:gd name="T10" fmla="*/ 8 w 8"/>
              <a:gd name="T11" fmla="*/ 36 h 40"/>
              <a:gd name="T12" fmla="*/ 4 w 8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0">
                <a:moveTo>
                  <a:pt x="4" y="40"/>
                </a:moveTo>
                <a:cubicBezTo>
                  <a:pt x="2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8"/>
                  <a:pt x="6" y="40"/>
                  <a:pt x="4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1" name="Freeform 35">
            <a:extLst>
              <a:ext uri="{FF2B5EF4-FFF2-40B4-BE49-F238E27FC236}">
                <a16:creationId xmlns:a16="http://schemas.microsoft.com/office/drawing/2014/main" id="{0BD57626-D05A-4014-99D0-01948832604A}"/>
              </a:ext>
            </a:extLst>
          </p:cNvPr>
          <p:cNvSpPr>
            <a:spLocks/>
          </p:cNvSpPr>
          <p:nvPr/>
        </p:nvSpPr>
        <p:spPr bwMode="auto">
          <a:xfrm>
            <a:off x="9230855" y="5365468"/>
            <a:ext cx="563321" cy="284673"/>
          </a:xfrm>
          <a:custGeom>
            <a:avLst/>
            <a:gdLst>
              <a:gd name="T0" fmla="*/ 97 w 141"/>
              <a:gd name="T1" fmla="*/ 0 h 71"/>
              <a:gd name="T2" fmla="*/ 44 w 141"/>
              <a:gd name="T3" fmla="*/ 0 h 71"/>
              <a:gd name="T4" fmla="*/ 0 w 141"/>
              <a:gd name="T5" fmla="*/ 45 h 71"/>
              <a:gd name="T6" fmla="*/ 0 w 141"/>
              <a:gd name="T7" fmla="*/ 71 h 71"/>
              <a:gd name="T8" fmla="*/ 141 w 141"/>
              <a:gd name="T9" fmla="*/ 71 h 71"/>
              <a:gd name="T10" fmla="*/ 141 w 141"/>
              <a:gd name="T11" fmla="*/ 45 h 71"/>
              <a:gd name="T12" fmla="*/ 97 w 141"/>
              <a:gd name="T13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" h="71">
                <a:moveTo>
                  <a:pt x="97" y="0"/>
                </a:moveTo>
                <a:cubicBezTo>
                  <a:pt x="44" y="0"/>
                  <a:pt x="44" y="0"/>
                  <a:pt x="44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71"/>
                  <a:pt x="0" y="71"/>
                  <a:pt x="0" y="71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45"/>
                  <a:pt x="141" y="45"/>
                  <a:pt x="141" y="45"/>
                </a:cubicBezTo>
                <a:cubicBezTo>
                  <a:pt x="141" y="20"/>
                  <a:pt x="121" y="0"/>
                  <a:pt x="97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2" name="Freeform 36">
            <a:extLst>
              <a:ext uri="{FF2B5EF4-FFF2-40B4-BE49-F238E27FC236}">
                <a16:creationId xmlns:a16="http://schemas.microsoft.com/office/drawing/2014/main" id="{A8139FC0-AA96-45DF-B433-A2C93C2E4044}"/>
              </a:ext>
            </a:extLst>
          </p:cNvPr>
          <p:cNvSpPr>
            <a:spLocks/>
          </p:cNvSpPr>
          <p:nvPr/>
        </p:nvSpPr>
        <p:spPr bwMode="auto">
          <a:xfrm>
            <a:off x="9390513" y="5505546"/>
            <a:ext cx="31631" cy="159658"/>
          </a:xfrm>
          <a:custGeom>
            <a:avLst/>
            <a:gdLst>
              <a:gd name="T0" fmla="*/ 4 w 8"/>
              <a:gd name="T1" fmla="*/ 40 h 40"/>
              <a:gd name="T2" fmla="*/ 0 w 8"/>
              <a:gd name="T3" fmla="*/ 36 h 40"/>
              <a:gd name="T4" fmla="*/ 0 w 8"/>
              <a:gd name="T5" fmla="*/ 4 h 40"/>
              <a:gd name="T6" fmla="*/ 4 w 8"/>
              <a:gd name="T7" fmla="*/ 0 h 40"/>
              <a:gd name="T8" fmla="*/ 8 w 8"/>
              <a:gd name="T9" fmla="*/ 4 h 40"/>
              <a:gd name="T10" fmla="*/ 8 w 8"/>
              <a:gd name="T11" fmla="*/ 36 h 40"/>
              <a:gd name="T12" fmla="*/ 4 w 8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0">
                <a:moveTo>
                  <a:pt x="4" y="40"/>
                </a:moveTo>
                <a:cubicBezTo>
                  <a:pt x="2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8"/>
                  <a:pt x="6" y="40"/>
                  <a:pt x="4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3" name="Freeform 37">
            <a:extLst>
              <a:ext uri="{FF2B5EF4-FFF2-40B4-BE49-F238E27FC236}">
                <a16:creationId xmlns:a16="http://schemas.microsoft.com/office/drawing/2014/main" id="{E23C2D28-E805-4485-BF6A-D78774068EFC}"/>
              </a:ext>
            </a:extLst>
          </p:cNvPr>
          <p:cNvSpPr>
            <a:spLocks/>
          </p:cNvSpPr>
          <p:nvPr/>
        </p:nvSpPr>
        <p:spPr bwMode="auto">
          <a:xfrm>
            <a:off x="9514022" y="5505546"/>
            <a:ext cx="33137" cy="159658"/>
          </a:xfrm>
          <a:custGeom>
            <a:avLst/>
            <a:gdLst>
              <a:gd name="T0" fmla="*/ 4 w 8"/>
              <a:gd name="T1" fmla="*/ 40 h 40"/>
              <a:gd name="T2" fmla="*/ 0 w 8"/>
              <a:gd name="T3" fmla="*/ 36 h 40"/>
              <a:gd name="T4" fmla="*/ 0 w 8"/>
              <a:gd name="T5" fmla="*/ 4 h 40"/>
              <a:gd name="T6" fmla="*/ 4 w 8"/>
              <a:gd name="T7" fmla="*/ 0 h 40"/>
              <a:gd name="T8" fmla="*/ 8 w 8"/>
              <a:gd name="T9" fmla="*/ 4 h 40"/>
              <a:gd name="T10" fmla="*/ 8 w 8"/>
              <a:gd name="T11" fmla="*/ 36 h 40"/>
              <a:gd name="T12" fmla="*/ 4 w 8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0">
                <a:moveTo>
                  <a:pt x="4" y="40"/>
                </a:moveTo>
                <a:cubicBezTo>
                  <a:pt x="2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8"/>
                  <a:pt x="6" y="40"/>
                  <a:pt x="4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4" name="Freeform 38">
            <a:extLst>
              <a:ext uri="{FF2B5EF4-FFF2-40B4-BE49-F238E27FC236}">
                <a16:creationId xmlns:a16="http://schemas.microsoft.com/office/drawing/2014/main" id="{C0D6A0A8-00DD-4225-A3D9-00ABA2062998}"/>
              </a:ext>
            </a:extLst>
          </p:cNvPr>
          <p:cNvSpPr>
            <a:spLocks/>
          </p:cNvSpPr>
          <p:nvPr/>
        </p:nvSpPr>
        <p:spPr bwMode="auto">
          <a:xfrm>
            <a:off x="9626988" y="5505546"/>
            <a:ext cx="31631" cy="159658"/>
          </a:xfrm>
          <a:custGeom>
            <a:avLst/>
            <a:gdLst>
              <a:gd name="T0" fmla="*/ 4 w 8"/>
              <a:gd name="T1" fmla="*/ 40 h 40"/>
              <a:gd name="T2" fmla="*/ 0 w 8"/>
              <a:gd name="T3" fmla="*/ 36 h 40"/>
              <a:gd name="T4" fmla="*/ 0 w 8"/>
              <a:gd name="T5" fmla="*/ 4 h 40"/>
              <a:gd name="T6" fmla="*/ 4 w 8"/>
              <a:gd name="T7" fmla="*/ 0 h 40"/>
              <a:gd name="T8" fmla="*/ 8 w 8"/>
              <a:gd name="T9" fmla="*/ 4 h 40"/>
              <a:gd name="T10" fmla="*/ 8 w 8"/>
              <a:gd name="T11" fmla="*/ 36 h 40"/>
              <a:gd name="T12" fmla="*/ 4 w 8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40">
                <a:moveTo>
                  <a:pt x="4" y="40"/>
                </a:moveTo>
                <a:cubicBezTo>
                  <a:pt x="2" y="40"/>
                  <a:pt x="0" y="38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8"/>
                  <a:pt x="6" y="40"/>
                  <a:pt x="4" y="4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1" name="Freeform 45">
            <a:extLst>
              <a:ext uri="{FF2B5EF4-FFF2-40B4-BE49-F238E27FC236}">
                <a16:creationId xmlns:a16="http://schemas.microsoft.com/office/drawing/2014/main" id="{E84E4760-D856-4873-9414-FB459B85F915}"/>
              </a:ext>
            </a:extLst>
          </p:cNvPr>
          <p:cNvSpPr>
            <a:spLocks/>
          </p:cNvSpPr>
          <p:nvPr/>
        </p:nvSpPr>
        <p:spPr bwMode="auto">
          <a:xfrm>
            <a:off x="7611684" y="3868299"/>
            <a:ext cx="2170444" cy="195807"/>
          </a:xfrm>
          <a:custGeom>
            <a:avLst/>
            <a:gdLst>
              <a:gd name="T0" fmla="*/ 518 w 542"/>
              <a:gd name="T1" fmla="*/ 49 h 49"/>
              <a:gd name="T2" fmla="*/ 25 w 542"/>
              <a:gd name="T3" fmla="*/ 49 h 49"/>
              <a:gd name="T4" fmla="*/ 0 w 542"/>
              <a:gd name="T5" fmla="*/ 25 h 49"/>
              <a:gd name="T6" fmla="*/ 25 w 542"/>
              <a:gd name="T7" fmla="*/ 0 h 49"/>
              <a:gd name="T8" fmla="*/ 518 w 542"/>
              <a:gd name="T9" fmla="*/ 0 h 49"/>
              <a:gd name="T10" fmla="*/ 542 w 542"/>
              <a:gd name="T11" fmla="*/ 25 h 49"/>
              <a:gd name="T12" fmla="*/ 518 w 542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2" h="49">
                <a:moveTo>
                  <a:pt x="518" y="49"/>
                </a:moveTo>
                <a:cubicBezTo>
                  <a:pt x="25" y="49"/>
                  <a:pt x="25" y="49"/>
                  <a:pt x="25" y="49"/>
                </a:cubicBezTo>
                <a:cubicBezTo>
                  <a:pt x="11" y="49"/>
                  <a:pt x="0" y="38"/>
                  <a:pt x="0" y="25"/>
                </a:cubicBezTo>
                <a:cubicBezTo>
                  <a:pt x="0" y="11"/>
                  <a:pt x="11" y="0"/>
                  <a:pt x="25" y="0"/>
                </a:cubicBezTo>
                <a:cubicBezTo>
                  <a:pt x="518" y="0"/>
                  <a:pt x="518" y="0"/>
                  <a:pt x="518" y="0"/>
                </a:cubicBezTo>
                <a:cubicBezTo>
                  <a:pt x="531" y="0"/>
                  <a:pt x="542" y="11"/>
                  <a:pt x="542" y="25"/>
                </a:cubicBezTo>
                <a:cubicBezTo>
                  <a:pt x="542" y="38"/>
                  <a:pt x="531" y="49"/>
                  <a:pt x="518" y="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2" name="Oval 46">
            <a:extLst>
              <a:ext uri="{FF2B5EF4-FFF2-40B4-BE49-F238E27FC236}">
                <a16:creationId xmlns:a16="http://schemas.microsoft.com/office/drawing/2014/main" id="{80713C68-0774-4B7B-B5D9-6F53E5089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863" y="3868299"/>
            <a:ext cx="385589" cy="384083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3" name="Freeform 47">
            <a:extLst>
              <a:ext uri="{FF2B5EF4-FFF2-40B4-BE49-F238E27FC236}">
                <a16:creationId xmlns:a16="http://schemas.microsoft.com/office/drawing/2014/main" id="{5A51C32D-FFEC-4623-9D50-AC71975EA327}"/>
              </a:ext>
            </a:extLst>
          </p:cNvPr>
          <p:cNvSpPr>
            <a:spLocks/>
          </p:cNvSpPr>
          <p:nvPr/>
        </p:nvSpPr>
        <p:spPr bwMode="auto">
          <a:xfrm>
            <a:off x="8649459" y="3996327"/>
            <a:ext cx="96397" cy="248524"/>
          </a:xfrm>
          <a:custGeom>
            <a:avLst/>
            <a:gdLst>
              <a:gd name="T0" fmla="*/ 12 w 24"/>
              <a:gd name="T1" fmla="*/ 62 h 62"/>
              <a:gd name="T2" fmla="*/ 12 w 24"/>
              <a:gd name="T3" fmla="*/ 62 h 62"/>
              <a:gd name="T4" fmla="*/ 0 w 24"/>
              <a:gd name="T5" fmla="*/ 51 h 62"/>
              <a:gd name="T6" fmla="*/ 0 w 24"/>
              <a:gd name="T7" fmla="*/ 12 h 62"/>
              <a:gd name="T8" fmla="*/ 12 w 24"/>
              <a:gd name="T9" fmla="*/ 0 h 62"/>
              <a:gd name="T10" fmla="*/ 24 w 24"/>
              <a:gd name="T11" fmla="*/ 12 h 62"/>
              <a:gd name="T12" fmla="*/ 24 w 24"/>
              <a:gd name="T13" fmla="*/ 51 h 62"/>
              <a:gd name="T14" fmla="*/ 12 w 24"/>
              <a:gd name="T1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62">
                <a:moveTo>
                  <a:pt x="12" y="62"/>
                </a:move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6" y="0"/>
                  <a:pt x="12" y="0"/>
                </a:cubicBezTo>
                <a:cubicBezTo>
                  <a:pt x="19" y="0"/>
                  <a:pt x="24" y="5"/>
                  <a:pt x="24" y="1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7"/>
                  <a:pt x="19" y="62"/>
                  <a:pt x="12" y="62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4" name="Freeform 48">
            <a:extLst>
              <a:ext uri="{FF2B5EF4-FFF2-40B4-BE49-F238E27FC236}">
                <a16:creationId xmlns:a16="http://schemas.microsoft.com/office/drawing/2014/main" id="{ECA755DC-2BC6-4A50-988A-E1C174EBD3BC}"/>
              </a:ext>
            </a:extLst>
          </p:cNvPr>
          <p:cNvSpPr>
            <a:spLocks/>
          </p:cNvSpPr>
          <p:nvPr/>
        </p:nvSpPr>
        <p:spPr bwMode="auto">
          <a:xfrm>
            <a:off x="7319480" y="4416558"/>
            <a:ext cx="808833" cy="997108"/>
          </a:xfrm>
          <a:custGeom>
            <a:avLst/>
            <a:gdLst>
              <a:gd name="T0" fmla="*/ 129 w 202"/>
              <a:gd name="T1" fmla="*/ 237 h 249"/>
              <a:gd name="T2" fmla="*/ 26 w 202"/>
              <a:gd name="T3" fmla="*/ 172 h 249"/>
              <a:gd name="T4" fmla="*/ 12 w 202"/>
              <a:gd name="T5" fmla="*/ 117 h 249"/>
              <a:gd name="T6" fmla="*/ 73 w 202"/>
              <a:gd name="T7" fmla="*/ 11 h 249"/>
              <a:gd name="T8" fmla="*/ 177 w 202"/>
              <a:gd name="T9" fmla="*/ 76 h 249"/>
              <a:gd name="T10" fmla="*/ 190 w 202"/>
              <a:gd name="T11" fmla="*/ 131 h 249"/>
              <a:gd name="T12" fmla="*/ 129 w 202"/>
              <a:gd name="T13" fmla="*/ 237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2" h="249">
                <a:moveTo>
                  <a:pt x="129" y="237"/>
                </a:moveTo>
                <a:cubicBezTo>
                  <a:pt x="84" y="249"/>
                  <a:pt x="37" y="219"/>
                  <a:pt x="26" y="172"/>
                </a:cubicBezTo>
                <a:cubicBezTo>
                  <a:pt x="12" y="117"/>
                  <a:pt x="12" y="117"/>
                  <a:pt x="12" y="117"/>
                </a:cubicBezTo>
                <a:cubicBezTo>
                  <a:pt x="0" y="70"/>
                  <a:pt x="28" y="22"/>
                  <a:pt x="73" y="11"/>
                </a:cubicBezTo>
                <a:cubicBezTo>
                  <a:pt x="118" y="0"/>
                  <a:pt x="165" y="29"/>
                  <a:pt x="177" y="76"/>
                </a:cubicBezTo>
                <a:cubicBezTo>
                  <a:pt x="190" y="131"/>
                  <a:pt x="190" y="131"/>
                  <a:pt x="190" y="131"/>
                </a:cubicBezTo>
                <a:cubicBezTo>
                  <a:pt x="202" y="178"/>
                  <a:pt x="175" y="226"/>
                  <a:pt x="129" y="237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5" name="Freeform 49">
            <a:extLst>
              <a:ext uri="{FF2B5EF4-FFF2-40B4-BE49-F238E27FC236}">
                <a16:creationId xmlns:a16="http://schemas.microsoft.com/office/drawing/2014/main" id="{1DA34304-EF3E-4D82-9255-17F60FF76B37}"/>
              </a:ext>
            </a:extLst>
          </p:cNvPr>
          <p:cNvSpPr>
            <a:spLocks/>
          </p:cNvSpPr>
          <p:nvPr/>
        </p:nvSpPr>
        <p:spPr bwMode="auto">
          <a:xfrm>
            <a:off x="7439976" y="4600316"/>
            <a:ext cx="564828" cy="632607"/>
          </a:xfrm>
          <a:custGeom>
            <a:avLst/>
            <a:gdLst>
              <a:gd name="T0" fmla="*/ 66 w 141"/>
              <a:gd name="T1" fmla="*/ 0 h 158"/>
              <a:gd name="T2" fmla="*/ 51 w 141"/>
              <a:gd name="T3" fmla="*/ 2 h 158"/>
              <a:gd name="T4" fmla="*/ 7 w 141"/>
              <a:gd name="T5" fmla="*/ 74 h 158"/>
              <a:gd name="T6" fmla="*/ 17 w 141"/>
              <a:gd name="T7" fmla="*/ 112 h 158"/>
              <a:gd name="T8" fmla="*/ 75 w 141"/>
              <a:gd name="T9" fmla="*/ 158 h 158"/>
              <a:gd name="T10" fmla="*/ 89 w 141"/>
              <a:gd name="T11" fmla="*/ 156 h 158"/>
              <a:gd name="T12" fmla="*/ 133 w 141"/>
              <a:gd name="T13" fmla="*/ 83 h 158"/>
              <a:gd name="T14" fmla="*/ 124 w 141"/>
              <a:gd name="T15" fmla="*/ 46 h 158"/>
              <a:gd name="T16" fmla="*/ 66 w 141"/>
              <a:gd name="T1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" h="158">
                <a:moveTo>
                  <a:pt x="66" y="0"/>
                </a:moveTo>
                <a:cubicBezTo>
                  <a:pt x="61" y="0"/>
                  <a:pt x="56" y="1"/>
                  <a:pt x="51" y="2"/>
                </a:cubicBezTo>
                <a:cubicBezTo>
                  <a:pt x="19" y="10"/>
                  <a:pt x="0" y="42"/>
                  <a:pt x="7" y="74"/>
                </a:cubicBezTo>
                <a:cubicBezTo>
                  <a:pt x="17" y="112"/>
                  <a:pt x="17" y="112"/>
                  <a:pt x="17" y="112"/>
                </a:cubicBezTo>
                <a:cubicBezTo>
                  <a:pt x="24" y="139"/>
                  <a:pt x="48" y="158"/>
                  <a:pt x="75" y="158"/>
                </a:cubicBezTo>
                <a:cubicBezTo>
                  <a:pt x="80" y="158"/>
                  <a:pt x="85" y="157"/>
                  <a:pt x="89" y="156"/>
                </a:cubicBezTo>
                <a:cubicBezTo>
                  <a:pt x="121" y="148"/>
                  <a:pt x="141" y="115"/>
                  <a:pt x="133" y="83"/>
                </a:cubicBezTo>
                <a:cubicBezTo>
                  <a:pt x="124" y="46"/>
                  <a:pt x="124" y="46"/>
                  <a:pt x="124" y="46"/>
                </a:cubicBezTo>
                <a:cubicBezTo>
                  <a:pt x="117" y="18"/>
                  <a:pt x="92" y="0"/>
                  <a:pt x="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6" name="Freeform 50">
            <a:extLst>
              <a:ext uri="{FF2B5EF4-FFF2-40B4-BE49-F238E27FC236}">
                <a16:creationId xmlns:a16="http://schemas.microsoft.com/office/drawing/2014/main" id="{8F361889-5F57-4DD8-B1D7-98494AB1B9FD}"/>
              </a:ext>
            </a:extLst>
          </p:cNvPr>
          <p:cNvSpPr>
            <a:spLocks/>
          </p:cNvSpPr>
          <p:nvPr/>
        </p:nvSpPr>
        <p:spPr bwMode="auto">
          <a:xfrm>
            <a:off x="7314960" y="4240333"/>
            <a:ext cx="588927" cy="384083"/>
          </a:xfrm>
          <a:custGeom>
            <a:avLst/>
            <a:gdLst>
              <a:gd name="T0" fmla="*/ 75 w 147"/>
              <a:gd name="T1" fmla="*/ 8 h 96"/>
              <a:gd name="T2" fmla="*/ 50 w 147"/>
              <a:gd name="T3" fmla="*/ 15 h 96"/>
              <a:gd name="T4" fmla="*/ 8 w 147"/>
              <a:gd name="T5" fmla="*/ 85 h 96"/>
              <a:gd name="T6" fmla="*/ 24 w 147"/>
              <a:gd name="T7" fmla="*/ 95 h 96"/>
              <a:gd name="T8" fmla="*/ 136 w 147"/>
              <a:gd name="T9" fmla="*/ 65 h 96"/>
              <a:gd name="T10" fmla="*/ 145 w 147"/>
              <a:gd name="T11" fmla="*/ 49 h 96"/>
              <a:gd name="T12" fmla="*/ 75 w 147"/>
              <a:gd name="T13" fmla="*/ 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7" h="96">
                <a:moveTo>
                  <a:pt x="75" y="8"/>
                </a:moveTo>
                <a:cubicBezTo>
                  <a:pt x="50" y="15"/>
                  <a:pt x="50" y="15"/>
                  <a:pt x="50" y="15"/>
                </a:cubicBezTo>
                <a:cubicBezTo>
                  <a:pt x="19" y="23"/>
                  <a:pt x="0" y="54"/>
                  <a:pt x="8" y="85"/>
                </a:cubicBezTo>
                <a:cubicBezTo>
                  <a:pt x="10" y="92"/>
                  <a:pt x="17" y="96"/>
                  <a:pt x="24" y="95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43" y="63"/>
                  <a:pt x="147" y="56"/>
                  <a:pt x="145" y="49"/>
                </a:cubicBezTo>
                <a:cubicBezTo>
                  <a:pt x="137" y="19"/>
                  <a:pt x="106" y="0"/>
                  <a:pt x="75" y="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7" name="Freeform 51">
            <a:extLst>
              <a:ext uri="{FF2B5EF4-FFF2-40B4-BE49-F238E27FC236}">
                <a16:creationId xmlns:a16="http://schemas.microsoft.com/office/drawing/2014/main" id="{5D4940BE-EE4D-41C5-8A3F-3AB6A00401D0}"/>
              </a:ext>
            </a:extLst>
          </p:cNvPr>
          <p:cNvSpPr>
            <a:spLocks/>
          </p:cNvSpPr>
          <p:nvPr/>
        </p:nvSpPr>
        <p:spPr bwMode="auto">
          <a:xfrm>
            <a:off x="7483656" y="4445177"/>
            <a:ext cx="67780" cy="159658"/>
          </a:xfrm>
          <a:custGeom>
            <a:avLst/>
            <a:gdLst>
              <a:gd name="T0" fmla="*/ 13 w 17"/>
              <a:gd name="T1" fmla="*/ 40 h 40"/>
              <a:gd name="T2" fmla="*/ 9 w 17"/>
              <a:gd name="T3" fmla="*/ 37 h 40"/>
              <a:gd name="T4" fmla="*/ 1 w 17"/>
              <a:gd name="T5" fmla="*/ 5 h 40"/>
              <a:gd name="T6" fmla="*/ 4 w 17"/>
              <a:gd name="T7" fmla="*/ 1 h 40"/>
              <a:gd name="T8" fmla="*/ 8 w 17"/>
              <a:gd name="T9" fmla="*/ 3 h 40"/>
              <a:gd name="T10" fmla="*/ 17 w 17"/>
              <a:gd name="T11" fmla="*/ 35 h 40"/>
              <a:gd name="T12" fmla="*/ 14 w 17"/>
              <a:gd name="T13" fmla="*/ 39 h 40"/>
              <a:gd name="T14" fmla="*/ 13 w 17"/>
              <a:gd name="T1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40">
                <a:moveTo>
                  <a:pt x="13" y="40"/>
                </a:moveTo>
                <a:cubicBezTo>
                  <a:pt x="11" y="40"/>
                  <a:pt x="9" y="38"/>
                  <a:pt x="9" y="37"/>
                </a:cubicBezTo>
                <a:cubicBezTo>
                  <a:pt x="1" y="5"/>
                  <a:pt x="1" y="5"/>
                  <a:pt x="1" y="5"/>
                </a:cubicBezTo>
                <a:cubicBezTo>
                  <a:pt x="0" y="3"/>
                  <a:pt x="2" y="1"/>
                  <a:pt x="4" y="1"/>
                </a:cubicBezTo>
                <a:cubicBezTo>
                  <a:pt x="6" y="0"/>
                  <a:pt x="8" y="1"/>
                  <a:pt x="8" y="3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37"/>
                  <a:pt x="16" y="39"/>
                  <a:pt x="14" y="39"/>
                </a:cubicBezTo>
                <a:lnTo>
                  <a:pt x="13" y="40"/>
                </a:ln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8" name="Freeform 52">
            <a:extLst>
              <a:ext uri="{FF2B5EF4-FFF2-40B4-BE49-F238E27FC236}">
                <a16:creationId xmlns:a16="http://schemas.microsoft.com/office/drawing/2014/main" id="{03A930AA-644E-4E72-8535-23E635F80BAE}"/>
              </a:ext>
            </a:extLst>
          </p:cNvPr>
          <p:cNvSpPr>
            <a:spLocks/>
          </p:cNvSpPr>
          <p:nvPr/>
        </p:nvSpPr>
        <p:spPr bwMode="auto">
          <a:xfrm>
            <a:off x="7604152" y="4413546"/>
            <a:ext cx="67780" cy="159658"/>
          </a:xfrm>
          <a:custGeom>
            <a:avLst/>
            <a:gdLst>
              <a:gd name="T0" fmla="*/ 13 w 17"/>
              <a:gd name="T1" fmla="*/ 40 h 40"/>
              <a:gd name="T2" fmla="*/ 9 w 17"/>
              <a:gd name="T3" fmla="*/ 37 h 40"/>
              <a:gd name="T4" fmla="*/ 1 w 17"/>
              <a:gd name="T5" fmla="*/ 6 h 40"/>
              <a:gd name="T6" fmla="*/ 3 w 17"/>
              <a:gd name="T7" fmla="*/ 1 h 40"/>
              <a:gd name="T8" fmla="*/ 8 w 17"/>
              <a:gd name="T9" fmla="*/ 4 h 40"/>
              <a:gd name="T10" fmla="*/ 16 w 17"/>
              <a:gd name="T11" fmla="*/ 35 h 40"/>
              <a:gd name="T12" fmla="*/ 14 w 17"/>
              <a:gd name="T13" fmla="*/ 40 h 40"/>
              <a:gd name="T14" fmla="*/ 13 w 17"/>
              <a:gd name="T1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40">
                <a:moveTo>
                  <a:pt x="13" y="40"/>
                </a:moveTo>
                <a:cubicBezTo>
                  <a:pt x="11" y="40"/>
                  <a:pt x="9" y="39"/>
                  <a:pt x="9" y="37"/>
                </a:cubicBezTo>
                <a:cubicBezTo>
                  <a:pt x="1" y="6"/>
                  <a:pt x="1" y="6"/>
                  <a:pt x="1" y="6"/>
                </a:cubicBezTo>
                <a:cubicBezTo>
                  <a:pt x="0" y="3"/>
                  <a:pt x="1" y="1"/>
                  <a:pt x="3" y="1"/>
                </a:cubicBezTo>
                <a:cubicBezTo>
                  <a:pt x="5" y="0"/>
                  <a:pt x="8" y="1"/>
                  <a:pt x="8" y="4"/>
                </a:cubicBezTo>
                <a:cubicBezTo>
                  <a:pt x="16" y="35"/>
                  <a:pt x="16" y="35"/>
                  <a:pt x="16" y="35"/>
                </a:cubicBezTo>
                <a:cubicBezTo>
                  <a:pt x="17" y="37"/>
                  <a:pt x="16" y="39"/>
                  <a:pt x="14" y="40"/>
                </a:cubicBezTo>
                <a:lnTo>
                  <a:pt x="13" y="40"/>
                </a:ln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9" name="Freeform 53">
            <a:extLst>
              <a:ext uri="{FF2B5EF4-FFF2-40B4-BE49-F238E27FC236}">
                <a16:creationId xmlns:a16="http://schemas.microsoft.com/office/drawing/2014/main" id="{A19791F7-6BF0-4E9D-BE54-F130A856E6B8}"/>
              </a:ext>
            </a:extLst>
          </p:cNvPr>
          <p:cNvSpPr>
            <a:spLocks/>
          </p:cNvSpPr>
          <p:nvPr/>
        </p:nvSpPr>
        <p:spPr bwMode="auto">
          <a:xfrm>
            <a:off x="7712599" y="4384929"/>
            <a:ext cx="67780" cy="159658"/>
          </a:xfrm>
          <a:custGeom>
            <a:avLst/>
            <a:gdLst>
              <a:gd name="T0" fmla="*/ 12 w 17"/>
              <a:gd name="T1" fmla="*/ 40 h 40"/>
              <a:gd name="T2" fmla="*/ 9 w 17"/>
              <a:gd name="T3" fmla="*/ 37 h 40"/>
              <a:gd name="T4" fmla="*/ 0 w 17"/>
              <a:gd name="T5" fmla="*/ 5 h 40"/>
              <a:gd name="T6" fmla="*/ 3 w 17"/>
              <a:gd name="T7" fmla="*/ 1 h 40"/>
              <a:gd name="T8" fmla="*/ 8 w 17"/>
              <a:gd name="T9" fmla="*/ 3 h 40"/>
              <a:gd name="T10" fmla="*/ 16 w 17"/>
              <a:gd name="T11" fmla="*/ 35 h 40"/>
              <a:gd name="T12" fmla="*/ 13 w 17"/>
              <a:gd name="T13" fmla="*/ 40 h 40"/>
              <a:gd name="T14" fmla="*/ 12 w 17"/>
              <a:gd name="T1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40">
                <a:moveTo>
                  <a:pt x="12" y="40"/>
                </a:moveTo>
                <a:cubicBezTo>
                  <a:pt x="11" y="40"/>
                  <a:pt x="9" y="38"/>
                  <a:pt x="9" y="37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1"/>
                  <a:pt x="3" y="1"/>
                </a:cubicBezTo>
                <a:cubicBezTo>
                  <a:pt x="5" y="0"/>
                  <a:pt x="7" y="1"/>
                  <a:pt x="8" y="3"/>
                </a:cubicBezTo>
                <a:cubicBezTo>
                  <a:pt x="16" y="35"/>
                  <a:pt x="16" y="35"/>
                  <a:pt x="16" y="35"/>
                </a:cubicBezTo>
                <a:cubicBezTo>
                  <a:pt x="17" y="37"/>
                  <a:pt x="15" y="39"/>
                  <a:pt x="13" y="40"/>
                </a:cubicBezTo>
                <a:lnTo>
                  <a:pt x="12" y="40"/>
                </a:lnTo>
                <a:close/>
              </a:path>
            </a:pathLst>
          </a:custGeom>
          <a:solidFill>
            <a:srgbClr val="3734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D79F849F-81CB-4391-A841-E45BC932B8FA}"/>
              </a:ext>
            </a:extLst>
          </p:cNvPr>
          <p:cNvGrpSpPr/>
          <p:nvPr/>
        </p:nvGrpSpPr>
        <p:grpSpPr>
          <a:xfrm flipH="1">
            <a:off x="8736907" y="5557125"/>
            <a:ext cx="3349625" cy="1341438"/>
            <a:chOff x="0" y="5232400"/>
            <a:chExt cx="3349625" cy="1341438"/>
          </a:xfrm>
        </p:grpSpPr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CE430C44-F4C4-4117-8C52-6030B6E1EC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510059"/>
              <a:ext cx="3158198" cy="621533"/>
            </a:xfrm>
            <a:custGeom>
              <a:avLst/>
              <a:gdLst>
                <a:gd name="connsiteX0" fmla="*/ 3158198 w 3158198"/>
                <a:gd name="connsiteY0" fmla="*/ 0 h 621533"/>
                <a:gd name="connsiteX1" fmla="*/ 3129724 w 3158198"/>
                <a:gd name="connsiteY1" fmla="*/ 6647 h 621533"/>
                <a:gd name="connsiteX2" fmla="*/ 2827584 w 3158198"/>
                <a:gd name="connsiteY2" fmla="*/ 104238 h 621533"/>
                <a:gd name="connsiteX3" fmla="*/ 2416220 w 3158198"/>
                <a:gd name="connsiteY3" fmla="*/ 229610 h 621533"/>
                <a:gd name="connsiteX4" fmla="*/ 1922583 w 3158198"/>
                <a:gd name="connsiteY4" fmla="*/ 309392 h 621533"/>
                <a:gd name="connsiteX5" fmla="*/ 1369370 w 3158198"/>
                <a:gd name="connsiteY5" fmla="*/ 266651 h 621533"/>
                <a:gd name="connsiteX6" fmla="*/ 1182129 w 3158198"/>
                <a:gd name="connsiteY6" fmla="*/ 246706 h 621533"/>
                <a:gd name="connsiteX7" fmla="*/ 1533916 w 3158198"/>
                <a:gd name="connsiteY7" fmla="*/ 360680 h 621533"/>
                <a:gd name="connsiteX8" fmla="*/ 1298445 w 3158198"/>
                <a:gd name="connsiteY8" fmla="*/ 554436 h 621533"/>
                <a:gd name="connsiteX9" fmla="*/ 929636 w 3158198"/>
                <a:gd name="connsiteY9" fmla="*/ 528792 h 621533"/>
                <a:gd name="connsiteX10" fmla="*/ 393445 w 3158198"/>
                <a:gd name="connsiteY10" fmla="*/ 392023 h 621533"/>
                <a:gd name="connsiteX11" fmla="*/ 356564 w 3158198"/>
                <a:gd name="connsiteY11" fmla="*/ 389174 h 621533"/>
                <a:gd name="connsiteX12" fmla="*/ 7614 w 3158198"/>
                <a:gd name="connsiteY12" fmla="*/ 346433 h 621533"/>
                <a:gd name="connsiteX13" fmla="*/ 248758 w 3158198"/>
                <a:gd name="connsiteY13" fmla="*/ 400571 h 621533"/>
                <a:gd name="connsiteX14" fmla="*/ 818994 w 3158198"/>
                <a:gd name="connsiteY14" fmla="*/ 548738 h 621533"/>
                <a:gd name="connsiteX15" fmla="*/ 864386 w 3158198"/>
                <a:gd name="connsiteY15" fmla="*/ 565834 h 621533"/>
                <a:gd name="connsiteX16" fmla="*/ 1224684 w 3158198"/>
                <a:gd name="connsiteY16" fmla="*/ 617122 h 621533"/>
                <a:gd name="connsiteX17" fmla="*/ 1420436 w 3158198"/>
                <a:gd name="connsiteY17" fmla="*/ 562985 h 621533"/>
                <a:gd name="connsiteX18" fmla="*/ 1579308 w 3158198"/>
                <a:gd name="connsiteY18" fmla="*/ 414818 h 621533"/>
                <a:gd name="connsiteX19" fmla="*/ 1741016 w 3158198"/>
                <a:gd name="connsiteY19" fmla="*/ 377776 h 621533"/>
                <a:gd name="connsiteX20" fmla="*/ 2036063 w 3158198"/>
                <a:gd name="connsiteY20" fmla="*/ 394872 h 621533"/>
                <a:gd name="connsiteX21" fmla="*/ 2589276 w 3158198"/>
                <a:gd name="connsiteY21" fmla="*/ 303693 h 621533"/>
                <a:gd name="connsiteX22" fmla="*/ 2742474 w 3158198"/>
                <a:gd name="connsiteY22" fmla="*/ 295145 h 621533"/>
                <a:gd name="connsiteX23" fmla="*/ 3087967 w 3158198"/>
                <a:gd name="connsiteY23" fmla="*/ 148492 h 621533"/>
                <a:gd name="connsiteX24" fmla="*/ 3158198 w 3158198"/>
                <a:gd name="connsiteY24" fmla="*/ 122357 h 62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58198" h="621533">
                  <a:moveTo>
                    <a:pt x="3158198" y="0"/>
                  </a:moveTo>
                  <a:lnTo>
                    <a:pt x="3129724" y="6647"/>
                  </a:lnTo>
                  <a:cubicBezTo>
                    <a:pt x="3042486" y="28730"/>
                    <a:pt x="2929716" y="61497"/>
                    <a:pt x="2827584" y="104238"/>
                  </a:cubicBezTo>
                  <a:cubicBezTo>
                    <a:pt x="2623320" y="189719"/>
                    <a:pt x="2657364" y="192568"/>
                    <a:pt x="2416220" y="229610"/>
                  </a:cubicBezTo>
                  <a:cubicBezTo>
                    <a:pt x="2177913" y="266651"/>
                    <a:pt x="2124010" y="309392"/>
                    <a:pt x="1922583" y="309392"/>
                  </a:cubicBezTo>
                  <a:cubicBezTo>
                    <a:pt x="1718320" y="312241"/>
                    <a:pt x="1627536" y="363529"/>
                    <a:pt x="1369370" y="266651"/>
                  </a:cubicBezTo>
                  <a:cubicBezTo>
                    <a:pt x="1275749" y="232459"/>
                    <a:pt x="1099856" y="209664"/>
                    <a:pt x="1182129" y="246706"/>
                  </a:cubicBezTo>
                  <a:cubicBezTo>
                    <a:pt x="1264401" y="280898"/>
                    <a:pt x="1533916" y="360680"/>
                    <a:pt x="1533916" y="360680"/>
                  </a:cubicBezTo>
                  <a:cubicBezTo>
                    <a:pt x="1533916" y="360680"/>
                    <a:pt x="1411925" y="531642"/>
                    <a:pt x="1298445" y="554436"/>
                  </a:cubicBezTo>
                  <a:cubicBezTo>
                    <a:pt x="1187803" y="577231"/>
                    <a:pt x="1071486" y="568683"/>
                    <a:pt x="929636" y="528792"/>
                  </a:cubicBezTo>
                  <a:cubicBezTo>
                    <a:pt x="810483" y="497449"/>
                    <a:pt x="407630" y="400571"/>
                    <a:pt x="393445" y="392023"/>
                  </a:cubicBezTo>
                  <a:cubicBezTo>
                    <a:pt x="376423" y="383475"/>
                    <a:pt x="356564" y="389174"/>
                    <a:pt x="356564" y="389174"/>
                  </a:cubicBezTo>
                  <a:cubicBezTo>
                    <a:pt x="356564" y="389174"/>
                    <a:pt x="55843" y="335036"/>
                    <a:pt x="7614" y="346433"/>
                  </a:cubicBezTo>
                  <a:cubicBezTo>
                    <a:pt x="-40615" y="357831"/>
                    <a:pt x="152301" y="383475"/>
                    <a:pt x="248758" y="400571"/>
                  </a:cubicBezTo>
                  <a:cubicBezTo>
                    <a:pt x="348053" y="420517"/>
                    <a:pt x="685655" y="500299"/>
                    <a:pt x="818994" y="548738"/>
                  </a:cubicBezTo>
                  <a:cubicBezTo>
                    <a:pt x="864386" y="565834"/>
                    <a:pt x="864386" y="565834"/>
                    <a:pt x="864386" y="565834"/>
                  </a:cubicBezTo>
                  <a:cubicBezTo>
                    <a:pt x="864386" y="565834"/>
                    <a:pt x="1125389" y="617122"/>
                    <a:pt x="1224684" y="617122"/>
                  </a:cubicBezTo>
                  <a:cubicBezTo>
                    <a:pt x="1326815" y="619972"/>
                    <a:pt x="1309793" y="639917"/>
                    <a:pt x="1420436" y="562985"/>
                  </a:cubicBezTo>
                  <a:cubicBezTo>
                    <a:pt x="1485687" y="517395"/>
                    <a:pt x="1533916" y="468956"/>
                    <a:pt x="1579308" y="414818"/>
                  </a:cubicBezTo>
                  <a:cubicBezTo>
                    <a:pt x="1616188" y="374927"/>
                    <a:pt x="1684276" y="374927"/>
                    <a:pt x="1741016" y="377776"/>
                  </a:cubicBezTo>
                  <a:cubicBezTo>
                    <a:pt x="1831800" y="386324"/>
                    <a:pt x="1973649" y="397722"/>
                    <a:pt x="2036063" y="394872"/>
                  </a:cubicBezTo>
                  <a:cubicBezTo>
                    <a:pt x="2138195" y="392023"/>
                    <a:pt x="2509841" y="300844"/>
                    <a:pt x="2589276" y="303693"/>
                  </a:cubicBezTo>
                  <a:cubicBezTo>
                    <a:pt x="2665875" y="306542"/>
                    <a:pt x="2680060" y="326488"/>
                    <a:pt x="2742474" y="295145"/>
                  </a:cubicBezTo>
                  <a:cubicBezTo>
                    <a:pt x="2791412" y="269500"/>
                    <a:pt x="2958440" y="198979"/>
                    <a:pt x="3087967" y="148492"/>
                  </a:cubicBezTo>
                  <a:lnTo>
                    <a:pt x="3158198" y="122357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Freeform 6">
              <a:extLst>
                <a:ext uri="{FF2B5EF4-FFF2-40B4-BE49-F238E27FC236}">
                  <a16:creationId xmlns:a16="http://schemas.microsoft.com/office/drawing/2014/main" id="{705C11EE-7A5A-404F-8719-113CB95E56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2413" y="6272213"/>
              <a:ext cx="155575" cy="301625"/>
            </a:xfrm>
            <a:custGeom>
              <a:avLst/>
              <a:gdLst>
                <a:gd name="T0" fmla="*/ 35 w 55"/>
                <a:gd name="T1" fmla="*/ 90 h 106"/>
                <a:gd name="T2" fmla="*/ 34 w 55"/>
                <a:gd name="T3" fmla="*/ 90 h 106"/>
                <a:gd name="T4" fmla="*/ 33 w 55"/>
                <a:gd name="T5" fmla="*/ 92 h 106"/>
                <a:gd name="T6" fmla="*/ 7 w 55"/>
                <a:gd name="T7" fmla="*/ 104 h 106"/>
                <a:gd name="T8" fmla="*/ 3 w 55"/>
                <a:gd name="T9" fmla="*/ 102 h 106"/>
                <a:gd name="T10" fmla="*/ 7 w 55"/>
                <a:gd name="T11" fmla="*/ 89 h 106"/>
                <a:gd name="T12" fmla="*/ 7 w 55"/>
                <a:gd name="T13" fmla="*/ 87 h 106"/>
                <a:gd name="T14" fmla="*/ 7 w 55"/>
                <a:gd name="T15" fmla="*/ 87 h 106"/>
                <a:gd name="T16" fmla="*/ 7 w 55"/>
                <a:gd name="T17" fmla="*/ 87 h 106"/>
                <a:gd name="T18" fmla="*/ 8 w 55"/>
                <a:gd name="T19" fmla="*/ 86 h 106"/>
                <a:gd name="T20" fmla="*/ 12 w 55"/>
                <a:gd name="T21" fmla="*/ 76 h 106"/>
                <a:gd name="T22" fmla="*/ 20 w 55"/>
                <a:gd name="T23" fmla="*/ 44 h 106"/>
                <a:gd name="T24" fmla="*/ 23 w 55"/>
                <a:gd name="T25" fmla="*/ 12 h 106"/>
                <a:gd name="T26" fmla="*/ 24 w 55"/>
                <a:gd name="T27" fmla="*/ 6 h 106"/>
                <a:gd name="T28" fmla="*/ 33 w 55"/>
                <a:gd name="T29" fmla="*/ 0 h 106"/>
                <a:gd name="T30" fmla="*/ 41 w 55"/>
                <a:gd name="T31" fmla="*/ 11 h 106"/>
                <a:gd name="T32" fmla="*/ 49 w 55"/>
                <a:gd name="T33" fmla="*/ 67 h 106"/>
                <a:gd name="T34" fmla="*/ 35 w 55"/>
                <a:gd name="T35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6">
                  <a:moveTo>
                    <a:pt x="35" y="90"/>
                  </a:moveTo>
                  <a:cubicBezTo>
                    <a:pt x="34" y="90"/>
                    <a:pt x="34" y="90"/>
                    <a:pt x="34" y="90"/>
                  </a:cubicBezTo>
                  <a:cubicBezTo>
                    <a:pt x="34" y="91"/>
                    <a:pt x="33" y="91"/>
                    <a:pt x="33" y="92"/>
                  </a:cubicBezTo>
                  <a:cubicBezTo>
                    <a:pt x="24" y="102"/>
                    <a:pt x="9" y="106"/>
                    <a:pt x="7" y="104"/>
                  </a:cubicBezTo>
                  <a:cubicBezTo>
                    <a:pt x="3" y="104"/>
                    <a:pt x="5" y="103"/>
                    <a:pt x="3" y="102"/>
                  </a:cubicBezTo>
                  <a:cubicBezTo>
                    <a:pt x="1" y="102"/>
                    <a:pt x="0" y="100"/>
                    <a:pt x="7" y="89"/>
                  </a:cubicBezTo>
                  <a:cubicBezTo>
                    <a:pt x="7" y="88"/>
                    <a:pt x="7" y="88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7"/>
                    <a:pt x="8" y="87"/>
                    <a:pt x="8" y="86"/>
                  </a:cubicBezTo>
                  <a:cubicBezTo>
                    <a:pt x="9" y="83"/>
                    <a:pt x="11" y="79"/>
                    <a:pt x="12" y="76"/>
                  </a:cubicBezTo>
                  <a:cubicBezTo>
                    <a:pt x="16" y="65"/>
                    <a:pt x="19" y="52"/>
                    <a:pt x="20" y="44"/>
                  </a:cubicBezTo>
                  <a:cubicBezTo>
                    <a:pt x="21" y="37"/>
                    <a:pt x="22" y="21"/>
                    <a:pt x="23" y="12"/>
                  </a:cubicBezTo>
                  <a:cubicBezTo>
                    <a:pt x="24" y="9"/>
                    <a:pt x="24" y="6"/>
                    <a:pt x="24" y="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4"/>
                    <a:pt x="39" y="7"/>
                    <a:pt x="41" y="11"/>
                  </a:cubicBezTo>
                  <a:cubicBezTo>
                    <a:pt x="55" y="34"/>
                    <a:pt x="55" y="53"/>
                    <a:pt x="49" y="67"/>
                  </a:cubicBezTo>
                  <a:cubicBezTo>
                    <a:pt x="45" y="77"/>
                    <a:pt x="40" y="84"/>
                    <a:pt x="35" y="9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Freeform 7">
              <a:extLst>
                <a:ext uri="{FF2B5EF4-FFF2-40B4-BE49-F238E27FC236}">
                  <a16:creationId xmlns:a16="http://schemas.microsoft.com/office/drawing/2014/main" id="{AA81C370-09D2-4D98-A10F-9FCD477F0C2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30350" y="6308725"/>
              <a:ext cx="114300" cy="179388"/>
            </a:xfrm>
            <a:custGeom>
              <a:avLst/>
              <a:gdLst>
                <a:gd name="T0" fmla="*/ 7 w 40"/>
                <a:gd name="T1" fmla="*/ 43 h 63"/>
                <a:gd name="T2" fmla="*/ 5 w 40"/>
                <a:gd name="T3" fmla="*/ 47 h 63"/>
                <a:gd name="T4" fmla="*/ 0 w 40"/>
                <a:gd name="T5" fmla="*/ 63 h 63"/>
                <a:gd name="T6" fmla="*/ 7 w 40"/>
                <a:gd name="T7" fmla="*/ 43 h 63"/>
                <a:gd name="T8" fmla="*/ 39 w 40"/>
                <a:gd name="T9" fmla="*/ 38 h 63"/>
                <a:gd name="T10" fmla="*/ 37 w 40"/>
                <a:gd name="T11" fmla="*/ 54 h 63"/>
                <a:gd name="T12" fmla="*/ 40 w 40"/>
                <a:gd name="T13" fmla="*/ 41 h 63"/>
                <a:gd name="T14" fmla="*/ 39 w 40"/>
                <a:gd name="T15" fmla="*/ 38 h 63"/>
                <a:gd name="T16" fmla="*/ 22 w 40"/>
                <a:gd name="T17" fmla="*/ 0 h 63"/>
                <a:gd name="T18" fmla="*/ 21 w 40"/>
                <a:gd name="T19" fmla="*/ 3 h 63"/>
                <a:gd name="T20" fmla="*/ 18 w 40"/>
                <a:gd name="T21" fmla="*/ 22 h 63"/>
                <a:gd name="T22" fmla="*/ 21 w 40"/>
                <a:gd name="T23" fmla="*/ 28 h 63"/>
                <a:gd name="T24" fmla="*/ 12 w 40"/>
                <a:gd name="T25" fmla="*/ 59 h 63"/>
                <a:gd name="T26" fmla="*/ 24 w 40"/>
                <a:gd name="T27" fmla="*/ 34 h 63"/>
                <a:gd name="T28" fmla="*/ 29 w 40"/>
                <a:gd name="T29" fmla="*/ 19 h 63"/>
                <a:gd name="T30" fmla="*/ 31 w 40"/>
                <a:gd name="T31" fmla="*/ 22 h 63"/>
                <a:gd name="T32" fmla="*/ 27 w 40"/>
                <a:gd name="T33" fmla="*/ 52 h 63"/>
                <a:gd name="T34" fmla="*/ 37 w 40"/>
                <a:gd name="T35" fmla="*/ 31 h 63"/>
                <a:gd name="T36" fmla="*/ 35 w 40"/>
                <a:gd name="T37" fmla="*/ 26 h 63"/>
                <a:gd name="T38" fmla="*/ 35 w 40"/>
                <a:gd name="T39" fmla="*/ 26 h 63"/>
                <a:gd name="T40" fmla="*/ 22 w 40"/>
                <a:gd name="T4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63">
                  <a:moveTo>
                    <a:pt x="7" y="43"/>
                  </a:moveTo>
                  <a:cubicBezTo>
                    <a:pt x="6" y="44"/>
                    <a:pt x="6" y="46"/>
                    <a:pt x="5" y="47"/>
                  </a:cubicBezTo>
                  <a:cubicBezTo>
                    <a:pt x="3" y="52"/>
                    <a:pt x="2" y="58"/>
                    <a:pt x="0" y="63"/>
                  </a:cubicBezTo>
                  <a:cubicBezTo>
                    <a:pt x="4" y="59"/>
                    <a:pt x="6" y="52"/>
                    <a:pt x="7" y="43"/>
                  </a:cubicBezTo>
                  <a:moveTo>
                    <a:pt x="39" y="38"/>
                  </a:moveTo>
                  <a:cubicBezTo>
                    <a:pt x="39" y="43"/>
                    <a:pt x="38" y="50"/>
                    <a:pt x="37" y="54"/>
                  </a:cubicBezTo>
                  <a:cubicBezTo>
                    <a:pt x="39" y="50"/>
                    <a:pt x="40" y="46"/>
                    <a:pt x="40" y="41"/>
                  </a:cubicBezTo>
                  <a:cubicBezTo>
                    <a:pt x="40" y="40"/>
                    <a:pt x="40" y="39"/>
                    <a:pt x="39" y="38"/>
                  </a:cubicBezTo>
                  <a:moveTo>
                    <a:pt x="22" y="0"/>
                  </a:moveTo>
                  <a:cubicBezTo>
                    <a:pt x="22" y="1"/>
                    <a:pt x="22" y="2"/>
                    <a:pt x="21" y="3"/>
                  </a:cubicBezTo>
                  <a:cubicBezTo>
                    <a:pt x="21" y="9"/>
                    <a:pt x="20" y="16"/>
                    <a:pt x="18" y="22"/>
                  </a:cubicBezTo>
                  <a:cubicBezTo>
                    <a:pt x="19" y="23"/>
                    <a:pt x="20" y="25"/>
                    <a:pt x="21" y="28"/>
                  </a:cubicBezTo>
                  <a:cubicBezTo>
                    <a:pt x="22" y="36"/>
                    <a:pt x="12" y="59"/>
                    <a:pt x="12" y="59"/>
                  </a:cubicBezTo>
                  <a:cubicBezTo>
                    <a:pt x="12" y="59"/>
                    <a:pt x="21" y="46"/>
                    <a:pt x="24" y="34"/>
                  </a:cubicBezTo>
                  <a:cubicBezTo>
                    <a:pt x="27" y="24"/>
                    <a:pt x="28" y="19"/>
                    <a:pt x="29" y="19"/>
                  </a:cubicBezTo>
                  <a:cubicBezTo>
                    <a:pt x="30" y="19"/>
                    <a:pt x="31" y="20"/>
                    <a:pt x="31" y="22"/>
                  </a:cubicBezTo>
                  <a:cubicBezTo>
                    <a:pt x="35" y="27"/>
                    <a:pt x="33" y="40"/>
                    <a:pt x="27" y="52"/>
                  </a:cubicBezTo>
                  <a:cubicBezTo>
                    <a:pt x="33" y="48"/>
                    <a:pt x="35" y="36"/>
                    <a:pt x="37" y="31"/>
                  </a:cubicBezTo>
                  <a:cubicBezTo>
                    <a:pt x="36" y="29"/>
                    <a:pt x="35" y="28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1" y="16"/>
                    <a:pt x="29" y="8"/>
                    <a:pt x="2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Freeform 8">
              <a:extLst>
                <a:ext uri="{FF2B5EF4-FFF2-40B4-BE49-F238E27FC236}">
                  <a16:creationId xmlns:a16="http://schemas.microsoft.com/office/drawing/2014/main" id="{E8E87854-9323-4C9F-AF52-90DE837309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62100" y="6272213"/>
              <a:ext cx="241300" cy="238125"/>
            </a:xfrm>
            <a:custGeom>
              <a:avLst/>
              <a:gdLst>
                <a:gd name="T0" fmla="*/ 49 w 85"/>
                <a:gd name="T1" fmla="*/ 73 h 84"/>
                <a:gd name="T2" fmla="*/ 40 w 85"/>
                <a:gd name="T3" fmla="*/ 79 h 84"/>
                <a:gd name="T4" fmla="*/ 22 w 85"/>
                <a:gd name="T5" fmla="*/ 84 h 84"/>
                <a:gd name="T6" fmla="*/ 22 w 85"/>
                <a:gd name="T7" fmla="*/ 84 h 84"/>
                <a:gd name="T8" fmla="*/ 10 w 85"/>
                <a:gd name="T9" fmla="*/ 82 h 84"/>
                <a:gd name="T10" fmla="*/ 8 w 85"/>
                <a:gd name="T11" fmla="*/ 77 h 84"/>
                <a:gd name="T12" fmla="*/ 7 w 85"/>
                <a:gd name="T13" fmla="*/ 73 h 84"/>
                <a:gd name="T14" fmla="*/ 4 w 85"/>
                <a:gd name="T15" fmla="*/ 71 h 84"/>
                <a:gd name="T16" fmla="*/ 0 w 85"/>
                <a:gd name="T17" fmla="*/ 68 h 84"/>
                <a:gd name="T18" fmla="*/ 2 w 85"/>
                <a:gd name="T19" fmla="*/ 52 h 84"/>
                <a:gd name="T20" fmla="*/ 2 w 85"/>
                <a:gd name="T21" fmla="*/ 52 h 84"/>
                <a:gd name="T22" fmla="*/ 4 w 85"/>
                <a:gd name="T23" fmla="*/ 46 h 84"/>
                <a:gd name="T24" fmla="*/ 11 w 85"/>
                <a:gd name="T25" fmla="*/ 31 h 84"/>
                <a:gd name="T26" fmla="*/ 11 w 85"/>
                <a:gd name="T27" fmla="*/ 31 h 84"/>
                <a:gd name="T28" fmla="*/ 13 w 85"/>
                <a:gd name="T29" fmla="*/ 28 h 84"/>
                <a:gd name="T30" fmla="*/ 13 w 85"/>
                <a:gd name="T31" fmla="*/ 28 h 84"/>
                <a:gd name="T32" fmla="*/ 37 w 85"/>
                <a:gd name="T33" fmla="*/ 8 h 84"/>
                <a:gd name="T34" fmla="*/ 74 w 85"/>
                <a:gd name="T35" fmla="*/ 0 h 84"/>
                <a:gd name="T36" fmla="*/ 49 w 85"/>
                <a:gd name="T37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84">
                  <a:moveTo>
                    <a:pt x="49" y="73"/>
                  </a:moveTo>
                  <a:cubicBezTo>
                    <a:pt x="46" y="76"/>
                    <a:pt x="43" y="78"/>
                    <a:pt x="40" y="79"/>
                  </a:cubicBezTo>
                  <a:cubicBezTo>
                    <a:pt x="33" y="83"/>
                    <a:pt x="27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17" y="84"/>
                    <a:pt x="13" y="83"/>
                    <a:pt x="10" y="82"/>
                  </a:cubicBezTo>
                  <a:cubicBezTo>
                    <a:pt x="8" y="81"/>
                    <a:pt x="7" y="79"/>
                    <a:pt x="8" y="77"/>
                  </a:cubicBezTo>
                  <a:cubicBezTo>
                    <a:pt x="8" y="76"/>
                    <a:pt x="8" y="74"/>
                    <a:pt x="7" y="73"/>
                  </a:cubicBezTo>
                  <a:cubicBezTo>
                    <a:pt x="7" y="72"/>
                    <a:pt x="5" y="71"/>
                    <a:pt x="4" y="71"/>
                  </a:cubicBezTo>
                  <a:cubicBezTo>
                    <a:pt x="2" y="71"/>
                    <a:pt x="1" y="70"/>
                    <a:pt x="0" y="68"/>
                  </a:cubicBezTo>
                  <a:cubicBezTo>
                    <a:pt x="0" y="65"/>
                    <a:pt x="0" y="59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0"/>
                    <a:pt x="3" y="48"/>
                    <a:pt x="4" y="46"/>
                  </a:cubicBezTo>
                  <a:cubicBezTo>
                    <a:pt x="5" y="41"/>
                    <a:pt x="8" y="36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9" y="20"/>
                    <a:pt x="27" y="13"/>
                    <a:pt x="37" y="8"/>
                  </a:cubicBezTo>
                  <a:cubicBezTo>
                    <a:pt x="54" y="0"/>
                    <a:pt x="74" y="0"/>
                    <a:pt x="74" y="0"/>
                  </a:cubicBezTo>
                  <a:cubicBezTo>
                    <a:pt x="85" y="24"/>
                    <a:pt x="66" y="58"/>
                    <a:pt x="49" y="73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Freeform 9">
              <a:extLst>
                <a:ext uri="{FF2B5EF4-FFF2-40B4-BE49-F238E27FC236}">
                  <a16:creationId xmlns:a16="http://schemas.microsoft.com/office/drawing/2014/main" id="{1A9A24CC-1DB7-40AA-9FDF-12EC30CC91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9900" y="6323013"/>
              <a:ext cx="31750" cy="36513"/>
            </a:xfrm>
            <a:custGeom>
              <a:avLst/>
              <a:gdLst>
                <a:gd name="T0" fmla="*/ 11 w 11"/>
                <a:gd name="T1" fmla="*/ 0 h 13"/>
                <a:gd name="T2" fmla="*/ 2 w 11"/>
                <a:gd name="T3" fmla="*/ 10 h 13"/>
                <a:gd name="T4" fmla="*/ 2 w 11"/>
                <a:gd name="T5" fmla="*/ 10 h 13"/>
                <a:gd name="T6" fmla="*/ 0 w 11"/>
                <a:gd name="T7" fmla="*/ 13 h 13"/>
                <a:gd name="T8" fmla="*/ 0 w 11"/>
                <a:gd name="T9" fmla="*/ 13 h 13"/>
                <a:gd name="T10" fmla="*/ 0 w 11"/>
                <a:gd name="T11" fmla="*/ 13 h 13"/>
                <a:gd name="T12" fmla="*/ 0 w 11"/>
                <a:gd name="T13" fmla="*/ 13 h 13"/>
                <a:gd name="T14" fmla="*/ 0 w 11"/>
                <a:gd name="T15" fmla="*/ 13 h 13"/>
                <a:gd name="T16" fmla="*/ 2 w 11"/>
                <a:gd name="T17" fmla="*/ 10 h 13"/>
                <a:gd name="T18" fmla="*/ 2 w 11"/>
                <a:gd name="T19" fmla="*/ 10 h 13"/>
                <a:gd name="T20" fmla="*/ 11 w 11"/>
                <a:gd name="T21" fmla="*/ 0 h 13"/>
                <a:gd name="T22" fmla="*/ 11 w 11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3">
                  <a:moveTo>
                    <a:pt x="11" y="0"/>
                  </a:moveTo>
                  <a:cubicBezTo>
                    <a:pt x="7" y="3"/>
                    <a:pt x="4" y="6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1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6"/>
                    <a:pt x="7" y="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Freeform 10">
              <a:extLst>
                <a:ext uri="{FF2B5EF4-FFF2-40B4-BE49-F238E27FC236}">
                  <a16:creationId xmlns:a16="http://schemas.microsoft.com/office/drawing/2014/main" id="{F909E42A-0DBE-4B19-B258-2F64A3FACA4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84325" y="6275388"/>
              <a:ext cx="198438" cy="204788"/>
            </a:xfrm>
            <a:custGeom>
              <a:avLst/>
              <a:gdLst>
                <a:gd name="T0" fmla="*/ 37 w 70"/>
                <a:gd name="T1" fmla="*/ 51 h 72"/>
                <a:gd name="T2" fmla="*/ 39 w 70"/>
                <a:gd name="T3" fmla="*/ 51 h 72"/>
                <a:gd name="T4" fmla="*/ 34 w 70"/>
                <a:gd name="T5" fmla="*/ 35 h 72"/>
                <a:gd name="T6" fmla="*/ 39 w 70"/>
                <a:gd name="T7" fmla="*/ 32 h 72"/>
                <a:gd name="T8" fmla="*/ 26 w 70"/>
                <a:gd name="T9" fmla="*/ 29 h 72"/>
                <a:gd name="T10" fmla="*/ 28 w 70"/>
                <a:gd name="T11" fmla="*/ 30 h 72"/>
                <a:gd name="T12" fmla="*/ 26 w 70"/>
                <a:gd name="T13" fmla="*/ 29 h 72"/>
                <a:gd name="T14" fmla="*/ 42 w 70"/>
                <a:gd name="T15" fmla="*/ 24 h 72"/>
                <a:gd name="T16" fmla="*/ 39 w 70"/>
                <a:gd name="T17" fmla="*/ 31 h 72"/>
                <a:gd name="T18" fmla="*/ 49 w 70"/>
                <a:gd name="T19" fmla="*/ 20 h 72"/>
                <a:gd name="T20" fmla="*/ 38 w 70"/>
                <a:gd name="T21" fmla="*/ 19 h 72"/>
                <a:gd name="T22" fmla="*/ 36 w 70"/>
                <a:gd name="T23" fmla="*/ 19 h 72"/>
                <a:gd name="T24" fmla="*/ 28 w 70"/>
                <a:gd name="T25" fmla="*/ 28 h 72"/>
                <a:gd name="T26" fmla="*/ 41 w 70"/>
                <a:gd name="T27" fmla="*/ 19 h 72"/>
                <a:gd name="T28" fmla="*/ 16 w 70"/>
                <a:gd name="T29" fmla="*/ 17 h 72"/>
                <a:gd name="T30" fmla="*/ 6 w 70"/>
                <a:gd name="T31" fmla="*/ 27 h 72"/>
                <a:gd name="T32" fmla="*/ 4 w 70"/>
                <a:gd name="T33" fmla="*/ 30 h 72"/>
                <a:gd name="T34" fmla="*/ 4 w 70"/>
                <a:gd name="T35" fmla="*/ 30 h 72"/>
                <a:gd name="T36" fmla="*/ 21 w 70"/>
                <a:gd name="T37" fmla="*/ 16 h 72"/>
                <a:gd name="T38" fmla="*/ 47 w 70"/>
                <a:gd name="T39" fmla="*/ 17 h 72"/>
                <a:gd name="T40" fmla="*/ 54 w 70"/>
                <a:gd name="T41" fmla="*/ 15 h 72"/>
                <a:gd name="T42" fmla="*/ 62 w 70"/>
                <a:gd name="T43" fmla="*/ 36 h 72"/>
                <a:gd name="T44" fmla="*/ 42 w 70"/>
                <a:gd name="T45" fmla="*/ 72 h 72"/>
                <a:gd name="T46" fmla="*/ 69 w 70"/>
                <a:gd name="T47" fmla="*/ 10 h 72"/>
                <a:gd name="T48" fmla="*/ 51 w 70"/>
                <a:gd name="T49" fmla="*/ 35 h 72"/>
                <a:gd name="T50" fmla="*/ 42 w 70"/>
                <a:gd name="T51" fmla="*/ 49 h 72"/>
                <a:gd name="T52" fmla="*/ 63 w 70"/>
                <a:gd name="T53" fmla="*/ 29 h 72"/>
                <a:gd name="T54" fmla="*/ 70 w 70"/>
                <a:gd name="T55" fmla="*/ 10 h 72"/>
                <a:gd name="T56" fmla="*/ 65 w 70"/>
                <a:gd name="T57" fmla="*/ 6 h 72"/>
                <a:gd name="T58" fmla="*/ 54 w 70"/>
                <a:gd name="T59" fmla="*/ 16 h 72"/>
                <a:gd name="T60" fmla="*/ 56 w 70"/>
                <a:gd name="T61" fmla="*/ 25 h 72"/>
                <a:gd name="T62" fmla="*/ 65 w 70"/>
                <a:gd name="T63" fmla="*/ 6 h 72"/>
                <a:gd name="T64" fmla="*/ 59 w 70"/>
                <a:gd name="T65" fmla="*/ 10 h 72"/>
                <a:gd name="T66" fmla="*/ 63 w 70"/>
                <a:gd name="T67" fmla="*/ 4 h 72"/>
                <a:gd name="T68" fmla="*/ 55 w 70"/>
                <a:gd name="T69" fmla="*/ 3 h 72"/>
                <a:gd name="T70" fmla="*/ 41 w 70"/>
                <a:gd name="T71" fmla="*/ 14 h 72"/>
                <a:gd name="T72" fmla="*/ 60 w 70"/>
                <a:gd name="T73" fmla="*/ 0 h 72"/>
                <a:gd name="T74" fmla="*/ 40 w 70"/>
                <a:gd name="T75" fmla="*/ 15 h 72"/>
                <a:gd name="T76" fmla="*/ 42 w 70"/>
                <a:gd name="T77" fmla="*/ 18 h 72"/>
                <a:gd name="T78" fmla="*/ 49 w 70"/>
                <a:gd name="T79" fmla="*/ 14 h 72"/>
                <a:gd name="T80" fmla="*/ 56 w 70"/>
                <a:gd name="T81" fmla="*/ 13 h 72"/>
                <a:gd name="T82" fmla="*/ 60 w 70"/>
                <a:gd name="T8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" h="72">
                  <a:moveTo>
                    <a:pt x="39" y="51"/>
                  </a:moveTo>
                  <a:cubicBezTo>
                    <a:pt x="39" y="51"/>
                    <a:pt x="38" y="51"/>
                    <a:pt x="37" y="51"/>
                  </a:cubicBezTo>
                  <a:cubicBezTo>
                    <a:pt x="36" y="53"/>
                    <a:pt x="35" y="54"/>
                    <a:pt x="35" y="54"/>
                  </a:cubicBezTo>
                  <a:cubicBezTo>
                    <a:pt x="35" y="54"/>
                    <a:pt x="37" y="53"/>
                    <a:pt x="39" y="51"/>
                  </a:cubicBezTo>
                  <a:moveTo>
                    <a:pt x="36" y="32"/>
                  </a:moveTo>
                  <a:cubicBezTo>
                    <a:pt x="35" y="33"/>
                    <a:pt x="34" y="34"/>
                    <a:pt x="34" y="35"/>
                  </a:cubicBezTo>
                  <a:cubicBezTo>
                    <a:pt x="34" y="36"/>
                    <a:pt x="34" y="37"/>
                    <a:pt x="34" y="37"/>
                  </a:cubicBezTo>
                  <a:cubicBezTo>
                    <a:pt x="34" y="37"/>
                    <a:pt x="36" y="35"/>
                    <a:pt x="39" y="32"/>
                  </a:cubicBezTo>
                  <a:cubicBezTo>
                    <a:pt x="38" y="32"/>
                    <a:pt x="37" y="32"/>
                    <a:pt x="36" y="32"/>
                  </a:cubicBezTo>
                  <a:moveTo>
                    <a:pt x="26" y="29"/>
                  </a:moveTo>
                  <a:cubicBezTo>
                    <a:pt x="23" y="34"/>
                    <a:pt x="21" y="37"/>
                    <a:pt x="21" y="37"/>
                  </a:cubicBezTo>
                  <a:cubicBezTo>
                    <a:pt x="21" y="37"/>
                    <a:pt x="24" y="34"/>
                    <a:pt x="28" y="30"/>
                  </a:cubicBezTo>
                  <a:cubicBezTo>
                    <a:pt x="27" y="30"/>
                    <a:pt x="27" y="30"/>
                    <a:pt x="27" y="29"/>
                  </a:cubicBezTo>
                  <a:cubicBezTo>
                    <a:pt x="27" y="29"/>
                    <a:pt x="27" y="29"/>
                    <a:pt x="26" y="29"/>
                  </a:cubicBezTo>
                  <a:moveTo>
                    <a:pt x="49" y="20"/>
                  </a:moveTo>
                  <a:cubicBezTo>
                    <a:pt x="47" y="22"/>
                    <a:pt x="44" y="23"/>
                    <a:pt x="42" y="24"/>
                  </a:cubicBezTo>
                  <a:cubicBezTo>
                    <a:pt x="40" y="26"/>
                    <a:pt x="38" y="29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2" y="28"/>
                    <a:pt x="46" y="24"/>
                    <a:pt x="49" y="20"/>
                  </a:cubicBezTo>
                  <a:moveTo>
                    <a:pt x="41" y="19"/>
                  </a:moveTo>
                  <a:cubicBezTo>
                    <a:pt x="40" y="19"/>
                    <a:pt x="39" y="19"/>
                    <a:pt x="38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7" y="19"/>
                    <a:pt x="36" y="19"/>
                    <a:pt x="36" y="19"/>
                  </a:cubicBezTo>
                  <a:cubicBezTo>
                    <a:pt x="33" y="22"/>
                    <a:pt x="30" y="25"/>
                    <a:pt x="27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29" y="28"/>
                    <a:pt x="30" y="28"/>
                  </a:cubicBezTo>
                  <a:cubicBezTo>
                    <a:pt x="33" y="25"/>
                    <a:pt x="37" y="21"/>
                    <a:pt x="41" y="19"/>
                  </a:cubicBezTo>
                  <a:moveTo>
                    <a:pt x="21" y="16"/>
                  </a:moveTo>
                  <a:cubicBezTo>
                    <a:pt x="19" y="17"/>
                    <a:pt x="17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1" y="20"/>
                    <a:pt x="8" y="23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1"/>
                    <a:pt x="0" y="37"/>
                    <a:pt x="0" y="38"/>
                  </a:cubicBezTo>
                  <a:cubicBezTo>
                    <a:pt x="3" y="34"/>
                    <a:pt x="11" y="24"/>
                    <a:pt x="21" y="16"/>
                  </a:cubicBezTo>
                  <a:moveTo>
                    <a:pt x="54" y="15"/>
                  </a:moveTo>
                  <a:cubicBezTo>
                    <a:pt x="52" y="16"/>
                    <a:pt x="50" y="17"/>
                    <a:pt x="47" y="17"/>
                  </a:cubicBezTo>
                  <a:cubicBezTo>
                    <a:pt x="46" y="19"/>
                    <a:pt x="45" y="21"/>
                    <a:pt x="43" y="23"/>
                  </a:cubicBezTo>
                  <a:cubicBezTo>
                    <a:pt x="46" y="21"/>
                    <a:pt x="50" y="19"/>
                    <a:pt x="54" y="15"/>
                  </a:cubicBezTo>
                  <a:moveTo>
                    <a:pt x="70" y="15"/>
                  </a:moveTo>
                  <a:cubicBezTo>
                    <a:pt x="69" y="21"/>
                    <a:pt x="66" y="29"/>
                    <a:pt x="62" y="36"/>
                  </a:cubicBezTo>
                  <a:cubicBezTo>
                    <a:pt x="60" y="41"/>
                    <a:pt x="57" y="48"/>
                    <a:pt x="55" y="52"/>
                  </a:cubicBezTo>
                  <a:cubicBezTo>
                    <a:pt x="47" y="65"/>
                    <a:pt x="47" y="66"/>
                    <a:pt x="42" y="72"/>
                  </a:cubicBezTo>
                  <a:cubicBezTo>
                    <a:pt x="56" y="60"/>
                    <a:pt x="70" y="36"/>
                    <a:pt x="70" y="15"/>
                  </a:cubicBezTo>
                  <a:moveTo>
                    <a:pt x="69" y="10"/>
                  </a:moveTo>
                  <a:cubicBezTo>
                    <a:pt x="67" y="14"/>
                    <a:pt x="63" y="21"/>
                    <a:pt x="56" y="26"/>
                  </a:cubicBezTo>
                  <a:cubicBezTo>
                    <a:pt x="55" y="29"/>
                    <a:pt x="53" y="32"/>
                    <a:pt x="51" y="35"/>
                  </a:cubicBezTo>
                  <a:cubicBezTo>
                    <a:pt x="48" y="40"/>
                    <a:pt x="42" y="46"/>
                    <a:pt x="39" y="50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9" y="45"/>
                    <a:pt x="57" y="38"/>
                    <a:pt x="61" y="32"/>
                  </a:cubicBezTo>
                  <a:cubicBezTo>
                    <a:pt x="62" y="30"/>
                    <a:pt x="62" y="29"/>
                    <a:pt x="63" y="29"/>
                  </a:cubicBezTo>
                  <a:cubicBezTo>
                    <a:pt x="63" y="29"/>
                    <a:pt x="63" y="30"/>
                    <a:pt x="62" y="33"/>
                  </a:cubicBezTo>
                  <a:cubicBezTo>
                    <a:pt x="67" y="25"/>
                    <a:pt x="69" y="16"/>
                    <a:pt x="70" y="10"/>
                  </a:cubicBezTo>
                  <a:cubicBezTo>
                    <a:pt x="70" y="10"/>
                    <a:pt x="69" y="10"/>
                    <a:pt x="69" y="10"/>
                  </a:cubicBezTo>
                  <a:moveTo>
                    <a:pt x="65" y="6"/>
                  </a:moveTo>
                  <a:cubicBezTo>
                    <a:pt x="63" y="9"/>
                    <a:pt x="60" y="11"/>
                    <a:pt x="57" y="13"/>
                  </a:cubicBezTo>
                  <a:cubicBezTo>
                    <a:pt x="56" y="14"/>
                    <a:pt x="55" y="15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7" y="16"/>
                    <a:pt x="57" y="20"/>
                    <a:pt x="56" y="25"/>
                  </a:cubicBezTo>
                  <a:cubicBezTo>
                    <a:pt x="63" y="20"/>
                    <a:pt x="67" y="13"/>
                    <a:pt x="68" y="9"/>
                  </a:cubicBezTo>
                  <a:cubicBezTo>
                    <a:pt x="67" y="8"/>
                    <a:pt x="66" y="7"/>
                    <a:pt x="65" y="6"/>
                  </a:cubicBezTo>
                  <a:moveTo>
                    <a:pt x="63" y="4"/>
                  </a:moveTo>
                  <a:cubicBezTo>
                    <a:pt x="62" y="5"/>
                    <a:pt x="61" y="8"/>
                    <a:pt x="59" y="10"/>
                  </a:cubicBezTo>
                  <a:cubicBezTo>
                    <a:pt x="61" y="8"/>
                    <a:pt x="63" y="7"/>
                    <a:pt x="64" y="5"/>
                  </a:cubicBezTo>
                  <a:cubicBezTo>
                    <a:pt x="63" y="5"/>
                    <a:pt x="63" y="4"/>
                    <a:pt x="63" y="4"/>
                  </a:cubicBezTo>
                  <a:moveTo>
                    <a:pt x="59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1" y="6"/>
                    <a:pt x="46" y="9"/>
                    <a:pt x="42" y="11"/>
                  </a:cubicBezTo>
                  <a:cubicBezTo>
                    <a:pt x="42" y="12"/>
                    <a:pt x="41" y="13"/>
                    <a:pt x="41" y="14"/>
                  </a:cubicBezTo>
                  <a:cubicBezTo>
                    <a:pt x="48" y="10"/>
                    <a:pt x="55" y="5"/>
                    <a:pt x="59" y="0"/>
                  </a:cubicBezTo>
                  <a:moveTo>
                    <a:pt x="60" y="0"/>
                  </a:moveTo>
                  <a:cubicBezTo>
                    <a:pt x="56" y="5"/>
                    <a:pt x="48" y="11"/>
                    <a:pt x="42" y="14"/>
                  </a:cubicBezTo>
                  <a:cubicBezTo>
                    <a:pt x="41" y="14"/>
                    <a:pt x="41" y="15"/>
                    <a:pt x="40" y="15"/>
                  </a:cubicBezTo>
                  <a:cubicBezTo>
                    <a:pt x="39" y="16"/>
                    <a:pt x="38" y="17"/>
                    <a:pt x="37" y="18"/>
                  </a:cubicBezTo>
                  <a:cubicBezTo>
                    <a:pt x="39" y="18"/>
                    <a:pt x="40" y="18"/>
                    <a:pt x="42" y="18"/>
                  </a:cubicBezTo>
                  <a:cubicBezTo>
                    <a:pt x="45" y="15"/>
                    <a:pt x="47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49" y="15"/>
                    <a:pt x="48" y="16"/>
                  </a:cubicBezTo>
                  <a:cubicBezTo>
                    <a:pt x="51" y="15"/>
                    <a:pt x="53" y="14"/>
                    <a:pt x="56" y="13"/>
                  </a:cubicBezTo>
                  <a:cubicBezTo>
                    <a:pt x="58" y="9"/>
                    <a:pt x="60" y="5"/>
                    <a:pt x="61" y="2"/>
                  </a:cubicBezTo>
                  <a:cubicBezTo>
                    <a:pt x="61" y="2"/>
                    <a:pt x="61" y="1"/>
                    <a:pt x="6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Freeform 11">
              <a:extLst>
                <a:ext uri="{FF2B5EF4-FFF2-40B4-BE49-F238E27FC236}">
                  <a16:creationId xmlns:a16="http://schemas.microsoft.com/office/drawing/2014/main" id="{B613FBED-1D02-444C-9C4F-E7AE0470E1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88" y="6149975"/>
              <a:ext cx="284163" cy="179388"/>
            </a:xfrm>
            <a:custGeom>
              <a:avLst/>
              <a:gdLst>
                <a:gd name="T0" fmla="*/ 100 w 100"/>
                <a:gd name="T1" fmla="*/ 40 h 63"/>
                <a:gd name="T2" fmla="*/ 91 w 100"/>
                <a:gd name="T3" fmla="*/ 47 h 63"/>
                <a:gd name="T4" fmla="*/ 42 w 100"/>
                <a:gd name="T5" fmla="*/ 60 h 63"/>
                <a:gd name="T6" fmla="*/ 42 w 100"/>
                <a:gd name="T7" fmla="*/ 60 h 63"/>
                <a:gd name="T8" fmla="*/ 38 w 100"/>
                <a:gd name="T9" fmla="*/ 59 h 63"/>
                <a:gd name="T10" fmla="*/ 26 w 100"/>
                <a:gd name="T11" fmla="*/ 55 h 63"/>
                <a:gd name="T12" fmla="*/ 8 w 100"/>
                <a:gd name="T13" fmla="*/ 43 h 63"/>
                <a:gd name="T14" fmla="*/ 8 w 100"/>
                <a:gd name="T15" fmla="*/ 43 h 63"/>
                <a:gd name="T16" fmla="*/ 6 w 100"/>
                <a:gd name="T17" fmla="*/ 41 h 63"/>
                <a:gd name="T18" fmla="*/ 6 w 100"/>
                <a:gd name="T19" fmla="*/ 40 h 63"/>
                <a:gd name="T20" fmla="*/ 2 w 100"/>
                <a:gd name="T21" fmla="*/ 29 h 63"/>
                <a:gd name="T22" fmla="*/ 3 w 100"/>
                <a:gd name="T23" fmla="*/ 28 h 63"/>
                <a:gd name="T24" fmla="*/ 5 w 100"/>
                <a:gd name="T25" fmla="*/ 17 h 63"/>
                <a:gd name="T26" fmla="*/ 5 w 100"/>
                <a:gd name="T27" fmla="*/ 17 h 63"/>
                <a:gd name="T28" fmla="*/ 9 w 100"/>
                <a:gd name="T29" fmla="*/ 13 h 63"/>
                <a:gd name="T30" fmla="*/ 15 w 100"/>
                <a:gd name="T31" fmla="*/ 8 h 63"/>
                <a:gd name="T32" fmla="*/ 43 w 100"/>
                <a:gd name="T33" fmla="*/ 0 h 63"/>
                <a:gd name="T34" fmla="*/ 43 w 100"/>
                <a:gd name="T35" fmla="*/ 0 h 63"/>
                <a:gd name="T36" fmla="*/ 61 w 100"/>
                <a:gd name="T37" fmla="*/ 3 h 63"/>
                <a:gd name="T38" fmla="*/ 89 w 100"/>
                <a:gd name="T39" fmla="*/ 25 h 63"/>
                <a:gd name="T40" fmla="*/ 100 w 100"/>
                <a:gd name="T41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63">
                  <a:moveTo>
                    <a:pt x="100" y="40"/>
                  </a:moveTo>
                  <a:cubicBezTo>
                    <a:pt x="91" y="47"/>
                    <a:pt x="91" y="47"/>
                    <a:pt x="91" y="47"/>
                  </a:cubicBezTo>
                  <a:cubicBezTo>
                    <a:pt x="77" y="58"/>
                    <a:pt x="59" y="63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1" y="60"/>
                    <a:pt x="39" y="59"/>
                    <a:pt x="38" y="59"/>
                  </a:cubicBezTo>
                  <a:cubicBezTo>
                    <a:pt x="34" y="58"/>
                    <a:pt x="30" y="57"/>
                    <a:pt x="26" y="55"/>
                  </a:cubicBezTo>
                  <a:cubicBezTo>
                    <a:pt x="18" y="51"/>
                    <a:pt x="12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" y="42"/>
                    <a:pt x="7" y="42"/>
                    <a:pt x="6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" y="35"/>
                    <a:pt x="0" y="30"/>
                    <a:pt x="2" y="29"/>
                  </a:cubicBezTo>
                  <a:cubicBezTo>
                    <a:pt x="3" y="29"/>
                    <a:pt x="3" y="28"/>
                    <a:pt x="3" y="28"/>
                  </a:cubicBezTo>
                  <a:cubicBezTo>
                    <a:pt x="6" y="25"/>
                    <a:pt x="2" y="22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6"/>
                    <a:pt x="7" y="15"/>
                    <a:pt x="9" y="13"/>
                  </a:cubicBezTo>
                  <a:cubicBezTo>
                    <a:pt x="11" y="12"/>
                    <a:pt x="13" y="10"/>
                    <a:pt x="15" y="8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0"/>
                    <a:pt x="56" y="1"/>
                    <a:pt x="61" y="3"/>
                  </a:cubicBezTo>
                  <a:cubicBezTo>
                    <a:pt x="73" y="7"/>
                    <a:pt x="83" y="15"/>
                    <a:pt x="89" y="25"/>
                  </a:cubicBezTo>
                  <a:cubicBezTo>
                    <a:pt x="100" y="40"/>
                    <a:pt x="100" y="40"/>
                    <a:pt x="100" y="4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Freeform 12">
              <a:extLst>
                <a:ext uri="{FF2B5EF4-FFF2-40B4-BE49-F238E27FC236}">
                  <a16:creationId xmlns:a16="http://schemas.microsoft.com/office/drawing/2014/main" id="{A6E8EFD0-7000-46D8-B036-513E8EFBB51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612900" y="6149975"/>
              <a:ext cx="176213" cy="173038"/>
            </a:xfrm>
            <a:custGeom>
              <a:avLst/>
              <a:gdLst>
                <a:gd name="T0" fmla="*/ 28 w 62"/>
                <a:gd name="T1" fmla="*/ 56 h 61"/>
                <a:gd name="T2" fmla="*/ 26 w 62"/>
                <a:gd name="T3" fmla="*/ 57 h 61"/>
                <a:gd name="T4" fmla="*/ 12 w 62"/>
                <a:gd name="T5" fmla="*/ 58 h 61"/>
                <a:gd name="T6" fmla="*/ 8 w 62"/>
                <a:gd name="T7" fmla="*/ 60 h 61"/>
                <a:gd name="T8" fmla="*/ 18 w 62"/>
                <a:gd name="T9" fmla="*/ 61 h 61"/>
                <a:gd name="T10" fmla="*/ 40 w 62"/>
                <a:gd name="T11" fmla="*/ 52 h 61"/>
                <a:gd name="T12" fmla="*/ 22 w 62"/>
                <a:gd name="T13" fmla="*/ 45 h 61"/>
                <a:gd name="T14" fmla="*/ 36 w 62"/>
                <a:gd name="T15" fmla="*/ 42 h 61"/>
                <a:gd name="T16" fmla="*/ 53 w 62"/>
                <a:gd name="T17" fmla="*/ 42 h 61"/>
                <a:gd name="T18" fmla="*/ 49 w 62"/>
                <a:gd name="T19" fmla="*/ 46 h 61"/>
                <a:gd name="T20" fmla="*/ 38 w 62"/>
                <a:gd name="T21" fmla="*/ 57 h 61"/>
                <a:gd name="T22" fmla="*/ 61 w 62"/>
                <a:gd name="T23" fmla="*/ 44 h 61"/>
                <a:gd name="T24" fmla="*/ 59 w 62"/>
                <a:gd name="T25" fmla="*/ 40 h 61"/>
                <a:gd name="T26" fmla="*/ 46 w 62"/>
                <a:gd name="T27" fmla="*/ 38 h 61"/>
                <a:gd name="T28" fmla="*/ 38 w 62"/>
                <a:gd name="T29" fmla="*/ 42 h 61"/>
                <a:gd name="T30" fmla="*/ 38 w 62"/>
                <a:gd name="T31" fmla="*/ 45 h 61"/>
                <a:gd name="T32" fmla="*/ 59 w 62"/>
                <a:gd name="T33" fmla="*/ 39 h 61"/>
                <a:gd name="T34" fmla="*/ 27 w 62"/>
                <a:gd name="T35" fmla="*/ 32 h 61"/>
                <a:gd name="T36" fmla="*/ 26 w 62"/>
                <a:gd name="T37" fmla="*/ 33 h 61"/>
                <a:gd name="T38" fmla="*/ 33 w 62"/>
                <a:gd name="T39" fmla="*/ 31 h 61"/>
                <a:gd name="T40" fmla="*/ 27 w 62"/>
                <a:gd name="T41" fmla="*/ 33 h 61"/>
                <a:gd name="T42" fmla="*/ 54 w 62"/>
                <a:gd name="T43" fmla="*/ 34 h 61"/>
                <a:gd name="T44" fmla="*/ 46 w 62"/>
                <a:gd name="T45" fmla="*/ 33 h 61"/>
                <a:gd name="T46" fmla="*/ 26 w 62"/>
                <a:gd name="T47" fmla="*/ 31 h 61"/>
                <a:gd name="T48" fmla="*/ 22 w 62"/>
                <a:gd name="T49" fmla="*/ 32 h 61"/>
                <a:gd name="T50" fmla="*/ 26 w 62"/>
                <a:gd name="T51" fmla="*/ 31 h 61"/>
                <a:gd name="T52" fmla="*/ 40 w 62"/>
                <a:gd name="T53" fmla="*/ 28 h 61"/>
                <a:gd name="T54" fmla="*/ 56 w 62"/>
                <a:gd name="T55" fmla="*/ 33 h 61"/>
                <a:gd name="T56" fmla="*/ 53 w 62"/>
                <a:gd name="T57" fmla="*/ 29 h 61"/>
                <a:gd name="T58" fmla="*/ 50 w 62"/>
                <a:gd name="T59" fmla="*/ 28 h 61"/>
                <a:gd name="T60" fmla="*/ 9 w 62"/>
                <a:gd name="T61" fmla="*/ 15 h 61"/>
                <a:gd name="T62" fmla="*/ 45 w 62"/>
                <a:gd name="T63" fmla="*/ 27 h 61"/>
                <a:gd name="T64" fmla="*/ 9 w 62"/>
                <a:gd name="T65" fmla="*/ 15 h 61"/>
                <a:gd name="T66" fmla="*/ 9 w 62"/>
                <a:gd name="T67" fmla="*/ 0 h 61"/>
                <a:gd name="T68" fmla="*/ 9 w 62"/>
                <a:gd name="T69" fmla="*/ 0 h 61"/>
                <a:gd name="T70" fmla="*/ 45 w 62"/>
                <a:gd name="T71" fmla="*/ 16 h 61"/>
                <a:gd name="T72" fmla="*/ 27 w 62"/>
                <a:gd name="T73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1">
                  <a:moveTo>
                    <a:pt x="40" y="52"/>
                  </a:moveTo>
                  <a:cubicBezTo>
                    <a:pt x="37" y="54"/>
                    <a:pt x="33" y="55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7"/>
                    <a:pt x="27" y="57"/>
                    <a:pt x="26" y="57"/>
                  </a:cubicBezTo>
                  <a:cubicBezTo>
                    <a:pt x="26" y="57"/>
                    <a:pt x="25" y="57"/>
                    <a:pt x="25" y="57"/>
                  </a:cubicBezTo>
                  <a:cubicBezTo>
                    <a:pt x="21" y="57"/>
                    <a:pt x="17" y="58"/>
                    <a:pt x="12" y="58"/>
                  </a:cubicBezTo>
                  <a:cubicBezTo>
                    <a:pt x="8" y="58"/>
                    <a:pt x="4" y="57"/>
                    <a:pt x="0" y="57"/>
                  </a:cubicBezTo>
                  <a:cubicBezTo>
                    <a:pt x="0" y="58"/>
                    <a:pt x="7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1" y="60"/>
                    <a:pt x="14" y="61"/>
                    <a:pt x="18" y="61"/>
                  </a:cubicBezTo>
                  <a:cubicBezTo>
                    <a:pt x="24" y="61"/>
                    <a:pt x="31" y="60"/>
                    <a:pt x="37" y="58"/>
                  </a:cubicBezTo>
                  <a:cubicBezTo>
                    <a:pt x="38" y="56"/>
                    <a:pt x="39" y="54"/>
                    <a:pt x="40" y="52"/>
                  </a:cubicBezTo>
                  <a:moveTo>
                    <a:pt x="36" y="42"/>
                  </a:moveTo>
                  <a:cubicBezTo>
                    <a:pt x="30" y="44"/>
                    <a:pt x="22" y="45"/>
                    <a:pt x="22" y="45"/>
                  </a:cubicBezTo>
                  <a:cubicBezTo>
                    <a:pt x="22" y="45"/>
                    <a:pt x="28" y="45"/>
                    <a:pt x="34" y="45"/>
                  </a:cubicBezTo>
                  <a:cubicBezTo>
                    <a:pt x="34" y="44"/>
                    <a:pt x="35" y="43"/>
                    <a:pt x="36" y="42"/>
                  </a:cubicBezTo>
                  <a:moveTo>
                    <a:pt x="59" y="40"/>
                  </a:moveTo>
                  <a:cubicBezTo>
                    <a:pt x="57" y="41"/>
                    <a:pt x="55" y="41"/>
                    <a:pt x="53" y="42"/>
                  </a:cubicBezTo>
                  <a:cubicBezTo>
                    <a:pt x="51" y="43"/>
                    <a:pt x="50" y="44"/>
                    <a:pt x="48" y="45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0" y="47"/>
                    <a:pt x="47" y="49"/>
                    <a:pt x="42" y="52"/>
                  </a:cubicBezTo>
                  <a:cubicBezTo>
                    <a:pt x="40" y="54"/>
                    <a:pt x="39" y="56"/>
                    <a:pt x="38" y="57"/>
                  </a:cubicBezTo>
                  <a:cubicBezTo>
                    <a:pt x="45" y="55"/>
                    <a:pt x="51" y="52"/>
                    <a:pt x="57" y="47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44"/>
                    <a:pt x="61" y="44"/>
                    <a:pt x="62" y="44"/>
                  </a:cubicBezTo>
                  <a:cubicBezTo>
                    <a:pt x="61" y="43"/>
                    <a:pt x="60" y="41"/>
                    <a:pt x="59" y="40"/>
                  </a:cubicBezTo>
                  <a:moveTo>
                    <a:pt x="57" y="35"/>
                  </a:moveTo>
                  <a:cubicBezTo>
                    <a:pt x="54" y="36"/>
                    <a:pt x="50" y="36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9"/>
                    <a:pt x="43" y="40"/>
                    <a:pt x="38" y="42"/>
                  </a:cubicBezTo>
                  <a:cubicBezTo>
                    <a:pt x="37" y="43"/>
                    <a:pt x="36" y="44"/>
                    <a:pt x="35" y="45"/>
                  </a:cubicBezTo>
                  <a:cubicBezTo>
                    <a:pt x="36" y="45"/>
                    <a:pt x="37" y="45"/>
                    <a:pt x="38" y="45"/>
                  </a:cubicBezTo>
                  <a:cubicBezTo>
                    <a:pt x="42" y="45"/>
                    <a:pt x="45" y="45"/>
                    <a:pt x="47" y="45"/>
                  </a:cubicBezTo>
                  <a:cubicBezTo>
                    <a:pt x="51" y="42"/>
                    <a:pt x="55" y="40"/>
                    <a:pt x="59" y="39"/>
                  </a:cubicBezTo>
                  <a:cubicBezTo>
                    <a:pt x="58" y="38"/>
                    <a:pt x="57" y="36"/>
                    <a:pt x="57" y="35"/>
                  </a:cubicBezTo>
                  <a:moveTo>
                    <a:pt x="27" y="32"/>
                  </a:moveTo>
                  <a:cubicBezTo>
                    <a:pt x="26" y="32"/>
                    <a:pt x="25" y="32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6" y="32"/>
                    <a:pt x="26" y="32"/>
                    <a:pt x="27" y="32"/>
                  </a:cubicBezTo>
                  <a:moveTo>
                    <a:pt x="33" y="31"/>
                  </a:moveTo>
                  <a:cubicBezTo>
                    <a:pt x="32" y="31"/>
                    <a:pt x="30" y="32"/>
                    <a:pt x="29" y="32"/>
                  </a:cubicBezTo>
                  <a:cubicBezTo>
                    <a:pt x="28" y="32"/>
                    <a:pt x="28" y="32"/>
                    <a:pt x="27" y="33"/>
                  </a:cubicBezTo>
                  <a:cubicBezTo>
                    <a:pt x="33" y="34"/>
                    <a:pt x="40" y="35"/>
                    <a:pt x="44" y="37"/>
                  </a:cubicBezTo>
                  <a:cubicBezTo>
                    <a:pt x="48" y="36"/>
                    <a:pt x="51" y="35"/>
                    <a:pt x="54" y="34"/>
                  </a:cubicBezTo>
                  <a:cubicBezTo>
                    <a:pt x="51" y="33"/>
                    <a:pt x="48" y="33"/>
                    <a:pt x="45" y="32"/>
                  </a:cubicBezTo>
                  <a:cubicBezTo>
                    <a:pt x="45" y="33"/>
                    <a:pt x="46" y="33"/>
                    <a:pt x="46" y="33"/>
                  </a:cubicBezTo>
                  <a:cubicBezTo>
                    <a:pt x="42" y="32"/>
                    <a:pt x="37" y="32"/>
                    <a:pt x="33" y="31"/>
                  </a:cubicBezTo>
                  <a:moveTo>
                    <a:pt x="26" y="31"/>
                  </a:moveTo>
                  <a:cubicBezTo>
                    <a:pt x="19" y="31"/>
                    <a:pt x="14" y="32"/>
                    <a:pt x="14" y="32"/>
                  </a:cubicBezTo>
                  <a:cubicBezTo>
                    <a:pt x="14" y="32"/>
                    <a:pt x="17" y="32"/>
                    <a:pt x="22" y="32"/>
                  </a:cubicBezTo>
                  <a:cubicBezTo>
                    <a:pt x="23" y="32"/>
                    <a:pt x="25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moveTo>
                    <a:pt x="44" y="28"/>
                  </a:moveTo>
                  <a:cubicBezTo>
                    <a:pt x="43" y="28"/>
                    <a:pt x="41" y="28"/>
                    <a:pt x="40" y="28"/>
                  </a:cubicBezTo>
                  <a:cubicBezTo>
                    <a:pt x="41" y="29"/>
                    <a:pt x="42" y="30"/>
                    <a:pt x="43" y="31"/>
                  </a:cubicBezTo>
                  <a:cubicBezTo>
                    <a:pt x="48" y="31"/>
                    <a:pt x="52" y="32"/>
                    <a:pt x="56" y="33"/>
                  </a:cubicBezTo>
                  <a:cubicBezTo>
                    <a:pt x="55" y="32"/>
                    <a:pt x="54" y="31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2" y="29"/>
                    <a:pt x="52" y="30"/>
                  </a:cubicBezTo>
                  <a:cubicBezTo>
                    <a:pt x="51" y="29"/>
                    <a:pt x="50" y="29"/>
                    <a:pt x="50" y="28"/>
                  </a:cubicBezTo>
                  <a:cubicBezTo>
                    <a:pt x="48" y="28"/>
                    <a:pt x="46" y="28"/>
                    <a:pt x="44" y="28"/>
                  </a:cubicBezTo>
                  <a:moveTo>
                    <a:pt x="9" y="15"/>
                  </a:moveTo>
                  <a:cubicBezTo>
                    <a:pt x="9" y="15"/>
                    <a:pt x="27" y="20"/>
                    <a:pt x="39" y="28"/>
                  </a:cubicBezTo>
                  <a:cubicBezTo>
                    <a:pt x="41" y="27"/>
                    <a:pt x="43" y="27"/>
                    <a:pt x="45" y="27"/>
                  </a:cubicBezTo>
                  <a:cubicBezTo>
                    <a:pt x="46" y="27"/>
                    <a:pt x="47" y="27"/>
                    <a:pt x="48" y="27"/>
                  </a:cubicBezTo>
                  <a:cubicBezTo>
                    <a:pt x="28" y="16"/>
                    <a:pt x="9" y="15"/>
                    <a:pt x="9" y="15"/>
                  </a:cubicBezTo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1"/>
                    <a:pt x="7" y="2"/>
                  </a:cubicBezTo>
                  <a:cubicBezTo>
                    <a:pt x="7" y="2"/>
                    <a:pt x="27" y="2"/>
                    <a:pt x="45" y="16"/>
                  </a:cubicBezTo>
                  <a:cubicBezTo>
                    <a:pt x="44" y="14"/>
                    <a:pt x="42" y="12"/>
                    <a:pt x="41" y="10"/>
                  </a:cubicBezTo>
                  <a:cubicBezTo>
                    <a:pt x="37" y="7"/>
                    <a:pt x="32" y="5"/>
                    <a:pt x="27" y="3"/>
                  </a:cubicBezTo>
                  <a:cubicBezTo>
                    <a:pt x="22" y="1"/>
                    <a:pt x="16" y="0"/>
                    <a:pt x="1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Freeform 13">
              <a:extLst>
                <a:ext uri="{FF2B5EF4-FFF2-40B4-BE49-F238E27FC236}">
                  <a16:creationId xmlns:a16="http://schemas.microsoft.com/office/drawing/2014/main" id="{D3DD282E-1560-4480-97F8-A88ACEC950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4325" y="6269038"/>
              <a:ext cx="111125" cy="65088"/>
            </a:xfrm>
            <a:custGeom>
              <a:avLst/>
              <a:gdLst>
                <a:gd name="T0" fmla="*/ 4 w 39"/>
                <a:gd name="T1" fmla="*/ 20 h 23"/>
                <a:gd name="T2" fmla="*/ 25 w 39"/>
                <a:gd name="T3" fmla="*/ 14 h 23"/>
                <a:gd name="T4" fmla="*/ 38 w 39"/>
                <a:gd name="T5" fmla="*/ 0 h 23"/>
                <a:gd name="T6" fmla="*/ 39 w 39"/>
                <a:gd name="T7" fmla="*/ 2 h 23"/>
                <a:gd name="T8" fmla="*/ 4 w 39"/>
                <a:gd name="T9" fmla="*/ 20 h 23"/>
                <a:gd name="T10" fmla="*/ 3 w 39"/>
                <a:gd name="T11" fmla="*/ 20 h 23"/>
                <a:gd name="T12" fmla="*/ 1 w 39"/>
                <a:gd name="T13" fmla="*/ 21 h 23"/>
                <a:gd name="T14" fmla="*/ 2 w 39"/>
                <a:gd name="T15" fmla="*/ 19 h 23"/>
                <a:gd name="T16" fmla="*/ 4 w 39"/>
                <a:gd name="T17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3">
                  <a:moveTo>
                    <a:pt x="4" y="20"/>
                  </a:moveTo>
                  <a:cubicBezTo>
                    <a:pt x="8" y="20"/>
                    <a:pt x="17" y="20"/>
                    <a:pt x="25" y="14"/>
                  </a:cubicBezTo>
                  <a:cubicBezTo>
                    <a:pt x="35" y="7"/>
                    <a:pt x="38" y="0"/>
                    <a:pt x="38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28" y="23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0" y="21"/>
                    <a:pt x="0" y="19"/>
                    <a:pt x="2" y="19"/>
                  </a:cubicBezTo>
                  <a:cubicBezTo>
                    <a:pt x="4" y="19"/>
                    <a:pt x="4" y="19"/>
                    <a:pt x="4" y="2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Freeform 14">
              <a:extLst>
                <a:ext uri="{FF2B5EF4-FFF2-40B4-BE49-F238E27FC236}">
                  <a16:creationId xmlns:a16="http://schemas.microsoft.com/office/drawing/2014/main" id="{1C5F880C-923A-4BAF-96E8-83E8314007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88" y="6261100"/>
              <a:ext cx="111125" cy="69850"/>
            </a:xfrm>
            <a:custGeom>
              <a:avLst/>
              <a:gdLst>
                <a:gd name="T0" fmla="*/ 38 w 39"/>
                <a:gd name="T1" fmla="*/ 2 h 25"/>
                <a:gd name="T2" fmla="*/ 39 w 39"/>
                <a:gd name="T3" fmla="*/ 0 h 25"/>
                <a:gd name="T4" fmla="*/ 4 w 39"/>
                <a:gd name="T5" fmla="*/ 23 h 25"/>
                <a:gd name="T6" fmla="*/ 1 w 39"/>
                <a:gd name="T7" fmla="*/ 23 h 25"/>
                <a:gd name="T8" fmla="*/ 4 w 39"/>
                <a:gd name="T9" fmla="*/ 23 h 25"/>
                <a:gd name="T10" fmla="*/ 4 w 39"/>
                <a:gd name="T11" fmla="*/ 23 h 25"/>
                <a:gd name="T12" fmla="*/ 17 w 39"/>
                <a:gd name="T13" fmla="*/ 19 h 25"/>
                <a:gd name="T14" fmla="*/ 38 w 39"/>
                <a:gd name="T1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5">
                  <a:moveTo>
                    <a:pt x="38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23" y="20"/>
                    <a:pt x="4" y="23"/>
                  </a:cubicBezTo>
                  <a:cubicBezTo>
                    <a:pt x="4" y="23"/>
                    <a:pt x="2" y="22"/>
                    <a:pt x="1" y="23"/>
                  </a:cubicBezTo>
                  <a:cubicBezTo>
                    <a:pt x="0" y="24"/>
                    <a:pt x="2" y="25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6" y="23"/>
                    <a:pt x="12" y="22"/>
                    <a:pt x="17" y="19"/>
                  </a:cubicBezTo>
                  <a:cubicBezTo>
                    <a:pt x="25" y="15"/>
                    <a:pt x="36" y="5"/>
                    <a:pt x="38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Freeform 15">
              <a:extLst>
                <a:ext uri="{FF2B5EF4-FFF2-40B4-BE49-F238E27FC236}">
                  <a16:creationId xmlns:a16="http://schemas.microsoft.com/office/drawing/2014/main" id="{90E8BB3E-F85E-404F-BC5D-111C153517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5438" y="6192838"/>
              <a:ext cx="201613" cy="115888"/>
            </a:xfrm>
            <a:custGeom>
              <a:avLst/>
              <a:gdLst>
                <a:gd name="T0" fmla="*/ 3 w 71"/>
                <a:gd name="T1" fmla="*/ 35 h 41"/>
                <a:gd name="T2" fmla="*/ 1 w 71"/>
                <a:gd name="T3" fmla="*/ 38 h 41"/>
                <a:gd name="T4" fmla="*/ 5 w 71"/>
                <a:gd name="T5" fmla="*/ 34 h 41"/>
                <a:gd name="T6" fmla="*/ 70 w 71"/>
                <a:gd name="T7" fmla="*/ 25 h 41"/>
                <a:gd name="T8" fmla="*/ 71 w 71"/>
                <a:gd name="T9" fmla="*/ 23 h 41"/>
                <a:gd name="T10" fmla="*/ 3 w 71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1">
                  <a:moveTo>
                    <a:pt x="3" y="35"/>
                  </a:moveTo>
                  <a:cubicBezTo>
                    <a:pt x="1" y="35"/>
                    <a:pt x="0" y="36"/>
                    <a:pt x="1" y="38"/>
                  </a:cubicBezTo>
                  <a:cubicBezTo>
                    <a:pt x="1" y="41"/>
                    <a:pt x="7" y="37"/>
                    <a:pt x="5" y="34"/>
                  </a:cubicBezTo>
                  <a:cubicBezTo>
                    <a:pt x="26" y="1"/>
                    <a:pt x="70" y="24"/>
                    <a:pt x="70" y="25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0" y="23"/>
                    <a:pt x="24" y="0"/>
                    <a:pt x="3" y="3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Freeform 16">
              <a:extLst>
                <a:ext uri="{FF2B5EF4-FFF2-40B4-BE49-F238E27FC236}">
                  <a16:creationId xmlns:a16="http://schemas.microsoft.com/office/drawing/2014/main" id="{B73DAA27-0FD6-4C2C-AFBD-E22BB757A4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70038" y="6308725"/>
              <a:ext cx="122238" cy="96838"/>
            </a:xfrm>
            <a:custGeom>
              <a:avLst/>
              <a:gdLst>
                <a:gd name="T0" fmla="*/ 3 w 43"/>
                <a:gd name="T1" fmla="*/ 26 h 34"/>
                <a:gd name="T2" fmla="*/ 1 w 43"/>
                <a:gd name="T3" fmla="*/ 26 h 34"/>
                <a:gd name="T4" fmla="*/ 4 w 43"/>
                <a:gd name="T5" fmla="*/ 25 h 34"/>
                <a:gd name="T6" fmla="*/ 41 w 43"/>
                <a:gd name="T7" fmla="*/ 0 h 34"/>
                <a:gd name="T8" fmla="*/ 43 w 43"/>
                <a:gd name="T9" fmla="*/ 0 h 34"/>
                <a:gd name="T10" fmla="*/ 3 w 43"/>
                <a:gd name="T1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4">
                  <a:moveTo>
                    <a:pt x="3" y="26"/>
                  </a:moveTo>
                  <a:cubicBezTo>
                    <a:pt x="2" y="26"/>
                    <a:pt x="1" y="27"/>
                    <a:pt x="1" y="26"/>
                  </a:cubicBezTo>
                  <a:cubicBezTo>
                    <a:pt x="0" y="24"/>
                    <a:pt x="4" y="23"/>
                    <a:pt x="4" y="25"/>
                  </a:cubicBezTo>
                  <a:cubicBezTo>
                    <a:pt x="31" y="32"/>
                    <a:pt x="41" y="0"/>
                    <a:pt x="4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30" y="34"/>
                    <a:pt x="3" y="2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Freeform 17">
              <a:extLst>
                <a:ext uri="{FF2B5EF4-FFF2-40B4-BE49-F238E27FC236}">
                  <a16:creationId xmlns:a16="http://schemas.microsoft.com/office/drawing/2014/main" id="{89F304D5-8C78-4492-9745-048FE24366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900" y="6200775"/>
              <a:ext cx="133350" cy="85725"/>
            </a:xfrm>
            <a:custGeom>
              <a:avLst/>
              <a:gdLst>
                <a:gd name="T0" fmla="*/ 2 w 47"/>
                <a:gd name="T1" fmla="*/ 26 h 30"/>
                <a:gd name="T2" fmla="*/ 1 w 47"/>
                <a:gd name="T3" fmla="*/ 28 h 30"/>
                <a:gd name="T4" fmla="*/ 3 w 47"/>
                <a:gd name="T5" fmla="*/ 26 h 30"/>
                <a:gd name="T6" fmla="*/ 46 w 47"/>
                <a:gd name="T7" fmla="*/ 13 h 30"/>
                <a:gd name="T8" fmla="*/ 47 w 47"/>
                <a:gd name="T9" fmla="*/ 12 h 30"/>
                <a:gd name="T10" fmla="*/ 2 w 47"/>
                <a:gd name="T11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30">
                  <a:moveTo>
                    <a:pt x="2" y="26"/>
                  </a:moveTo>
                  <a:cubicBezTo>
                    <a:pt x="1" y="27"/>
                    <a:pt x="0" y="27"/>
                    <a:pt x="1" y="28"/>
                  </a:cubicBezTo>
                  <a:cubicBezTo>
                    <a:pt x="1" y="30"/>
                    <a:pt x="5" y="27"/>
                    <a:pt x="3" y="26"/>
                  </a:cubicBezTo>
                  <a:cubicBezTo>
                    <a:pt x="15" y="1"/>
                    <a:pt x="46" y="13"/>
                    <a:pt x="46" y="13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12"/>
                    <a:pt x="13" y="0"/>
                    <a:pt x="2" y="2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Freeform 18">
              <a:extLst>
                <a:ext uri="{FF2B5EF4-FFF2-40B4-BE49-F238E27FC236}">
                  <a16:creationId xmlns:a16="http://schemas.microsoft.com/office/drawing/2014/main" id="{104B498C-542C-44FD-A60D-48B45DD23A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79563" y="6291263"/>
              <a:ext cx="123825" cy="134938"/>
            </a:xfrm>
            <a:custGeom>
              <a:avLst/>
              <a:gdLst>
                <a:gd name="T0" fmla="*/ 4 w 44"/>
                <a:gd name="T1" fmla="*/ 45 h 47"/>
                <a:gd name="T2" fmla="*/ 1 w 44"/>
                <a:gd name="T3" fmla="*/ 46 h 47"/>
                <a:gd name="T4" fmla="*/ 6 w 44"/>
                <a:gd name="T5" fmla="*/ 44 h 47"/>
                <a:gd name="T6" fmla="*/ 42 w 44"/>
                <a:gd name="T7" fmla="*/ 0 h 47"/>
                <a:gd name="T8" fmla="*/ 44 w 44"/>
                <a:gd name="T9" fmla="*/ 0 h 47"/>
                <a:gd name="T10" fmla="*/ 4 w 44"/>
                <a:gd name="T11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7">
                  <a:moveTo>
                    <a:pt x="4" y="45"/>
                  </a:moveTo>
                  <a:cubicBezTo>
                    <a:pt x="3" y="46"/>
                    <a:pt x="2" y="47"/>
                    <a:pt x="1" y="46"/>
                  </a:cubicBezTo>
                  <a:cubicBezTo>
                    <a:pt x="0" y="44"/>
                    <a:pt x="4" y="41"/>
                    <a:pt x="6" y="44"/>
                  </a:cubicBezTo>
                  <a:cubicBezTo>
                    <a:pt x="40" y="43"/>
                    <a:pt x="42" y="1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0" y="45"/>
                    <a:pt x="4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Freeform 19">
              <a:extLst>
                <a:ext uri="{FF2B5EF4-FFF2-40B4-BE49-F238E27FC236}">
                  <a16:creationId xmlns:a16="http://schemas.microsoft.com/office/drawing/2014/main" id="{BC0A6A11-0686-42E4-9957-E092CA4C37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294438"/>
              <a:ext cx="128588" cy="93663"/>
            </a:xfrm>
            <a:custGeom>
              <a:avLst/>
              <a:gdLst>
                <a:gd name="T0" fmla="*/ 3 w 45"/>
                <a:gd name="T1" fmla="*/ 23 h 33"/>
                <a:gd name="T2" fmla="*/ 1 w 45"/>
                <a:gd name="T3" fmla="*/ 22 h 33"/>
                <a:gd name="T4" fmla="*/ 4 w 45"/>
                <a:gd name="T5" fmla="*/ 23 h 33"/>
                <a:gd name="T6" fmla="*/ 43 w 45"/>
                <a:gd name="T7" fmla="*/ 0 h 33"/>
                <a:gd name="T8" fmla="*/ 45 w 45"/>
                <a:gd name="T9" fmla="*/ 1 h 33"/>
                <a:gd name="T10" fmla="*/ 3 w 45"/>
                <a:gd name="T11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3">
                  <a:moveTo>
                    <a:pt x="3" y="23"/>
                  </a:moveTo>
                  <a:cubicBezTo>
                    <a:pt x="2" y="23"/>
                    <a:pt x="1" y="23"/>
                    <a:pt x="1" y="22"/>
                  </a:cubicBezTo>
                  <a:cubicBezTo>
                    <a:pt x="0" y="21"/>
                    <a:pt x="4" y="20"/>
                    <a:pt x="4" y="23"/>
                  </a:cubicBezTo>
                  <a:cubicBezTo>
                    <a:pt x="30" y="31"/>
                    <a:pt x="43" y="1"/>
                    <a:pt x="43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29" y="33"/>
                    <a:pt x="3" y="2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Freeform 20">
              <a:extLst>
                <a:ext uri="{FF2B5EF4-FFF2-40B4-BE49-F238E27FC236}">
                  <a16:creationId xmlns:a16="http://schemas.microsoft.com/office/drawing/2014/main" id="{6276CE7D-1A41-43B7-B549-CE35D98587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900" y="6240463"/>
              <a:ext cx="104775" cy="74613"/>
            </a:xfrm>
            <a:custGeom>
              <a:avLst/>
              <a:gdLst>
                <a:gd name="T0" fmla="*/ 3 w 37"/>
                <a:gd name="T1" fmla="*/ 22 h 26"/>
                <a:gd name="T2" fmla="*/ 18 w 37"/>
                <a:gd name="T3" fmla="*/ 7 h 26"/>
                <a:gd name="T4" fmla="*/ 37 w 37"/>
                <a:gd name="T5" fmla="*/ 3 h 26"/>
                <a:gd name="T6" fmla="*/ 36 w 37"/>
                <a:gd name="T7" fmla="*/ 2 h 26"/>
                <a:gd name="T8" fmla="*/ 2 w 37"/>
                <a:gd name="T9" fmla="*/ 22 h 26"/>
                <a:gd name="T10" fmla="*/ 2 w 37"/>
                <a:gd name="T11" fmla="*/ 23 h 26"/>
                <a:gd name="T12" fmla="*/ 0 w 37"/>
                <a:gd name="T13" fmla="*/ 24 h 26"/>
                <a:gd name="T14" fmla="*/ 3 w 37"/>
                <a:gd name="T15" fmla="*/ 24 h 26"/>
                <a:gd name="T16" fmla="*/ 3 w 37"/>
                <a:gd name="T1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3" y="22"/>
                  </a:moveTo>
                  <a:cubicBezTo>
                    <a:pt x="4" y="19"/>
                    <a:pt x="9" y="11"/>
                    <a:pt x="18" y="7"/>
                  </a:cubicBezTo>
                  <a:cubicBezTo>
                    <a:pt x="30" y="2"/>
                    <a:pt x="37" y="3"/>
                    <a:pt x="37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12" y="0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0" y="24"/>
                  </a:cubicBezTo>
                  <a:cubicBezTo>
                    <a:pt x="0" y="25"/>
                    <a:pt x="2" y="26"/>
                    <a:pt x="3" y="24"/>
                  </a:cubicBezTo>
                  <a:cubicBezTo>
                    <a:pt x="4" y="23"/>
                    <a:pt x="3" y="23"/>
                    <a:pt x="3" y="2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Freeform 21">
              <a:extLst>
                <a:ext uri="{FF2B5EF4-FFF2-40B4-BE49-F238E27FC236}">
                  <a16:creationId xmlns:a16="http://schemas.microsoft.com/office/drawing/2014/main" id="{E47DF4BC-4BC9-4B2D-8171-DFD8E11B0C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251575"/>
              <a:ext cx="107950" cy="71438"/>
            </a:xfrm>
            <a:custGeom>
              <a:avLst/>
              <a:gdLst>
                <a:gd name="T0" fmla="*/ 3 w 38"/>
                <a:gd name="T1" fmla="*/ 22 h 25"/>
                <a:gd name="T2" fmla="*/ 18 w 38"/>
                <a:gd name="T3" fmla="*/ 6 h 25"/>
                <a:gd name="T4" fmla="*/ 38 w 38"/>
                <a:gd name="T5" fmla="*/ 2 h 25"/>
                <a:gd name="T6" fmla="*/ 36 w 38"/>
                <a:gd name="T7" fmla="*/ 1 h 25"/>
                <a:gd name="T8" fmla="*/ 2 w 38"/>
                <a:gd name="T9" fmla="*/ 22 h 25"/>
                <a:gd name="T10" fmla="*/ 2 w 38"/>
                <a:gd name="T11" fmla="*/ 22 h 25"/>
                <a:gd name="T12" fmla="*/ 1 w 38"/>
                <a:gd name="T13" fmla="*/ 24 h 25"/>
                <a:gd name="T14" fmla="*/ 3 w 38"/>
                <a:gd name="T15" fmla="*/ 24 h 25"/>
                <a:gd name="T16" fmla="*/ 3 w 38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5">
                  <a:moveTo>
                    <a:pt x="3" y="22"/>
                  </a:moveTo>
                  <a:cubicBezTo>
                    <a:pt x="5" y="18"/>
                    <a:pt x="9" y="10"/>
                    <a:pt x="18" y="6"/>
                  </a:cubicBezTo>
                  <a:cubicBezTo>
                    <a:pt x="30" y="1"/>
                    <a:pt x="38" y="2"/>
                    <a:pt x="38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13" y="0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1" y="23"/>
                    <a:pt x="1" y="24"/>
                  </a:cubicBezTo>
                  <a:cubicBezTo>
                    <a:pt x="0" y="25"/>
                    <a:pt x="2" y="25"/>
                    <a:pt x="3" y="24"/>
                  </a:cubicBezTo>
                  <a:cubicBezTo>
                    <a:pt x="4" y="23"/>
                    <a:pt x="3" y="22"/>
                    <a:pt x="3" y="2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Freeform 22">
              <a:extLst>
                <a:ext uri="{FF2B5EF4-FFF2-40B4-BE49-F238E27FC236}">
                  <a16:creationId xmlns:a16="http://schemas.microsoft.com/office/drawing/2014/main" id="{066128E0-6FD3-4996-8C51-7451E98702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8613" y="6262688"/>
              <a:ext cx="90488" cy="88900"/>
            </a:xfrm>
            <a:custGeom>
              <a:avLst/>
              <a:gdLst>
                <a:gd name="T0" fmla="*/ 3 w 32"/>
                <a:gd name="T1" fmla="*/ 29 h 31"/>
                <a:gd name="T2" fmla="*/ 22 w 32"/>
                <a:gd name="T3" fmla="*/ 17 h 31"/>
                <a:gd name="T4" fmla="*/ 30 w 32"/>
                <a:gd name="T5" fmla="*/ 0 h 31"/>
                <a:gd name="T6" fmla="*/ 32 w 32"/>
                <a:gd name="T7" fmla="*/ 1 h 31"/>
                <a:gd name="T8" fmla="*/ 3 w 32"/>
                <a:gd name="T9" fmla="*/ 29 h 31"/>
                <a:gd name="T10" fmla="*/ 3 w 32"/>
                <a:gd name="T11" fmla="*/ 29 h 31"/>
                <a:gd name="T12" fmla="*/ 1 w 32"/>
                <a:gd name="T13" fmla="*/ 31 h 31"/>
                <a:gd name="T14" fmla="*/ 2 w 32"/>
                <a:gd name="T15" fmla="*/ 28 h 31"/>
                <a:gd name="T16" fmla="*/ 3 w 32"/>
                <a:gd name="T1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1">
                  <a:moveTo>
                    <a:pt x="3" y="29"/>
                  </a:moveTo>
                  <a:cubicBezTo>
                    <a:pt x="7" y="28"/>
                    <a:pt x="16" y="25"/>
                    <a:pt x="22" y="17"/>
                  </a:cubicBezTo>
                  <a:cubicBezTo>
                    <a:pt x="30" y="7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27" y="25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0"/>
                    <a:pt x="1" y="31"/>
                  </a:cubicBezTo>
                  <a:cubicBezTo>
                    <a:pt x="0" y="31"/>
                    <a:pt x="0" y="29"/>
                    <a:pt x="2" y="28"/>
                  </a:cubicBezTo>
                  <a:cubicBezTo>
                    <a:pt x="3" y="28"/>
                    <a:pt x="3" y="28"/>
                    <a:pt x="3" y="29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Freeform 23">
              <a:extLst>
                <a:ext uri="{FF2B5EF4-FFF2-40B4-BE49-F238E27FC236}">
                  <a16:creationId xmlns:a16="http://schemas.microsoft.com/office/drawing/2014/main" id="{B033386E-5A5F-4F28-8E74-AA9C1A3D42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1775" y="6100763"/>
              <a:ext cx="266700" cy="390525"/>
            </a:xfrm>
            <a:custGeom>
              <a:avLst/>
              <a:gdLst>
                <a:gd name="T0" fmla="*/ 81 w 94"/>
                <a:gd name="T1" fmla="*/ 104 h 137"/>
                <a:gd name="T2" fmla="*/ 79 w 94"/>
                <a:gd name="T3" fmla="*/ 99 h 137"/>
                <a:gd name="T4" fmla="*/ 79 w 94"/>
                <a:gd name="T5" fmla="*/ 99 h 137"/>
                <a:gd name="T6" fmla="*/ 60 w 94"/>
                <a:gd name="T7" fmla="*/ 67 h 137"/>
                <a:gd name="T8" fmla="*/ 52 w 94"/>
                <a:gd name="T9" fmla="*/ 57 h 137"/>
                <a:gd name="T10" fmla="*/ 52 w 94"/>
                <a:gd name="T11" fmla="*/ 57 h 137"/>
                <a:gd name="T12" fmla="*/ 49 w 94"/>
                <a:gd name="T13" fmla="*/ 51 h 137"/>
                <a:gd name="T14" fmla="*/ 28 w 94"/>
                <a:gd name="T15" fmla="*/ 20 h 137"/>
                <a:gd name="T16" fmla="*/ 26 w 94"/>
                <a:gd name="T17" fmla="*/ 19 h 137"/>
                <a:gd name="T18" fmla="*/ 18 w 94"/>
                <a:gd name="T19" fmla="*/ 5 h 137"/>
                <a:gd name="T20" fmla="*/ 39 w 94"/>
                <a:gd name="T21" fmla="*/ 15 h 137"/>
                <a:gd name="T22" fmla="*/ 55 w 94"/>
                <a:gd name="T23" fmla="*/ 27 h 137"/>
                <a:gd name="T24" fmla="*/ 55 w 94"/>
                <a:gd name="T25" fmla="*/ 27 h 137"/>
                <a:gd name="T26" fmla="*/ 55 w 94"/>
                <a:gd name="T27" fmla="*/ 27 h 137"/>
                <a:gd name="T28" fmla="*/ 56 w 94"/>
                <a:gd name="T29" fmla="*/ 28 h 137"/>
                <a:gd name="T30" fmla="*/ 56 w 94"/>
                <a:gd name="T31" fmla="*/ 29 h 137"/>
                <a:gd name="T32" fmla="*/ 62 w 94"/>
                <a:gd name="T33" fmla="*/ 37 h 137"/>
                <a:gd name="T34" fmla="*/ 66 w 94"/>
                <a:gd name="T35" fmla="*/ 55 h 137"/>
                <a:gd name="T36" fmla="*/ 69 w 94"/>
                <a:gd name="T37" fmla="*/ 61 h 137"/>
                <a:gd name="T38" fmla="*/ 80 w 94"/>
                <a:gd name="T39" fmla="*/ 72 h 137"/>
                <a:gd name="T40" fmla="*/ 89 w 94"/>
                <a:gd name="T41" fmla="*/ 86 h 137"/>
                <a:gd name="T42" fmla="*/ 89 w 94"/>
                <a:gd name="T43" fmla="*/ 86 h 137"/>
                <a:gd name="T44" fmla="*/ 93 w 94"/>
                <a:gd name="T45" fmla="*/ 101 h 137"/>
                <a:gd name="T46" fmla="*/ 94 w 94"/>
                <a:gd name="T47" fmla="*/ 113 h 137"/>
                <a:gd name="T48" fmla="*/ 81 w 94"/>
                <a:gd name="T49" fmla="*/ 10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37">
                  <a:moveTo>
                    <a:pt x="81" y="104"/>
                  </a:moveTo>
                  <a:cubicBezTo>
                    <a:pt x="80" y="103"/>
                    <a:pt x="79" y="101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4" y="87"/>
                    <a:pt x="72" y="77"/>
                    <a:pt x="60" y="67"/>
                  </a:cubicBezTo>
                  <a:cubicBezTo>
                    <a:pt x="60" y="67"/>
                    <a:pt x="56" y="63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1" y="55"/>
                    <a:pt x="50" y="53"/>
                    <a:pt x="49" y="51"/>
                  </a:cubicBezTo>
                  <a:cubicBezTo>
                    <a:pt x="45" y="43"/>
                    <a:pt x="35" y="27"/>
                    <a:pt x="28" y="20"/>
                  </a:cubicBezTo>
                  <a:cubicBezTo>
                    <a:pt x="27" y="20"/>
                    <a:pt x="27" y="20"/>
                    <a:pt x="26" y="19"/>
                  </a:cubicBezTo>
                  <a:cubicBezTo>
                    <a:pt x="0" y="0"/>
                    <a:pt x="14" y="2"/>
                    <a:pt x="18" y="5"/>
                  </a:cubicBezTo>
                  <a:cubicBezTo>
                    <a:pt x="24" y="8"/>
                    <a:pt x="31" y="11"/>
                    <a:pt x="39" y="15"/>
                  </a:cubicBezTo>
                  <a:cubicBezTo>
                    <a:pt x="44" y="18"/>
                    <a:pt x="50" y="22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8" y="31"/>
                    <a:pt x="60" y="34"/>
                    <a:pt x="62" y="37"/>
                  </a:cubicBezTo>
                  <a:cubicBezTo>
                    <a:pt x="66" y="44"/>
                    <a:pt x="67" y="51"/>
                    <a:pt x="66" y="55"/>
                  </a:cubicBezTo>
                  <a:cubicBezTo>
                    <a:pt x="66" y="58"/>
                    <a:pt x="67" y="60"/>
                    <a:pt x="69" y="61"/>
                  </a:cubicBezTo>
                  <a:cubicBezTo>
                    <a:pt x="72" y="63"/>
                    <a:pt x="76" y="66"/>
                    <a:pt x="80" y="72"/>
                  </a:cubicBezTo>
                  <a:cubicBezTo>
                    <a:pt x="84" y="76"/>
                    <a:pt x="87" y="81"/>
                    <a:pt x="89" y="8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91" y="92"/>
                    <a:pt x="93" y="97"/>
                    <a:pt x="93" y="101"/>
                  </a:cubicBezTo>
                  <a:cubicBezTo>
                    <a:pt x="94" y="106"/>
                    <a:pt x="94" y="110"/>
                    <a:pt x="94" y="113"/>
                  </a:cubicBezTo>
                  <a:cubicBezTo>
                    <a:pt x="90" y="137"/>
                    <a:pt x="87" y="119"/>
                    <a:pt x="81" y="104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Freeform 24">
              <a:extLst>
                <a:ext uri="{FF2B5EF4-FFF2-40B4-BE49-F238E27FC236}">
                  <a16:creationId xmlns:a16="http://schemas.microsoft.com/office/drawing/2014/main" id="{CB0258C1-9291-42E1-82BB-8815764D14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16063" y="6172200"/>
              <a:ext cx="119063" cy="179388"/>
            </a:xfrm>
            <a:custGeom>
              <a:avLst/>
              <a:gdLst>
                <a:gd name="T0" fmla="*/ 4 w 42"/>
                <a:gd name="T1" fmla="*/ 0 h 63"/>
                <a:gd name="T2" fmla="*/ 4 w 42"/>
                <a:gd name="T3" fmla="*/ 0 h 63"/>
                <a:gd name="T4" fmla="*/ 17 w 42"/>
                <a:gd name="T5" fmla="*/ 22 h 63"/>
                <a:gd name="T6" fmla="*/ 16 w 42"/>
                <a:gd name="T7" fmla="*/ 24 h 63"/>
                <a:gd name="T8" fmla="*/ 3 w 42"/>
                <a:gd name="T9" fmla="*/ 13 h 63"/>
                <a:gd name="T10" fmla="*/ 0 w 42"/>
                <a:gd name="T11" fmla="*/ 12 h 63"/>
                <a:gd name="T12" fmla="*/ 9 w 42"/>
                <a:gd name="T13" fmla="*/ 18 h 63"/>
                <a:gd name="T14" fmla="*/ 16 w 42"/>
                <a:gd name="T15" fmla="*/ 28 h 63"/>
                <a:gd name="T16" fmla="*/ 16 w 42"/>
                <a:gd name="T17" fmla="*/ 28 h 63"/>
                <a:gd name="T18" fmla="*/ 13 w 42"/>
                <a:gd name="T19" fmla="*/ 27 h 63"/>
                <a:gd name="T20" fmla="*/ 9 w 42"/>
                <a:gd name="T21" fmla="*/ 26 h 63"/>
                <a:gd name="T22" fmla="*/ 7 w 42"/>
                <a:gd name="T23" fmla="*/ 26 h 63"/>
                <a:gd name="T24" fmla="*/ 13 w 42"/>
                <a:gd name="T25" fmla="*/ 29 h 63"/>
                <a:gd name="T26" fmla="*/ 17 w 42"/>
                <a:gd name="T27" fmla="*/ 33 h 63"/>
                <a:gd name="T28" fmla="*/ 18 w 42"/>
                <a:gd name="T29" fmla="*/ 44 h 63"/>
                <a:gd name="T30" fmla="*/ 19 w 42"/>
                <a:gd name="T31" fmla="*/ 36 h 63"/>
                <a:gd name="T32" fmla="*/ 19 w 42"/>
                <a:gd name="T33" fmla="*/ 36 h 63"/>
                <a:gd name="T34" fmla="*/ 24 w 42"/>
                <a:gd name="T35" fmla="*/ 44 h 63"/>
                <a:gd name="T36" fmla="*/ 29 w 42"/>
                <a:gd name="T37" fmla="*/ 59 h 63"/>
                <a:gd name="T38" fmla="*/ 26 w 42"/>
                <a:gd name="T39" fmla="*/ 43 h 63"/>
                <a:gd name="T40" fmla="*/ 27 w 42"/>
                <a:gd name="T41" fmla="*/ 43 h 63"/>
                <a:gd name="T42" fmla="*/ 33 w 42"/>
                <a:gd name="T43" fmla="*/ 49 h 63"/>
                <a:gd name="T44" fmla="*/ 42 w 42"/>
                <a:gd name="T45" fmla="*/ 63 h 63"/>
                <a:gd name="T46" fmla="*/ 42 w 42"/>
                <a:gd name="T47" fmla="*/ 61 h 63"/>
                <a:gd name="T48" fmla="*/ 42 w 42"/>
                <a:gd name="T49" fmla="*/ 61 h 63"/>
                <a:gd name="T50" fmla="*/ 42 w 42"/>
                <a:gd name="T51" fmla="*/ 61 h 63"/>
                <a:gd name="T52" fmla="*/ 33 w 42"/>
                <a:gd name="T53" fmla="*/ 47 h 63"/>
                <a:gd name="T54" fmla="*/ 22 w 42"/>
                <a:gd name="T55" fmla="*/ 36 h 63"/>
                <a:gd name="T56" fmla="*/ 19 w 42"/>
                <a:gd name="T57" fmla="*/ 31 h 63"/>
                <a:gd name="T58" fmla="*/ 19 w 42"/>
                <a:gd name="T59" fmla="*/ 30 h 63"/>
                <a:gd name="T60" fmla="*/ 20 w 42"/>
                <a:gd name="T61" fmla="*/ 27 h 63"/>
                <a:gd name="T62" fmla="*/ 15 w 42"/>
                <a:gd name="T63" fmla="*/ 12 h 63"/>
                <a:gd name="T64" fmla="*/ 9 w 42"/>
                <a:gd name="T65" fmla="*/ 4 h 63"/>
                <a:gd name="T66" fmla="*/ 9 w 42"/>
                <a:gd name="T67" fmla="*/ 3 h 63"/>
                <a:gd name="T68" fmla="*/ 8 w 42"/>
                <a:gd name="T69" fmla="*/ 2 h 63"/>
                <a:gd name="T70" fmla="*/ 8 w 42"/>
                <a:gd name="T71" fmla="*/ 2 h 63"/>
                <a:gd name="T72" fmla="*/ 8 w 42"/>
                <a:gd name="T73" fmla="*/ 2 h 63"/>
                <a:gd name="T74" fmla="*/ 8 w 42"/>
                <a:gd name="T75" fmla="*/ 2 h 63"/>
                <a:gd name="T76" fmla="*/ 4 w 42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6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9" y="5"/>
                    <a:pt x="18" y="15"/>
                    <a:pt x="17" y="22"/>
                  </a:cubicBezTo>
                  <a:cubicBezTo>
                    <a:pt x="17" y="23"/>
                    <a:pt x="17" y="24"/>
                    <a:pt x="16" y="24"/>
                  </a:cubicBezTo>
                  <a:cubicBezTo>
                    <a:pt x="16" y="24"/>
                    <a:pt x="14" y="17"/>
                    <a:pt x="3" y="13"/>
                  </a:cubicBezTo>
                  <a:cubicBezTo>
                    <a:pt x="2" y="12"/>
                    <a:pt x="1" y="12"/>
                    <a:pt x="0" y="12"/>
                  </a:cubicBezTo>
                  <a:cubicBezTo>
                    <a:pt x="0" y="12"/>
                    <a:pt x="3" y="14"/>
                    <a:pt x="9" y="18"/>
                  </a:cubicBezTo>
                  <a:cubicBezTo>
                    <a:pt x="14" y="22"/>
                    <a:pt x="15" y="25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5" y="28"/>
                    <a:pt x="13" y="27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9" y="27"/>
                    <a:pt x="11" y="27"/>
                    <a:pt x="13" y="29"/>
                  </a:cubicBezTo>
                  <a:cubicBezTo>
                    <a:pt x="15" y="32"/>
                    <a:pt x="16" y="31"/>
                    <a:pt x="17" y="33"/>
                  </a:cubicBezTo>
                  <a:cubicBezTo>
                    <a:pt x="18" y="34"/>
                    <a:pt x="18" y="40"/>
                    <a:pt x="18" y="44"/>
                  </a:cubicBezTo>
                  <a:cubicBezTo>
                    <a:pt x="21" y="40"/>
                    <a:pt x="18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6"/>
                    <a:pt x="21" y="36"/>
                    <a:pt x="24" y="44"/>
                  </a:cubicBezTo>
                  <a:cubicBezTo>
                    <a:pt x="26" y="49"/>
                    <a:pt x="27" y="52"/>
                    <a:pt x="29" y="59"/>
                  </a:cubicBezTo>
                  <a:cubicBezTo>
                    <a:pt x="30" y="48"/>
                    <a:pt x="25" y="46"/>
                    <a:pt x="26" y="43"/>
                  </a:cubicBezTo>
                  <a:cubicBezTo>
                    <a:pt x="26" y="43"/>
                    <a:pt x="26" y="43"/>
                    <a:pt x="27" y="43"/>
                  </a:cubicBezTo>
                  <a:cubicBezTo>
                    <a:pt x="28" y="43"/>
                    <a:pt x="30" y="45"/>
                    <a:pt x="33" y="49"/>
                  </a:cubicBezTo>
                  <a:cubicBezTo>
                    <a:pt x="38" y="54"/>
                    <a:pt x="42" y="63"/>
                    <a:pt x="42" y="63"/>
                  </a:cubicBezTo>
                  <a:cubicBezTo>
                    <a:pt x="42" y="63"/>
                    <a:pt x="42" y="62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0" y="56"/>
                    <a:pt x="37" y="51"/>
                    <a:pt x="33" y="47"/>
                  </a:cubicBezTo>
                  <a:cubicBezTo>
                    <a:pt x="29" y="41"/>
                    <a:pt x="25" y="38"/>
                    <a:pt x="22" y="36"/>
                  </a:cubicBezTo>
                  <a:cubicBezTo>
                    <a:pt x="20" y="35"/>
                    <a:pt x="19" y="33"/>
                    <a:pt x="19" y="31"/>
                  </a:cubicBezTo>
                  <a:cubicBezTo>
                    <a:pt x="19" y="31"/>
                    <a:pt x="19" y="31"/>
                    <a:pt x="19" y="30"/>
                  </a:cubicBezTo>
                  <a:cubicBezTo>
                    <a:pt x="20" y="29"/>
                    <a:pt x="20" y="28"/>
                    <a:pt x="20" y="27"/>
                  </a:cubicBezTo>
                  <a:cubicBezTo>
                    <a:pt x="20" y="23"/>
                    <a:pt x="18" y="18"/>
                    <a:pt x="15" y="12"/>
                  </a:cubicBezTo>
                  <a:cubicBezTo>
                    <a:pt x="13" y="9"/>
                    <a:pt x="11" y="6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5" y="0"/>
                    <a:pt x="4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Freeform 25">
              <a:extLst>
                <a:ext uri="{FF2B5EF4-FFF2-40B4-BE49-F238E27FC236}">
                  <a16:creationId xmlns:a16="http://schemas.microsoft.com/office/drawing/2014/main" id="{636037F3-3B15-4D39-A462-2CD17B4A455D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860550" y="6186488"/>
              <a:ext cx="11113" cy="85725"/>
            </a:xfrm>
            <a:custGeom>
              <a:avLst/>
              <a:gdLst>
                <a:gd name="T0" fmla="*/ 1 w 4"/>
                <a:gd name="T1" fmla="*/ 28 h 30"/>
                <a:gd name="T2" fmla="*/ 2 w 4"/>
                <a:gd name="T3" fmla="*/ 28 h 30"/>
                <a:gd name="T4" fmla="*/ 3 w 4"/>
                <a:gd name="T5" fmla="*/ 30 h 30"/>
                <a:gd name="T6" fmla="*/ 1 w 4"/>
                <a:gd name="T7" fmla="*/ 28 h 30"/>
                <a:gd name="T8" fmla="*/ 4 w 4"/>
                <a:gd name="T9" fmla="*/ 0 h 30"/>
                <a:gd name="T10" fmla="*/ 4 w 4"/>
                <a:gd name="T11" fmla="*/ 0 h 30"/>
                <a:gd name="T12" fmla="*/ 0 w 4"/>
                <a:gd name="T13" fmla="*/ 4 h 30"/>
                <a:gd name="T14" fmla="*/ 0 w 4"/>
                <a:gd name="T15" fmla="*/ 4 h 30"/>
                <a:gd name="T16" fmla="*/ 4 w 4"/>
                <a:gd name="T17" fmla="*/ 0 h 30"/>
                <a:gd name="T18" fmla="*/ 4 w 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0">
                  <a:moveTo>
                    <a:pt x="1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29"/>
                    <a:pt x="3" y="30"/>
                  </a:cubicBezTo>
                  <a:cubicBezTo>
                    <a:pt x="2" y="29"/>
                    <a:pt x="2" y="29"/>
                    <a:pt x="1" y="28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Freeform 26">
              <a:extLst>
                <a:ext uri="{FF2B5EF4-FFF2-40B4-BE49-F238E27FC236}">
                  <a16:creationId xmlns:a16="http://schemas.microsoft.com/office/drawing/2014/main" id="{644F9A05-6AD8-413A-8E5A-61DB5D7FF40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806575" y="6172200"/>
              <a:ext cx="76200" cy="111125"/>
            </a:xfrm>
            <a:custGeom>
              <a:avLst/>
              <a:gdLst>
                <a:gd name="T0" fmla="*/ 16 w 27"/>
                <a:gd name="T1" fmla="*/ 34 h 39"/>
                <a:gd name="T2" fmla="*/ 20 w 27"/>
                <a:gd name="T3" fmla="*/ 36 h 39"/>
                <a:gd name="T4" fmla="*/ 22 w 27"/>
                <a:gd name="T5" fmla="*/ 35 h 39"/>
                <a:gd name="T6" fmla="*/ 22 w 27"/>
                <a:gd name="T7" fmla="*/ 35 h 39"/>
                <a:gd name="T8" fmla="*/ 20 w 27"/>
                <a:gd name="T9" fmla="*/ 35 h 39"/>
                <a:gd name="T10" fmla="*/ 16 w 27"/>
                <a:gd name="T11" fmla="*/ 34 h 39"/>
                <a:gd name="T12" fmla="*/ 8 w 27"/>
                <a:gd name="T13" fmla="*/ 11 h 39"/>
                <a:gd name="T14" fmla="*/ 8 w 27"/>
                <a:gd name="T15" fmla="*/ 11 h 39"/>
                <a:gd name="T16" fmla="*/ 9 w 27"/>
                <a:gd name="T17" fmla="*/ 12 h 39"/>
                <a:gd name="T18" fmla="*/ 8 w 27"/>
                <a:gd name="T19" fmla="*/ 11 h 39"/>
                <a:gd name="T20" fmla="*/ 20 w 27"/>
                <a:gd name="T21" fmla="*/ 0 h 39"/>
                <a:gd name="T22" fmla="*/ 8 w 27"/>
                <a:gd name="T23" fmla="*/ 5 h 39"/>
                <a:gd name="T24" fmla="*/ 8 w 27"/>
                <a:gd name="T25" fmla="*/ 5 h 39"/>
                <a:gd name="T26" fmla="*/ 4 w 27"/>
                <a:gd name="T27" fmla="*/ 9 h 39"/>
                <a:gd name="T28" fmla="*/ 4 w 27"/>
                <a:gd name="T29" fmla="*/ 9 h 39"/>
                <a:gd name="T30" fmla="*/ 4 w 27"/>
                <a:gd name="T31" fmla="*/ 9 h 39"/>
                <a:gd name="T32" fmla="*/ 3 w 27"/>
                <a:gd name="T33" fmla="*/ 13 h 39"/>
                <a:gd name="T34" fmla="*/ 3 w 27"/>
                <a:gd name="T35" fmla="*/ 18 h 39"/>
                <a:gd name="T36" fmla="*/ 2 w 27"/>
                <a:gd name="T37" fmla="*/ 20 h 39"/>
                <a:gd name="T38" fmla="*/ 1 w 27"/>
                <a:gd name="T39" fmla="*/ 21 h 39"/>
                <a:gd name="T40" fmla="*/ 0 w 27"/>
                <a:gd name="T41" fmla="*/ 23 h 39"/>
                <a:gd name="T42" fmla="*/ 5 w 27"/>
                <a:gd name="T43" fmla="*/ 32 h 39"/>
                <a:gd name="T44" fmla="*/ 5 w 27"/>
                <a:gd name="T45" fmla="*/ 33 h 39"/>
                <a:gd name="T46" fmla="*/ 7 w 27"/>
                <a:gd name="T47" fmla="*/ 35 h 39"/>
                <a:gd name="T48" fmla="*/ 7 w 27"/>
                <a:gd name="T49" fmla="*/ 35 h 39"/>
                <a:gd name="T50" fmla="*/ 7 w 27"/>
                <a:gd name="T51" fmla="*/ 35 h 39"/>
                <a:gd name="T52" fmla="*/ 16 w 27"/>
                <a:gd name="T53" fmla="*/ 39 h 39"/>
                <a:gd name="T54" fmla="*/ 18 w 27"/>
                <a:gd name="T55" fmla="*/ 38 h 39"/>
                <a:gd name="T56" fmla="*/ 8 w 27"/>
                <a:gd name="T57" fmla="*/ 31 h 39"/>
                <a:gd name="T58" fmla="*/ 8 w 27"/>
                <a:gd name="T59" fmla="*/ 31 h 39"/>
                <a:gd name="T60" fmla="*/ 9 w 27"/>
                <a:gd name="T61" fmla="*/ 31 h 39"/>
                <a:gd name="T62" fmla="*/ 8 w 27"/>
                <a:gd name="T63" fmla="*/ 31 h 39"/>
                <a:gd name="T64" fmla="*/ 8 w 27"/>
                <a:gd name="T65" fmla="*/ 31 h 39"/>
                <a:gd name="T66" fmla="*/ 7 w 27"/>
                <a:gd name="T67" fmla="*/ 28 h 39"/>
                <a:gd name="T68" fmla="*/ 7 w 27"/>
                <a:gd name="T69" fmla="*/ 28 h 39"/>
                <a:gd name="T70" fmla="*/ 6 w 27"/>
                <a:gd name="T71" fmla="*/ 20 h 39"/>
                <a:gd name="T72" fmla="*/ 8 w 27"/>
                <a:gd name="T73" fmla="*/ 19 h 39"/>
                <a:gd name="T74" fmla="*/ 16 w 27"/>
                <a:gd name="T75" fmla="*/ 22 h 39"/>
                <a:gd name="T76" fmla="*/ 8 w 27"/>
                <a:gd name="T77" fmla="*/ 15 h 39"/>
                <a:gd name="T78" fmla="*/ 9 w 27"/>
                <a:gd name="T79" fmla="*/ 15 h 39"/>
                <a:gd name="T80" fmla="*/ 27 w 27"/>
                <a:gd name="T81" fmla="*/ 19 h 39"/>
                <a:gd name="T82" fmla="*/ 24 w 27"/>
                <a:gd name="T83" fmla="*/ 17 h 39"/>
                <a:gd name="T84" fmla="*/ 27 w 27"/>
                <a:gd name="T85" fmla="*/ 19 h 39"/>
                <a:gd name="T86" fmla="*/ 9 w 27"/>
                <a:gd name="T87" fmla="*/ 15 h 39"/>
                <a:gd name="T88" fmla="*/ 8 w 27"/>
                <a:gd name="T89" fmla="*/ 15 h 39"/>
                <a:gd name="T90" fmla="*/ 8 w 27"/>
                <a:gd name="T91" fmla="*/ 11 h 39"/>
                <a:gd name="T92" fmla="*/ 8 w 27"/>
                <a:gd name="T93" fmla="*/ 11 h 39"/>
                <a:gd name="T94" fmla="*/ 8 w 27"/>
                <a:gd name="T95" fmla="*/ 11 h 39"/>
                <a:gd name="T96" fmla="*/ 8 w 27"/>
                <a:gd name="T97" fmla="*/ 11 h 39"/>
                <a:gd name="T98" fmla="*/ 8 w 27"/>
                <a:gd name="T99" fmla="*/ 11 h 39"/>
                <a:gd name="T100" fmla="*/ 22 w 27"/>
                <a:gd name="T101" fmla="*/ 9 h 39"/>
                <a:gd name="T102" fmla="*/ 22 w 27"/>
                <a:gd name="T103" fmla="*/ 9 h 39"/>
                <a:gd name="T104" fmla="*/ 8 w 27"/>
                <a:gd name="T105" fmla="*/ 11 h 39"/>
                <a:gd name="T106" fmla="*/ 9 w 27"/>
                <a:gd name="T107" fmla="*/ 8 h 39"/>
                <a:gd name="T108" fmla="*/ 9 w 27"/>
                <a:gd name="T109" fmla="*/ 8 h 39"/>
                <a:gd name="T110" fmla="*/ 9 w 27"/>
                <a:gd name="T111" fmla="*/ 7 h 39"/>
                <a:gd name="T112" fmla="*/ 9 w 27"/>
                <a:gd name="T113" fmla="*/ 7 h 39"/>
                <a:gd name="T114" fmla="*/ 9 w 27"/>
                <a:gd name="T115" fmla="*/ 7 h 39"/>
                <a:gd name="T116" fmla="*/ 9 w 27"/>
                <a:gd name="T117" fmla="*/ 7 h 39"/>
                <a:gd name="T118" fmla="*/ 22 w 27"/>
                <a:gd name="T119" fmla="*/ 0 h 39"/>
                <a:gd name="T120" fmla="*/ 20 w 27"/>
                <a:gd name="T1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" h="39">
                  <a:moveTo>
                    <a:pt x="16" y="34"/>
                  </a:moveTo>
                  <a:cubicBezTo>
                    <a:pt x="18" y="35"/>
                    <a:pt x="19" y="36"/>
                    <a:pt x="20" y="36"/>
                  </a:cubicBezTo>
                  <a:cubicBezTo>
                    <a:pt x="21" y="36"/>
                    <a:pt x="22" y="36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9" y="35"/>
                    <a:pt x="17" y="35"/>
                    <a:pt x="16" y="34"/>
                  </a:cubicBezTo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2"/>
                    <a:pt x="9" y="12"/>
                  </a:cubicBezTo>
                  <a:cubicBezTo>
                    <a:pt x="9" y="12"/>
                    <a:pt x="8" y="11"/>
                    <a:pt x="8" y="11"/>
                  </a:cubicBezTo>
                  <a:moveTo>
                    <a:pt x="20" y="0"/>
                  </a:moveTo>
                  <a:cubicBezTo>
                    <a:pt x="14" y="0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7"/>
                    <a:pt x="5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3" y="19"/>
                    <a:pt x="3" y="19"/>
                    <a:pt x="2" y="20"/>
                  </a:cubicBezTo>
                  <a:cubicBezTo>
                    <a:pt x="2" y="20"/>
                    <a:pt x="2" y="21"/>
                    <a:pt x="1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26"/>
                    <a:pt x="1" y="29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0" y="37"/>
                    <a:pt x="14" y="39"/>
                    <a:pt x="16" y="39"/>
                  </a:cubicBezTo>
                  <a:cubicBezTo>
                    <a:pt x="17" y="39"/>
                    <a:pt x="17" y="39"/>
                    <a:pt x="18" y="38"/>
                  </a:cubicBezTo>
                  <a:cubicBezTo>
                    <a:pt x="14" y="38"/>
                    <a:pt x="6" y="32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" y="24"/>
                    <a:pt x="3" y="22"/>
                    <a:pt x="6" y="20"/>
                  </a:cubicBezTo>
                  <a:cubicBezTo>
                    <a:pt x="6" y="19"/>
                    <a:pt x="7" y="19"/>
                    <a:pt x="8" y="19"/>
                  </a:cubicBezTo>
                  <a:cubicBezTo>
                    <a:pt x="11" y="19"/>
                    <a:pt x="14" y="21"/>
                    <a:pt x="16" y="22"/>
                  </a:cubicBezTo>
                  <a:cubicBezTo>
                    <a:pt x="15" y="19"/>
                    <a:pt x="5" y="17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13" y="15"/>
                    <a:pt x="22" y="18"/>
                    <a:pt x="27" y="19"/>
                  </a:cubicBezTo>
                  <a:cubicBezTo>
                    <a:pt x="26" y="19"/>
                    <a:pt x="25" y="18"/>
                    <a:pt x="24" y="17"/>
                  </a:cubicBezTo>
                  <a:cubicBezTo>
                    <a:pt x="25" y="18"/>
                    <a:pt x="26" y="19"/>
                    <a:pt x="27" y="19"/>
                  </a:cubicBezTo>
                  <a:cubicBezTo>
                    <a:pt x="22" y="18"/>
                    <a:pt x="13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6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6" y="9"/>
                    <a:pt x="10" y="8"/>
                    <a:pt x="8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3"/>
                    <a:pt x="18" y="1"/>
                    <a:pt x="22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Freeform 27">
              <a:extLst>
                <a:ext uri="{FF2B5EF4-FFF2-40B4-BE49-F238E27FC236}">
                  <a16:creationId xmlns:a16="http://schemas.microsoft.com/office/drawing/2014/main" id="{201EDEA5-F5D2-4236-90CE-77A90E92E4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98625" y="6380163"/>
              <a:ext cx="104775" cy="130175"/>
            </a:xfrm>
            <a:custGeom>
              <a:avLst/>
              <a:gdLst>
                <a:gd name="T0" fmla="*/ 11 w 37"/>
                <a:gd name="T1" fmla="*/ 0 h 46"/>
                <a:gd name="T2" fmla="*/ 2 w 37"/>
                <a:gd name="T3" fmla="*/ 14 h 46"/>
                <a:gd name="T4" fmla="*/ 2 w 37"/>
                <a:gd name="T5" fmla="*/ 14 h 46"/>
                <a:gd name="T6" fmla="*/ 2 w 37"/>
                <a:gd name="T7" fmla="*/ 14 h 46"/>
                <a:gd name="T8" fmla="*/ 0 w 37"/>
                <a:gd name="T9" fmla="*/ 26 h 46"/>
                <a:gd name="T10" fmla="*/ 0 w 37"/>
                <a:gd name="T11" fmla="*/ 30 h 46"/>
                <a:gd name="T12" fmla="*/ 4 w 37"/>
                <a:gd name="T13" fmla="*/ 33 h 46"/>
                <a:gd name="T14" fmla="*/ 7 w 37"/>
                <a:gd name="T15" fmla="*/ 35 h 46"/>
                <a:gd name="T16" fmla="*/ 8 w 37"/>
                <a:gd name="T17" fmla="*/ 37 h 46"/>
                <a:gd name="T18" fmla="*/ 8 w 37"/>
                <a:gd name="T19" fmla="*/ 39 h 46"/>
                <a:gd name="T20" fmla="*/ 8 w 37"/>
                <a:gd name="T21" fmla="*/ 40 h 46"/>
                <a:gd name="T22" fmla="*/ 10 w 37"/>
                <a:gd name="T23" fmla="*/ 44 h 46"/>
                <a:gd name="T24" fmla="*/ 22 w 37"/>
                <a:gd name="T25" fmla="*/ 46 h 46"/>
                <a:gd name="T26" fmla="*/ 22 w 37"/>
                <a:gd name="T27" fmla="*/ 46 h 46"/>
                <a:gd name="T28" fmla="*/ 37 w 37"/>
                <a:gd name="T29" fmla="*/ 38 h 46"/>
                <a:gd name="T30" fmla="*/ 23 w 37"/>
                <a:gd name="T31" fmla="*/ 43 h 46"/>
                <a:gd name="T32" fmla="*/ 14 w 37"/>
                <a:gd name="T33" fmla="*/ 38 h 46"/>
                <a:gd name="T34" fmla="*/ 16 w 37"/>
                <a:gd name="T35" fmla="*/ 39 h 46"/>
                <a:gd name="T36" fmla="*/ 35 w 37"/>
                <a:gd name="T37" fmla="*/ 26 h 46"/>
                <a:gd name="T38" fmla="*/ 15 w 37"/>
                <a:gd name="T39" fmla="*/ 37 h 46"/>
                <a:gd name="T40" fmla="*/ 13 w 37"/>
                <a:gd name="T41" fmla="*/ 36 h 46"/>
                <a:gd name="T42" fmla="*/ 23 w 37"/>
                <a:gd name="T43" fmla="*/ 24 h 46"/>
                <a:gd name="T44" fmla="*/ 11 w 37"/>
                <a:gd name="T45" fmla="*/ 33 h 46"/>
                <a:gd name="T46" fmla="*/ 21 w 37"/>
                <a:gd name="T47" fmla="*/ 21 h 46"/>
                <a:gd name="T48" fmla="*/ 9 w 37"/>
                <a:gd name="T49" fmla="*/ 29 h 46"/>
                <a:gd name="T50" fmla="*/ 8 w 37"/>
                <a:gd name="T51" fmla="*/ 28 h 46"/>
                <a:gd name="T52" fmla="*/ 23 w 37"/>
                <a:gd name="T53" fmla="*/ 14 h 46"/>
                <a:gd name="T54" fmla="*/ 22 w 37"/>
                <a:gd name="T55" fmla="*/ 14 h 46"/>
                <a:gd name="T56" fmla="*/ 12 w 37"/>
                <a:gd name="T57" fmla="*/ 20 h 46"/>
                <a:gd name="T58" fmla="*/ 6 w 37"/>
                <a:gd name="T59" fmla="*/ 26 h 46"/>
                <a:gd name="T60" fmla="*/ 6 w 37"/>
                <a:gd name="T61" fmla="*/ 26 h 46"/>
                <a:gd name="T62" fmla="*/ 18 w 37"/>
                <a:gd name="T63" fmla="*/ 7 h 46"/>
                <a:gd name="T64" fmla="*/ 2 w 37"/>
                <a:gd name="T65" fmla="*/ 25 h 46"/>
                <a:gd name="T66" fmla="*/ 2 w 37"/>
                <a:gd name="T67" fmla="*/ 22 h 46"/>
                <a:gd name="T68" fmla="*/ 11 w 3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46">
                  <a:moveTo>
                    <a:pt x="11" y="0"/>
                  </a:moveTo>
                  <a:cubicBezTo>
                    <a:pt x="6" y="3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8"/>
                    <a:pt x="0" y="23"/>
                    <a:pt x="0" y="26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1" y="32"/>
                    <a:pt x="2" y="33"/>
                    <a:pt x="4" y="33"/>
                  </a:cubicBezTo>
                  <a:cubicBezTo>
                    <a:pt x="5" y="33"/>
                    <a:pt x="7" y="34"/>
                    <a:pt x="7" y="35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8" y="38"/>
                    <a:pt x="8" y="39"/>
                    <a:pt x="8" y="39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3" y="45"/>
                    <a:pt x="17" y="46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33" y="43"/>
                    <a:pt x="34" y="41"/>
                    <a:pt x="37" y="38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7" y="43"/>
                    <a:pt x="14" y="40"/>
                    <a:pt x="14" y="38"/>
                  </a:cubicBezTo>
                  <a:cubicBezTo>
                    <a:pt x="14" y="39"/>
                    <a:pt x="15" y="39"/>
                    <a:pt x="16" y="39"/>
                  </a:cubicBezTo>
                  <a:cubicBezTo>
                    <a:pt x="22" y="39"/>
                    <a:pt x="32" y="35"/>
                    <a:pt x="35" y="26"/>
                  </a:cubicBezTo>
                  <a:cubicBezTo>
                    <a:pt x="33" y="31"/>
                    <a:pt x="20" y="37"/>
                    <a:pt x="15" y="37"/>
                  </a:cubicBezTo>
                  <a:cubicBezTo>
                    <a:pt x="13" y="37"/>
                    <a:pt x="13" y="36"/>
                    <a:pt x="13" y="36"/>
                  </a:cubicBezTo>
                  <a:cubicBezTo>
                    <a:pt x="12" y="32"/>
                    <a:pt x="19" y="29"/>
                    <a:pt x="23" y="24"/>
                  </a:cubicBezTo>
                  <a:cubicBezTo>
                    <a:pt x="19" y="25"/>
                    <a:pt x="13" y="32"/>
                    <a:pt x="11" y="33"/>
                  </a:cubicBezTo>
                  <a:cubicBezTo>
                    <a:pt x="10" y="29"/>
                    <a:pt x="19" y="23"/>
                    <a:pt x="21" y="21"/>
                  </a:cubicBezTo>
                  <a:cubicBezTo>
                    <a:pt x="15" y="23"/>
                    <a:pt x="10" y="29"/>
                    <a:pt x="9" y="29"/>
                  </a:cubicBezTo>
                  <a:cubicBezTo>
                    <a:pt x="9" y="29"/>
                    <a:pt x="8" y="29"/>
                    <a:pt x="8" y="28"/>
                  </a:cubicBezTo>
                  <a:cubicBezTo>
                    <a:pt x="8" y="26"/>
                    <a:pt x="18" y="15"/>
                    <a:pt x="23" y="14"/>
                  </a:cubicBezTo>
                  <a:cubicBezTo>
                    <a:pt x="23" y="14"/>
                    <a:pt x="22" y="14"/>
                    <a:pt x="22" y="14"/>
                  </a:cubicBezTo>
                  <a:cubicBezTo>
                    <a:pt x="19" y="14"/>
                    <a:pt x="15" y="17"/>
                    <a:pt x="12" y="20"/>
                  </a:cubicBezTo>
                  <a:cubicBezTo>
                    <a:pt x="9" y="23"/>
                    <a:pt x="7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3"/>
                    <a:pt x="11" y="10"/>
                    <a:pt x="18" y="7"/>
                  </a:cubicBezTo>
                  <a:cubicBezTo>
                    <a:pt x="7" y="8"/>
                    <a:pt x="3" y="25"/>
                    <a:pt x="2" y="25"/>
                  </a:cubicBezTo>
                  <a:cubicBezTo>
                    <a:pt x="2" y="25"/>
                    <a:pt x="2" y="24"/>
                    <a:pt x="2" y="22"/>
                  </a:cubicBezTo>
                  <a:cubicBezTo>
                    <a:pt x="2" y="11"/>
                    <a:pt x="7" y="7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Freeform 28">
              <a:extLst>
                <a:ext uri="{FF2B5EF4-FFF2-40B4-BE49-F238E27FC236}">
                  <a16:creationId xmlns:a16="http://schemas.microsoft.com/office/drawing/2014/main" id="{FA46E7DE-3013-4825-873E-EC6B8CDAB0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499225"/>
              <a:ext cx="93663" cy="71438"/>
            </a:xfrm>
            <a:custGeom>
              <a:avLst/>
              <a:gdLst>
                <a:gd name="T0" fmla="*/ 19 w 33"/>
                <a:gd name="T1" fmla="*/ 0 h 25"/>
                <a:gd name="T2" fmla="*/ 19 w 33"/>
                <a:gd name="T3" fmla="*/ 0 h 25"/>
                <a:gd name="T4" fmla="*/ 3 w 33"/>
                <a:gd name="T5" fmla="*/ 18 h 25"/>
                <a:gd name="T6" fmla="*/ 3 w 33"/>
                <a:gd name="T7" fmla="*/ 18 h 25"/>
                <a:gd name="T8" fmla="*/ 12 w 33"/>
                <a:gd name="T9" fmla="*/ 0 h 25"/>
                <a:gd name="T10" fmla="*/ 12 w 33"/>
                <a:gd name="T11" fmla="*/ 0 h 25"/>
                <a:gd name="T12" fmla="*/ 7 w 33"/>
                <a:gd name="T13" fmla="*/ 6 h 25"/>
                <a:gd name="T14" fmla="*/ 7 w 33"/>
                <a:gd name="T15" fmla="*/ 6 h 25"/>
                <a:gd name="T16" fmla="*/ 6 w 33"/>
                <a:gd name="T17" fmla="*/ 7 h 25"/>
                <a:gd name="T18" fmla="*/ 6 w 33"/>
                <a:gd name="T19" fmla="*/ 7 h 25"/>
                <a:gd name="T20" fmla="*/ 6 w 33"/>
                <a:gd name="T21" fmla="*/ 7 h 25"/>
                <a:gd name="T22" fmla="*/ 6 w 33"/>
                <a:gd name="T23" fmla="*/ 9 h 25"/>
                <a:gd name="T24" fmla="*/ 0 w 33"/>
                <a:gd name="T25" fmla="*/ 20 h 25"/>
                <a:gd name="T26" fmla="*/ 2 w 33"/>
                <a:gd name="T27" fmla="*/ 22 h 25"/>
                <a:gd name="T28" fmla="*/ 6 w 33"/>
                <a:gd name="T29" fmla="*/ 24 h 25"/>
                <a:gd name="T30" fmla="*/ 8 w 33"/>
                <a:gd name="T31" fmla="*/ 25 h 25"/>
                <a:gd name="T32" fmla="*/ 32 w 33"/>
                <a:gd name="T33" fmla="*/ 12 h 25"/>
                <a:gd name="T34" fmla="*/ 33 w 33"/>
                <a:gd name="T35" fmla="*/ 10 h 25"/>
                <a:gd name="T36" fmla="*/ 14 w 33"/>
                <a:gd name="T37" fmla="*/ 22 h 25"/>
                <a:gd name="T38" fmla="*/ 16 w 33"/>
                <a:gd name="T39" fmla="*/ 19 h 25"/>
                <a:gd name="T40" fmla="*/ 28 w 33"/>
                <a:gd name="T41" fmla="*/ 4 h 25"/>
                <a:gd name="T42" fmla="*/ 27 w 33"/>
                <a:gd name="T43" fmla="*/ 6 h 25"/>
                <a:gd name="T44" fmla="*/ 7 w 33"/>
                <a:gd name="T45" fmla="*/ 22 h 25"/>
                <a:gd name="T46" fmla="*/ 7 w 33"/>
                <a:gd name="T47" fmla="*/ 21 h 25"/>
                <a:gd name="T48" fmla="*/ 17 w 33"/>
                <a:gd name="T49" fmla="*/ 9 h 25"/>
                <a:gd name="T50" fmla="*/ 17 w 33"/>
                <a:gd name="T51" fmla="*/ 9 h 25"/>
                <a:gd name="T52" fmla="*/ 5 w 33"/>
                <a:gd name="T53" fmla="*/ 20 h 25"/>
                <a:gd name="T54" fmla="*/ 5 w 33"/>
                <a:gd name="T55" fmla="*/ 20 h 25"/>
                <a:gd name="T56" fmla="*/ 19 w 33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2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6" y="1"/>
                    <a:pt x="5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4"/>
                    <a:pt x="14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2" y="15"/>
                    <a:pt x="0" y="19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4" y="23"/>
                    <a:pt x="2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2" y="25"/>
                    <a:pt x="24" y="20"/>
                    <a:pt x="32" y="12"/>
                  </a:cubicBezTo>
                  <a:cubicBezTo>
                    <a:pt x="32" y="11"/>
                    <a:pt x="33" y="11"/>
                    <a:pt x="33" y="10"/>
                  </a:cubicBezTo>
                  <a:cubicBezTo>
                    <a:pt x="29" y="15"/>
                    <a:pt x="16" y="22"/>
                    <a:pt x="14" y="22"/>
                  </a:cubicBezTo>
                  <a:cubicBezTo>
                    <a:pt x="13" y="22"/>
                    <a:pt x="14" y="21"/>
                    <a:pt x="16" y="19"/>
                  </a:cubicBezTo>
                  <a:cubicBezTo>
                    <a:pt x="25" y="12"/>
                    <a:pt x="29" y="4"/>
                    <a:pt x="28" y="4"/>
                  </a:cubicBezTo>
                  <a:cubicBezTo>
                    <a:pt x="28" y="4"/>
                    <a:pt x="27" y="5"/>
                    <a:pt x="27" y="6"/>
                  </a:cubicBezTo>
                  <a:cubicBezTo>
                    <a:pt x="23" y="11"/>
                    <a:pt x="9" y="22"/>
                    <a:pt x="7" y="22"/>
                  </a:cubicBezTo>
                  <a:cubicBezTo>
                    <a:pt x="7" y="22"/>
                    <a:pt x="7" y="21"/>
                    <a:pt x="7" y="21"/>
                  </a:cubicBezTo>
                  <a:cubicBezTo>
                    <a:pt x="7" y="20"/>
                    <a:pt x="20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1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6"/>
                    <a:pt x="21" y="0"/>
                    <a:pt x="1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Freeform 29">
              <a:extLst>
                <a:ext uri="{FF2B5EF4-FFF2-40B4-BE49-F238E27FC236}">
                  <a16:creationId xmlns:a16="http://schemas.microsoft.com/office/drawing/2014/main" id="{2E21F3D9-73AB-4611-9FDF-E6AB3FE7D6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1775" y="6357938"/>
              <a:ext cx="46038" cy="98425"/>
            </a:xfrm>
            <a:custGeom>
              <a:avLst/>
              <a:gdLst>
                <a:gd name="T0" fmla="*/ 7 w 16"/>
                <a:gd name="T1" fmla="*/ 0 h 35"/>
                <a:gd name="T2" fmla="*/ 9 w 16"/>
                <a:gd name="T3" fmla="*/ 3 h 35"/>
                <a:gd name="T4" fmla="*/ 14 w 16"/>
                <a:gd name="T5" fmla="*/ 23 h 35"/>
                <a:gd name="T6" fmla="*/ 13 w 16"/>
                <a:gd name="T7" fmla="*/ 25 h 35"/>
                <a:gd name="T8" fmla="*/ 9 w 16"/>
                <a:gd name="T9" fmla="*/ 9 h 35"/>
                <a:gd name="T10" fmla="*/ 7 w 16"/>
                <a:gd name="T11" fmla="*/ 7 h 35"/>
                <a:gd name="T12" fmla="*/ 8 w 16"/>
                <a:gd name="T13" fmla="*/ 13 h 35"/>
                <a:gd name="T14" fmla="*/ 10 w 16"/>
                <a:gd name="T15" fmla="*/ 26 h 35"/>
                <a:gd name="T16" fmla="*/ 10 w 16"/>
                <a:gd name="T17" fmla="*/ 26 h 35"/>
                <a:gd name="T18" fmla="*/ 3 w 16"/>
                <a:gd name="T19" fmla="*/ 7 h 35"/>
                <a:gd name="T20" fmla="*/ 0 w 16"/>
                <a:gd name="T21" fmla="*/ 5 h 35"/>
                <a:gd name="T22" fmla="*/ 1 w 16"/>
                <a:gd name="T23" fmla="*/ 9 h 35"/>
                <a:gd name="T24" fmla="*/ 1 w 16"/>
                <a:gd name="T25" fmla="*/ 9 h 35"/>
                <a:gd name="T26" fmla="*/ 1 w 16"/>
                <a:gd name="T27" fmla="*/ 9 h 35"/>
                <a:gd name="T28" fmla="*/ 3 w 16"/>
                <a:gd name="T29" fmla="*/ 14 h 35"/>
                <a:gd name="T30" fmla="*/ 12 w 16"/>
                <a:gd name="T31" fmla="*/ 35 h 35"/>
                <a:gd name="T32" fmla="*/ 16 w 16"/>
                <a:gd name="T33" fmla="*/ 23 h 35"/>
                <a:gd name="T34" fmla="*/ 16 w 16"/>
                <a:gd name="T35" fmla="*/ 18 h 35"/>
                <a:gd name="T36" fmla="*/ 15 w 16"/>
                <a:gd name="T37" fmla="*/ 11 h 35"/>
                <a:gd name="T38" fmla="*/ 15 w 16"/>
                <a:gd name="T39" fmla="*/ 11 h 35"/>
                <a:gd name="T40" fmla="*/ 8 w 16"/>
                <a:gd name="T41" fmla="*/ 1 h 35"/>
                <a:gd name="T42" fmla="*/ 7 w 16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5">
                  <a:moveTo>
                    <a:pt x="7" y="0"/>
                  </a:moveTo>
                  <a:cubicBezTo>
                    <a:pt x="7" y="0"/>
                    <a:pt x="7" y="1"/>
                    <a:pt x="9" y="3"/>
                  </a:cubicBezTo>
                  <a:cubicBezTo>
                    <a:pt x="12" y="7"/>
                    <a:pt x="15" y="14"/>
                    <a:pt x="14" y="23"/>
                  </a:cubicBezTo>
                  <a:cubicBezTo>
                    <a:pt x="14" y="24"/>
                    <a:pt x="13" y="25"/>
                    <a:pt x="13" y="25"/>
                  </a:cubicBezTo>
                  <a:cubicBezTo>
                    <a:pt x="12" y="25"/>
                    <a:pt x="11" y="15"/>
                    <a:pt x="9" y="9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10"/>
                    <a:pt x="8" y="13"/>
                  </a:cubicBezTo>
                  <a:cubicBezTo>
                    <a:pt x="10" y="18"/>
                    <a:pt x="11" y="24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6" y="12"/>
                    <a:pt x="3" y="7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2" y="13"/>
                    <a:pt x="3" y="14"/>
                  </a:cubicBezTo>
                  <a:cubicBezTo>
                    <a:pt x="7" y="24"/>
                    <a:pt x="9" y="35"/>
                    <a:pt x="12" y="35"/>
                  </a:cubicBezTo>
                  <a:cubicBezTo>
                    <a:pt x="13" y="35"/>
                    <a:pt x="14" y="31"/>
                    <a:pt x="16" y="23"/>
                  </a:cubicBezTo>
                  <a:cubicBezTo>
                    <a:pt x="16" y="22"/>
                    <a:pt x="16" y="20"/>
                    <a:pt x="16" y="18"/>
                  </a:cubicBezTo>
                  <a:cubicBezTo>
                    <a:pt x="16" y="16"/>
                    <a:pt x="16" y="14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3" y="3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Freeform 30">
              <a:extLst>
                <a:ext uri="{FF2B5EF4-FFF2-40B4-BE49-F238E27FC236}">
                  <a16:creationId xmlns:a16="http://schemas.microsoft.com/office/drawing/2014/main" id="{AB21C52C-DD2E-4DF5-A7B8-B08FFC8220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55763" y="6110288"/>
              <a:ext cx="82550" cy="47625"/>
            </a:xfrm>
            <a:custGeom>
              <a:avLst/>
              <a:gdLst>
                <a:gd name="T0" fmla="*/ 1 w 29"/>
                <a:gd name="T1" fmla="*/ 0 h 17"/>
                <a:gd name="T2" fmla="*/ 0 w 29"/>
                <a:gd name="T3" fmla="*/ 1 h 17"/>
                <a:gd name="T4" fmla="*/ 15 w 29"/>
                <a:gd name="T5" fmla="*/ 16 h 17"/>
                <a:gd name="T6" fmla="*/ 17 w 29"/>
                <a:gd name="T7" fmla="*/ 17 h 17"/>
                <a:gd name="T8" fmla="*/ 7 w 29"/>
                <a:gd name="T9" fmla="*/ 6 h 17"/>
                <a:gd name="T10" fmla="*/ 7 w 29"/>
                <a:gd name="T11" fmla="*/ 6 h 17"/>
                <a:gd name="T12" fmla="*/ 20 w 29"/>
                <a:gd name="T13" fmla="*/ 14 h 17"/>
                <a:gd name="T14" fmla="*/ 20 w 29"/>
                <a:gd name="T15" fmla="*/ 13 h 17"/>
                <a:gd name="T16" fmla="*/ 8 w 29"/>
                <a:gd name="T17" fmla="*/ 4 h 17"/>
                <a:gd name="T18" fmla="*/ 10 w 29"/>
                <a:gd name="T19" fmla="*/ 5 h 17"/>
                <a:gd name="T20" fmla="*/ 29 w 29"/>
                <a:gd name="T21" fmla="*/ 15 h 17"/>
                <a:gd name="T22" fmla="*/ 29 w 29"/>
                <a:gd name="T23" fmla="*/ 14 h 17"/>
                <a:gd name="T24" fmla="*/ 28 w 29"/>
                <a:gd name="T25" fmla="*/ 12 h 17"/>
                <a:gd name="T26" fmla="*/ 28 w 29"/>
                <a:gd name="T27" fmla="*/ 12 h 17"/>
                <a:gd name="T28" fmla="*/ 7 w 29"/>
                <a:gd name="T29" fmla="*/ 2 h 17"/>
                <a:gd name="T30" fmla="*/ 1 w 29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7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3" y="7"/>
                    <a:pt x="15" y="16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4" y="13"/>
                    <a:pt x="4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6"/>
                    <a:pt x="19" y="14"/>
                    <a:pt x="20" y="14"/>
                  </a:cubicBezTo>
                  <a:cubicBezTo>
                    <a:pt x="20" y="14"/>
                    <a:pt x="20" y="14"/>
                    <a:pt x="20" y="13"/>
                  </a:cubicBezTo>
                  <a:cubicBezTo>
                    <a:pt x="19" y="11"/>
                    <a:pt x="7" y="4"/>
                    <a:pt x="8" y="4"/>
                  </a:cubicBezTo>
                  <a:cubicBezTo>
                    <a:pt x="8" y="4"/>
                    <a:pt x="9" y="5"/>
                    <a:pt x="10" y="5"/>
                  </a:cubicBezTo>
                  <a:cubicBezTo>
                    <a:pt x="17" y="8"/>
                    <a:pt x="26" y="15"/>
                    <a:pt x="29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9" y="13"/>
                    <a:pt x="29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0" y="8"/>
                    <a:pt x="13" y="5"/>
                    <a:pt x="7" y="2"/>
                  </a:cubicBezTo>
                  <a:cubicBezTo>
                    <a:pt x="6" y="1"/>
                    <a:pt x="3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Freeform 31">
              <a:extLst>
                <a:ext uri="{FF2B5EF4-FFF2-40B4-BE49-F238E27FC236}">
                  <a16:creationId xmlns:a16="http://schemas.microsoft.com/office/drawing/2014/main" id="{31CDF5CE-C5E6-4B0C-9949-243FC5C387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550" y="6203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Oval 32">
              <a:extLst>
                <a:ext uri="{FF2B5EF4-FFF2-40B4-BE49-F238E27FC236}">
                  <a16:creationId xmlns:a16="http://schemas.microsoft.com/office/drawing/2014/main" id="{A3093D58-093D-4532-A280-D7CE03401B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8963" y="6203950"/>
              <a:ext cx="1588" cy="1588"/>
            </a:xfrm>
            <a:prstGeom prst="ellipse">
              <a:avLst/>
            </a:pr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Freeform 33">
              <a:extLst>
                <a:ext uri="{FF2B5EF4-FFF2-40B4-BE49-F238E27FC236}">
                  <a16:creationId xmlns:a16="http://schemas.microsoft.com/office/drawing/2014/main" id="{8C654F99-0CF7-433A-86A6-01785FD2BA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14513" y="6207125"/>
              <a:ext cx="42863" cy="14288"/>
            </a:xfrm>
            <a:custGeom>
              <a:avLst/>
              <a:gdLst>
                <a:gd name="T0" fmla="*/ 0 w 15"/>
                <a:gd name="T1" fmla="*/ 0 h 5"/>
                <a:gd name="T2" fmla="*/ 15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2" y="1"/>
                    <a:pt x="11" y="3"/>
                    <a:pt x="15" y="5"/>
                  </a:cubicBezTo>
                  <a:cubicBezTo>
                    <a:pt x="10" y="2"/>
                    <a:pt x="2" y="1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Freeform 34">
              <a:extLst>
                <a:ext uri="{FF2B5EF4-FFF2-40B4-BE49-F238E27FC236}">
                  <a16:creationId xmlns:a16="http://schemas.microsoft.com/office/drawing/2014/main" id="{F0E5CEB0-4B9B-4B09-A1FE-E74EA8A583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575" y="6203950"/>
              <a:ext cx="53975" cy="22225"/>
            </a:xfrm>
            <a:custGeom>
              <a:avLst/>
              <a:gdLst>
                <a:gd name="T0" fmla="*/ 0 w 19"/>
                <a:gd name="T1" fmla="*/ 0 h 8"/>
                <a:gd name="T2" fmla="*/ 0 w 19"/>
                <a:gd name="T3" fmla="*/ 4 h 8"/>
                <a:gd name="T4" fmla="*/ 1 w 19"/>
                <a:gd name="T5" fmla="*/ 4 h 8"/>
                <a:gd name="T6" fmla="*/ 19 w 19"/>
                <a:gd name="T7" fmla="*/ 8 h 8"/>
                <a:gd name="T8" fmla="*/ 16 w 19"/>
                <a:gd name="T9" fmla="*/ 6 h 8"/>
                <a:gd name="T10" fmla="*/ 1 w 19"/>
                <a:gd name="T11" fmla="*/ 1 h 8"/>
                <a:gd name="T12" fmla="*/ 0 w 1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8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5" y="4"/>
                    <a:pt x="14" y="7"/>
                    <a:pt x="19" y="8"/>
                  </a:cubicBezTo>
                  <a:cubicBezTo>
                    <a:pt x="18" y="8"/>
                    <a:pt x="17" y="7"/>
                    <a:pt x="16" y="6"/>
                  </a:cubicBezTo>
                  <a:cubicBezTo>
                    <a:pt x="12" y="4"/>
                    <a:pt x="3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Freeform 35">
              <a:extLst>
                <a:ext uri="{FF2B5EF4-FFF2-40B4-BE49-F238E27FC236}">
                  <a16:creationId xmlns:a16="http://schemas.microsoft.com/office/drawing/2014/main" id="{4BAC23DE-9F9A-44E6-815B-C542D15811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619283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9" name="Freeform 36">
              <a:extLst>
                <a:ext uri="{FF2B5EF4-FFF2-40B4-BE49-F238E27FC236}">
                  <a16:creationId xmlns:a16="http://schemas.microsoft.com/office/drawing/2014/main" id="{AABD7AE6-7FC2-4C6B-955F-2F71E22811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619283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0" name="Freeform 37">
              <a:extLst>
                <a:ext uri="{FF2B5EF4-FFF2-40B4-BE49-F238E27FC236}">
                  <a16:creationId xmlns:a16="http://schemas.microsoft.com/office/drawing/2014/main" id="{657BE447-FABF-44C7-9CC4-5395EB50EE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194425"/>
              <a:ext cx="36513" cy="3175"/>
            </a:xfrm>
            <a:custGeom>
              <a:avLst/>
              <a:gdLst>
                <a:gd name="T0" fmla="*/ 7 w 13"/>
                <a:gd name="T1" fmla="*/ 0 h 1"/>
                <a:gd name="T2" fmla="*/ 4 w 13"/>
                <a:gd name="T3" fmla="*/ 0 h 1"/>
                <a:gd name="T4" fmla="*/ 1 w 13"/>
                <a:gd name="T5" fmla="*/ 0 h 1"/>
                <a:gd name="T6" fmla="*/ 0 w 13"/>
                <a:gd name="T7" fmla="*/ 0 h 1"/>
                <a:gd name="T8" fmla="*/ 0 w 13"/>
                <a:gd name="T9" fmla="*/ 0 h 1"/>
                <a:gd name="T10" fmla="*/ 2 w 13"/>
                <a:gd name="T11" fmla="*/ 0 h 1"/>
                <a:gd name="T12" fmla="*/ 5 w 13"/>
                <a:gd name="T13" fmla="*/ 0 h 1"/>
                <a:gd name="T14" fmla="*/ 8 w 13"/>
                <a:gd name="T15" fmla="*/ 0 h 1"/>
                <a:gd name="T16" fmla="*/ 13 w 13"/>
                <a:gd name="T17" fmla="*/ 1 h 1"/>
                <a:gd name="T18" fmla="*/ 13 w 13"/>
                <a:gd name="T19" fmla="*/ 1 h 1"/>
                <a:gd name="T20" fmla="*/ 7 w 13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0" y="0"/>
                    <a:pt x="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1" name="Freeform 38">
              <a:extLst>
                <a:ext uri="{FF2B5EF4-FFF2-40B4-BE49-F238E27FC236}">
                  <a16:creationId xmlns:a16="http://schemas.microsoft.com/office/drawing/2014/main" id="{18CA2518-0D3B-480E-932B-104D05C751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194425"/>
              <a:ext cx="39688" cy="9525"/>
            </a:xfrm>
            <a:custGeom>
              <a:avLst/>
              <a:gdLst>
                <a:gd name="T0" fmla="*/ 1 w 14"/>
                <a:gd name="T1" fmla="*/ 0 h 3"/>
                <a:gd name="T2" fmla="*/ 0 w 14"/>
                <a:gd name="T3" fmla="*/ 3 h 3"/>
                <a:gd name="T4" fmla="*/ 14 w 14"/>
                <a:gd name="T5" fmla="*/ 1 h 3"/>
                <a:gd name="T6" fmla="*/ 9 w 14"/>
                <a:gd name="T7" fmla="*/ 0 h 3"/>
                <a:gd name="T8" fmla="*/ 6 w 14"/>
                <a:gd name="T9" fmla="*/ 0 h 3"/>
                <a:gd name="T10" fmla="*/ 3 w 14"/>
                <a:gd name="T11" fmla="*/ 0 h 3"/>
                <a:gd name="T12" fmla="*/ 1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8" y="1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2" name="Freeform 39">
              <a:extLst>
                <a:ext uri="{FF2B5EF4-FFF2-40B4-BE49-F238E27FC236}">
                  <a16:creationId xmlns:a16="http://schemas.microsoft.com/office/drawing/2014/main" id="{50F79E36-0695-4D28-A723-8EC3C0992D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6738" y="6261100"/>
              <a:ext cx="20638" cy="7938"/>
            </a:xfrm>
            <a:custGeom>
              <a:avLst/>
              <a:gdLst>
                <a:gd name="T0" fmla="*/ 0 w 7"/>
                <a:gd name="T1" fmla="*/ 0 h 3"/>
                <a:gd name="T2" fmla="*/ 4 w 7"/>
                <a:gd name="T3" fmla="*/ 2 h 3"/>
                <a:gd name="T4" fmla="*/ 7 w 7"/>
                <a:gd name="T5" fmla="*/ 3 h 3"/>
                <a:gd name="T6" fmla="*/ 5 w 7"/>
                <a:gd name="T7" fmla="*/ 2 h 3"/>
                <a:gd name="T8" fmla="*/ 0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3" name="Freeform 40">
              <a:extLst>
                <a:ext uri="{FF2B5EF4-FFF2-40B4-BE49-F238E27FC236}">
                  <a16:creationId xmlns:a16="http://schemas.microsoft.com/office/drawing/2014/main" id="{516F9CE1-E6CA-42D6-8430-5DA27A6301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251575"/>
              <a:ext cx="41275" cy="20638"/>
            </a:xfrm>
            <a:custGeom>
              <a:avLst/>
              <a:gdLst>
                <a:gd name="T0" fmla="*/ 0 w 15"/>
                <a:gd name="T1" fmla="*/ 0 h 7"/>
                <a:gd name="T2" fmla="*/ 1 w 15"/>
                <a:gd name="T3" fmla="*/ 3 h 7"/>
                <a:gd name="T4" fmla="*/ 1 w 15"/>
                <a:gd name="T5" fmla="*/ 3 h 7"/>
                <a:gd name="T6" fmla="*/ 2 w 15"/>
                <a:gd name="T7" fmla="*/ 3 h 7"/>
                <a:gd name="T8" fmla="*/ 7 w 15"/>
                <a:gd name="T9" fmla="*/ 5 h 7"/>
                <a:gd name="T10" fmla="*/ 9 w 15"/>
                <a:gd name="T11" fmla="*/ 6 h 7"/>
                <a:gd name="T12" fmla="*/ 13 w 15"/>
                <a:gd name="T13" fmla="*/ 7 h 7"/>
                <a:gd name="T14" fmla="*/ 15 w 15"/>
                <a:gd name="T15" fmla="*/ 7 h 7"/>
                <a:gd name="T16" fmla="*/ 0 w 1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4" y="4"/>
                    <a:pt x="5" y="5"/>
                    <a:pt x="7" y="5"/>
                  </a:cubicBezTo>
                  <a:cubicBezTo>
                    <a:pt x="7" y="6"/>
                    <a:pt x="8" y="6"/>
                    <a:pt x="9" y="6"/>
                  </a:cubicBezTo>
                  <a:cubicBezTo>
                    <a:pt x="10" y="7"/>
                    <a:pt x="12" y="7"/>
                    <a:pt x="13" y="7"/>
                  </a:cubicBezTo>
                  <a:cubicBezTo>
                    <a:pt x="14" y="7"/>
                    <a:pt x="14" y="7"/>
                    <a:pt x="15" y="7"/>
                  </a:cubicBezTo>
                  <a:cubicBezTo>
                    <a:pt x="11" y="6"/>
                    <a:pt x="6" y="4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4" name="Freeform 41">
              <a:extLst>
                <a:ext uri="{FF2B5EF4-FFF2-40B4-BE49-F238E27FC236}">
                  <a16:creationId xmlns:a16="http://schemas.microsoft.com/office/drawing/2014/main" id="{CEDBCD40-555E-4A36-A552-334AE91EEC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54163" y="6229350"/>
              <a:ext cx="44450" cy="68263"/>
            </a:xfrm>
            <a:custGeom>
              <a:avLst/>
              <a:gdLst>
                <a:gd name="T0" fmla="*/ 6 w 16"/>
                <a:gd name="T1" fmla="*/ 0 h 24"/>
                <a:gd name="T2" fmla="*/ 5 w 16"/>
                <a:gd name="T3" fmla="*/ 9 h 24"/>
                <a:gd name="T4" fmla="*/ 0 w 16"/>
                <a:gd name="T5" fmla="*/ 14 h 24"/>
                <a:gd name="T6" fmla="*/ 6 w 16"/>
                <a:gd name="T7" fmla="*/ 15 h 24"/>
                <a:gd name="T8" fmla="*/ 8 w 16"/>
                <a:gd name="T9" fmla="*/ 24 h 24"/>
                <a:gd name="T10" fmla="*/ 10 w 16"/>
                <a:gd name="T11" fmla="*/ 18 h 24"/>
                <a:gd name="T12" fmla="*/ 16 w 16"/>
                <a:gd name="T13" fmla="*/ 22 h 24"/>
                <a:gd name="T14" fmla="*/ 12 w 16"/>
                <a:gd name="T15" fmla="*/ 15 h 24"/>
                <a:gd name="T16" fmla="*/ 6 w 1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4">
                  <a:moveTo>
                    <a:pt x="6" y="0"/>
                  </a:moveTo>
                  <a:cubicBezTo>
                    <a:pt x="6" y="0"/>
                    <a:pt x="6" y="7"/>
                    <a:pt x="5" y="9"/>
                  </a:cubicBezTo>
                  <a:cubicBezTo>
                    <a:pt x="4" y="12"/>
                    <a:pt x="0" y="14"/>
                    <a:pt x="0" y="14"/>
                  </a:cubicBezTo>
                  <a:cubicBezTo>
                    <a:pt x="0" y="14"/>
                    <a:pt x="5" y="14"/>
                    <a:pt x="6" y="15"/>
                  </a:cubicBezTo>
                  <a:cubicBezTo>
                    <a:pt x="8" y="16"/>
                    <a:pt x="8" y="21"/>
                    <a:pt x="8" y="24"/>
                  </a:cubicBezTo>
                  <a:cubicBezTo>
                    <a:pt x="8" y="24"/>
                    <a:pt x="9" y="17"/>
                    <a:pt x="10" y="18"/>
                  </a:cubicBezTo>
                  <a:cubicBezTo>
                    <a:pt x="11" y="18"/>
                    <a:pt x="16" y="22"/>
                    <a:pt x="16" y="22"/>
                  </a:cubicBezTo>
                  <a:cubicBezTo>
                    <a:pt x="16" y="22"/>
                    <a:pt x="15" y="17"/>
                    <a:pt x="12" y="15"/>
                  </a:cubicBezTo>
                  <a:cubicBezTo>
                    <a:pt x="10" y="12"/>
                    <a:pt x="8" y="4"/>
                    <a:pt x="6" y="0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5" name="Freeform 42">
              <a:extLst>
                <a:ext uri="{FF2B5EF4-FFF2-40B4-BE49-F238E27FC236}">
                  <a16:creationId xmlns:a16="http://schemas.microsoft.com/office/drawing/2014/main" id="{A733E670-E5D7-4678-96CC-25B99AF440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58925" y="6246813"/>
              <a:ext cx="17463" cy="25400"/>
            </a:xfrm>
            <a:custGeom>
              <a:avLst/>
              <a:gdLst>
                <a:gd name="T0" fmla="*/ 0 w 6"/>
                <a:gd name="T1" fmla="*/ 0 h 9"/>
                <a:gd name="T2" fmla="*/ 4 w 6"/>
                <a:gd name="T3" fmla="*/ 3 h 9"/>
                <a:gd name="T4" fmla="*/ 5 w 6"/>
                <a:gd name="T5" fmla="*/ 9 h 9"/>
                <a:gd name="T6" fmla="*/ 1 w 6"/>
                <a:gd name="T7" fmla="*/ 5 h 9"/>
                <a:gd name="T8" fmla="*/ 0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0" y="0"/>
                  </a:moveTo>
                  <a:cubicBezTo>
                    <a:pt x="0" y="0"/>
                    <a:pt x="3" y="1"/>
                    <a:pt x="4" y="3"/>
                  </a:cubicBezTo>
                  <a:cubicBezTo>
                    <a:pt x="6" y="5"/>
                    <a:pt x="5" y="9"/>
                    <a:pt x="5" y="9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6" name="Freeform 43">
              <a:extLst>
                <a:ext uri="{FF2B5EF4-FFF2-40B4-BE49-F238E27FC236}">
                  <a16:creationId xmlns:a16="http://schemas.microsoft.com/office/drawing/2014/main" id="{1DAC38DA-B585-4794-A176-E9F8AFDEE7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2550" y="6086475"/>
              <a:ext cx="217488" cy="174625"/>
            </a:xfrm>
            <a:custGeom>
              <a:avLst/>
              <a:gdLst>
                <a:gd name="T0" fmla="*/ 0 w 77"/>
                <a:gd name="T1" fmla="*/ 58 h 61"/>
                <a:gd name="T2" fmla="*/ 69 w 77"/>
                <a:gd name="T3" fmla="*/ 5 h 61"/>
                <a:gd name="T4" fmla="*/ 74 w 77"/>
                <a:gd name="T5" fmla="*/ 1 h 61"/>
                <a:gd name="T6" fmla="*/ 2 w 77"/>
                <a:gd name="T7" fmla="*/ 61 h 61"/>
                <a:gd name="T8" fmla="*/ 0 w 77"/>
                <a:gd name="T9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1">
                  <a:moveTo>
                    <a:pt x="0" y="58"/>
                  </a:moveTo>
                  <a:cubicBezTo>
                    <a:pt x="0" y="58"/>
                    <a:pt x="43" y="44"/>
                    <a:pt x="69" y="5"/>
                  </a:cubicBezTo>
                  <a:cubicBezTo>
                    <a:pt x="69" y="5"/>
                    <a:pt x="72" y="0"/>
                    <a:pt x="74" y="1"/>
                  </a:cubicBezTo>
                  <a:cubicBezTo>
                    <a:pt x="77" y="3"/>
                    <a:pt x="50" y="43"/>
                    <a:pt x="2" y="61"/>
                  </a:cubicBezTo>
                  <a:cubicBezTo>
                    <a:pt x="0" y="58"/>
                    <a:pt x="0" y="58"/>
                    <a:pt x="0" y="58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7" name="Freeform 44">
              <a:extLst>
                <a:ext uri="{FF2B5EF4-FFF2-40B4-BE49-F238E27FC236}">
                  <a16:creationId xmlns:a16="http://schemas.microsoft.com/office/drawing/2014/main" id="{CD6E7422-E18A-4863-B6CB-DEDAB616C6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38200" y="5988050"/>
              <a:ext cx="403225" cy="398463"/>
            </a:xfrm>
            <a:custGeom>
              <a:avLst/>
              <a:gdLst>
                <a:gd name="T0" fmla="*/ 124 w 142"/>
                <a:gd name="T1" fmla="*/ 98 h 140"/>
                <a:gd name="T2" fmla="*/ 114 w 142"/>
                <a:gd name="T3" fmla="*/ 99 h 140"/>
                <a:gd name="T4" fmla="*/ 74 w 142"/>
                <a:gd name="T5" fmla="*/ 73 h 140"/>
                <a:gd name="T6" fmla="*/ 103 w 142"/>
                <a:gd name="T7" fmla="*/ 102 h 140"/>
                <a:gd name="T8" fmla="*/ 102 w 142"/>
                <a:gd name="T9" fmla="*/ 120 h 140"/>
                <a:gd name="T10" fmla="*/ 91 w 142"/>
                <a:gd name="T11" fmla="*/ 136 h 140"/>
                <a:gd name="T12" fmla="*/ 70 w 142"/>
                <a:gd name="T13" fmla="*/ 131 h 140"/>
                <a:gd name="T14" fmla="*/ 69 w 142"/>
                <a:gd name="T15" fmla="*/ 130 h 140"/>
                <a:gd name="T16" fmla="*/ 69 w 142"/>
                <a:gd name="T17" fmla="*/ 129 h 140"/>
                <a:gd name="T18" fmla="*/ 61 w 142"/>
                <a:gd name="T19" fmla="*/ 90 h 140"/>
                <a:gd name="T20" fmla="*/ 57 w 142"/>
                <a:gd name="T21" fmla="*/ 87 h 140"/>
                <a:gd name="T22" fmla="*/ 39 w 142"/>
                <a:gd name="T23" fmla="*/ 105 h 140"/>
                <a:gd name="T24" fmla="*/ 27 w 142"/>
                <a:gd name="T25" fmla="*/ 108 h 140"/>
                <a:gd name="T26" fmla="*/ 4 w 142"/>
                <a:gd name="T27" fmla="*/ 94 h 140"/>
                <a:gd name="T28" fmla="*/ 12 w 142"/>
                <a:gd name="T29" fmla="*/ 71 h 140"/>
                <a:gd name="T30" fmla="*/ 15 w 142"/>
                <a:gd name="T31" fmla="*/ 67 h 140"/>
                <a:gd name="T32" fmla="*/ 62 w 142"/>
                <a:gd name="T33" fmla="*/ 65 h 140"/>
                <a:gd name="T34" fmla="*/ 41 w 142"/>
                <a:gd name="T35" fmla="*/ 57 h 140"/>
                <a:gd name="T36" fmla="*/ 25 w 142"/>
                <a:gd name="T37" fmla="*/ 49 h 140"/>
                <a:gd name="T38" fmla="*/ 23 w 142"/>
                <a:gd name="T39" fmla="*/ 48 h 140"/>
                <a:gd name="T40" fmla="*/ 16 w 142"/>
                <a:gd name="T41" fmla="*/ 39 h 140"/>
                <a:gd name="T42" fmla="*/ 15 w 142"/>
                <a:gd name="T43" fmla="*/ 20 h 140"/>
                <a:gd name="T44" fmla="*/ 34 w 142"/>
                <a:gd name="T45" fmla="*/ 12 h 140"/>
                <a:gd name="T46" fmla="*/ 40 w 142"/>
                <a:gd name="T47" fmla="*/ 13 h 140"/>
                <a:gd name="T48" fmla="*/ 63 w 142"/>
                <a:gd name="T49" fmla="*/ 30 h 140"/>
                <a:gd name="T50" fmla="*/ 69 w 142"/>
                <a:gd name="T51" fmla="*/ 56 h 140"/>
                <a:gd name="T52" fmla="*/ 75 w 142"/>
                <a:gd name="T53" fmla="*/ 20 h 140"/>
                <a:gd name="T54" fmla="*/ 86 w 142"/>
                <a:gd name="T55" fmla="*/ 6 h 140"/>
                <a:gd name="T56" fmla="*/ 104 w 142"/>
                <a:gd name="T57" fmla="*/ 2 h 140"/>
                <a:gd name="T58" fmla="*/ 115 w 142"/>
                <a:gd name="T59" fmla="*/ 19 h 140"/>
                <a:gd name="T60" fmla="*/ 116 w 142"/>
                <a:gd name="T61" fmla="*/ 25 h 140"/>
                <a:gd name="T62" fmla="*/ 113 w 142"/>
                <a:gd name="T63" fmla="*/ 38 h 140"/>
                <a:gd name="T64" fmla="*/ 112 w 142"/>
                <a:gd name="T65" fmla="*/ 41 h 140"/>
                <a:gd name="T66" fmla="*/ 102 w 142"/>
                <a:gd name="T67" fmla="*/ 51 h 140"/>
                <a:gd name="T68" fmla="*/ 78 w 142"/>
                <a:gd name="T69" fmla="*/ 63 h 140"/>
                <a:gd name="T70" fmla="*/ 78 w 142"/>
                <a:gd name="T71" fmla="*/ 63 h 140"/>
                <a:gd name="T72" fmla="*/ 109 w 142"/>
                <a:gd name="T73" fmla="*/ 54 h 140"/>
                <a:gd name="T74" fmla="*/ 114 w 142"/>
                <a:gd name="T75" fmla="*/ 55 h 140"/>
                <a:gd name="T76" fmla="*/ 115 w 142"/>
                <a:gd name="T77" fmla="*/ 55 h 140"/>
                <a:gd name="T78" fmla="*/ 125 w 142"/>
                <a:gd name="T79" fmla="*/ 59 h 140"/>
                <a:gd name="T80" fmla="*/ 127 w 142"/>
                <a:gd name="T81" fmla="*/ 61 h 140"/>
                <a:gd name="T82" fmla="*/ 135 w 142"/>
                <a:gd name="T83" fmla="*/ 70 h 140"/>
                <a:gd name="T84" fmla="*/ 138 w 142"/>
                <a:gd name="T85" fmla="*/ 9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40">
                  <a:moveTo>
                    <a:pt x="138" y="90"/>
                  </a:moveTo>
                  <a:cubicBezTo>
                    <a:pt x="138" y="92"/>
                    <a:pt x="132" y="97"/>
                    <a:pt x="124" y="98"/>
                  </a:cubicBezTo>
                  <a:cubicBezTo>
                    <a:pt x="123" y="99"/>
                    <a:pt x="123" y="99"/>
                    <a:pt x="122" y="99"/>
                  </a:cubicBezTo>
                  <a:cubicBezTo>
                    <a:pt x="120" y="99"/>
                    <a:pt x="117" y="99"/>
                    <a:pt x="114" y="99"/>
                  </a:cubicBezTo>
                  <a:cubicBezTo>
                    <a:pt x="101" y="97"/>
                    <a:pt x="93" y="87"/>
                    <a:pt x="87" y="81"/>
                  </a:cubicBezTo>
                  <a:cubicBezTo>
                    <a:pt x="83" y="77"/>
                    <a:pt x="77" y="74"/>
                    <a:pt x="74" y="73"/>
                  </a:cubicBezTo>
                  <a:cubicBezTo>
                    <a:pt x="78" y="77"/>
                    <a:pt x="86" y="81"/>
                    <a:pt x="96" y="91"/>
                  </a:cubicBezTo>
                  <a:cubicBezTo>
                    <a:pt x="99" y="95"/>
                    <a:pt x="101" y="98"/>
                    <a:pt x="103" y="102"/>
                  </a:cubicBezTo>
                  <a:cubicBezTo>
                    <a:pt x="104" y="108"/>
                    <a:pt x="104" y="114"/>
                    <a:pt x="102" y="120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2" y="122"/>
                    <a:pt x="101" y="124"/>
                    <a:pt x="101" y="126"/>
                  </a:cubicBezTo>
                  <a:cubicBezTo>
                    <a:pt x="97" y="135"/>
                    <a:pt x="93" y="137"/>
                    <a:pt x="91" y="136"/>
                  </a:cubicBezTo>
                  <a:cubicBezTo>
                    <a:pt x="88" y="136"/>
                    <a:pt x="88" y="138"/>
                    <a:pt x="85" y="139"/>
                  </a:cubicBezTo>
                  <a:cubicBezTo>
                    <a:pt x="83" y="140"/>
                    <a:pt x="76" y="137"/>
                    <a:pt x="70" y="131"/>
                  </a:cubicBezTo>
                  <a:cubicBezTo>
                    <a:pt x="69" y="130"/>
                    <a:pt x="69" y="130"/>
                    <a:pt x="69" y="130"/>
                  </a:cubicBezTo>
                  <a:cubicBezTo>
                    <a:pt x="69" y="130"/>
                    <a:pt x="69" y="130"/>
                    <a:pt x="69" y="130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7" y="128"/>
                    <a:pt x="66" y="126"/>
                    <a:pt x="65" y="124"/>
                  </a:cubicBezTo>
                  <a:cubicBezTo>
                    <a:pt x="59" y="112"/>
                    <a:pt x="57" y="97"/>
                    <a:pt x="61" y="90"/>
                  </a:cubicBezTo>
                  <a:cubicBezTo>
                    <a:pt x="64" y="85"/>
                    <a:pt x="63" y="82"/>
                    <a:pt x="65" y="78"/>
                  </a:cubicBezTo>
                  <a:cubicBezTo>
                    <a:pt x="63" y="80"/>
                    <a:pt x="59" y="84"/>
                    <a:pt x="57" y="87"/>
                  </a:cubicBezTo>
                  <a:cubicBezTo>
                    <a:pt x="52" y="93"/>
                    <a:pt x="47" y="101"/>
                    <a:pt x="39" y="105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37" y="106"/>
                    <a:pt x="35" y="107"/>
                    <a:pt x="33" y="107"/>
                  </a:cubicBezTo>
                  <a:cubicBezTo>
                    <a:pt x="31" y="108"/>
                    <a:pt x="29" y="108"/>
                    <a:pt x="27" y="108"/>
                  </a:cubicBezTo>
                  <a:cubicBezTo>
                    <a:pt x="16" y="108"/>
                    <a:pt x="6" y="102"/>
                    <a:pt x="5" y="100"/>
                  </a:cubicBezTo>
                  <a:cubicBezTo>
                    <a:pt x="4" y="97"/>
                    <a:pt x="6" y="96"/>
                    <a:pt x="4" y="94"/>
                  </a:cubicBezTo>
                  <a:cubicBezTo>
                    <a:pt x="2" y="93"/>
                    <a:pt x="0" y="88"/>
                    <a:pt x="5" y="80"/>
                  </a:cubicBezTo>
                  <a:cubicBezTo>
                    <a:pt x="7" y="77"/>
                    <a:pt x="9" y="73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3" y="69"/>
                    <a:pt x="14" y="68"/>
                    <a:pt x="15" y="67"/>
                  </a:cubicBezTo>
                  <a:cubicBezTo>
                    <a:pt x="20" y="63"/>
                    <a:pt x="26" y="60"/>
                    <a:pt x="35" y="61"/>
                  </a:cubicBezTo>
                  <a:cubicBezTo>
                    <a:pt x="48" y="62"/>
                    <a:pt x="56" y="65"/>
                    <a:pt x="62" y="65"/>
                  </a:cubicBezTo>
                  <a:cubicBezTo>
                    <a:pt x="59" y="64"/>
                    <a:pt x="54" y="61"/>
                    <a:pt x="49" y="59"/>
                  </a:cubicBezTo>
                  <a:cubicBezTo>
                    <a:pt x="47" y="58"/>
                    <a:pt x="44" y="58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6" y="56"/>
                    <a:pt x="30" y="53"/>
                    <a:pt x="25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8"/>
                    <a:pt x="23" y="48"/>
                  </a:cubicBezTo>
                  <a:cubicBezTo>
                    <a:pt x="22" y="47"/>
                    <a:pt x="21" y="46"/>
                    <a:pt x="20" y="45"/>
                  </a:cubicBezTo>
                  <a:cubicBezTo>
                    <a:pt x="18" y="43"/>
                    <a:pt x="17" y="41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2" y="30"/>
                    <a:pt x="13" y="21"/>
                    <a:pt x="15" y="20"/>
                  </a:cubicBezTo>
                  <a:cubicBezTo>
                    <a:pt x="17" y="18"/>
                    <a:pt x="19" y="19"/>
                    <a:pt x="20" y="16"/>
                  </a:cubicBezTo>
                  <a:cubicBezTo>
                    <a:pt x="20" y="14"/>
                    <a:pt x="24" y="11"/>
                    <a:pt x="34" y="12"/>
                  </a:cubicBezTo>
                  <a:cubicBezTo>
                    <a:pt x="35" y="12"/>
                    <a:pt x="37" y="12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5"/>
                    <a:pt x="58" y="19"/>
                    <a:pt x="62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7" y="42"/>
                    <a:pt x="67" y="50"/>
                    <a:pt x="69" y="56"/>
                  </a:cubicBezTo>
                  <a:cubicBezTo>
                    <a:pt x="70" y="53"/>
                    <a:pt x="72" y="48"/>
                    <a:pt x="72" y="43"/>
                  </a:cubicBezTo>
                  <a:cubicBezTo>
                    <a:pt x="73" y="37"/>
                    <a:pt x="72" y="28"/>
                    <a:pt x="75" y="20"/>
                  </a:cubicBezTo>
                  <a:cubicBezTo>
                    <a:pt x="77" y="17"/>
                    <a:pt x="78" y="14"/>
                    <a:pt x="80" y="11"/>
                  </a:cubicBezTo>
                  <a:cubicBezTo>
                    <a:pt x="82" y="9"/>
                    <a:pt x="84" y="8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94" y="1"/>
                    <a:pt x="102" y="0"/>
                    <a:pt x="104" y="2"/>
                  </a:cubicBezTo>
                  <a:cubicBezTo>
                    <a:pt x="106" y="4"/>
                    <a:pt x="106" y="6"/>
                    <a:pt x="108" y="6"/>
                  </a:cubicBezTo>
                  <a:cubicBezTo>
                    <a:pt x="111" y="6"/>
                    <a:pt x="114" y="8"/>
                    <a:pt x="115" y="19"/>
                  </a:cubicBezTo>
                  <a:cubicBezTo>
                    <a:pt x="115" y="21"/>
                    <a:pt x="116" y="23"/>
                    <a:pt x="116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9"/>
                    <a:pt x="115" y="34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9"/>
                    <a:pt x="112" y="40"/>
                    <a:pt x="112" y="41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0" y="45"/>
                    <a:pt x="107" y="48"/>
                    <a:pt x="102" y="51"/>
                  </a:cubicBezTo>
                  <a:cubicBezTo>
                    <a:pt x="92" y="58"/>
                    <a:pt x="83" y="59"/>
                    <a:pt x="79" y="62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83" y="62"/>
                    <a:pt x="90" y="57"/>
                    <a:pt x="104" y="55"/>
                  </a:cubicBezTo>
                  <a:cubicBezTo>
                    <a:pt x="106" y="55"/>
                    <a:pt x="108" y="54"/>
                    <a:pt x="109" y="54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1" y="54"/>
                    <a:pt x="113" y="55"/>
                    <a:pt x="114" y="55"/>
                  </a:cubicBezTo>
                  <a:cubicBezTo>
                    <a:pt x="114" y="55"/>
                    <a:pt x="114" y="55"/>
                    <a:pt x="115" y="55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119" y="56"/>
                    <a:pt x="122" y="58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6" y="60"/>
                    <a:pt x="126" y="61"/>
                    <a:pt x="127" y="61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31" y="64"/>
                    <a:pt x="133" y="67"/>
                    <a:pt x="135" y="70"/>
                  </a:cubicBezTo>
                  <a:cubicBezTo>
                    <a:pt x="142" y="78"/>
                    <a:pt x="141" y="83"/>
                    <a:pt x="139" y="84"/>
                  </a:cubicBezTo>
                  <a:cubicBezTo>
                    <a:pt x="137" y="86"/>
                    <a:pt x="138" y="87"/>
                    <a:pt x="138" y="9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8" name="Freeform 45">
              <a:extLst>
                <a:ext uri="{FF2B5EF4-FFF2-40B4-BE49-F238E27FC236}">
                  <a16:creationId xmlns:a16="http://schemas.microsoft.com/office/drawing/2014/main" id="{F4F009B5-3D30-4102-B392-F4FE169F6C0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85825" y="6096000"/>
              <a:ext cx="290513" cy="58738"/>
            </a:xfrm>
            <a:custGeom>
              <a:avLst/>
              <a:gdLst>
                <a:gd name="T0" fmla="*/ 91 w 102"/>
                <a:gd name="T1" fmla="*/ 17 h 21"/>
                <a:gd name="T2" fmla="*/ 91 w 102"/>
                <a:gd name="T3" fmla="*/ 17 h 21"/>
                <a:gd name="T4" fmla="*/ 92 w 102"/>
                <a:gd name="T5" fmla="*/ 17 h 21"/>
                <a:gd name="T6" fmla="*/ 92 w 102"/>
                <a:gd name="T7" fmla="*/ 17 h 21"/>
                <a:gd name="T8" fmla="*/ 93 w 102"/>
                <a:gd name="T9" fmla="*/ 17 h 21"/>
                <a:gd name="T10" fmla="*/ 102 w 102"/>
                <a:gd name="T11" fmla="*/ 21 h 21"/>
                <a:gd name="T12" fmla="*/ 102 w 102"/>
                <a:gd name="T13" fmla="*/ 21 h 21"/>
                <a:gd name="T14" fmla="*/ 102 w 102"/>
                <a:gd name="T15" fmla="*/ 21 h 21"/>
                <a:gd name="T16" fmla="*/ 102 w 102"/>
                <a:gd name="T17" fmla="*/ 21 h 21"/>
                <a:gd name="T18" fmla="*/ 93 w 102"/>
                <a:gd name="T19" fmla="*/ 17 h 21"/>
                <a:gd name="T20" fmla="*/ 92 w 102"/>
                <a:gd name="T21" fmla="*/ 17 h 21"/>
                <a:gd name="T22" fmla="*/ 92 w 102"/>
                <a:gd name="T23" fmla="*/ 17 h 21"/>
                <a:gd name="T24" fmla="*/ 91 w 102"/>
                <a:gd name="T25" fmla="*/ 17 h 21"/>
                <a:gd name="T26" fmla="*/ 91 w 102"/>
                <a:gd name="T27" fmla="*/ 17 h 21"/>
                <a:gd name="T28" fmla="*/ 0 w 102"/>
                <a:gd name="T29" fmla="*/ 10 h 21"/>
                <a:gd name="T30" fmla="*/ 2 w 102"/>
                <a:gd name="T31" fmla="*/ 11 h 21"/>
                <a:gd name="T32" fmla="*/ 0 w 102"/>
                <a:gd name="T33" fmla="*/ 10 h 21"/>
                <a:gd name="T34" fmla="*/ 90 w 102"/>
                <a:gd name="T35" fmla="*/ 0 h 21"/>
                <a:gd name="T36" fmla="*/ 90 w 102"/>
                <a:gd name="T37" fmla="*/ 0 h 21"/>
                <a:gd name="T38" fmla="*/ 90 w 102"/>
                <a:gd name="T39" fmla="*/ 0 h 21"/>
                <a:gd name="T40" fmla="*/ 90 w 102"/>
                <a:gd name="T41" fmla="*/ 0 h 21"/>
                <a:gd name="T42" fmla="*/ 90 w 102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21">
                  <a:moveTo>
                    <a:pt x="91" y="17"/>
                  </a:move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6" y="18"/>
                    <a:pt x="99" y="20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19"/>
                    <a:pt x="96" y="18"/>
                    <a:pt x="93" y="17"/>
                  </a:cubicBezTo>
                  <a:cubicBezTo>
                    <a:pt x="93" y="17"/>
                    <a:pt x="93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1" y="11"/>
                    <a:pt x="0" y="10"/>
                    <a:pt x="0" y="10"/>
                  </a:cubicBezTo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9" name="Freeform 46">
              <a:extLst>
                <a:ext uri="{FF2B5EF4-FFF2-40B4-BE49-F238E27FC236}">
                  <a16:creationId xmlns:a16="http://schemas.microsoft.com/office/drawing/2014/main" id="{A72239A5-DFDF-4ED7-85F7-4E4818B513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5825" y="6021388"/>
              <a:ext cx="312738" cy="333375"/>
            </a:xfrm>
            <a:custGeom>
              <a:avLst/>
              <a:gdLst>
                <a:gd name="T0" fmla="*/ 60 w 110"/>
                <a:gd name="T1" fmla="*/ 8 h 117"/>
                <a:gd name="T2" fmla="*/ 48 w 110"/>
                <a:gd name="T3" fmla="*/ 19 h 117"/>
                <a:gd name="T4" fmla="*/ 47 w 110"/>
                <a:gd name="T5" fmla="*/ 18 h 117"/>
                <a:gd name="T6" fmla="*/ 42 w 110"/>
                <a:gd name="T7" fmla="*/ 13 h 117"/>
                <a:gd name="T8" fmla="*/ 38 w 110"/>
                <a:gd name="T9" fmla="*/ 18 h 117"/>
                <a:gd name="T10" fmla="*/ 47 w 110"/>
                <a:gd name="T11" fmla="*/ 40 h 117"/>
                <a:gd name="T12" fmla="*/ 44 w 110"/>
                <a:gd name="T13" fmla="*/ 42 h 117"/>
                <a:gd name="T14" fmla="*/ 40 w 110"/>
                <a:gd name="T15" fmla="*/ 42 h 117"/>
                <a:gd name="T16" fmla="*/ 12 w 110"/>
                <a:gd name="T17" fmla="*/ 27 h 117"/>
                <a:gd name="T18" fmla="*/ 12 w 110"/>
                <a:gd name="T19" fmla="*/ 37 h 117"/>
                <a:gd name="T20" fmla="*/ 8 w 110"/>
                <a:gd name="T21" fmla="*/ 36 h 117"/>
                <a:gd name="T22" fmla="*/ 10 w 110"/>
                <a:gd name="T23" fmla="*/ 37 h 117"/>
                <a:gd name="T24" fmla="*/ 34 w 110"/>
                <a:gd name="T25" fmla="*/ 47 h 117"/>
                <a:gd name="T26" fmla="*/ 47 w 110"/>
                <a:gd name="T27" fmla="*/ 53 h 117"/>
                <a:gd name="T28" fmla="*/ 0 w 110"/>
                <a:gd name="T29" fmla="*/ 55 h 117"/>
                <a:gd name="T30" fmla="*/ 34 w 110"/>
                <a:gd name="T31" fmla="*/ 57 h 117"/>
                <a:gd name="T32" fmla="*/ 37 w 110"/>
                <a:gd name="T33" fmla="*/ 60 h 117"/>
                <a:gd name="T34" fmla="*/ 41 w 110"/>
                <a:gd name="T35" fmla="*/ 64 h 117"/>
                <a:gd name="T36" fmla="*/ 44 w 110"/>
                <a:gd name="T37" fmla="*/ 66 h 117"/>
                <a:gd name="T38" fmla="*/ 42 w 110"/>
                <a:gd name="T39" fmla="*/ 75 h 117"/>
                <a:gd name="T40" fmla="*/ 50 w 110"/>
                <a:gd name="T41" fmla="*/ 66 h 117"/>
                <a:gd name="T42" fmla="*/ 50 w 110"/>
                <a:gd name="T43" fmla="*/ 112 h 117"/>
                <a:gd name="T44" fmla="*/ 51 w 110"/>
                <a:gd name="T45" fmla="*/ 76 h 117"/>
                <a:gd name="T46" fmla="*/ 58 w 110"/>
                <a:gd name="T47" fmla="*/ 77 h 117"/>
                <a:gd name="T48" fmla="*/ 62 w 110"/>
                <a:gd name="T49" fmla="*/ 73 h 117"/>
                <a:gd name="T50" fmla="*/ 76 w 110"/>
                <a:gd name="T51" fmla="*/ 102 h 117"/>
                <a:gd name="T52" fmla="*/ 81 w 110"/>
                <a:gd name="T53" fmla="*/ 79 h 117"/>
                <a:gd name="T54" fmla="*/ 59 w 110"/>
                <a:gd name="T55" fmla="*/ 61 h 117"/>
                <a:gd name="T56" fmla="*/ 103 w 110"/>
                <a:gd name="T57" fmla="*/ 87 h 117"/>
                <a:gd name="T58" fmla="*/ 78 w 110"/>
                <a:gd name="T59" fmla="*/ 71 h 117"/>
                <a:gd name="T60" fmla="*/ 71 w 110"/>
                <a:gd name="T61" fmla="*/ 64 h 117"/>
                <a:gd name="T62" fmla="*/ 91 w 110"/>
                <a:gd name="T63" fmla="*/ 64 h 117"/>
                <a:gd name="T64" fmla="*/ 88 w 110"/>
                <a:gd name="T65" fmla="*/ 56 h 117"/>
                <a:gd name="T66" fmla="*/ 78 w 110"/>
                <a:gd name="T67" fmla="*/ 54 h 117"/>
                <a:gd name="T68" fmla="*/ 95 w 110"/>
                <a:gd name="T69" fmla="*/ 45 h 117"/>
                <a:gd name="T70" fmla="*/ 100 w 110"/>
                <a:gd name="T71" fmla="*/ 43 h 117"/>
                <a:gd name="T72" fmla="*/ 99 w 110"/>
                <a:gd name="T73" fmla="*/ 43 h 117"/>
                <a:gd name="T74" fmla="*/ 94 w 110"/>
                <a:gd name="T75" fmla="*/ 42 h 117"/>
                <a:gd name="T76" fmla="*/ 63 w 110"/>
                <a:gd name="T77" fmla="*/ 51 h 117"/>
                <a:gd name="T78" fmla="*/ 63 w 110"/>
                <a:gd name="T79" fmla="*/ 51 h 117"/>
                <a:gd name="T80" fmla="*/ 97 w 110"/>
                <a:gd name="T81" fmla="*/ 29 h 117"/>
                <a:gd name="T82" fmla="*/ 98 w 110"/>
                <a:gd name="T83" fmla="*/ 26 h 117"/>
                <a:gd name="T84" fmla="*/ 75 w 110"/>
                <a:gd name="T85" fmla="*/ 42 h 117"/>
                <a:gd name="T86" fmla="*/ 89 w 110"/>
                <a:gd name="T87" fmla="*/ 21 h 117"/>
                <a:gd name="T88" fmla="*/ 69 w 110"/>
                <a:gd name="T89" fmla="*/ 36 h 117"/>
                <a:gd name="T90" fmla="*/ 62 w 110"/>
                <a:gd name="T91" fmla="*/ 30 h 117"/>
                <a:gd name="T92" fmla="*/ 60 w 110"/>
                <a:gd name="T93" fmla="*/ 25 h 117"/>
                <a:gd name="T94" fmla="*/ 70 w 110"/>
                <a:gd name="T9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17">
                  <a:moveTo>
                    <a:pt x="70" y="0"/>
                  </a:moveTo>
                  <a:cubicBezTo>
                    <a:pt x="69" y="0"/>
                    <a:pt x="64" y="2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16"/>
                    <a:pt x="58" y="25"/>
                    <a:pt x="57" y="31"/>
                  </a:cubicBezTo>
                  <a:cubicBezTo>
                    <a:pt x="57" y="36"/>
                    <a:pt x="55" y="41"/>
                    <a:pt x="54" y="44"/>
                  </a:cubicBezTo>
                  <a:cubicBezTo>
                    <a:pt x="52" y="38"/>
                    <a:pt x="52" y="30"/>
                    <a:pt x="48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4" y="12"/>
                    <a:pt x="40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0"/>
                    <a:pt x="40" y="11"/>
                    <a:pt x="42" y="13"/>
                  </a:cubicBezTo>
                  <a:cubicBezTo>
                    <a:pt x="44" y="16"/>
                    <a:pt x="50" y="28"/>
                    <a:pt x="50" y="34"/>
                  </a:cubicBezTo>
                  <a:cubicBezTo>
                    <a:pt x="50" y="35"/>
                    <a:pt x="50" y="35"/>
                    <a:pt x="49" y="35"/>
                  </a:cubicBezTo>
                  <a:cubicBezTo>
                    <a:pt x="48" y="35"/>
                    <a:pt x="43" y="19"/>
                    <a:pt x="38" y="18"/>
                  </a:cubicBezTo>
                  <a:cubicBezTo>
                    <a:pt x="41" y="22"/>
                    <a:pt x="42" y="23"/>
                    <a:pt x="44" y="30"/>
                  </a:cubicBezTo>
                  <a:cubicBezTo>
                    <a:pt x="47" y="37"/>
                    <a:pt x="47" y="39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6" y="40"/>
                    <a:pt x="41" y="22"/>
                    <a:pt x="31" y="20"/>
                  </a:cubicBezTo>
                  <a:cubicBezTo>
                    <a:pt x="39" y="27"/>
                    <a:pt x="43" y="35"/>
                    <a:pt x="44" y="40"/>
                  </a:cubicBezTo>
                  <a:cubicBezTo>
                    <a:pt x="45" y="41"/>
                    <a:pt x="45" y="42"/>
                    <a:pt x="44" y="42"/>
                  </a:cubicBezTo>
                  <a:cubicBezTo>
                    <a:pt x="41" y="42"/>
                    <a:pt x="32" y="34"/>
                    <a:pt x="29" y="3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32" y="38"/>
                    <a:pt x="40" y="42"/>
                  </a:cubicBezTo>
                  <a:cubicBezTo>
                    <a:pt x="44" y="44"/>
                    <a:pt x="44" y="45"/>
                    <a:pt x="42" y="45"/>
                  </a:cubicBezTo>
                  <a:cubicBezTo>
                    <a:pt x="39" y="45"/>
                    <a:pt x="30" y="43"/>
                    <a:pt x="26" y="40"/>
                  </a:cubicBezTo>
                  <a:cubicBezTo>
                    <a:pt x="20" y="34"/>
                    <a:pt x="17" y="32"/>
                    <a:pt x="12" y="27"/>
                  </a:cubicBezTo>
                  <a:cubicBezTo>
                    <a:pt x="13" y="29"/>
                    <a:pt x="20" y="39"/>
                    <a:pt x="28" y="43"/>
                  </a:cubicBezTo>
                  <a:cubicBezTo>
                    <a:pt x="30" y="43"/>
                    <a:pt x="30" y="44"/>
                    <a:pt x="29" y="44"/>
                  </a:cubicBezTo>
                  <a:cubicBezTo>
                    <a:pt x="27" y="44"/>
                    <a:pt x="14" y="40"/>
                    <a:pt x="12" y="37"/>
                  </a:cubicBezTo>
                  <a:cubicBezTo>
                    <a:pt x="8" y="34"/>
                    <a:pt x="7" y="34"/>
                    <a:pt x="4" y="28"/>
                  </a:cubicBezTo>
                  <a:cubicBezTo>
                    <a:pt x="4" y="29"/>
                    <a:pt x="6" y="34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9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5" y="41"/>
                    <a:pt x="21" y="44"/>
                    <a:pt x="26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9" y="46"/>
                    <a:pt x="32" y="46"/>
                    <a:pt x="34" y="47"/>
                  </a:cubicBezTo>
                  <a:cubicBezTo>
                    <a:pt x="39" y="49"/>
                    <a:pt x="44" y="52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1" y="53"/>
                    <a:pt x="33" y="50"/>
                    <a:pt x="20" y="49"/>
                  </a:cubicBezTo>
                  <a:cubicBezTo>
                    <a:pt x="19" y="49"/>
                    <a:pt x="19" y="49"/>
                    <a:pt x="18" y="49"/>
                  </a:cubicBezTo>
                  <a:cubicBezTo>
                    <a:pt x="11" y="49"/>
                    <a:pt x="5" y="51"/>
                    <a:pt x="0" y="55"/>
                  </a:cubicBezTo>
                  <a:cubicBezTo>
                    <a:pt x="0" y="55"/>
                    <a:pt x="11" y="52"/>
                    <a:pt x="21" y="52"/>
                  </a:cubicBezTo>
                  <a:cubicBezTo>
                    <a:pt x="25" y="52"/>
                    <a:pt x="29" y="52"/>
                    <a:pt x="32" y="54"/>
                  </a:cubicBezTo>
                  <a:cubicBezTo>
                    <a:pt x="32" y="54"/>
                    <a:pt x="35" y="55"/>
                    <a:pt x="34" y="57"/>
                  </a:cubicBezTo>
                  <a:cubicBezTo>
                    <a:pt x="33" y="59"/>
                    <a:pt x="20" y="57"/>
                    <a:pt x="9" y="66"/>
                  </a:cubicBezTo>
                  <a:cubicBezTo>
                    <a:pt x="9" y="66"/>
                    <a:pt x="27" y="60"/>
                    <a:pt x="35" y="60"/>
                  </a:cubicBezTo>
                  <a:cubicBezTo>
                    <a:pt x="36" y="60"/>
                    <a:pt x="36" y="60"/>
                    <a:pt x="37" y="60"/>
                  </a:cubicBezTo>
                  <a:cubicBezTo>
                    <a:pt x="42" y="62"/>
                    <a:pt x="28" y="67"/>
                    <a:pt x="26" y="68"/>
                  </a:cubicBezTo>
                  <a:cubicBezTo>
                    <a:pt x="28" y="68"/>
                    <a:pt x="37" y="66"/>
                    <a:pt x="40" y="65"/>
                  </a:cubicBezTo>
                  <a:cubicBezTo>
                    <a:pt x="40" y="64"/>
                    <a:pt x="41" y="64"/>
                    <a:pt x="41" y="64"/>
                  </a:cubicBezTo>
                  <a:cubicBezTo>
                    <a:pt x="43" y="64"/>
                    <a:pt x="41" y="70"/>
                    <a:pt x="27" y="75"/>
                  </a:cubicBezTo>
                  <a:cubicBezTo>
                    <a:pt x="27" y="75"/>
                    <a:pt x="38" y="73"/>
                    <a:pt x="43" y="67"/>
                  </a:cubicBezTo>
                  <a:cubicBezTo>
                    <a:pt x="43" y="67"/>
                    <a:pt x="44" y="66"/>
                    <a:pt x="44" y="66"/>
                  </a:cubicBezTo>
                  <a:cubicBezTo>
                    <a:pt x="44" y="66"/>
                    <a:pt x="45" y="67"/>
                    <a:pt x="45" y="67"/>
                  </a:cubicBezTo>
                  <a:cubicBezTo>
                    <a:pt x="45" y="70"/>
                    <a:pt x="31" y="88"/>
                    <a:pt x="24" y="93"/>
                  </a:cubicBezTo>
                  <a:cubicBezTo>
                    <a:pt x="32" y="89"/>
                    <a:pt x="37" y="81"/>
                    <a:pt x="42" y="75"/>
                  </a:cubicBezTo>
                  <a:cubicBezTo>
                    <a:pt x="44" y="72"/>
                    <a:pt x="48" y="68"/>
                    <a:pt x="50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8" y="70"/>
                    <a:pt x="49" y="73"/>
                    <a:pt x="46" y="78"/>
                  </a:cubicBezTo>
                  <a:cubicBezTo>
                    <a:pt x="45" y="80"/>
                    <a:pt x="44" y="84"/>
                    <a:pt x="44" y="88"/>
                  </a:cubicBezTo>
                  <a:cubicBezTo>
                    <a:pt x="44" y="95"/>
                    <a:pt x="46" y="104"/>
                    <a:pt x="50" y="112"/>
                  </a:cubicBezTo>
                  <a:cubicBezTo>
                    <a:pt x="51" y="114"/>
                    <a:pt x="52" y="116"/>
                    <a:pt x="54" y="117"/>
                  </a:cubicBezTo>
                  <a:cubicBezTo>
                    <a:pt x="53" y="116"/>
                    <a:pt x="42" y="95"/>
                    <a:pt x="49" y="78"/>
                  </a:cubicBezTo>
                  <a:cubicBezTo>
                    <a:pt x="49" y="78"/>
                    <a:pt x="50" y="76"/>
                    <a:pt x="51" y="76"/>
                  </a:cubicBezTo>
                  <a:cubicBezTo>
                    <a:pt x="52" y="76"/>
                    <a:pt x="52" y="76"/>
                    <a:pt x="53" y="76"/>
                  </a:cubicBezTo>
                  <a:cubicBezTo>
                    <a:pt x="55" y="78"/>
                    <a:pt x="50" y="90"/>
                    <a:pt x="56" y="99"/>
                  </a:cubicBezTo>
                  <a:cubicBezTo>
                    <a:pt x="56" y="98"/>
                    <a:pt x="54" y="7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2" y="77"/>
                    <a:pt x="66" y="92"/>
                    <a:pt x="66" y="92"/>
                  </a:cubicBezTo>
                  <a:cubicBezTo>
                    <a:pt x="66" y="92"/>
                    <a:pt x="67" y="81"/>
                    <a:pt x="62" y="73"/>
                  </a:cubicBezTo>
                  <a:cubicBezTo>
                    <a:pt x="61" y="71"/>
                    <a:pt x="61" y="70"/>
                    <a:pt x="62" y="70"/>
                  </a:cubicBezTo>
                  <a:cubicBezTo>
                    <a:pt x="64" y="70"/>
                    <a:pt x="70" y="76"/>
                    <a:pt x="72" y="79"/>
                  </a:cubicBezTo>
                  <a:cubicBezTo>
                    <a:pt x="76" y="90"/>
                    <a:pt x="76" y="94"/>
                    <a:pt x="76" y="102"/>
                  </a:cubicBezTo>
                  <a:cubicBezTo>
                    <a:pt x="76" y="102"/>
                    <a:pt x="81" y="88"/>
                    <a:pt x="72" y="75"/>
                  </a:cubicBezTo>
                  <a:cubicBezTo>
                    <a:pt x="72" y="75"/>
                    <a:pt x="81" y="78"/>
                    <a:pt x="88" y="90"/>
                  </a:cubicBezTo>
                  <a:cubicBezTo>
                    <a:pt x="86" y="86"/>
                    <a:pt x="84" y="83"/>
                    <a:pt x="81" y="79"/>
                  </a:cubicBezTo>
                  <a:cubicBezTo>
                    <a:pt x="71" y="69"/>
                    <a:pt x="63" y="65"/>
                    <a:pt x="59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62"/>
                    <a:pt x="68" y="65"/>
                    <a:pt x="72" y="69"/>
                  </a:cubicBezTo>
                  <a:cubicBezTo>
                    <a:pt x="78" y="75"/>
                    <a:pt x="86" y="85"/>
                    <a:pt x="99" y="87"/>
                  </a:cubicBezTo>
                  <a:cubicBezTo>
                    <a:pt x="101" y="87"/>
                    <a:pt x="102" y="87"/>
                    <a:pt x="103" y="87"/>
                  </a:cubicBezTo>
                  <a:cubicBezTo>
                    <a:pt x="104" y="87"/>
                    <a:pt x="106" y="87"/>
                    <a:pt x="107" y="87"/>
                  </a:cubicBezTo>
                  <a:cubicBezTo>
                    <a:pt x="100" y="86"/>
                    <a:pt x="94" y="83"/>
                    <a:pt x="94" y="83"/>
                  </a:cubicBezTo>
                  <a:cubicBezTo>
                    <a:pt x="75" y="73"/>
                    <a:pt x="78" y="71"/>
                    <a:pt x="78" y="71"/>
                  </a:cubicBezTo>
                  <a:cubicBezTo>
                    <a:pt x="80" y="71"/>
                    <a:pt x="82" y="72"/>
                    <a:pt x="85" y="72"/>
                  </a:cubicBezTo>
                  <a:cubicBezTo>
                    <a:pt x="90" y="72"/>
                    <a:pt x="96" y="70"/>
                    <a:pt x="96" y="70"/>
                  </a:cubicBezTo>
                  <a:cubicBezTo>
                    <a:pt x="78" y="69"/>
                    <a:pt x="68" y="64"/>
                    <a:pt x="71" y="64"/>
                  </a:cubicBezTo>
                  <a:cubicBezTo>
                    <a:pt x="71" y="64"/>
                    <a:pt x="72" y="64"/>
                    <a:pt x="74" y="64"/>
                  </a:cubicBezTo>
                  <a:cubicBezTo>
                    <a:pt x="77" y="65"/>
                    <a:pt x="80" y="66"/>
                    <a:pt x="82" y="66"/>
                  </a:cubicBezTo>
                  <a:cubicBezTo>
                    <a:pt x="87" y="66"/>
                    <a:pt x="91" y="64"/>
                    <a:pt x="91" y="64"/>
                  </a:cubicBezTo>
                  <a:cubicBezTo>
                    <a:pt x="90" y="64"/>
                    <a:pt x="89" y="64"/>
                    <a:pt x="88" y="64"/>
                  </a:cubicBezTo>
                  <a:cubicBezTo>
                    <a:pt x="81" y="64"/>
                    <a:pt x="69" y="61"/>
                    <a:pt x="73" y="58"/>
                  </a:cubicBezTo>
                  <a:cubicBezTo>
                    <a:pt x="75" y="56"/>
                    <a:pt x="82" y="56"/>
                    <a:pt x="88" y="56"/>
                  </a:cubicBezTo>
                  <a:cubicBezTo>
                    <a:pt x="95" y="56"/>
                    <a:pt x="100" y="56"/>
                    <a:pt x="100" y="56"/>
                  </a:cubicBezTo>
                  <a:cubicBezTo>
                    <a:pt x="96" y="54"/>
                    <a:pt x="91" y="53"/>
                    <a:pt x="86" y="53"/>
                  </a:cubicBezTo>
                  <a:cubicBezTo>
                    <a:pt x="83" y="53"/>
                    <a:pt x="80" y="53"/>
                    <a:pt x="78" y="54"/>
                  </a:cubicBezTo>
                  <a:cubicBezTo>
                    <a:pt x="75" y="54"/>
                    <a:pt x="73" y="54"/>
                    <a:pt x="72" y="54"/>
                  </a:cubicBezTo>
                  <a:cubicBezTo>
                    <a:pt x="70" y="54"/>
                    <a:pt x="71" y="53"/>
                    <a:pt x="76" y="50"/>
                  </a:cubicBezTo>
                  <a:cubicBezTo>
                    <a:pt x="82" y="46"/>
                    <a:pt x="89" y="45"/>
                    <a:pt x="95" y="45"/>
                  </a:cubicBezTo>
                  <a:cubicBezTo>
                    <a:pt x="103" y="45"/>
                    <a:pt x="109" y="47"/>
                    <a:pt x="110" y="47"/>
                  </a:cubicBezTo>
                  <a:cubicBezTo>
                    <a:pt x="107" y="46"/>
                    <a:pt x="104" y="44"/>
                    <a:pt x="101" y="43"/>
                  </a:cubicBezTo>
                  <a:cubicBezTo>
                    <a:pt x="101" y="43"/>
                    <a:pt x="101" y="43"/>
                    <a:pt x="100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6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2" y="42"/>
                    <a:pt x="91" y="43"/>
                    <a:pt x="89" y="43"/>
                  </a:cubicBezTo>
                  <a:cubicBezTo>
                    <a:pt x="75" y="45"/>
                    <a:pt x="68" y="50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0"/>
                    <a:pt x="63" y="50"/>
                    <a:pt x="64" y="50"/>
                  </a:cubicBezTo>
                  <a:cubicBezTo>
                    <a:pt x="68" y="47"/>
                    <a:pt x="77" y="46"/>
                    <a:pt x="87" y="39"/>
                  </a:cubicBezTo>
                  <a:cubicBezTo>
                    <a:pt x="92" y="36"/>
                    <a:pt x="95" y="33"/>
                    <a:pt x="97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4" y="33"/>
                    <a:pt x="78" y="42"/>
                    <a:pt x="75" y="42"/>
                  </a:cubicBezTo>
                  <a:cubicBezTo>
                    <a:pt x="75" y="43"/>
                    <a:pt x="75" y="43"/>
                    <a:pt x="74" y="43"/>
                  </a:cubicBezTo>
                  <a:cubicBezTo>
                    <a:pt x="73" y="43"/>
                    <a:pt x="74" y="41"/>
                    <a:pt x="74" y="41"/>
                  </a:cubicBezTo>
                  <a:cubicBezTo>
                    <a:pt x="84" y="37"/>
                    <a:pt x="88" y="24"/>
                    <a:pt x="89" y="21"/>
                  </a:cubicBezTo>
                  <a:cubicBezTo>
                    <a:pt x="86" y="30"/>
                    <a:pt x="71" y="40"/>
                    <a:pt x="68" y="40"/>
                  </a:cubicBezTo>
                  <a:cubicBezTo>
                    <a:pt x="68" y="40"/>
                    <a:pt x="67" y="40"/>
                    <a:pt x="67" y="40"/>
                  </a:cubicBezTo>
                  <a:cubicBezTo>
                    <a:pt x="66" y="38"/>
                    <a:pt x="69" y="36"/>
                    <a:pt x="69" y="36"/>
                  </a:cubicBezTo>
                  <a:cubicBezTo>
                    <a:pt x="76" y="28"/>
                    <a:pt x="78" y="19"/>
                    <a:pt x="78" y="19"/>
                  </a:cubicBezTo>
                  <a:cubicBezTo>
                    <a:pt x="76" y="23"/>
                    <a:pt x="67" y="35"/>
                    <a:pt x="63" y="35"/>
                  </a:cubicBezTo>
                  <a:cubicBezTo>
                    <a:pt x="62" y="35"/>
                    <a:pt x="62" y="34"/>
                    <a:pt x="62" y="30"/>
                  </a:cubicBezTo>
                  <a:cubicBezTo>
                    <a:pt x="64" y="17"/>
                    <a:pt x="75" y="6"/>
                    <a:pt x="75" y="6"/>
                  </a:cubicBezTo>
                  <a:cubicBezTo>
                    <a:pt x="71" y="6"/>
                    <a:pt x="68" y="11"/>
                    <a:pt x="65" y="15"/>
                  </a:cubicBezTo>
                  <a:cubicBezTo>
                    <a:pt x="63" y="18"/>
                    <a:pt x="61" y="25"/>
                    <a:pt x="60" y="25"/>
                  </a:cubicBezTo>
                  <a:cubicBezTo>
                    <a:pt x="59" y="25"/>
                    <a:pt x="59" y="23"/>
                    <a:pt x="60" y="19"/>
                  </a:cubicBezTo>
                  <a:cubicBezTo>
                    <a:pt x="61" y="5"/>
                    <a:pt x="71" y="0"/>
                    <a:pt x="71" y="0"/>
                  </a:cubicBezTo>
                  <a:cubicBezTo>
                    <a:pt x="71" y="0"/>
                    <a:pt x="70" y="0"/>
                    <a:pt x="7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0" name="Freeform 47">
              <a:extLst>
                <a:ext uri="{FF2B5EF4-FFF2-40B4-BE49-F238E27FC236}">
                  <a16:creationId xmlns:a16="http://schemas.microsoft.com/office/drawing/2014/main" id="{37BA2150-D224-4636-9D73-1291BAB73C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0438" y="6078538"/>
              <a:ext cx="179388" cy="190500"/>
            </a:xfrm>
            <a:custGeom>
              <a:avLst/>
              <a:gdLst>
                <a:gd name="T0" fmla="*/ 37 w 63"/>
                <a:gd name="T1" fmla="*/ 32 h 67"/>
                <a:gd name="T2" fmla="*/ 57 w 63"/>
                <a:gd name="T3" fmla="*/ 32 h 67"/>
                <a:gd name="T4" fmla="*/ 57 w 63"/>
                <a:gd name="T5" fmla="*/ 31 h 67"/>
                <a:gd name="T6" fmla="*/ 36 w 63"/>
                <a:gd name="T7" fmla="*/ 32 h 67"/>
                <a:gd name="T8" fmla="*/ 55 w 63"/>
                <a:gd name="T9" fmla="*/ 15 h 67"/>
                <a:gd name="T10" fmla="*/ 36 w 63"/>
                <a:gd name="T11" fmla="*/ 31 h 67"/>
                <a:gd name="T12" fmla="*/ 35 w 63"/>
                <a:gd name="T13" fmla="*/ 1 h 67"/>
                <a:gd name="T14" fmla="*/ 33 w 63"/>
                <a:gd name="T15" fmla="*/ 1 h 67"/>
                <a:gd name="T16" fmla="*/ 34 w 63"/>
                <a:gd name="T17" fmla="*/ 3 h 67"/>
                <a:gd name="T18" fmla="*/ 33 w 63"/>
                <a:gd name="T19" fmla="*/ 18 h 67"/>
                <a:gd name="T20" fmla="*/ 32 w 63"/>
                <a:gd name="T21" fmla="*/ 18 h 67"/>
                <a:gd name="T22" fmla="*/ 33 w 63"/>
                <a:gd name="T23" fmla="*/ 19 h 67"/>
                <a:gd name="T24" fmla="*/ 34 w 63"/>
                <a:gd name="T25" fmla="*/ 31 h 67"/>
                <a:gd name="T26" fmla="*/ 21 w 63"/>
                <a:gd name="T27" fmla="*/ 9 h 67"/>
                <a:gd name="T28" fmla="*/ 20 w 63"/>
                <a:gd name="T29" fmla="*/ 9 h 67"/>
                <a:gd name="T30" fmla="*/ 20 w 63"/>
                <a:gd name="T31" fmla="*/ 10 h 67"/>
                <a:gd name="T32" fmla="*/ 33 w 63"/>
                <a:gd name="T33" fmla="*/ 31 h 67"/>
                <a:gd name="T34" fmla="*/ 22 w 63"/>
                <a:gd name="T35" fmla="*/ 17 h 67"/>
                <a:gd name="T36" fmla="*/ 20 w 63"/>
                <a:gd name="T37" fmla="*/ 16 h 67"/>
                <a:gd name="T38" fmla="*/ 22 w 63"/>
                <a:gd name="T39" fmla="*/ 17 h 67"/>
                <a:gd name="T40" fmla="*/ 32 w 63"/>
                <a:gd name="T41" fmla="*/ 32 h 67"/>
                <a:gd name="T42" fmla="*/ 4 w 63"/>
                <a:gd name="T43" fmla="*/ 21 h 67"/>
                <a:gd name="T44" fmla="*/ 4 w 63"/>
                <a:gd name="T45" fmla="*/ 22 h 67"/>
                <a:gd name="T46" fmla="*/ 13 w 63"/>
                <a:gd name="T47" fmla="*/ 29 h 67"/>
                <a:gd name="T48" fmla="*/ 12 w 63"/>
                <a:gd name="T49" fmla="*/ 30 h 67"/>
                <a:gd name="T50" fmla="*/ 31 w 63"/>
                <a:gd name="T51" fmla="*/ 32 h 67"/>
                <a:gd name="T52" fmla="*/ 5 w 63"/>
                <a:gd name="T53" fmla="*/ 44 h 67"/>
                <a:gd name="T54" fmla="*/ 6 w 63"/>
                <a:gd name="T55" fmla="*/ 45 h 67"/>
                <a:gd name="T56" fmla="*/ 12 w 63"/>
                <a:gd name="T57" fmla="*/ 48 h 67"/>
                <a:gd name="T58" fmla="*/ 11 w 63"/>
                <a:gd name="T59" fmla="*/ 51 h 67"/>
                <a:gd name="T60" fmla="*/ 32 w 63"/>
                <a:gd name="T61" fmla="*/ 34 h 67"/>
                <a:gd name="T62" fmla="*/ 19 w 63"/>
                <a:gd name="T63" fmla="*/ 47 h 67"/>
                <a:gd name="T64" fmla="*/ 21 w 63"/>
                <a:gd name="T65" fmla="*/ 46 h 67"/>
                <a:gd name="T66" fmla="*/ 20 w 63"/>
                <a:gd name="T67" fmla="*/ 52 h 67"/>
                <a:gd name="T68" fmla="*/ 20 w 63"/>
                <a:gd name="T69" fmla="*/ 53 h 67"/>
                <a:gd name="T70" fmla="*/ 33 w 63"/>
                <a:gd name="T71" fmla="*/ 37 h 67"/>
                <a:gd name="T72" fmla="*/ 27 w 63"/>
                <a:gd name="T73" fmla="*/ 56 h 67"/>
                <a:gd name="T74" fmla="*/ 26 w 63"/>
                <a:gd name="T75" fmla="*/ 59 h 67"/>
                <a:gd name="T76" fmla="*/ 28 w 63"/>
                <a:gd name="T77" fmla="*/ 57 h 67"/>
                <a:gd name="T78" fmla="*/ 34 w 63"/>
                <a:gd name="T79" fmla="*/ 37 h 67"/>
                <a:gd name="T80" fmla="*/ 30 w 63"/>
                <a:gd name="T81" fmla="*/ 64 h 67"/>
                <a:gd name="T82" fmla="*/ 31 w 63"/>
                <a:gd name="T83" fmla="*/ 64 h 67"/>
                <a:gd name="T84" fmla="*/ 39 w 63"/>
                <a:gd name="T85" fmla="*/ 58 h 67"/>
                <a:gd name="T86" fmla="*/ 38 w 63"/>
                <a:gd name="T87" fmla="*/ 59 h 67"/>
                <a:gd name="T88" fmla="*/ 40 w 63"/>
                <a:gd name="T89" fmla="*/ 60 h 67"/>
                <a:gd name="T90" fmla="*/ 36 w 63"/>
                <a:gd name="T91" fmla="*/ 39 h 67"/>
                <a:gd name="T92" fmla="*/ 53 w 63"/>
                <a:gd name="T93" fmla="*/ 51 h 67"/>
                <a:gd name="T94" fmla="*/ 56 w 63"/>
                <a:gd name="T95" fmla="*/ 52 h 67"/>
                <a:gd name="T96" fmla="*/ 41 w 63"/>
                <a:gd name="T97" fmla="*/ 43 h 67"/>
                <a:gd name="T98" fmla="*/ 52 w 63"/>
                <a:gd name="T99" fmla="*/ 46 h 67"/>
                <a:gd name="T100" fmla="*/ 54 w 63"/>
                <a:gd name="T101" fmla="*/ 47 h 67"/>
                <a:gd name="T102" fmla="*/ 54 w 63"/>
                <a:gd name="T103" fmla="*/ 46 h 67"/>
                <a:gd name="T104" fmla="*/ 37 w 63"/>
                <a:gd name="T105" fmla="*/ 35 h 67"/>
                <a:gd name="T106" fmla="*/ 55 w 63"/>
                <a:gd name="T107" fmla="*/ 43 h 67"/>
                <a:gd name="T108" fmla="*/ 55 w 63"/>
                <a:gd name="T109" fmla="*/ 42 h 67"/>
                <a:gd name="T110" fmla="*/ 47 w 63"/>
                <a:gd name="T111" fmla="*/ 37 h 67"/>
                <a:gd name="T112" fmla="*/ 48 w 63"/>
                <a:gd name="T113" fmla="*/ 36 h 67"/>
                <a:gd name="T114" fmla="*/ 37 w 63"/>
                <a:gd name="T115" fmla="*/ 33 h 67"/>
                <a:gd name="T116" fmla="*/ 58 w 63"/>
                <a:gd name="T117" fmla="*/ 36 h 67"/>
                <a:gd name="T118" fmla="*/ 58 w 63"/>
                <a:gd name="T119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67">
                  <a:moveTo>
                    <a:pt x="58" y="35"/>
                  </a:moveTo>
                  <a:cubicBezTo>
                    <a:pt x="52" y="31"/>
                    <a:pt x="42" y="32"/>
                    <a:pt x="37" y="32"/>
                  </a:cubicBezTo>
                  <a:cubicBezTo>
                    <a:pt x="39" y="31"/>
                    <a:pt x="41" y="31"/>
                    <a:pt x="44" y="30"/>
                  </a:cubicBezTo>
                  <a:cubicBezTo>
                    <a:pt x="49" y="29"/>
                    <a:pt x="55" y="31"/>
                    <a:pt x="57" y="32"/>
                  </a:cubicBezTo>
                  <a:cubicBezTo>
                    <a:pt x="58" y="32"/>
                    <a:pt x="59" y="34"/>
                    <a:pt x="60" y="32"/>
                  </a:cubicBezTo>
                  <a:cubicBezTo>
                    <a:pt x="61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47" y="27"/>
                    <a:pt x="39" y="30"/>
                    <a:pt x="36" y="32"/>
                  </a:cubicBezTo>
                  <a:cubicBezTo>
                    <a:pt x="41" y="21"/>
                    <a:pt x="48" y="18"/>
                    <a:pt x="51" y="17"/>
                  </a:cubicBezTo>
                  <a:cubicBezTo>
                    <a:pt x="51" y="17"/>
                    <a:pt x="57" y="17"/>
                    <a:pt x="55" y="15"/>
                  </a:cubicBezTo>
                  <a:cubicBezTo>
                    <a:pt x="54" y="13"/>
                    <a:pt x="52" y="15"/>
                    <a:pt x="52" y="15"/>
                  </a:cubicBezTo>
                  <a:cubicBezTo>
                    <a:pt x="44" y="17"/>
                    <a:pt x="38" y="26"/>
                    <a:pt x="36" y="31"/>
                  </a:cubicBezTo>
                  <a:cubicBezTo>
                    <a:pt x="39" y="18"/>
                    <a:pt x="36" y="5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0"/>
                    <a:pt x="34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3" y="2"/>
                    <a:pt x="33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8" y="13"/>
                    <a:pt x="36" y="25"/>
                    <a:pt x="34" y="31"/>
                  </a:cubicBezTo>
                  <a:cubicBezTo>
                    <a:pt x="35" y="24"/>
                    <a:pt x="34" y="19"/>
                    <a:pt x="33" y="18"/>
                  </a:cubicBezTo>
                  <a:cubicBezTo>
                    <a:pt x="33" y="18"/>
                    <a:pt x="33" y="17"/>
                    <a:pt x="33" y="17"/>
                  </a:cubicBezTo>
                  <a:cubicBezTo>
                    <a:pt x="32" y="17"/>
                    <a:pt x="32" y="18"/>
                    <a:pt x="32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4" y="23"/>
                    <a:pt x="34" y="28"/>
                    <a:pt x="34" y="31"/>
                  </a:cubicBezTo>
                  <a:cubicBezTo>
                    <a:pt x="32" y="25"/>
                    <a:pt x="28" y="17"/>
                    <a:pt x="25" y="14"/>
                  </a:cubicBezTo>
                  <a:cubicBezTo>
                    <a:pt x="23" y="11"/>
                    <a:pt x="22" y="10"/>
                    <a:pt x="21" y="9"/>
                  </a:cubicBezTo>
                  <a:cubicBezTo>
                    <a:pt x="21" y="9"/>
                    <a:pt x="21" y="8"/>
                    <a:pt x="20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ubicBezTo>
                    <a:pt x="28" y="18"/>
                    <a:pt x="31" y="27"/>
                    <a:pt x="33" y="31"/>
                  </a:cubicBezTo>
                  <a:cubicBezTo>
                    <a:pt x="31" y="28"/>
                    <a:pt x="26" y="19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6"/>
                    <a:pt x="20" y="16"/>
                  </a:cubicBezTo>
                  <a:cubicBezTo>
                    <a:pt x="20" y="16"/>
                    <a:pt x="20" y="17"/>
                    <a:pt x="20" y="17"/>
                  </a:cubicBezTo>
                  <a:cubicBezTo>
                    <a:pt x="21" y="17"/>
                    <a:pt x="21" y="18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4" y="19"/>
                    <a:pt x="28" y="24"/>
                    <a:pt x="32" y="32"/>
                  </a:cubicBezTo>
                  <a:cubicBezTo>
                    <a:pt x="21" y="24"/>
                    <a:pt x="8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2" y="21"/>
                    <a:pt x="1" y="22"/>
                  </a:cubicBezTo>
                  <a:cubicBezTo>
                    <a:pt x="0" y="23"/>
                    <a:pt x="2" y="24"/>
                    <a:pt x="4" y="22"/>
                  </a:cubicBezTo>
                  <a:cubicBezTo>
                    <a:pt x="15" y="23"/>
                    <a:pt x="25" y="28"/>
                    <a:pt x="30" y="31"/>
                  </a:cubicBezTo>
                  <a:cubicBezTo>
                    <a:pt x="26" y="30"/>
                    <a:pt x="19" y="27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1" y="28"/>
                    <a:pt x="12" y="30"/>
                  </a:cubicBezTo>
                  <a:cubicBezTo>
                    <a:pt x="12" y="31"/>
                    <a:pt x="14" y="30"/>
                    <a:pt x="14" y="30"/>
                  </a:cubicBezTo>
                  <a:cubicBezTo>
                    <a:pt x="16" y="29"/>
                    <a:pt x="23" y="28"/>
                    <a:pt x="31" y="32"/>
                  </a:cubicBezTo>
                  <a:cubicBezTo>
                    <a:pt x="26" y="33"/>
                    <a:pt x="14" y="3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3" y="45"/>
                    <a:pt x="4" y="46"/>
                  </a:cubicBezTo>
                  <a:cubicBezTo>
                    <a:pt x="5" y="47"/>
                    <a:pt x="6" y="45"/>
                    <a:pt x="6" y="45"/>
                  </a:cubicBezTo>
                  <a:cubicBezTo>
                    <a:pt x="9" y="42"/>
                    <a:pt x="18" y="33"/>
                    <a:pt x="32" y="34"/>
                  </a:cubicBezTo>
                  <a:cubicBezTo>
                    <a:pt x="27" y="34"/>
                    <a:pt x="17" y="3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0" y="50"/>
                    <a:pt x="11" y="51"/>
                  </a:cubicBezTo>
                  <a:cubicBezTo>
                    <a:pt x="13" y="52"/>
                    <a:pt x="13" y="48"/>
                    <a:pt x="13" y="48"/>
                  </a:cubicBezTo>
                  <a:cubicBezTo>
                    <a:pt x="15" y="45"/>
                    <a:pt x="18" y="37"/>
                    <a:pt x="32" y="34"/>
                  </a:cubicBezTo>
                  <a:cubicBezTo>
                    <a:pt x="31" y="36"/>
                    <a:pt x="27" y="41"/>
                    <a:pt x="21" y="45"/>
                  </a:cubicBezTo>
                  <a:cubicBezTo>
                    <a:pt x="21" y="45"/>
                    <a:pt x="18" y="46"/>
                    <a:pt x="19" y="47"/>
                  </a:cubicBezTo>
                  <a:cubicBezTo>
                    <a:pt x="20" y="49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4"/>
                    <a:pt x="31" y="38"/>
                    <a:pt x="33" y="35"/>
                  </a:cubicBezTo>
                  <a:cubicBezTo>
                    <a:pt x="33" y="37"/>
                    <a:pt x="30" y="48"/>
                    <a:pt x="20" y="52"/>
                  </a:cubicBezTo>
                  <a:cubicBezTo>
                    <a:pt x="20" y="52"/>
                    <a:pt x="17" y="51"/>
                    <a:pt x="17" y="54"/>
                  </a:cubicBezTo>
                  <a:cubicBezTo>
                    <a:pt x="17" y="56"/>
                    <a:pt x="20" y="53"/>
                    <a:pt x="20" y="53"/>
                  </a:cubicBezTo>
                  <a:cubicBezTo>
                    <a:pt x="22" y="52"/>
                    <a:pt x="27" y="49"/>
                    <a:pt x="29" y="46"/>
                  </a:cubicBezTo>
                  <a:cubicBezTo>
                    <a:pt x="31" y="43"/>
                    <a:pt x="33" y="39"/>
                    <a:pt x="33" y="37"/>
                  </a:cubicBezTo>
                  <a:cubicBezTo>
                    <a:pt x="33" y="41"/>
                    <a:pt x="32" y="48"/>
                    <a:pt x="28" y="55"/>
                  </a:cubicBezTo>
                  <a:cubicBezTo>
                    <a:pt x="28" y="55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5" y="58"/>
                    <a:pt x="26" y="59"/>
                  </a:cubicBezTo>
                  <a:cubicBezTo>
                    <a:pt x="27" y="60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9" y="55"/>
                    <a:pt x="31" y="52"/>
                    <a:pt x="31" y="49"/>
                  </a:cubicBezTo>
                  <a:cubicBezTo>
                    <a:pt x="33" y="45"/>
                    <a:pt x="34" y="40"/>
                    <a:pt x="34" y="37"/>
                  </a:cubicBezTo>
                  <a:cubicBezTo>
                    <a:pt x="35" y="44"/>
                    <a:pt x="36" y="56"/>
                    <a:pt x="30" y="63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7" y="64"/>
                    <a:pt x="28" y="66"/>
                  </a:cubicBezTo>
                  <a:cubicBezTo>
                    <a:pt x="29" y="67"/>
                    <a:pt x="31" y="64"/>
                    <a:pt x="31" y="64"/>
                  </a:cubicBezTo>
                  <a:cubicBezTo>
                    <a:pt x="33" y="61"/>
                    <a:pt x="37" y="54"/>
                    <a:pt x="35" y="39"/>
                  </a:cubicBezTo>
                  <a:cubicBezTo>
                    <a:pt x="37" y="43"/>
                    <a:pt x="40" y="51"/>
                    <a:pt x="39" y="58"/>
                  </a:cubicBezTo>
                  <a:cubicBezTo>
                    <a:pt x="39" y="58"/>
                    <a:pt x="39" y="59"/>
                    <a:pt x="38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6" y="62"/>
                    <a:pt x="38" y="63"/>
                  </a:cubicBezTo>
                  <a:cubicBezTo>
                    <a:pt x="41" y="63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6"/>
                    <a:pt x="39" y="47"/>
                    <a:pt x="36" y="39"/>
                  </a:cubicBezTo>
                  <a:cubicBezTo>
                    <a:pt x="39" y="43"/>
                    <a:pt x="44" y="49"/>
                    <a:pt x="52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1"/>
                    <a:pt x="56" y="53"/>
                    <a:pt x="56" y="52"/>
                  </a:cubicBezTo>
                  <a:cubicBezTo>
                    <a:pt x="56" y="50"/>
                    <a:pt x="53" y="51"/>
                    <a:pt x="53" y="51"/>
                  </a:cubicBezTo>
                  <a:cubicBezTo>
                    <a:pt x="50" y="50"/>
                    <a:pt x="45" y="47"/>
                    <a:pt x="41" y="43"/>
                  </a:cubicBezTo>
                  <a:cubicBezTo>
                    <a:pt x="37" y="39"/>
                    <a:pt x="35" y="36"/>
                    <a:pt x="35" y="34"/>
                  </a:cubicBezTo>
                  <a:cubicBezTo>
                    <a:pt x="37" y="36"/>
                    <a:pt x="43" y="43"/>
                    <a:pt x="52" y="46"/>
                  </a:cubicBezTo>
                  <a:cubicBezTo>
                    <a:pt x="52" y="46"/>
                    <a:pt x="53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7" y="48"/>
                    <a:pt x="56" y="47"/>
                  </a:cubicBezTo>
                  <a:cubicBezTo>
                    <a:pt x="56" y="46"/>
                    <a:pt x="54" y="46"/>
                    <a:pt x="54" y="46"/>
                  </a:cubicBezTo>
                  <a:cubicBezTo>
                    <a:pt x="52" y="46"/>
                    <a:pt x="50" y="45"/>
                    <a:pt x="47" y="43"/>
                  </a:cubicBezTo>
                  <a:cubicBezTo>
                    <a:pt x="42" y="40"/>
                    <a:pt x="39" y="37"/>
                    <a:pt x="37" y="35"/>
                  </a:cubicBezTo>
                  <a:cubicBezTo>
                    <a:pt x="43" y="40"/>
                    <a:pt x="52" y="42"/>
                    <a:pt x="54" y="43"/>
                  </a:cubicBezTo>
                  <a:cubicBezTo>
                    <a:pt x="54" y="43"/>
                    <a:pt x="55" y="43"/>
                    <a:pt x="55" y="43"/>
                  </a:cubicBezTo>
                  <a:cubicBezTo>
                    <a:pt x="55" y="43"/>
                    <a:pt x="58" y="43"/>
                    <a:pt x="57" y="42"/>
                  </a:cubicBezTo>
                  <a:cubicBezTo>
                    <a:pt x="57" y="41"/>
                    <a:pt x="55" y="42"/>
                    <a:pt x="55" y="42"/>
                  </a:cubicBezTo>
                  <a:cubicBezTo>
                    <a:pt x="49" y="42"/>
                    <a:pt x="39" y="35"/>
                    <a:pt x="36" y="34"/>
                  </a:cubicBezTo>
                  <a:cubicBezTo>
                    <a:pt x="42" y="34"/>
                    <a:pt x="46" y="36"/>
                    <a:pt x="47" y="37"/>
                  </a:cubicBezTo>
                  <a:cubicBezTo>
                    <a:pt x="47" y="37"/>
                    <a:pt x="48" y="39"/>
                    <a:pt x="49" y="38"/>
                  </a:cubicBezTo>
                  <a:cubicBezTo>
                    <a:pt x="51" y="37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5" y="34"/>
                    <a:pt x="40" y="33"/>
                    <a:pt x="37" y="33"/>
                  </a:cubicBezTo>
                  <a:cubicBezTo>
                    <a:pt x="41" y="33"/>
                    <a:pt x="50" y="32"/>
                    <a:pt x="55" y="34"/>
                  </a:cubicBezTo>
                  <a:cubicBezTo>
                    <a:pt x="57" y="35"/>
                    <a:pt x="57" y="35"/>
                    <a:pt x="58" y="36"/>
                  </a:cubicBezTo>
                  <a:cubicBezTo>
                    <a:pt x="58" y="36"/>
                    <a:pt x="60" y="39"/>
                    <a:pt x="62" y="37"/>
                  </a:cubicBezTo>
                  <a:cubicBezTo>
                    <a:pt x="63" y="36"/>
                    <a:pt x="59" y="35"/>
                    <a:pt x="58" y="35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1" name="Freeform 48">
              <a:extLst>
                <a:ext uri="{FF2B5EF4-FFF2-40B4-BE49-F238E27FC236}">
                  <a16:creationId xmlns:a16="http://schemas.microsoft.com/office/drawing/2014/main" id="{2792C55B-064C-4603-A4F2-0DE6DEAA77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413" y="604202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2" name="Freeform 49">
              <a:extLst>
                <a:ext uri="{FF2B5EF4-FFF2-40B4-BE49-F238E27FC236}">
                  <a16:creationId xmlns:a16="http://schemas.microsoft.com/office/drawing/2014/main" id="{DCB26696-61E2-48E3-B70C-60096ED33F1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413" y="604202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Freeform 50">
              <a:extLst>
                <a:ext uri="{FF2B5EF4-FFF2-40B4-BE49-F238E27FC236}">
                  <a16:creationId xmlns:a16="http://schemas.microsoft.com/office/drawing/2014/main" id="{14CAFE9C-3DE2-4EA6-BEF4-602962620F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0300" y="6021388"/>
              <a:ext cx="71438" cy="76200"/>
            </a:xfrm>
            <a:custGeom>
              <a:avLst/>
              <a:gdLst>
                <a:gd name="T0" fmla="*/ 16 w 25"/>
                <a:gd name="T1" fmla="*/ 0 h 27"/>
                <a:gd name="T2" fmla="*/ 12 w 25"/>
                <a:gd name="T3" fmla="*/ 0 h 27"/>
                <a:gd name="T4" fmla="*/ 6 w 25"/>
                <a:gd name="T5" fmla="*/ 5 h 27"/>
                <a:gd name="T6" fmla="*/ 1 w 25"/>
                <a:gd name="T7" fmla="*/ 8 h 27"/>
                <a:gd name="T8" fmla="*/ 0 w 25"/>
                <a:gd name="T9" fmla="*/ 14 h 27"/>
                <a:gd name="T10" fmla="*/ 2 w 25"/>
                <a:gd name="T11" fmla="*/ 27 h 27"/>
                <a:gd name="T12" fmla="*/ 3 w 25"/>
                <a:gd name="T13" fmla="*/ 12 h 27"/>
                <a:gd name="T14" fmla="*/ 4 w 25"/>
                <a:gd name="T15" fmla="*/ 11 h 27"/>
                <a:gd name="T16" fmla="*/ 10 w 25"/>
                <a:gd name="T17" fmla="*/ 27 h 27"/>
                <a:gd name="T18" fmla="*/ 8 w 25"/>
                <a:gd name="T19" fmla="*/ 10 h 27"/>
                <a:gd name="T20" fmla="*/ 9 w 25"/>
                <a:gd name="T21" fmla="*/ 9 h 27"/>
                <a:gd name="T22" fmla="*/ 19 w 25"/>
                <a:gd name="T23" fmla="*/ 16 h 27"/>
                <a:gd name="T24" fmla="*/ 11 w 25"/>
                <a:gd name="T25" fmla="*/ 7 h 27"/>
                <a:gd name="T26" fmla="*/ 11 w 25"/>
                <a:gd name="T27" fmla="*/ 4 h 27"/>
                <a:gd name="T28" fmla="*/ 20 w 25"/>
                <a:gd name="T29" fmla="*/ 7 h 27"/>
                <a:gd name="T30" fmla="*/ 13 w 25"/>
                <a:gd name="T31" fmla="*/ 2 h 27"/>
                <a:gd name="T32" fmla="*/ 22 w 25"/>
                <a:gd name="T33" fmla="*/ 1 h 27"/>
                <a:gd name="T34" fmla="*/ 25 w 25"/>
                <a:gd name="T35" fmla="*/ 1 h 27"/>
                <a:gd name="T36" fmla="*/ 20 w 25"/>
                <a:gd name="T37" fmla="*/ 0 h 27"/>
                <a:gd name="T38" fmla="*/ 16 w 25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7">
                  <a:moveTo>
                    <a:pt x="16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5" y="7"/>
                    <a:pt x="3" y="6"/>
                    <a:pt x="1" y="8"/>
                  </a:cubicBezTo>
                  <a:cubicBezTo>
                    <a:pt x="0" y="9"/>
                    <a:pt x="0" y="11"/>
                    <a:pt x="0" y="14"/>
                  </a:cubicBezTo>
                  <a:cubicBezTo>
                    <a:pt x="0" y="18"/>
                    <a:pt x="0" y="22"/>
                    <a:pt x="2" y="27"/>
                  </a:cubicBezTo>
                  <a:cubicBezTo>
                    <a:pt x="2" y="25"/>
                    <a:pt x="0" y="14"/>
                    <a:pt x="3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22"/>
                    <a:pt x="10" y="27"/>
                  </a:cubicBezTo>
                  <a:cubicBezTo>
                    <a:pt x="10" y="27"/>
                    <a:pt x="6" y="12"/>
                    <a:pt x="8" y="10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12" y="9"/>
                    <a:pt x="17" y="13"/>
                    <a:pt x="19" y="16"/>
                  </a:cubicBezTo>
                  <a:cubicBezTo>
                    <a:pt x="19" y="16"/>
                    <a:pt x="17" y="11"/>
                    <a:pt x="11" y="7"/>
                  </a:cubicBezTo>
                  <a:cubicBezTo>
                    <a:pt x="9" y="5"/>
                    <a:pt x="10" y="4"/>
                    <a:pt x="11" y="4"/>
                  </a:cubicBezTo>
                  <a:cubicBezTo>
                    <a:pt x="14" y="4"/>
                    <a:pt x="18" y="5"/>
                    <a:pt x="20" y="7"/>
                  </a:cubicBezTo>
                  <a:cubicBezTo>
                    <a:pt x="18" y="5"/>
                    <a:pt x="14" y="3"/>
                    <a:pt x="13" y="2"/>
                  </a:cubicBezTo>
                  <a:cubicBezTo>
                    <a:pt x="13" y="2"/>
                    <a:pt x="18" y="1"/>
                    <a:pt x="22" y="1"/>
                  </a:cubicBezTo>
                  <a:cubicBezTo>
                    <a:pt x="23" y="1"/>
                    <a:pt x="24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Freeform 51">
              <a:extLst>
                <a:ext uri="{FF2B5EF4-FFF2-40B4-BE49-F238E27FC236}">
                  <a16:creationId xmlns:a16="http://schemas.microsoft.com/office/drawing/2014/main" id="{8719FEE5-8B8F-471F-9873-F0CEC11238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2813" y="5989638"/>
              <a:ext cx="84138" cy="68263"/>
            </a:xfrm>
            <a:custGeom>
              <a:avLst/>
              <a:gdLst>
                <a:gd name="T0" fmla="*/ 15 w 30"/>
                <a:gd name="T1" fmla="*/ 0 h 24"/>
                <a:gd name="T2" fmla="*/ 0 w 30"/>
                <a:gd name="T3" fmla="*/ 5 h 24"/>
                <a:gd name="T4" fmla="*/ 10 w 30"/>
                <a:gd name="T5" fmla="*/ 3 h 24"/>
                <a:gd name="T6" fmla="*/ 14 w 30"/>
                <a:gd name="T7" fmla="*/ 4 h 24"/>
                <a:gd name="T8" fmla="*/ 2 w 30"/>
                <a:gd name="T9" fmla="*/ 14 h 24"/>
                <a:gd name="T10" fmla="*/ 16 w 30"/>
                <a:gd name="T11" fmla="*/ 7 h 24"/>
                <a:gd name="T12" fmla="*/ 17 w 30"/>
                <a:gd name="T13" fmla="*/ 7 h 24"/>
                <a:gd name="T14" fmla="*/ 16 w 30"/>
                <a:gd name="T15" fmla="*/ 18 h 24"/>
                <a:gd name="T16" fmla="*/ 21 w 30"/>
                <a:gd name="T17" fmla="*/ 9 h 24"/>
                <a:gd name="T18" fmla="*/ 22 w 30"/>
                <a:gd name="T19" fmla="*/ 9 h 24"/>
                <a:gd name="T20" fmla="*/ 23 w 30"/>
                <a:gd name="T21" fmla="*/ 19 h 24"/>
                <a:gd name="T22" fmla="*/ 26 w 30"/>
                <a:gd name="T23" fmla="*/ 11 h 24"/>
                <a:gd name="T24" fmla="*/ 30 w 30"/>
                <a:gd name="T25" fmla="*/ 24 h 24"/>
                <a:gd name="T26" fmla="*/ 30 w 30"/>
                <a:gd name="T27" fmla="*/ 23 h 24"/>
                <a:gd name="T28" fmla="*/ 29 w 30"/>
                <a:gd name="T29" fmla="*/ 18 h 24"/>
                <a:gd name="T30" fmla="*/ 22 w 30"/>
                <a:gd name="T31" fmla="*/ 5 h 24"/>
                <a:gd name="T32" fmla="*/ 22 w 30"/>
                <a:gd name="T33" fmla="*/ 5 h 24"/>
                <a:gd name="T34" fmla="*/ 22 w 30"/>
                <a:gd name="T35" fmla="*/ 5 h 24"/>
                <a:gd name="T36" fmla="*/ 18 w 30"/>
                <a:gd name="T37" fmla="*/ 1 h 24"/>
                <a:gd name="T38" fmla="*/ 15 w 30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4">
                  <a:moveTo>
                    <a:pt x="15" y="0"/>
                  </a:moveTo>
                  <a:cubicBezTo>
                    <a:pt x="11" y="0"/>
                    <a:pt x="5" y="2"/>
                    <a:pt x="0" y="5"/>
                  </a:cubicBezTo>
                  <a:cubicBezTo>
                    <a:pt x="1" y="5"/>
                    <a:pt x="6" y="3"/>
                    <a:pt x="10" y="3"/>
                  </a:cubicBezTo>
                  <a:cubicBezTo>
                    <a:pt x="12" y="3"/>
                    <a:pt x="13" y="3"/>
                    <a:pt x="14" y="4"/>
                  </a:cubicBezTo>
                  <a:cubicBezTo>
                    <a:pt x="14" y="4"/>
                    <a:pt x="8" y="6"/>
                    <a:pt x="2" y="14"/>
                  </a:cubicBezTo>
                  <a:cubicBezTo>
                    <a:pt x="3" y="13"/>
                    <a:pt x="12" y="7"/>
                    <a:pt x="16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20" y="9"/>
                    <a:pt x="16" y="18"/>
                    <a:pt x="16" y="18"/>
                  </a:cubicBezTo>
                  <a:cubicBezTo>
                    <a:pt x="16" y="18"/>
                    <a:pt x="21" y="12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4" y="14"/>
                    <a:pt x="23" y="19"/>
                  </a:cubicBezTo>
                  <a:cubicBezTo>
                    <a:pt x="23" y="19"/>
                    <a:pt x="26" y="14"/>
                    <a:pt x="26" y="11"/>
                  </a:cubicBezTo>
                  <a:cubicBezTo>
                    <a:pt x="26" y="11"/>
                    <a:pt x="29" y="17"/>
                    <a:pt x="30" y="24"/>
                  </a:cubicBezTo>
                  <a:cubicBezTo>
                    <a:pt x="30" y="24"/>
                    <a:pt x="30" y="24"/>
                    <a:pt x="30" y="23"/>
                  </a:cubicBezTo>
                  <a:cubicBezTo>
                    <a:pt x="30" y="21"/>
                    <a:pt x="29" y="19"/>
                    <a:pt x="29" y="18"/>
                  </a:cubicBezTo>
                  <a:cubicBezTo>
                    <a:pt x="29" y="7"/>
                    <a:pt x="25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3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" name="Freeform 52">
              <a:extLst>
                <a:ext uri="{FF2B5EF4-FFF2-40B4-BE49-F238E27FC236}">
                  <a16:creationId xmlns:a16="http://schemas.microsoft.com/office/drawing/2014/main" id="{308AC7D6-84DA-4360-8AA1-78C080D81C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4550" y="6161088"/>
              <a:ext cx="58738" cy="104775"/>
            </a:xfrm>
            <a:custGeom>
              <a:avLst/>
              <a:gdLst>
                <a:gd name="T0" fmla="*/ 8 w 21"/>
                <a:gd name="T1" fmla="*/ 0 h 37"/>
                <a:gd name="T2" fmla="*/ 16 w 21"/>
                <a:gd name="T3" fmla="*/ 13 h 37"/>
                <a:gd name="T4" fmla="*/ 15 w 21"/>
                <a:gd name="T5" fmla="*/ 14 h 37"/>
                <a:gd name="T6" fmla="*/ 15 w 21"/>
                <a:gd name="T7" fmla="*/ 14 h 37"/>
                <a:gd name="T8" fmla="*/ 1 w 21"/>
                <a:gd name="T9" fmla="*/ 5 h 37"/>
                <a:gd name="T10" fmla="*/ 14 w 21"/>
                <a:gd name="T11" fmla="*/ 19 h 37"/>
                <a:gd name="T12" fmla="*/ 10 w 21"/>
                <a:gd name="T13" fmla="*/ 21 h 37"/>
                <a:gd name="T14" fmla="*/ 3 w 21"/>
                <a:gd name="T15" fmla="*/ 20 h 37"/>
                <a:gd name="T16" fmla="*/ 13 w 21"/>
                <a:gd name="T17" fmla="*/ 24 h 37"/>
                <a:gd name="T18" fmla="*/ 13 w 21"/>
                <a:gd name="T19" fmla="*/ 24 h 37"/>
                <a:gd name="T20" fmla="*/ 15 w 21"/>
                <a:gd name="T21" fmla="*/ 25 h 37"/>
                <a:gd name="T22" fmla="*/ 6 w 21"/>
                <a:gd name="T23" fmla="*/ 27 h 37"/>
                <a:gd name="T24" fmla="*/ 0 w 21"/>
                <a:gd name="T25" fmla="*/ 27 h 37"/>
                <a:gd name="T26" fmla="*/ 11 w 21"/>
                <a:gd name="T27" fmla="*/ 30 h 37"/>
                <a:gd name="T28" fmla="*/ 13 w 21"/>
                <a:gd name="T29" fmla="*/ 30 h 37"/>
                <a:gd name="T30" fmla="*/ 13 w 21"/>
                <a:gd name="T31" fmla="*/ 30 h 37"/>
                <a:gd name="T32" fmla="*/ 15 w 21"/>
                <a:gd name="T33" fmla="*/ 30 h 37"/>
                <a:gd name="T34" fmla="*/ 5 w 21"/>
                <a:gd name="T35" fmla="*/ 37 h 37"/>
                <a:gd name="T36" fmla="*/ 19 w 21"/>
                <a:gd name="T37" fmla="*/ 29 h 37"/>
                <a:gd name="T38" fmla="*/ 19 w 21"/>
                <a:gd name="T39" fmla="*/ 28 h 37"/>
                <a:gd name="T40" fmla="*/ 19 w 21"/>
                <a:gd name="T41" fmla="*/ 25 h 37"/>
                <a:gd name="T42" fmla="*/ 20 w 21"/>
                <a:gd name="T43" fmla="*/ 23 h 37"/>
                <a:gd name="T44" fmla="*/ 21 w 21"/>
                <a:gd name="T45" fmla="*/ 20 h 37"/>
                <a:gd name="T46" fmla="*/ 16 w 21"/>
                <a:gd name="T47" fmla="*/ 9 h 37"/>
                <a:gd name="T48" fmla="*/ 8 w 21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" h="37">
                  <a:moveTo>
                    <a:pt x="8" y="0"/>
                  </a:moveTo>
                  <a:cubicBezTo>
                    <a:pt x="9" y="1"/>
                    <a:pt x="15" y="8"/>
                    <a:pt x="16" y="13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1"/>
                    <a:pt x="8" y="7"/>
                    <a:pt x="1" y="5"/>
                  </a:cubicBezTo>
                  <a:cubicBezTo>
                    <a:pt x="1" y="5"/>
                    <a:pt x="14" y="15"/>
                    <a:pt x="14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3" y="20"/>
                    <a:pt x="3" y="20"/>
                  </a:cubicBezTo>
                  <a:cubicBezTo>
                    <a:pt x="3" y="20"/>
                    <a:pt x="9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6" y="24"/>
                    <a:pt x="15" y="25"/>
                  </a:cubicBezTo>
                  <a:cubicBezTo>
                    <a:pt x="15" y="26"/>
                    <a:pt x="10" y="27"/>
                    <a:pt x="6" y="27"/>
                  </a:cubicBezTo>
                  <a:cubicBezTo>
                    <a:pt x="4" y="27"/>
                    <a:pt x="2" y="27"/>
                    <a:pt x="0" y="27"/>
                  </a:cubicBezTo>
                  <a:cubicBezTo>
                    <a:pt x="1" y="27"/>
                    <a:pt x="6" y="30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1"/>
                    <a:pt x="9" y="36"/>
                    <a:pt x="5" y="37"/>
                  </a:cubicBezTo>
                  <a:cubicBezTo>
                    <a:pt x="13" y="36"/>
                    <a:pt x="19" y="31"/>
                    <a:pt x="19" y="29"/>
                  </a:cubicBezTo>
                  <a:cubicBezTo>
                    <a:pt x="19" y="29"/>
                    <a:pt x="19" y="29"/>
                    <a:pt x="19" y="28"/>
                  </a:cubicBezTo>
                  <a:cubicBezTo>
                    <a:pt x="19" y="27"/>
                    <a:pt x="19" y="26"/>
                    <a:pt x="19" y="25"/>
                  </a:cubicBezTo>
                  <a:cubicBezTo>
                    <a:pt x="19" y="25"/>
                    <a:pt x="19" y="24"/>
                    <a:pt x="20" y="23"/>
                  </a:cubicBezTo>
                  <a:cubicBezTo>
                    <a:pt x="21" y="23"/>
                    <a:pt x="21" y="21"/>
                    <a:pt x="21" y="20"/>
                  </a:cubicBezTo>
                  <a:cubicBezTo>
                    <a:pt x="21" y="17"/>
                    <a:pt x="20" y="14"/>
                    <a:pt x="16" y="9"/>
                  </a:cubicBezTo>
                  <a:cubicBezTo>
                    <a:pt x="14" y="6"/>
                    <a:pt x="12" y="3"/>
                    <a:pt x="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6" name="Freeform 53">
              <a:extLst>
                <a:ext uri="{FF2B5EF4-FFF2-40B4-BE49-F238E27FC236}">
                  <a16:creationId xmlns:a16="http://schemas.microsoft.com/office/drawing/2014/main" id="{EBB8A663-381D-438B-BBC2-7964D33E86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2500" y="6319838"/>
              <a:ext cx="90488" cy="63500"/>
            </a:xfrm>
            <a:custGeom>
              <a:avLst/>
              <a:gdLst>
                <a:gd name="T0" fmla="*/ 11 w 32"/>
                <a:gd name="T1" fmla="*/ 0 h 22"/>
                <a:gd name="T2" fmla="*/ 14 w 32"/>
                <a:gd name="T3" fmla="*/ 13 h 22"/>
                <a:gd name="T4" fmla="*/ 13 w 32"/>
                <a:gd name="T5" fmla="*/ 18 h 22"/>
                <a:gd name="T6" fmla="*/ 0 w 32"/>
                <a:gd name="T7" fmla="*/ 4 h 22"/>
                <a:gd name="T8" fmla="*/ 9 w 32"/>
                <a:gd name="T9" fmla="*/ 19 h 22"/>
                <a:gd name="T10" fmla="*/ 0 w 32"/>
                <a:gd name="T11" fmla="*/ 14 h 22"/>
                <a:gd name="T12" fmla="*/ 14 w 32"/>
                <a:gd name="T13" fmla="*/ 22 h 22"/>
                <a:gd name="T14" fmla="*/ 15 w 32"/>
                <a:gd name="T15" fmla="*/ 22 h 22"/>
                <a:gd name="T16" fmla="*/ 20 w 32"/>
                <a:gd name="T17" fmla="*/ 19 h 22"/>
                <a:gd name="T18" fmla="*/ 21 w 32"/>
                <a:gd name="T19" fmla="*/ 19 h 22"/>
                <a:gd name="T20" fmla="*/ 22 w 32"/>
                <a:gd name="T21" fmla="*/ 19 h 22"/>
                <a:gd name="T22" fmla="*/ 31 w 32"/>
                <a:gd name="T23" fmla="*/ 9 h 22"/>
                <a:gd name="T24" fmla="*/ 32 w 32"/>
                <a:gd name="T25" fmla="*/ 3 h 22"/>
                <a:gd name="T26" fmla="*/ 26 w 32"/>
                <a:gd name="T27" fmla="*/ 14 h 22"/>
                <a:gd name="T28" fmla="*/ 27 w 32"/>
                <a:gd name="T29" fmla="*/ 2 h 22"/>
                <a:gd name="T30" fmla="*/ 21 w 32"/>
                <a:gd name="T31" fmla="*/ 14 h 22"/>
                <a:gd name="T32" fmla="*/ 21 w 32"/>
                <a:gd name="T33" fmla="*/ 14 h 22"/>
                <a:gd name="T34" fmla="*/ 19 w 32"/>
                <a:gd name="T35" fmla="*/ 2 h 22"/>
                <a:gd name="T36" fmla="*/ 17 w 32"/>
                <a:gd name="T37" fmla="*/ 15 h 22"/>
                <a:gd name="T38" fmla="*/ 17 w 32"/>
                <a:gd name="T39" fmla="*/ 15 h 22"/>
                <a:gd name="T40" fmla="*/ 11 w 32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22">
                  <a:moveTo>
                    <a:pt x="11" y="0"/>
                  </a:moveTo>
                  <a:cubicBezTo>
                    <a:pt x="11" y="2"/>
                    <a:pt x="13" y="9"/>
                    <a:pt x="14" y="13"/>
                  </a:cubicBezTo>
                  <a:cubicBezTo>
                    <a:pt x="14" y="16"/>
                    <a:pt x="13" y="18"/>
                    <a:pt x="13" y="18"/>
                  </a:cubicBezTo>
                  <a:cubicBezTo>
                    <a:pt x="8" y="17"/>
                    <a:pt x="0" y="4"/>
                    <a:pt x="0" y="4"/>
                  </a:cubicBezTo>
                  <a:cubicBezTo>
                    <a:pt x="2" y="13"/>
                    <a:pt x="9" y="19"/>
                    <a:pt x="9" y="19"/>
                  </a:cubicBezTo>
                  <a:cubicBezTo>
                    <a:pt x="5" y="18"/>
                    <a:pt x="0" y="14"/>
                    <a:pt x="0" y="14"/>
                  </a:cubicBezTo>
                  <a:cubicBezTo>
                    <a:pt x="5" y="19"/>
                    <a:pt x="11" y="22"/>
                    <a:pt x="14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8" y="21"/>
                    <a:pt x="18" y="19"/>
                    <a:pt x="20" y="19"/>
                  </a:cubicBezTo>
                  <a:cubicBezTo>
                    <a:pt x="20" y="19"/>
                    <a:pt x="20" y="19"/>
                    <a:pt x="21" y="19"/>
                  </a:cubicBezTo>
                  <a:cubicBezTo>
                    <a:pt x="21" y="19"/>
                    <a:pt x="21" y="19"/>
                    <a:pt x="22" y="19"/>
                  </a:cubicBezTo>
                  <a:cubicBezTo>
                    <a:pt x="24" y="19"/>
                    <a:pt x="28" y="17"/>
                    <a:pt x="31" y="9"/>
                  </a:cubicBezTo>
                  <a:cubicBezTo>
                    <a:pt x="31" y="7"/>
                    <a:pt x="32" y="5"/>
                    <a:pt x="32" y="3"/>
                  </a:cubicBezTo>
                  <a:cubicBezTo>
                    <a:pt x="31" y="7"/>
                    <a:pt x="26" y="14"/>
                    <a:pt x="26" y="14"/>
                  </a:cubicBezTo>
                  <a:cubicBezTo>
                    <a:pt x="27" y="12"/>
                    <a:pt x="27" y="4"/>
                    <a:pt x="27" y="2"/>
                  </a:cubicBezTo>
                  <a:cubicBezTo>
                    <a:pt x="27" y="6"/>
                    <a:pt x="23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4"/>
                    <a:pt x="19" y="4"/>
                    <a:pt x="19" y="2"/>
                  </a:cubicBezTo>
                  <a:cubicBezTo>
                    <a:pt x="19" y="4"/>
                    <a:pt x="19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2" y="3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7" name="Freeform 54">
              <a:extLst>
                <a:ext uri="{FF2B5EF4-FFF2-40B4-BE49-F238E27FC236}">
                  <a16:creationId xmlns:a16="http://schemas.microsoft.com/office/drawing/2014/main" id="{C3B19231-1D05-4788-99A6-D037FEAF8E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6813" y="6261100"/>
              <a:ext cx="635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8" name="Freeform 55">
              <a:extLst>
                <a:ext uri="{FF2B5EF4-FFF2-40B4-BE49-F238E27FC236}">
                  <a16:creationId xmlns:a16="http://schemas.microsoft.com/office/drawing/2014/main" id="{0E1B4B20-724F-4B73-BB95-7E6F092188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5225" y="6189663"/>
              <a:ext cx="69850" cy="104775"/>
            </a:xfrm>
            <a:custGeom>
              <a:avLst/>
              <a:gdLst>
                <a:gd name="T0" fmla="*/ 10 w 25"/>
                <a:gd name="T1" fmla="*/ 0 h 37"/>
                <a:gd name="T2" fmla="*/ 3 w 25"/>
                <a:gd name="T3" fmla="*/ 9 h 37"/>
                <a:gd name="T4" fmla="*/ 0 w 25"/>
                <a:gd name="T5" fmla="*/ 19 h 37"/>
                <a:gd name="T6" fmla="*/ 2 w 25"/>
                <a:gd name="T7" fmla="*/ 23 h 37"/>
                <a:gd name="T8" fmla="*/ 3 w 25"/>
                <a:gd name="T9" fmla="*/ 25 h 37"/>
                <a:gd name="T10" fmla="*/ 3 w 25"/>
                <a:gd name="T11" fmla="*/ 27 h 37"/>
                <a:gd name="T12" fmla="*/ 3 w 25"/>
                <a:gd name="T13" fmla="*/ 29 h 37"/>
                <a:gd name="T14" fmla="*/ 24 w 25"/>
                <a:gd name="T15" fmla="*/ 37 h 37"/>
                <a:gd name="T16" fmla="*/ 25 w 25"/>
                <a:gd name="T17" fmla="*/ 37 h 37"/>
                <a:gd name="T18" fmla="*/ 12 w 25"/>
                <a:gd name="T19" fmla="*/ 31 h 37"/>
                <a:gd name="T20" fmla="*/ 22 w 25"/>
                <a:gd name="T21" fmla="*/ 25 h 37"/>
                <a:gd name="T22" fmla="*/ 12 w 25"/>
                <a:gd name="T23" fmla="*/ 27 h 37"/>
                <a:gd name="T24" fmla="*/ 10 w 25"/>
                <a:gd name="T25" fmla="*/ 26 h 37"/>
                <a:gd name="T26" fmla="*/ 22 w 25"/>
                <a:gd name="T27" fmla="*/ 18 h 37"/>
                <a:gd name="T28" fmla="*/ 9 w 25"/>
                <a:gd name="T29" fmla="*/ 22 h 37"/>
                <a:gd name="T30" fmla="*/ 9 w 25"/>
                <a:gd name="T31" fmla="*/ 22 h 37"/>
                <a:gd name="T32" fmla="*/ 17 w 25"/>
                <a:gd name="T33" fmla="*/ 9 h 37"/>
                <a:gd name="T34" fmla="*/ 6 w 25"/>
                <a:gd name="T35" fmla="*/ 17 h 37"/>
                <a:gd name="T36" fmla="*/ 5 w 25"/>
                <a:gd name="T37" fmla="*/ 16 h 37"/>
                <a:gd name="T38" fmla="*/ 10 w 25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7">
                  <a:moveTo>
                    <a:pt x="10" y="0"/>
                  </a:moveTo>
                  <a:cubicBezTo>
                    <a:pt x="7" y="2"/>
                    <a:pt x="5" y="6"/>
                    <a:pt x="3" y="9"/>
                  </a:cubicBezTo>
                  <a:cubicBezTo>
                    <a:pt x="1" y="13"/>
                    <a:pt x="0" y="16"/>
                    <a:pt x="0" y="19"/>
                  </a:cubicBezTo>
                  <a:cubicBezTo>
                    <a:pt x="0" y="21"/>
                    <a:pt x="1" y="23"/>
                    <a:pt x="2" y="23"/>
                  </a:cubicBezTo>
                  <a:cubicBezTo>
                    <a:pt x="3" y="24"/>
                    <a:pt x="3" y="25"/>
                    <a:pt x="3" y="25"/>
                  </a:cubicBezTo>
                  <a:cubicBezTo>
                    <a:pt x="3" y="26"/>
                    <a:pt x="3" y="27"/>
                    <a:pt x="3" y="27"/>
                  </a:cubicBezTo>
                  <a:cubicBezTo>
                    <a:pt x="3" y="28"/>
                    <a:pt x="3" y="28"/>
                    <a:pt x="3" y="29"/>
                  </a:cubicBezTo>
                  <a:cubicBezTo>
                    <a:pt x="4" y="31"/>
                    <a:pt x="14" y="37"/>
                    <a:pt x="24" y="37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0" y="37"/>
                    <a:pt x="14" y="34"/>
                    <a:pt x="12" y="31"/>
                  </a:cubicBezTo>
                  <a:cubicBezTo>
                    <a:pt x="10" y="29"/>
                    <a:pt x="17" y="27"/>
                    <a:pt x="22" y="25"/>
                  </a:cubicBezTo>
                  <a:cubicBezTo>
                    <a:pt x="19" y="26"/>
                    <a:pt x="15" y="27"/>
                    <a:pt x="12" y="27"/>
                  </a:cubicBezTo>
                  <a:cubicBezTo>
                    <a:pt x="11" y="27"/>
                    <a:pt x="11" y="27"/>
                    <a:pt x="10" y="26"/>
                  </a:cubicBezTo>
                  <a:cubicBezTo>
                    <a:pt x="10" y="24"/>
                    <a:pt x="21" y="18"/>
                    <a:pt x="22" y="18"/>
                  </a:cubicBezTo>
                  <a:cubicBezTo>
                    <a:pt x="22" y="18"/>
                    <a:pt x="12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7" y="21"/>
                    <a:pt x="16" y="11"/>
                    <a:pt x="17" y="9"/>
                  </a:cubicBezTo>
                  <a:cubicBezTo>
                    <a:pt x="16" y="10"/>
                    <a:pt x="10" y="17"/>
                    <a:pt x="6" y="17"/>
                  </a:cubicBezTo>
                  <a:cubicBezTo>
                    <a:pt x="5" y="17"/>
                    <a:pt x="5" y="16"/>
                    <a:pt x="5" y="16"/>
                  </a:cubicBezTo>
                  <a:cubicBezTo>
                    <a:pt x="2" y="12"/>
                    <a:pt x="9" y="1"/>
                    <a:pt x="1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9" name="Freeform 56">
              <a:extLst>
                <a:ext uri="{FF2B5EF4-FFF2-40B4-BE49-F238E27FC236}">
                  <a16:creationId xmlns:a16="http://schemas.microsoft.com/office/drawing/2014/main" id="{EBB55492-9600-4025-80DC-FFC681CC13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1538" y="6124575"/>
              <a:ext cx="217488" cy="138113"/>
            </a:xfrm>
            <a:custGeom>
              <a:avLst/>
              <a:gdLst>
                <a:gd name="T0" fmla="*/ 2 w 77"/>
                <a:gd name="T1" fmla="*/ 18 h 49"/>
                <a:gd name="T2" fmla="*/ 9 w 77"/>
                <a:gd name="T3" fmla="*/ 5 h 49"/>
                <a:gd name="T4" fmla="*/ 14 w 77"/>
                <a:gd name="T5" fmla="*/ 1 h 49"/>
                <a:gd name="T6" fmla="*/ 28 w 77"/>
                <a:gd name="T7" fmla="*/ 3 h 49"/>
                <a:gd name="T8" fmla="*/ 41 w 77"/>
                <a:gd name="T9" fmla="*/ 8 h 49"/>
                <a:gd name="T10" fmla="*/ 28 w 77"/>
                <a:gd name="T11" fmla="*/ 9 h 49"/>
                <a:gd name="T12" fmla="*/ 48 w 77"/>
                <a:gd name="T13" fmla="*/ 11 h 49"/>
                <a:gd name="T14" fmla="*/ 73 w 77"/>
                <a:gd name="T15" fmla="*/ 25 h 49"/>
                <a:gd name="T16" fmla="*/ 72 w 77"/>
                <a:gd name="T17" fmla="*/ 25 h 49"/>
                <a:gd name="T18" fmla="*/ 75 w 77"/>
                <a:gd name="T19" fmla="*/ 43 h 49"/>
                <a:gd name="T20" fmla="*/ 58 w 77"/>
                <a:gd name="T21" fmla="*/ 46 h 49"/>
                <a:gd name="T22" fmla="*/ 42 w 77"/>
                <a:gd name="T23" fmla="*/ 49 h 49"/>
                <a:gd name="T24" fmla="*/ 29 w 77"/>
                <a:gd name="T25" fmla="*/ 46 h 49"/>
                <a:gd name="T26" fmla="*/ 28 w 77"/>
                <a:gd name="T27" fmla="*/ 46 h 49"/>
                <a:gd name="T28" fmla="*/ 11 w 77"/>
                <a:gd name="T29" fmla="*/ 40 h 49"/>
                <a:gd name="T30" fmla="*/ 2 w 77"/>
                <a:gd name="T31" fmla="*/ 24 h 49"/>
                <a:gd name="T32" fmla="*/ 2 w 77"/>
                <a:gd name="T33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9">
                  <a:moveTo>
                    <a:pt x="2" y="18"/>
                  </a:moveTo>
                  <a:cubicBezTo>
                    <a:pt x="4" y="15"/>
                    <a:pt x="4" y="11"/>
                    <a:pt x="9" y="5"/>
                  </a:cubicBezTo>
                  <a:cubicBezTo>
                    <a:pt x="10" y="4"/>
                    <a:pt x="12" y="3"/>
                    <a:pt x="14" y="1"/>
                  </a:cubicBezTo>
                  <a:cubicBezTo>
                    <a:pt x="17" y="0"/>
                    <a:pt x="22" y="1"/>
                    <a:pt x="28" y="3"/>
                  </a:cubicBezTo>
                  <a:cubicBezTo>
                    <a:pt x="32" y="4"/>
                    <a:pt x="36" y="6"/>
                    <a:pt x="41" y="8"/>
                  </a:cubicBezTo>
                  <a:cubicBezTo>
                    <a:pt x="35" y="8"/>
                    <a:pt x="30" y="9"/>
                    <a:pt x="28" y="9"/>
                  </a:cubicBezTo>
                  <a:cubicBezTo>
                    <a:pt x="33" y="9"/>
                    <a:pt x="41" y="10"/>
                    <a:pt x="48" y="11"/>
                  </a:cubicBezTo>
                  <a:cubicBezTo>
                    <a:pt x="57" y="16"/>
                    <a:pt x="67" y="21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59" y="30"/>
                    <a:pt x="77" y="43"/>
                    <a:pt x="75" y="43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36" y="48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2" y="45"/>
                    <a:pt x="15" y="42"/>
                    <a:pt x="11" y="40"/>
                  </a:cubicBezTo>
                  <a:cubicBezTo>
                    <a:pt x="4" y="34"/>
                    <a:pt x="3" y="26"/>
                    <a:pt x="2" y="24"/>
                  </a:cubicBezTo>
                  <a:cubicBezTo>
                    <a:pt x="2" y="23"/>
                    <a:pt x="0" y="21"/>
                    <a:pt x="2" y="18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0" name="Freeform 57">
              <a:extLst>
                <a:ext uri="{FF2B5EF4-FFF2-40B4-BE49-F238E27FC236}">
                  <a16:creationId xmlns:a16="http://schemas.microsoft.com/office/drawing/2014/main" id="{7A4C4924-205F-4938-98F4-3A47BF55CB1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271713" y="6138863"/>
              <a:ext cx="84138" cy="107950"/>
            </a:xfrm>
            <a:custGeom>
              <a:avLst/>
              <a:gdLst>
                <a:gd name="T0" fmla="*/ 15 w 30"/>
                <a:gd name="T1" fmla="*/ 33 h 38"/>
                <a:gd name="T2" fmla="*/ 12 w 30"/>
                <a:gd name="T3" fmla="*/ 36 h 38"/>
                <a:gd name="T4" fmla="*/ 17 w 30"/>
                <a:gd name="T5" fmla="*/ 38 h 38"/>
                <a:gd name="T6" fmla="*/ 19 w 30"/>
                <a:gd name="T7" fmla="*/ 36 h 38"/>
                <a:gd name="T8" fmla="*/ 15 w 30"/>
                <a:gd name="T9" fmla="*/ 33 h 38"/>
                <a:gd name="T10" fmla="*/ 25 w 30"/>
                <a:gd name="T11" fmla="*/ 24 h 38"/>
                <a:gd name="T12" fmla="*/ 24 w 30"/>
                <a:gd name="T13" fmla="*/ 25 h 38"/>
                <a:gd name="T14" fmla="*/ 30 w 30"/>
                <a:gd name="T15" fmla="*/ 26 h 38"/>
                <a:gd name="T16" fmla="*/ 25 w 30"/>
                <a:gd name="T17" fmla="*/ 24 h 38"/>
                <a:gd name="T18" fmla="*/ 18 w 30"/>
                <a:gd name="T19" fmla="*/ 21 h 38"/>
                <a:gd name="T20" fmla="*/ 6 w 30"/>
                <a:gd name="T21" fmla="*/ 30 h 38"/>
                <a:gd name="T22" fmla="*/ 10 w 30"/>
                <a:gd name="T23" fmla="*/ 35 h 38"/>
                <a:gd name="T24" fmla="*/ 11 w 30"/>
                <a:gd name="T25" fmla="*/ 35 h 38"/>
                <a:gd name="T26" fmla="*/ 13 w 30"/>
                <a:gd name="T27" fmla="*/ 32 h 38"/>
                <a:gd name="T28" fmla="*/ 11 w 30"/>
                <a:gd name="T29" fmla="*/ 27 h 38"/>
                <a:gd name="T30" fmla="*/ 18 w 30"/>
                <a:gd name="T31" fmla="*/ 24 h 38"/>
                <a:gd name="T32" fmla="*/ 22 w 30"/>
                <a:gd name="T33" fmla="*/ 24 h 38"/>
                <a:gd name="T34" fmla="*/ 23 w 30"/>
                <a:gd name="T35" fmla="*/ 23 h 38"/>
                <a:gd name="T36" fmla="*/ 18 w 30"/>
                <a:gd name="T37" fmla="*/ 21 h 38"/>
                <a:gd name="T38" fmla="*/ 15 w 30"/>
                <a:gd name="T39" fmla="*/ 13 h 38"/>
                <a:gd name="T40" fmla="*/ 1 w 30"/>
                <a:gd name="T41" fmla="*/ 19 h 38"/>
                <a:gd name="T42" fmla="*/ 5 w 30"/>
                <a:gd name="T43" fmla="*/ 29 h 38"/>
                <a:gd name="T44" fmla="*/ 16 w 30"/>
                <a:gd name="T45" fmla="*/ 20 h 38"/>
                <a:gd name="T46" fmla="*/ 12 w 30"/>
                <a:gd name="T47" fmla="*/ 16 h 38"/>
                <a:gd name="T48" fmla="*/ 15 w 30"/>
                <a:gd name="T49" fmla="*/ 13 h 38"/>
                <a:gd name="T50" fmla="*/ 15 w 30"/>
                <a:gd name="T51" fmla="*/ 13 h 38"/>
                <a:gd name="T52" fmla="*/ 10 w 30"/>
                <a:gd name="T53" fmla="*/ 6 h 38"/>
                <a:gd name="T54" fmla="*/ 3 w 30"/>
                <a:gd name="T55" fmla="*/ 8 h 38"/>
                <a:gd name="T56" fmla="*/ 1 w 30"/>
                <a:gd name="T57" fmla="*/ 13 h 38"/>
                <a:gd name="T58" fmla="*/ 0 w 30"/>
                <a:gd name="T59" fmla="*/ 16 h 38"/>
                <a:gd name="T60" fmla="*/ 0 w 30"/>
                <a:gd name="T61" fmla="*/ 17 h 38"/>
                <a:gd name="T62" fmla="*/ 14 w 30"/>
                <a:gd name="T63" fmla="*/ 11 h 38"/>
                <a:gd name="T64" fmla="*/ 13 w 30"/>
                <a:gd name="T65" fmla="*/ 10 h 38"/>
                <a:gd name="T66" fmla="*/ 9 w 30"/>
                <a:gd name="T67" fmla="*/ 7 h 38"/>
                <a:gd name="T68" fmla="*/ 10 w 30"/>
                <a:gd name="T69" fmla="*/ 6 h 38"/>
                <a:gd name="T70" fmla="*/ 8 w 30"/>
                <a:gd name="T71" fmla="*/ 0 h 38"/>
                <a:gd name="T72" fmla="*/ 8 w 30"/>
                <a:gd name="T73" fmla="*/ 0 h 38"/>
                <a:gd name="T74" fmla="*/ 5 w 30"/>
                <a:gd name="T75" fmla="*/ 5 h 38"/>
                <a:gd name="T76" fmla="*/ 9 w 30"/>
                <a:gd name="T77" fmla="*/ 3 h 38"/>
                <a:gd name="T78" fmla="*/ 8 w 30"/>
                <a:gd name="T7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38">
                  <a:moveTo>
                    <a:pt x="15" y="33"/>
                  </a:moveTo>
                  <a:cubicBezTo>
                    <a:pt x="14" y="34"/>
                    <a:pt x="13" y="35"/>
                    <a:pt x="12" y="36"/>
                  </a:cubicBezTo>
                  <a:cubicBezTo>
                    <a:pt x="14" y="37"/>
                    <a:pt x="15" y="37"/>
                    <a:pt x="17" y="38"/>
                  </a:cubicBezTo>
                  <a:cubicBezTo>
                    <a:pt x="17" y="37"/>
                    <a:pt x="18" y="37"/>
                    <a:pt x="19" y="36"/>
                  </a:cubicBezTo>
                  <a:cubicBezTo>
                    <a:pt x="17" y="35"/>
                    <a:pt x="16" y="34"/>
                    <a:pt x="15" y="33"/>
                  </a:cubicBezTo>
                  <a:moveTo>
                    <a:pt x="25" y="24"/>
                  </a:moveTo>
                  <a:cubicBezTo>
                    <a:pt x="25" y="24"/>
                    <a:pt x="24" y="25"/>
                    <a:pt x="24" y="25"/>
                  </a:cubicBezTo>
                  <a:cubicBezTo>
                    <a:pt x="27" y="25"/>
                    <a:pt x="29" y="26"/>
                    <a:pt x="30" y="26"/>
                  </a:cubicBezTo>
                  <a:cubicBezTo>
                    <a:pt x="29" y="26"/>
                    <a:pt x="27" y="25"/>
                    <a:pt x="25" y="24"/>
                  </a:cubicBezTo>
                  <a:moveTo>
                    <a:pt x="18" y="21"/>
                  </a:moveTo>
                  <a:cubicBezTo>
                    <a:pt x="13" y="24"/>
                    <a:pt x="9" y="27"/>
                    <a:pt x="6" y="30"/>
                  </a:cubicBezTo>
                  <a:cubicBezTo>
                    <a:pt x="7" y="32"/>
                    <a:pt x="8" y="33"/>
                    <a:pt x="10" y="35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2" y="34"/>
                    <a:pt x="13" y="33"/>
                    <a:pt x="13" y="32"/>
                  </a:cubicBezTo>
                  <a:cubicBezTo>
                    <a:pt x="12" y="31"/>
                    <a:pt x="11" y="29"/>
                    <a:pt x="11" y="27"/>
                  </a:cubicBezTo>
                  <a:cubicBezTo>
                    <a:pt x="11" y="25"/>
                    <a:pt x="14" y="24"/>
                    <a:pt x="18" y="24"/>
                  </a:cubicBezTo>
                  <a:cubicBezTo>
                    <a:pt x="19" y="24"/>
                    <a:pt x="20" y="24"/>
                    <a:pt x="22" y="24"/>
                  </a:cubicBezTo>
                  <a:cubicBezTo>
                    <a:pt x="22" y="24"/>
                    <a:pt x="22" y="24"/>
                    <a:pt x="23" y="23"/>
                  </a:cubicBezTo>
                  <a:cubicBezTo>
                    <a:pt x="21" y="23"/>
                    <a:pt x="19" y="22"/>
                    <a:pt x="18" y="21"/>
                  </a:cubicBezTo>
                  <a:moveTo>
                    <a:pt x="15" y="13"/>
                  </a:moveTo>
                  <a:cubicBezTo>
                    <a:pt x="10" y="15"/>
                    <a:pt x="6" y="17"/>
                    <a:pt x="1" y="19"/>
                  </a:cubicBezTo>
                  <a:cubicBezTo>
                    <a:pt x="1" y="21"/>
                    <a:pt x="2" y="24"/>
                    <a:pt x="5" y="29"/>
                  </a:cubicBezTo>
                  <a:cubicBezTo>
                    <a:pt x="8" y="25"/>
                    <a:pt x="12" y="22"/>
                    <a:pt x="16" y="20"/>
                  </a:cubicBezTo>
                  <a:cubicBezTo>
                    <a:pt x="14" y="19"/>
                    <a:pt x="12" y="17"/>
                    <a:pt x="12" y="16"/>
                  </a:cubicBezTo>
                  <a:cubicBezTo>
                    <a:pt x="12" y="14"/>
                    <a:pt x="13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0" y="6"/>
                  </a:moveTo>
                  <a:cubicBezTo>
                    <a:pt x="7" y="7"/>
                    <a:pt x="5" y="7"/>
                    <a:pt x="3" y="8"/>
                  </a:cubicBezTo>
                  <a:cubicBezTo>
                    <a:pt x="2" y="10"/>
                    <a:pt x="2" y="12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5"/>
                    <a:pt x="9" y="13"/>
                    <a:pt x="14" y="11"/>
                  </a:cubicBezTo>
                  <a:cubicBezTo>
                    <a:pt x="14" y="11"/>
                    <a:pt x="13" y="11"/>
                    <a:pt x="13" y="10"/>
                  </a:cubicBezTo>
                  <a:cubicBezTo>
                    <a:pt x="11" y="10"/>
                    <a:pt x="10" y="9"/>
                    <a:pt x="9" y="7"/>
                  </a:cubicBezTo>
                  <a:cubicBezTo>
                    <a:pt x="9" y="7"/>
                    <a:pt x="9" y="6"/>
                    <a:pt x="10" y="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5" y="3"/>
                    <a:pt x="5" y="5"/>
                  </a:cubicBezTo>
                  <a:cubicBezTo>
                    <a:pt x="6" y="4"/>
                    <a:pt x="8" y="4"/>
                    <a:pt x="9" y="3"/>
                  </a:cubicBezTo>
                  <a:cubicBezTo>
                    <a:pt x="9" y="2"/>
                    <a:pt x="8" y="1"/>
                    <a:pt x="8" y="0"/>
                  </a:cubicBezTo>
                </a:path>
              </a:pathLst>
            </a:custGeom>
            <a:solidFill>
              <a:srgbClr val="FC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1" name="Freeform 58">
              <a:extLst>
                <a:ext uri="{FF2B5EF4-FFF2-40B4-BE49-F238E27FC236}">
                  <a16:creationId xmlns:a16="http://schemas.microsoft.com/office/drawing/2014/main" id="{5819BB69-F5C3-4B91-BFE8-CC2548C9ED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8675" y="6297613"/>
              <a:ext cx="201613" cy="190500"/>
            </a:xfrm>
            <a:custGeom>
              <a:avLst/>
              <a:gdLst>
                <a:gd name="T0" fmla="*/ 3 w 71"/>
                <a:gd name="T1" fmla="*/ 26 h 67"/>
                <a:gd name="T2" fmla="*/ 3 w 71"/>
                <a:gd name="T3" fmla="*/ 26 h 67"/>
                <a:gd name="T4" fmla="*/ 4 w 71"/>
                <a:gd name="T5" fmla="*/ 26 h 67"/>
                <a:gd name="T6" fmla="*/ 26 w 71"/>
                <a:gd name="T7" fmla="*/ 0 h 67"/>
                <a:gd name="T8" fmla="*/ 71 w 71"/>
                <a:gd name="T9" fmla="*/ 12 h 67"/>
                <a:gd name="T10" fmla="*/ 40 w 71"/>
                <a:gd name="T11" fmla="*/ 55 h 67"/>
                <a:gd name="T12" fmla="*/ 40 w 71"/>
                <a:gd name="T13" fmla="*/ 55 h 67"/>
                <a:gd name="T14" fmla="*/ 22 w 71"/>
                <a:gd name="T15" fmla="*/ 63 h 67"/>
                <a:gd name="T16" fmla="*/ 16 w 71"/>
                <a:gd name="T17" fmla="*/ 63 h 67"/>
                <a:gd name="T18" fmla="*/ 11 w 71"/>
                <a:gd name="T19" fmla="*/ 53 h 67"/>
                <a:gd name="T20" fmla="*/ 3 w 71"/>
                <a:gd name="T21" fmla="*/ 49 h 67"/>
                <a:gd name="T22" fmla="*/ 3 w 71"/>
                <a:gd name="T23" fmla="*/ 2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67">
                  <a:moveTo>
                    <a:pt x="3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17"/>
                    <a:pt x="13" y="8"/>
                    <a:pt x="26" y="0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63" y="39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5" y="58"/>
                    <a:pt x="29" y="61"/>
                    <a:pt x="22" y="63"/>
                  </a:cubicBezTo>
                  <a:cubicBezTo>
                    <a:pt x="22" y="63"/>
                    <a:pt x="19" y="67"/>
                    <a:pt x="16" y="63"/>
                  </a:cubicBezTo>
                  <a:cubicBezTo>
                    <a:pt x="13" y="60"/>
                    <a:pt x="15" y="54"/>
                    <a:pt x="11" y="53"/>
                  </a:cubicBezTo>
                  <a:cubicBezTo>
                    <a:pt x="8" y="52"/>
                    <a:pt x="6" y="54"/>
                    <a:pt x="3" y="49"/>
                  </a:cubicBezTo>
                  <a:cubicBezTo>
                    <a:pt x="2" y="47"/>
                    <a:pt x="0" y="37"/>
                    <a:pt x="3" y="26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" name="Freeform 59">
              <a:extLst>
                <a:ext uri="{FF2B5EF4-FFF2-40B4-BE49-F238E27FC236}">
                  <a16:creationId xmlns:a16="http://schemas.microsoft.com/office/drawing/2014/main" id="{32EC3F6C-9B85-4073-AD78-EB42742B156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185988" y="6372225"/>
              <a:ext cx="111125" cy="109538"/>
            </a:xfrm>
            <a:custGeom>
              <a:avLst/>
              <a:gdLst>
                <a:gd name="T0" fmla="*/ 39 w 39"/>
                <a:gd name="T1" fmla="*/ 29 h 39"/>
                <a:gd name="T2" fmla="*/ 28 w 39"/>
                <a:gd name="T3" fmla="*/ 32 h 39"/>
                <a:gd name="T4" fmla="*/ 18 w 39"/>
                <a:gd name="T5" fmla="*/ 39 h 39"/>
                <a:gd name="T6" fmla="*/ 18 w 39"/>
                <a:gd name="T7" fmla="*/ 39 h 39"/>
                <a:gd name="T8" fmla="*/ 21 w 39"/>
                <a:gd name="T9" fmla="*/ 37 h 39"/>
                <a:gd name="T10" fmla="*/ 39 w 39"/>
                <a:gd name="T11" fmla="*/ 29 h 39"/>
                <a:gd name="T12" fmla="*/ 32 w 39"/>
                <a:gd name="T13" fmla="*/ 18 h 39"/>
                <a:gd name="T14" fmla="*/ 17 w 39"/>
                <a:gd name="T15" fmla="*/ 23 h 39"/>
                <a:gd name="T16" fmla="*/ 16 w 39"/>
                <a:gd name="T17" fmla="*/ 23 h 39"/>
                <a:gd name="T18" fmla="*/ 7 w 39"/>
                <a:gd name="T19" fmla="*/ 24 h 39"/>
                <a:gd name="T20" fmla="*/ 3 w 39"/>
                <a:gd name="T21" fmla="*/ 24 h 39"/>
                <a:gd name="T22" fmla="*/ 10 w 39"/>
                <a:gd name="T23" fmla="*/ 27 h 39"/>
                <a:gd name="T24" fmla="*/ 15 w 39"/>
                <a:gd name="T25" fmla="*/ 37 h 39"/>
                <a:gd name="T26" fmla="*/ 16 w 39"/>
                <a:gd name="T27" fmla="*/ 38 h 39"/>
                <a:gd name="T28" fmla="*/ 25 w 39"/>
                <a:gd name="T29" fmla="*/ 32 h 39"/>
                <a:gd name="T30" fmla="*/ 22 w 39"/>
                <a:gd name="T31" fmla="*/ 31 h 39"/>
                <a:gd name="T32" fmla="*/ 32 w 39"/>
                <a:gd name="T33" fmla="*/ 18 h 39"/>
                <a:gd name="T34" fmla="*/ 19 w 39"/>
                <a:gd name="T35" fmla="*/ 12 h 39"/>
                <a:gd name="T36" fmla="*/ 18 w 39"/>
                <a:gd name="T37" fmla="*/ 12 h 39"/>
                <a:gd name="T38" fmla="*/ 10 w 39"/>
                <a:gd name="T39" fmla="*/ 17 h 39"/>
                <a:gd name="T40" fmla="*/ 9 w 39"/>
                <a:gd name="T41" fmla="*/ 17 h 39"/>
                <a:gd name="T42" fmla="*/ 9 w 39"/>
                <a:gd name="T43" fmla="*/ 14 h 39"/>
                <a:gd name="T44" fmla="*/ 1 w 39"/>
                <a:gd name="T45" fmla="*/ 15 h 39"/>
                <a:gd name="T46" fmla="*/ 2 w 39"/>
                <a:gd name="T47" fmla="*/ 22 h 39"/>
                <a:gd name="T48" fmla="*/ 8 w 39"/>
                <a:gd name="T49" fmla="*/ 22 h 39"/>
                <a:gd name="T50" fmla="*/ 14 w 39"/>
                <a:gd name="T51" fmla="*/ 22 h 39"/>
                <a:gd name="T52" fmla="*/ 19 w 39"/>
                <a:gd name="T53" fmla="*/ 12 h 39"/>
                <a:gd name="T54" fmla="*/ 22 w 39"/>
                <a:gd name="T55" fmla="*/ 9 h 39"/>
                <a:gd name="T56" fmla="*/ 21 w 39"/>
                <a:gd name="T57" fmla="*/ 9 h 39"/>
                <a:gd name="T58" fmla="*/ 22 w 39"/>
                <a:gd name="T59" fmla="*/ 9 h 39"/>
                <a:gd name="T60" fmla="*/ 22 w 39"/>
                <a:gd name="T61" fmla="*/ 9 h 39"/>
                <a:gd name="T62" fmla="*/ 2 w 39"/>
                <a:gd name="T63" fmla="*/ 9 h 39"/>
                <a:gd name="T64" fmla="*/ 1 w 39"/>
                <a:gd name="T65" fmla="*/ 9 h 39"/>
                <a:gd name="T66" fmla="*/ 0 w 39"/>
                <a:gd name="T67" fmla="*/ 12 h 39"/>
                <a:gd name="T68" fmla="*/ 3 w 39"/>
                <a:gd name="T69" fmla="*/ 12 h 39"/>
                <a:gd name="T70" fmla="*/ 3 w 39"/>
                <a:gd name="T71" fmla="*/ 12 h 39"/>
                <a:gd name="T72" fmla="*/ 2 w 39"/>
                <a:gd name="T73" fmla="*/ 9 h 39"/>
                <a:gd name="T74" fmla="*/ 9 w 39"/>
                <a:gd name="T75" fmla="*/ 8 h 39"/>
                <a:gd name="T76" fmla="*/ 8 w 39"/>
                <a:gd name="T77" fmla="*/ 8 h 39"/>
                <a:gd name="T78" fmla="*/ 5 w 39"/>
                <a:gd name="T79" fmla="*/ 12 h 39"/>
                <a:gd name="T80" fmla="*/ 9 w 39"/>
                <a:gd name="T81" fmla="*/ 12 h 39"/>
                <a:gd name="T82" fmla="*/ 9 w 39"/>
                <a:gd name="T83" fmla="*/ 8 h 39"/>
                <a:gd name="T84" fmla="*/ 10 w 39"/>
                <a:gd name="T85" fmla="*/ 3 h 39"/>
                <a:gd name="T86" fmla="*/ 8 w 39"/>
                <a:gd name="T87" fmla="*/ 6 h 39"/>
                <a:gd name="T88" fmla="*/ 9 w 39"/>
                <a:gd name="T89" fmla="*/ 6 h 39"/>
                <a:gd name="T90" fmla="*/ 10 w 39"/>
                <a:gd name="T91" fmla="*/ 3 h 39"/>
                <a:gd name="T92" fmla="*/ 2 w 39"/>
                <a:gd name="T93" fmla="*/ 0 h 39"/>
                <a:gd name="T94" fmla="*/ 1 w 39"/>
                <a:gd name="T95" fmla="*/ 7 h 39"/>
                <a:gd name="T96" fmla="*/ 1 w 39"/>
                <a:gd name="T97" fmla="*/ 7 h 39"/>
                <a:gd name="T98" fmla="*/ 2 w 39"/>
                <a:gd name="T99" fmla="*/ 7 h 39"/>
                <a:gd name="T100" fmla="*/ 2 w 39"/>
                <a:gd name="T101" fmla="*/ 0 h 39"/>
                <a:gd name="T102" fmla="*/ 2 w 39"/>
                <a:gd name="T103" fmla="*/ 0 h 39"/>
                <a:gd name="T104" fmla="*/ 2 w 39"/>
                <a:gd name="T105" fmla="*/ 0 h 39"/>
                <a:gd name="T106" fmla="*/ 2 w 39"/>
                <a:gd name="T10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" h="39">
                  <a:moveTo>
                    <a:pt x="39" y="29"/>
                  </a:moveTo>
                  <a:cubicBezTo>
                    <a:pt x="38" y="29"/>
                    <a:pt x="33" y="31"/>
                    <a:pt x="28" y="32"/>
                  </a:cubicBezTo>
                  <a:cubicBezTo>
                    <a:pt x="25" y="34"/>
                    <a:pt x="22" y="37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1" y="37"/>
                    <a:pt x="21" y="37"/>
                  </a:cubicBezTo>
                  <a:cubicBezTo>
                    <a:pt x="28" y="35"/>
                    <a:pt x="34" y="32"/>
                    <a:pt x="39" y="29"/>
                  </a:cubicBezTo>
                  <a:moveTo>
                    <a:pt x="32" y="18"/>
                  </a:moveTo>
                  <a:cubicBezTo>
                    <a:pt x="31" y="19"/>
                    <a:pt x="22" y="23"/>
                    <a:pt x="17" y="23"/>
                  </a:cubicBezTo>
                  <a:cubicBezTo>
                    <a:pt x="17" y="23"/>
                    <a:pt x="17" y="23"/>
                    <a:pt x="16" y="23"/>
                  </a:cubicBezTo>
                  <a:cubicBezTo>
                    <a:pt x="13" y="24"/>
                    <a:pt x="10" y="24"/>
                    <a:pt x="7" y="24"/>
                  </a:cubicBezTo>
                  <a:cubicBezTo>
                    <a:pt x="6" y="24"/>
                    <a:pt x="4" y="24"/>
                    <a:pt x="3" y="24"/>
                  </a:cubicBezTo>
                  <a:cubicBezTo>
                    <a:pt x="5" y="28"/>
                    <a:pt x="7" y="26"/>
                    <a:pt x="10" y="27"/>
                  </a:cubicBezTo>
                  <a:cubicBezTo>
                    <a:pt x="14" y="28"/>
                    <a:pt x="12" y="34"/>
                    <a:pt x="15" y="37"/>
                  </a:cubicBezTo>
                  <a:cubicBezTo>
                    <a:pt x="15" y="37"/>
                    <a:pt x="16" y="37"/>
                    <a:pt x="16" y="38"/>
                  </a:cubicBezTo>
                  <a:cubicBezTo>
                    <a:pt x="19" y="36"/>
                    <a:pt x="22" y="34"/>
                    <a:pt x="25" y="32"/>
                  </a:cubicBezTo>
                  <a:cubicBezTo>
                    <a:pt x="23" y="32"/>
                    <a:pt x="22" y="32"/>
                    <a:pt x="22" y="31"/>
                  </a:cubicBezTo>
                  <a:cubicBezTo>
                    <a:pt x="18" y="28"/>
                    <a:pt x="30" y="19"/>
                    <a:pt x="32" y="18"/>
                  </a:cubicBezTo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5" y="15"/>
                    <a:pt x="12" y="17"/>
                    <a:pt x="10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6" y="15"/>
                    <a:pt x="3" y="15"/>
                    <a:pt x="1" y="15"/>
                  </a:cubicBezTo>
                  <a:cubicBezTo>
                    <a:pt x="1" y="18"/>
                    <a:pt x="1" y="20"/>
                    <a:pt x="2" y="22"/>
                  </a:cubicBezTo>
                  <a:cubicBezTo>
                    <a:pt x="4" y="22"/>
                    <a:pt x="6" y="22"/>
                    <a:pt x="8" y="22"/>
                  </a:cubicBezTo>
                  <a:cubicBezTo>
                    <a:pt x="10" y="22"/>
                    <a:pt x="12" y="22"/>
                    <a:pt x="14" y="22"/>
                  </a:cubicBezTo>
                  <a:cubicBezTo>
                    <a:pt x="13" y="20"/>
                    <a:pt x="16" y="15"/>
                    <a:pt x="19" y="12"/>
                  </a:cubicBezTo>
                  <a:moveTo>
                    <a:pt x="22" y="9"/>
                  </a:moveTo>
                  <a:cubicBezTo>
                    <a:pt x="22" y="9"/>
                    <a:pt x="22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moveTo>
                    <a:pt x="9" y="8"/>
                  </a:moveTo>
                  <a:cubicBezTo>
                    <a:pt x="9" y="8"/>
                    <a:pt x="8" y="8"/>
                    <a:pt x="8" y="8"/>
                  </a:cubicBezTo>
                  <a:cubicBezTo>
                    <a:pt x="7" y="10"/>
                    <a:pt x="6" y="12"/>
                    <a:pt x="5" y="12"/>
                  </a:cubicBezTo>
                  <a:cubicBezTo>
                    <a:pt x="6" y="12"/>
                    <a:pt x="7" y="12"/>
                    <a:pt x="9" y="12"/>
                  </a:cubicBezTo>
                  <a:cubicBezTo>
                    <a:pt x="9" y="11"/>
                    <a:pt x="9" y="9"/>
                    <a:pt x="9" y="8"/>
                  </a:cubicBezTo>
                  <a:moveTo>
                    <a:pt x="10" y="3"/>
                  </a:moveTo>
                  <a:cubicBezTo>
                    <a:pt x="10" y="3"/>
                    <a:pt x="9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0" y="3"/>
                  </a:cubicBezTo>
                  <a:moveTo>
                    <a:pt x="2" y="0"/>
                  </a:moveTo>
                  <a:cubicBezTo>
                    <a:pt x="2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2" y="2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C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3" name="Freeform 60">
              <a:extLst>
                <a:ext uri="{FF2B5EF4-FFF2-40B4-BE49-F238E27FC236}">
                  <a16:creationId xmlns:a16="http://schemas.microsoft.com/office/drawing/2014/main" id="{45912DD7-55FB-44B6-9257-A5CCA2C659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14550" y="6223000"/>
              <a:ext cx="233363" cy="125413"/>
            </a:xfrm>
            <a:custGeom>
              <a:avLst/>
              <a:gdLst>
                <a:gd name="T0" fmla="*/ 8 w 82"/>
                <a:gd name="T1" fmla="*/ 34 h 44"/>
                <a:gd name="T2" fmla="*/ 52 w 82"/>
                <a:gd name="T3" fmla="*/ 27 h 44"/>
                <a:gd name="T4" fmla="*/ 81 w 82"/>
                <a:gd name="T5" fmla="*/ 0 h 44"/>
                <a:gd name="T6" fmla="*/ 82 w 82"/>
                <a:gd name="T7" fmla="*/ 4 h 44"/>
                <a:gd name="T8" fmla="*/ 7 w 82"/>
                <a:gd name="T9" fmla="*/ 35 h 44"/>
                <a:gd name="T10" fmla="*/ 7 w 82"/>
                <a:gd name="T11" fmla="*/ 35 h 44"/>
                <a:gd name="T12" fmla="*/ 2 w 82"/>
                <a:gd name="T13" fmla="*/ 35 h 44"/>
                <a:gd name="T14" fmla="*/ 5 w 82"/>
                <a:gd name="T15" fmla="*/ 31 h 44"/>
                <a:gd name="T16" fmla="*/ 8 w 82"/>
                <a:gd name="T17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44">
                  <a:moveTo>
                    <a:pt x="8" y="34"/>
                  </a:moveTo>
                  <a:cubicBezTo>
                    <a:pt x="16" y="35"/>
                    <a:pt x="35" y="37"/>
                    <a:pt x="52" y="27"/>
                  </a:cubicBezTo>
                  <a:cubicBezTo>
                    <a:pt x="74" y="14"/>
                    <a:pt x="81" y="0"/>
                    <a:pt x="81" y="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56" y="4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5"/>
                    <a:pt x="4" y="36"/>
                    <a:pt x="2" y="35"/>
                  </a:cubicBezTo>
                  <a:cubicBezTo>
                    <a:pt x="0" y="35"/>
                    <a:pt x="1" y="31"/>
                    <a:pt x="5" y="31"/>
                  </a:cubicBezTo>
                  <a:cubicBezTo>
                    <a:pt x="8" y="31"/>
                    <a:pt x="8" y="33"/>
                    <a:pt x="8" y="3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4" name="Freeform 61">
              <a:extLst>
                <a:ext uri="{FF2B5EF4-FFF2-40B4-BE49-F238E27FC236}">
                  <a16:creationId xmlns:a16="http://schemas.microsoft.com/office/drawing/2014/main" id="{01ECB059-DC7A-4C29-A63E-33093468D0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24075" y="6183313"/>
              <a:ext cx="263525" cy="134938"/>
            </a:xfrm>
            <a:custGeom>
              <a:avLst/>
              <a:gdLst>
                <a:gd name="T0" fmla="*/ 92 w 93"/>
                <a:gd name="T1" fmla="*/ 5 h 47"/>
                <a:gd name="T2" fmla="*/ 93 w 93"/>
                <a:gd name="T3" fmla="*/ 0 h 47"/>
                <a:gd name="T4" fmla="*/ 9 w 93"/>
                <a:gd name="T5" fmla="*/ 43 h 47"/>
                <a:gd name="T6" fmla="*/ 3 w 93"/>
                <a:gd name="T7" fmla="*/ 42 h 47"/>
                <a:gd name="T8" fmla="*/ 9 w 93"/>
                <a:gd name="T9" fmla="*/ 44 h 47"/>
                <a:gd name="T10" fmla="*/ 9 w 93"/>
                <a:gd name="T11" fmla="*/ 44 h 47"/>
                <a:gd name="T12" fmla="*/ 40 w 93"/>
                <a:gd name="T13" fmla="*/ 38 h 47"/>
                <a:gd name="T14" fmla="*/ 92 w 93"/>
                <a:gd name="T1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47">
                  <a:moveTo>
                    <a:pt x="92" y="5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52" y="42"/>
                    <a:pt x="9" y="43"/>
                  </a:cubicBezTo>
                  <a:cubicBezTo>
                    <a:pt x="9" y="43"/>
                    <a:pt x="6" y="40"/>
                    <a:pt x="3" y="42"/>
                  </a:cubicBezTo>
                  <a:cubicBezTo>
                    <a:pt x="0" y="44"/>
                    <a:pt x="5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6" y="44"/>
                    <a:pt x="28" y="42"/>
                    <a:pt x="40" y="38"/>
                  </a:cubicBezTo>
                  <a:cubicBezTo>
                    <a:pt x="60" y="30"/>
                    <a:pt x="85" y="11"/>
                    <a:pt x="92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5" name="Freeform 62">
              <a:extLst>
                <a:ext uri="{FF2B5EF4-FFF2-40B4-BE49-F238E27FC236}">
                  <a16:creationId xmlns:a16="http://schemas.microsoft.com/office/drawing/2014/main" id="{75A16012-4DFC-4697-8C4C-B27CE96B55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2013" y="6029325"/>
              <a:ext cx="414338" cy="222250"/>
            </a:xfrm>
            <a:custGeom>
              <a:avLst/>
              <a:gdLst>
                <a:gd name="T0" fmla="*/ 5 w 146"/>
                <a:gd name="T1" fmla="*/ 67 h 78"/>
                <a:gd name="T2" fmla="*/ 0 w 146"/>
                <a:gd name="T3" fmla="*/ 73 h 78"/>
                <a:gd name="T4" fmla="*/ 10 w 146"/>
                <a:gd name="T5" fmla="*/ 67 h 78"/>
                <a:gd name="T6" fmla="*/ 143 w 146"/>
                <a:gd name="T7" fmla="*/ 60 h 78"/>
                <a:gd name="T8" fmla="*/ 146 w 146"/>
                <a:gd name="T9" fmla="*/ 57 h 78"/>
                <a:gd name="T10" fmla="*/ 5 w 146"/>
                <a:gd name="T1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78">
                  <a:moveTo>
                    <a:pt x="5" y="67"/>
                  </a:moveTo>
                  <a:cubicBezTo>
                    <a:pt x="3" y="68"/>
                    <a:pt x="0" y="70"/>
                    <a:pt x="0" y="73"/>
                  </a:cubicBezTo>
                  <a:cubicBezTo>
                    <a:pt x="1" y="78"/>
                    <a:pt x="13" y="73"/>
                    <a:pt x="10" y="67"/>
                  </a:cubicBezTo>
                  <a:cubicBezTo>
                    <a:pt x="60" y="3"/>
                    <a:pt x="142" y="60"/>
                    <a:pt x="143" y="60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5" y="56"/>
                    <a:pt x="55" y="0"/>
                    <a:pt x="5" y="6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6" name="Freeform 63">
              <a:extLst>
                <a:ext uri="{FF2B5EF4-FFF2-40B4-BE49-F238E27FC236}">
                  <a16:creationId xmlns:a16="http://schemas.microsoft.com/office/drawing/2014/main" id="{9704175D-4B9C-4ADD-B185-64A3459280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66925" y="6075363"/>
              <a:ext cx="395288" cy="250825"/>
            </a:xfrm>
            <a:custGeom>
              <a:avLst/>
              <a:gdLst>
                <a:gd name="T0" fmla="*/ 5 w 139"/>
                <a:gd name="T1" fmla="*/ 77 h 88"/>
                <a:gd name="T2" fmla="*/ 1 w 139"/>
                <a:gd name="T3" fmla="*/ 83 h 88"/>
                <a:gd name="T4" fmla="*/ 9 w 139"/>
                <a:gd name="T5" fmla="*/ 75 h 88"/>
                <a:gd name="T6" fmla="*/ 138 w 139"/>
                <a:gd name="T7" fmla="*/ 39 h 88"/>
                <a:gd name="T8" fmla="*/ 139 w 139"/>
                <a:gd name="T9" fmla="*/ 35 h 88"/>
                <a:gd name="T10" fmla="*/ 5 w 139"/>
                <a:gd name="T11" fmla="*/ 7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88">
                  <a:moveTo>
                    <a:pt x="5" y="77"/>
                  </a:moveTo>
                  <a:cubicBezTo>
                    <a:pt x="2" y="78"/>
                    <a:pt x="0" y="80"/>
                    <a:pt x="1" y="83"/>
                  </a:cubicBezTo>
                  <a:cubicBezTo>
                    <a:pt x="3" y="88"/>
                    <a:pt x="13" y="80"/>
                    <a:pt x="9" y="75"/>
                  </a:cubicBezTo>
                  <a:cubicBezTo>
                    <a:pt x="44" y="2"/>
                    <a:pt x="137" y="39"/>
                    <a:pt x="138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38" y="35"/>
                    <a:pt x="39" y="0"/>
                    <a:pt x="5" y="7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7" name="Freeform 64">
              <a:extLst>
                <a:ext uri="{FF2B5EF4-FFF2-40B4-BE49-F238E27FC236}">
                  <a16:creationId xmlns:a16="http://schemas.microsoft.com/office/drawing/2014/main" id="{A1CF4F86-C524-4043-805A-8E55D3B3EA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588" y="6229350"/>
              <a:ext cx="393700" cy="265113"/>
            </a:xfrm>
            <a:custGeom>
              <a:avLst/>
              <a:gdLst>
                <a:gd name="T0" fmla="*/ 9 w 139"/>
                <a:gd name="T1" fmla="*/ 56 h 93"/>
                <a:gd name="T2" fmla="*/ 2 w 139"/>
                <a:gd name="T3" fmla="*/ 53 h 93"/>
                <a:gd name="T4" fmla="*/ 13 w 139"/>
                <a:gd name="T5" fmla="*/ 55 h 93"/>
                <a:gd name="T6" fmla="*/ 135 w 139"/>
                <a:gd name="T7" fmla="*/ 0 h 93"/>
                <a:gd name="T8" fmla="*/ 139 w 139"/>
                <a:gd name="T9" fmla="*/ 2 h 93"/>
                <a:gd name="T10" fmla="*/ 9 w 139"/>
                <a:gd name="T11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3">
                  <a:moveTo>
                    <a:pt x="9" y="56"/>
                  </a:moveTo>
                  <a:cubicBezTo>
                    <a:pt x="6" y="56"/>
                    <a:pt x="3" y="56"/>
                    <a:pt x="2" y="53"/>
                  </a:cubicBezTo>
                  <a:cubicBezTo>
                    <a:pt x="0" y="48"/>
                    <a:pt x="13" y="48"/>
                    <a:pt x="13" y="55"/>
                  </a:cubicBezTo>
                  <a:cubicBezTo>
                    <a:pt x="86" y="89"/>
                    <a:pt x="134" y="1"/>
                    <a:pt x="135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3"/>
                    <a:pt x="83" y="93"/>
                    <a:pt x="9" y="5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8" name="Freeform 65">
              <a:extLst>
                <a:ext uri="{FF2B5EF4-FFF2-40B4-BE49-F238E27FC236}">
                  <a16:creationId xmlns:a16="http://schemas.microsoft.com/office/drawing/2014/main" id="{5C19C505-83BA-4E0B-AD20-64E64F3C94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5500" y="6300788"/>
              <a:ext cx="258763" cy="187325"/>
            </a:xfrm>
            <a:custGeom>
              <a:avLst/>
              <a:gdLst>
                <a:gd name="T0" fmla="*/ 6 w 91"/>
                <a:gd name="T1" fmla="*/ 45 h 66"/>
                <a:gd name="T2" fmla="*/ 1 w 91"/>
                <a:gd name="T3" fmla="*/ 43 h 66"/>
                <a:gd name="T4" fmla="*/ 9 w 91"/>
                <a:gd name="T5" fmla="*/ 44 h 66"/>
                <a:gd name="T6" fmla="*/ 89 w 91"/>
                <a:gd name="T7" fmla="*/ 0 h 66"/>
                <a:gd name="T8" fmla="*/ 91 w 91"/>
                <a:gd name="T9" fmla="*/ 1 h 66"/>
                <a:gd name="T10" fmla="*/ 6 w 91"/>
                <a:gd name="T11" fmla="*/ 4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66">
                  <a:moveTo>
                    <a:pt x="6" y="45"/>
                  </a:moveTo>
                  <a:cubicBezTo>
                    <a:pt x="4" y="45"/>
                    <a:pt x="2" y="45"/>
                    <a:pt x="1" y="43"/>
                  </a:cubicBezTo>
                  <a:cubicBezTo>
                    <a:pt x="0" y="40"/>
                    <a:pt x="9" y="39"/>
                    <a:pt x="9" y="44"/>
                  </a:cubicBezTo>
                  <a:cubicBezTo>
                    <a:pt x="61" y="63"/>
                    <a:pt x="88" y="0"/>
                    <a:pt x="89" y="0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1" y="2"/>
                    <a:pt x="59" y="66"/>
                    <a:pt x="6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9" name="Freeform 66">
              <a:extLst>
                <a:ext uri="{FF2B5EF4-FFF2-40B4-BE49-F238E27FC236}">
                  <a16:creationId xmlns:a16="http://schemas.microsoft.com/office/drawing/2014/main" id="{9C554F4B-E957-48C5-B2AE-06229A702C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763" y="6056313"/>
              <a:ext cx="274638" cy="165100"/>
            </a:xfrm>
            <a:custGeom>
              <a:avLst/>
              <a:gdLst>
                <a:gd name="T0" fmla="*/ 3 w 97"/>
                <a:gd name="T1" fmla="*/ 50 h 58"/>
                <a:gd name="T2" fmla="*/ 0 w 97"/>
                <a:gd name="T3" fmla="*/ 54 h 58"/>
                <a:gd name="T4" fmla="*/ 6 w 97"/>
                <a:gd name="T5" fmla="*/ 49 h 58"/>
                <a:gd name="T6" fmla="*/ 95 w 97"/>
                <a:gd name="T7" fmla="*/ 33 h 58"/>
                <a:gd name="T8" fmla="*/ 97 w 97"/>
                <a:gd name="T9" fmla="*/ 30 h 58"/>
                <a:gd name="T10" fmla="*/ 3 w 97"/>
                <a:gd name="T11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58">
                  <a:moveTo>
                    <a:pt x="3" y="50"/>
                  </a:moveTo>
                  <a:cubicBezTo>
                    <a:pt x="1" y="51"/>
                    <a:pt x="0" y="52"/>
                    <a:pt x="0" y="54"/>
                  </a:cubicBezTo>
                  <a:cubicBezTo>
                    <a:pt x="1" y="58"/>
                    <a:pt x="9" y="53"/>
                    <a:pt x="6" y="49"/>
                  </a:cubicBezTo>
                  <a:cubicBezTo>
                    <a:pt x="34" y="2"/>
                    <a:pt x="95" y="33"/>
                    <a:pt x="95" y="33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6" y="30"/>
                    <a:pt x="31" y="0"/>
                    <a:pt x="3" y="5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0" name="Freeform 67">
              <a:extLst>
                <a:ext uri="{FF2B5EF4-FFF2-40B4-BE49-F238E27FC236}">
                  <a16:creationId xmlns:a16="http://schemas.microsoft.com/office/drawing/2014/main" id="{EEFCD21D-1949-4A59-ABDA-7A58669424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6613" y="6262688"/>
              <a:ext cx="277813" cy="260350"/>
            </a:xfrm>
            <a:custGeom>
              <a:avLst/>
              <a:gdLst>
                <a:gd name="T0" fmla="*/ 9 w 98"/>
                <a:gd name="T1" fmla="*/ 84 h 91"/>
                <a:gd name="T2" fmla="*/ 3 w 98"/>
                <a:gd name="T3" fmla="*/ 84 h 91"/>
                <a:gd name="T4" fmla="*/ 12 w 98"/>
                <a:gd name="T5" fmla="*/ 82 h 91"/>
                <a:gd name="T6" fmla="*/ 94 w 98"/>
                <a:gd name="T7" fmla="*/ 0 h 91"/>
                <a:gd name="T8" fmla="*/ 98 w 98"/>
                <a:gd name="T9" fmla="*/ 1 h 91"/>
                <a:gd name="T10" fmla="*/ 9 w 98"/>
                <a:gd name="T11" fmla="*/ 8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91">
                  <a:moveTo>
                    <a:pt x="9" y="84"/>
                  </a:moveTo>
                  <a:cubicBezTo>
                    <a:pt x="7" y="85"/>
                    <a:pt x="4" y="86"/>
                    <a:pt x="3" y="84"/>
                  </a:cubicBezTo>
                  <a:cubicBezTo>
                    <a:pt x="0" y="80"/>
                    <a:pt x="10" y="76"/>
                    <a:pt x="12" y="82"/>
                  </a:cubicBezTo>
                  <a:cubicBezTo>
                    <a:pt x="82" y="87"/>
                    <a:pt x="94" y="1"/>
                    <a:pt x="94" y="0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2"/>
                    <a:pt x="81" y="91"/>
                    <a:pt x="9" y="8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1" name="Freeform 68">
              <a:extLst>
                <a:ext uri="{FF2B5EF4-FFF2-40B4-BE49-F238E27FC236}">
                  <a16:creationId xmlns:a16="http://schemas.microsoft.com/office/drawing/2014/main" id="{373A67A4-A189-4A01-BF9A-721913FA0F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14550" y="6272213"/>
              <a:ext cx="266700" cy="179388"/>
            </a:xfrm>
            <a:custGeom>
              <a:avLst/>
              <a:gdLst>
                <a:gd name="T0" fmla="*/ 5 w 94"/>
                <a:gd name="T1" fmla="*/ 37 h 63"/>
                <a:gd name="T2" fmla="*/ 1 w 94"/>
                <a:gd name="T3" fmla="*/ 36 h 63"/>
                <a:gd name="T4" fmla="*/ 8 w 94"/>
                <a:gd name="T5" fmla="*/ 36 h 63"/>
                <a:gd name="T6" fmla="*/ 92 w 94"/>
                <a:gd name="T7" fmla="*/ 0 h 63"/>
                <a:gd name="T8" fmla="*/ 94 w 94"/>
                <a:gd name="T9" fmla="*/ 1 h 63"/>
                <a:gd name="T10" fmla="*/ 5 w 94"/>
                <a:gd name="T11" fmla="*/ 3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63">
                  <a:moveTo>
                    <a:pt x="5" y="37"/>
                  </a:moveTo>
                  <a:cubicBezTo>
                    <a:pt x="4" y="38"/>
                    <a:pt x="2" y="38"/>
                    <a:pt x="1" y="36"/>
                  </a:cubicBezTo>
                  <a:cubicBezTo>
                    <a:pt x="0" y="32"/>
                    <a:pt x="9" y="32"/>
                    <a:pt x="8" y="36"/>
                  </a:cubicBezTo>
                  <a:cubicBezTo>
                    <a:pt x="58" y="60"/>
                    <a:pt x="91" y="0"/>
                    <a:pt x="92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56" y="63"/>
                    <a:pt x="5" y="3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2" name="Freeform 69">
              <a:extLst>
                <a:ext uri="{FF2B5EF4-FFF2-40B4-BE49-F238E27FC236}">
                  <a16:creationId xmlns:a16="http://schemas.microsoft.com/office/drawing/2014/main" id="{139DF455-3EB5-4FF8-9E53-D59CC2D8DC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763" y="6140450"/>
              <a:ext cx="227013" cy="142875"/>
            </a:xfrm>
            <a:custGeom>
              <a:avLst/>
              <a:gdLst>
                <a:gd name="T0" fmla="*/ 6 w 80"/>
                <a:gd name="T1" fmla="*/ 43 h 50"/>
                <a:gd name="T2" fmla="*/ 40 w 80"/>
                <a:gd name="T3" fmla="*/ 15 h 50"/>
                <a:gd name="T4" fmla="*/ 80 w 80"/>
                <a:gd name="T5" fmla="*/ 11 h 50"/>
                <a:gd name="T6" fmla="*/ 78 w 80"/>
                <a:gd name="T7" fmla="*/ 8 h 50"/>
                <a:gd name="T8" fmla="*/ 5 w 80"/>
                <a:gd name="T9" fmla="*/ 43 h 50"/>
                <a:gd name="T10" fmla="*/ 5 w 80"/>
                <a:gd name="T11" fmla="*/ 43 h 50"/>
                <a:gd name="T12" fmla="*/ 1 w 80"/>
                <a:gd name="T13" fmla="*/ 46 h 50"/>
                <a:gd name="T14" fmla="*/ 6 w 80"/>
                <a:gd name="T15" fmla="*/ 47 h 50"/>
                <a:gd name="T16" fmla="*/ 6 w 80"/>
                <a:gd name="T1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50">
                  <a:moveTo>
                    <a:pt x="6" y="43"/>
                  </a:moveTo>
                  <a:cubicBezTo>
                    <a:pt x="10" y="37"/>
                    <a:pt x="21" y="21"/>
                    <a:pt x="40" y="15"/>
                  </a:cubicBezTo>
                  <a:cubicBezTo>
                    <a:pt x="65" y="7"/>
                    <a:pt x="80" y="11"/>
                    <a:pt x="80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30" y="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4"/>
                    <a:pt x="2" y="45"/>
                    <a:pt x="1" y="46"/>
                  </a:cubicBezTo>
                  <a:cubicBezTo>
                    <a:pt x="0" y="48"/>
                    <a:pt x="3" y="50"/>
                    <a:pt x="6" y="47"/>
                  </a:cubicBezTo>
                  <a:cubicBezTo>
                    <a:pt x="8" y="45"/>
                    <a:pt x="7" y="44"/>
                    <a:pt x="6" y="4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3" name="Freeform 70">
              <a:extLst>
                <a:ext uri="{FF2B5EF4-FFF2-40B4-BE49-F238E27FC236}">
                  <a16:creationId xmlns:a16="http://schemas.microsoft.com/office/drawing/2014/main" id="{DDC9C5C8-892D-4EDB-AEE7-B6BDDA7612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9788" y="6157913"/>
              <a:ext cx="227013" cy="142875"/>
            </a:xfrm>
            <a:custGeom>
              <a:avLst/>
              <a:gdLst>
                <a:gd name="T0" fmla="*/ 6 w 80"/>
                <a:gd name="T1" fmla="*/ 43 h 50"/>
                <a:gd name="T2" fmla="*/ 40 w 80"/>
                <a:gd name="T3" fmla="*/ 15 h 50"/>
                <a:gd name="T4" fmla="*/ 80 w 80"/>
                <a:gd name="T5" fmla="*/ 11 h 50"/>
                <a:gd name="T6" fmla="*/ 78 w 80"/>
                <a:gd name="T7" fmla="*/ 8 h 50"/>
                <a:gd name="T8" fmla="*/ 5 w 80"/>
                <a:gd name="T9" fmla="*/ 43 h 50"/>
                <a:gd name="T10" fmla="*/ 5 w 80"/>
                <a:gd name="T11" fmla="*/ 43 h 50"/>
                <a:gd name="T12" fmla="*/ 1 w 80"/>
                <a:gd name="T13" fmla="*/ 46 h 50"/>
                <a:gd name="T14" fmla="*/ 6 w 80"/>
                <a:gd name="T15" fmla="*/ 47 h 50"/>
                <a:gd name="T16" fmla="*/ 6 w 80"/>
                <a:gd name="T1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50">
                  <a:moveTo>
                    <a:pt x="6" y="43"/>
                  </a:moveTo>
                  <a:cubicBezTo>
                    <a:pt x="10" y="37"/>
                    <a:pt x="22" y="21"/>
                    <a:pt x="40" y="15"/>
                  </a:cubicBezTo>
                  <a:cubicBezTo>
                    <a:pt x="65" y="8"/>
                    <a:pt x="80" y="11"/>
                    <a:pt x="80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30" y="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4"/>
                    <a:pt x="2" y="45"/>
                    <a:pt x="1" y="46"/>
                  </a:cubicBezTo>
                  <a:cubicBezTo>
                    <a:pt x="0" y="48"/>
                    <a:pt x="3" y="50"/>
                    <a:pt x="6" y="47"/>
                  </a:cubicBezTo>
                  <a:cubicBezTo>
                    <a:pt x="8" y="45"/>
                    <a:pt x="7" y="44"/>
                    <a:pt x="6" y="4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4" name="Freeform 71">
              <a:extLst>
                <a:ext uri="{FF2B5EF4-FFF2-40B4-BE49-F238E27FC236}">
                  <a16:creationId xmlns:a16="http://schemas.microsoft.com/office/drawing/2014/main" id="{371182AB-2D8A-4F28-8020-EF1080D8403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3125" y="6149975"/>
              <a:ext cx="219075" cy="147638"/>
            </a:xfrm>
            <a:custGeom>
              <a:avLst/>
              <a:gdLst>
                <a:gd name="T0" fmla="*/ 6 w 77"/>
                <a:gd name="T1" fmla="*/ 45 h 52"/>
                <a:gd name="T2" fmla="*/ 38 w 77"/>
                <a:gd name="T3" fmla="*/ 14 h 52"/>
                <a:gd name="T4" fmla="*/ 77 w 77"/>
                <a:gd name="T5" fmla="*/ 7 h 52"/>
                <a:gd name="T6" fmla="*/ 75 w 77"/>
                <a:gd name="T7" fmla="*/ 4 h 52"/>
                <a:gd name="T8" fmla="*/ 5 w 77"/>
                <a:gd name="T9" fmla="*/ 45 h 52"/>
                <a:gd name="T10" fmla="*/ 4 w 77"/>
                <a:gd name="T11" fmla="*/ 45 h 52"/>
                <a:gd name="T12" fmla="*/ 1 w 77"/>
                <a:gd name="T13" fmla="*/ 48 h 52"/>
                <a:gd name="T14" fmla="*/ 6 w 77"/>
                <a:gd name="T15" fmla="*/ 49 h 52"/>
                <a:gd name="T16" fmla="*/ 6 w 77"/>
                <a:gd name="T17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52">
                  <a:moveTo>
                    <a:pt x="6" y="45"/>
                  </a:moveTo>
                  <a:cubicBezTo>
                    <a:pt x="9" y="38"/>
                    <a:pt x="20" y="22"/>
                    <a:pt x="38" y="14"/>
                  </a:cubicBezTo>
                  <a:cubicBezTo>
                    <a:pt x="61" y="4"/>
                    <a:pt x="77" y="7"/>
                    <a:pt x="77" y="7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26" y="0"/>
                    <a:pt x="5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2" y="47"/>
                    <a:pt x="1" y="48"/>
                  </a:cubicBezTo>
                  <a:cubicBezTo>
                    <a:pt x="0" y="50"/>
                    <a:pt x="3" y="52"/>
                    <a:pt x="6" y="49"/>
                  </a:cubicBezTo>
                  <a:cubicBezTo>
                    <a:pt x="8" y="46"/>
                    <a:pt x="6" y="45"/>
                    <a:pt x="6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5" name="Freeform 72">
              <a:extLst>
                <a:ext uri="{FF2B5EF4-FFF2-40B4-BE49-F238E27FC236}">
                  <a16:creationId xmlns:a16="http://schemas.microsoft.com/office/drawing/2014/main" id="{748BE78D-75FA-4CD8-9CEB-1B68A72981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9963" y="6124575"/>
              <a:ext cx="219075" cy="147638"/>
            </a:xfrm>
            <a:custGeom>
              <a:avLst/>
              <a:gdLst>
                <a:gd name="T0" fmla="*/ 5 w 77"/>
                <a:gd name="T1" fmla="*/ 45 h 52"/>
                <a:gd name="T2" fmla="*/ 37 w 77"/>
                <a:gd name="T3" fmla="*/ 14 h 52"/>
                <a:gd name="T4" fmla="*/ 77 w 77"/>
                <a:gd name="T5" fmla="*/ 6 h 52"/>
                <a:gd name="T6" fmla="*/ 74 w 77"/>
                <a:gd name="T7" fmla="*/ 3 h 52"/>
                <a:gd name="T8" fmla="*/ 4 w 77"/>
                <a:gd name="T9" fmla="*/ 44 h 52"/>
                <a:gd name="T10" fmla="*/ 4 w 77"/>
                <a:gd name="T11" fmla="*/ 45 h 52"/>
                <a:gd name="T12" fmla="*/ 1 w 77"/>
                <a:gd name="T13" fmla="*/ 48 h 52"/>
                <a:gd name="T14" fmla="*/ 6 w 77"/>
                <a:gd name="T15" fmla="*/ 48 h 52"/>
                <a:gd name="T16" fmla="*/ 5 w 77"/>
                <a:gd name="T17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52">
                  <a:moveTo>
                    <a:pt x="5" y="45"/>
                  </a:moveTo>
                  <a:cubicBezTo>
                    <a:pt x="9" y="38"/>
                    <a:pt x="19" y="21"/>
                    <a:pt x="37" y="14"/>
                  </a:cubicBezTo>
                  <a:cubicBezTo>
                    <a:pt x="61" y="4"/>
                    <a:pt x="77" y="6"/>
                    <a:pt x="77" y="6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26" y="0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1" y="47"/>
                    <a:pt x="1" y="48"/>
                  </a:cubicBezTo>
                  <a:cubicBezTo>
                    <a:pt x="0" y="50"/>
                    <a:pt x="3" y="52"/>
                    <a:pt x="6" y="48"/>
                  </a:cubicBezTo>
                  <a:cubicBezTo>
                    <a:pt x="7" y="46"/>
                    <a:pt x="6" y="45"/>
                    <a:pt x="5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6" name="Freeform 73">
              <a:extLst>
                <a:ext uri="{FF2B5EF4-FFF2-40B4-BE49-F238E27FC236}">
                  <a16:creationId xmlns:a16="http://schemas.microsoft.com/office/drawing/2014/main" id="{EA127258-1A5A-403E-8B31-41E7FF4685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2013" y="6189663"/>
              <a:ext cx="209550" cy="169863"/>
            </a:xfrm>
            <a:custGeom>
              <a:avLst/>
              <a:gdLst>
                <a:gd name="T0" fmla="*/ 8 w 74"/>
                <a:gd name="T1" fmla="*/ 57 h 60"/>
                <a:gd name="T2" fmla="*/ 50 w 74"/>
                <a:gd name="T3" fmla="*/ 36 h 60"/>
                <a:gd name="T4" fmla="*/ 72 w 74"/>
                <a:gd name="T5" fmla="*/ 0 h 60"/>
                <a:gd name="T6" fmla="*/ 74 w 74"/>
                <a:gd name="T7" fmla="*/ 3 h 60"/>
                <a:gd name="T8" fmla="*/ 7 w 74"/>
                <a:gd name="T9" fmla="*/ 58 h 60"/>
                <a:gd name="T10" fmla="*/ 7 w 74"/>
                <a:gd name="T11" fmla="*/ 58 h 60"/>
                <a:gd name="T12" fmla="*/ 2 w 74"/>
                <a:gd name="T13" fmla="*/ 60 h 60"/>
                <a:gd name="T14" fmla="*/ 4 w 74"/>
                <a:gd name="T15" fmla="*/ 55 h 60"/>
                <a:gd name="T16" fmla="*/ 8 w 74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0">
                  <a:moveTo>
                    <a:pt x="8" y="57"/>
                  </a:moveTo>
                  <a:cubicBezTo>
                    <a:pt x="16" y="55"/>
                    <a:pt x="36" y="51"/>
                    <a:pt x="50" y="36"/>
                  </a:cubicBezTo>
                  <a:cubicBezTo>
                    <a:pt x="68" y="16"/>
                    <a:pt x="72" y="0"/>
                    <a:pt x="72" y="0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60" y="53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6" y="58"/>
                    <a:pt x="4" y="60"/>
                    <a:pt x="2" y="60"/>
                  </a:cubicBezTo>
                  <a:cubicBezTo>
                    <a:pt x="0" y="60"/>
                    <a:pt x="0" y="56"/>
                    <a:pt x="4" y="55"/>
                  </a:cubicBezTo>
                  <a:cubicBezTo>
                    <a:pt x="7" y="54"/>
                    <a:pt x="7" y="56"/>
                    <a:pt x="8" y="5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7" name="Freeform 74">
              <a:extLst>
                <a:ext uri="{FF2B5EF4-FFF2-40B4-BE49-F238E27FC236}">
                  <a16:creationId xmlns:a16="http://schemas.microsoft.com/office/drawing/2014/main" id="{1E2A9C5B-EE8F-4F81-95ED-8A576830E4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240463"/>
              <a:ext cx="161925" cy="333375"/>
            </a:xfrm>
            <a:custGeom>
              <a:avLst/>
              <a:gdLst>
                <a:gd name="T0" fmla="*/ 10 w 57"/>
                <a:gd name="T1" fmla="*/ 42 h 117"/>
                <a:gd name="T2" fmla="*/ 10 w 57"/>
                <a:gd name="T3" fmla="*/ 42 h 117"/>
                <a:gd name="T4" fmla="*/ 10 w 57"/>
                <a:gd name="T5" fmla="*/ 42 h 117"/>
                <a:gd name="T6" fmla="*/ 10 w 57"/>
                <a:gd name="T7" fmla="*/ 42 h 117"/>
                <a:gd name="T8" fmla="*/ 13 w 57"/>
                <a:gd name="T9" fmla="*/ 38 h 117"/>
                <a:gd name="T10" fmla="*/ 54 w 57"/>
                <a:gd name="T11" fmla="*/ 0 h 117"/>
                <a:gd name="T12" fmla="*/ 57 w 57"/>
                <a:gd name="T13" fmla="*/ 2 h 117"/>
                <a:gd name="T14" fmla="*/ 53 w 57"/>
                <a:gd name="T15" fmla="*/ 48 h 117"/>
                <a:gd name="T16" fmla="*/ 44 w 57"/>
                <a:gd name="T17" fmla="*/ 85 h 117"/>
                <a:gd name="T18" fmla="*/ 44 w 57"/>
                <a:gd name="T19" fmla="*/ 86 h 117"/>
                <a:gd name="T20" fmla="*/ 42 w 57"/>
                <a:gd name="T21" fmla="*/ 90 h 117"/>
                <a:gd name="T22" fmla="*/ 42 w 57"/>
                <a:gd name="T23" fmla="*/ 90 h 117"/>
                <a:gd name="T24" fmla="*/ 27 w 57"/>
                <a:gd name="T25" fmla="*/ 113 h 117"/>
                <a:gd name="T26" fmla="*/ 22 w 57"/>
                <a:gd name="T27" fmla="*/ 112 h 117"/>
                <a:gd name="T28" fmla="*/ 15 w 57"/>
                <a:gd name="T29" fmla="*/ 107 h 117"/>
                <a:gd name="T30" fmla="*/ 10 w 57"/>
                <a:gd name="T31" fmla="*/ 101 h 117"/>
                <a:gd name="T32" fmla="*/ 4 w 57"/>
                <a:gd name="T33" fmla="*/ 85 h 117"/>
                <a:gd name="T34" fmla="*/ 4 w 57"/>
                <a:gd name="T35" fmla="*/ 85 h 117"/>
                <a:gd name="T36" fmla="*/ 10 w 57"/>
                <a:gd name="T37" fmla="*/ 4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117">
                  <a:moveTo>
                    <a:pt x="10" y="42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35" y="8"/>
                    <a:pt x="46" y="13"/>
                    <a:pt x="54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4" y="24"/>
                    <a:pt x="53" y="48"/>
                  </a:cubicBezTo>
                  <a:cubicBezTo>
                    <a:pt x="52" y="60"/>
                    <a:pt x="49" y="73"/>
                    <a:pt x="44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3" y="87"/>
                    <a:pt x="43" y="88"/>
                    <a:pt x="42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7" y="100"/>
                    <a:pt x="32" y="109"/>
                    <a:pt x="27" y="113"/>
                  </a:cubicBezTo>
                  <a:cubicBezTo>
                    <a:pt x="27" y="113"/>
                    <a:pt x="23" y="117"/>
                    <a:pt x="22" y="112"/>
                  </a:cubicBezTo>
                  <a:cubicBezTo>
                    <a:pt x="20" y="106"/>
                    <a:pt x="17" y="106"/>
                    <a:pt x="15" y="107"/>
                  </a:cubicBezTo>
                  <a:cubicBezTo>
                    <a:pt x="14" y="107"/>
                    <a:pt x="13" y="107"/>
                    <a:pt x="10" y="101"/>
                  </a:cubicBezTo>
                  <a:cubicBezTo>
                    <a:pt x="9" y="98"/>
                    <a:pt x="6" y="93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" y="74"/>
                    <a:pt x="0" y="58"/>
                    <a:pt x="10" y="42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8" name="Freeform 75">
              <a:extLst>
                <a:ext uri="{FF2B5EF4-FFF2-40B4-BE49-F238E27FC236}">
                  <a16:creationId xmlns:a16="http://schemas.microsoft.com/office/drawing/2014/main" id="{E7DFA95B-777F-4FE6-BBD1-AA9FB21B272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20888" y="6246813"/>
              <a:ext cx="133350" cy="234950"/>
            </a:xfrm>
            <a:custGeom>
              <a:avLst/>
              <a:gdLst>
                <a:gd name="T0" fmla="*/ 3 w 47"/>
                <a:gd name="T1" fmla="*/ 37 h 83"/>
                <a:gd name="T2" fmla="*/ 2 w 47"/>
                <a:gd name="T3" fmla="*/ 37 h 83"/>
                <a:gd name="T4" fmla="*/ 0 w 47"/>
                <a:gd name="T5" fmla="*/ 40 h 83"/>
                <a:gd name="T6" fmla="*/ 3 w 47"/>
                <a:gd name="T7" fmla="*/ 37 h 83"/>
                <a:gd name="T8" fmla="*/ 47 w 47"/>
                <a:gd name="T9" fmla="*/ 0 h 83"/>
                <a:gd name="T10" fmla="*/ 22 w 47"/>
                <a:gd name="T11" fmla="*/ 28 h 83"/>
                <a:gd name="T12" fmla="*/ 16 w 47"/>
                <a:gd name="T13" fmla="*/ 53 h 83"/>
                <a:gd name="T14" fmla="*/ 29 w 47"/>
                <a:gd name="T15" fmla="*/ 32 h 83"/>
                <a:gd name="T16" fmla="*/ 30 w 47"/>
                <a:gd name="T17" fmla="*/ 32 h 83"/>
                <a:gd name="T18" fmla="*/ 26 w 47"/>
                <a:gd name="T19" fmla="*/ 65 h 83"/>
                <a:gd name="T20" fmla="*/ 36 w 47"/>
                <a:gd name="T21" fmla="*/ 41 h 83"/>
                <a:gd name="T22" fmla="*/ 38 w 47"/>
                <a:gd name="T23" fmla="*/ 42 h 83"/>
                <a:gd name="T24" fmla="*/ 34 w 47"/>
                <a:gd name="T25" fmla="*/ 83 h 83"/>
                <a:gd name="T26" fmla="*/ 43 w 47"/>
                <a:gd name="T27" fmla="*/ 46 h 83"/>
                <a:gd name="T28" fmla="*/ 47 w 47"/>
                <a:gd name="T29" fmla="*/ 0 h 83"/>
                <a:gd name="T30" fmla="*/ 47 w 47"/>
                <a:gd name="T3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83">
                  <a:moveTo>
                    <a:pt x="3" y="37"/>
                  </a:moveTo>
                  <a:cubicBezTo>
                    <a:pt x="3" y="37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1" y="39"/>
                    <a:pt x="2" y="38"/>
                    <a:pt x="3" y="37"/>
                  </a:cubicBezTo>
                  <a:moveTo>
                    <a:pt x="47" y="0"/>
                  </a:moveTo>
                  <a:cubicBezTo>
                    <a:pt x="47" y="0"/>
                    <a:pt x="36" y="17"/>
                    <a:pt x="22" y="28"/>
                  </a:cubicBezTo>
                  <a:cubicBezTo>
                    <a:pt x="21" y="38"/>
                    <a:pt x="16" y="53"/>
                    <a:pt x="16" y="53"/>
                  </a:cubicBezTo>
                  <a:cubicBezTo>
                    <a:pt x="16" y="53"/>
                    <a:pt x="25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5"/>
                    <a:pt x="26" y="65"/>
                    <a:pt x="26" y="65"/>
                  </a:cubicBezTo>
                  <a:cubicBezTo>
                    <a:pt x="34" y="53"/>
                    <a:pt x="34" y="41"/>
                    <a:pt x="36" y="41"/>
                  </a:cubicBezTo>
                  <a:cubicBezTo>
                    <a:pt x="37" y="41"/>
                    <a:pt x="37" y="41"/>
                    <a:pt x="38" y="42"/>
                  </a:cubicBezTo>
                  <a:cubicBezTo>
                    <a:pt x="43" y="47"/>
                    <a:pt x="34" y="81"/>
                    <a:pt x="34" y="83"/>
                  </a:cubicBezTo>
                  <a:cubicBezTo>
                    <a:pt x="39" y="71"/>
                    <a:pt x="42" y="58"/>
                    <a:pt x="43" y="46"/>
                  </a:cubicBezTo>
                  <a:cubicBezTo>
                    <a:pt x="44" y="2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9" name="Freeform 76">
              <a:extLst>
                <a:ext uri="{FF2B5EF4-FFF2-40B4-BE49-F238E27FC236}">
                  <a16:creationId xmlns:a16="http://schemas.microsoft.com/office/drawing/2014/main" id="{7375F291-E50B-49A2-89F7-555938D058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5175" y="6042025"/>
              <a:ext cx="319088" cy="176213"/>
            </a:xfrm>
            <a:custGeom>
              <a:avLst/>
              <a:gdLst>
                <a:gd name="T0" fmla="*/ 4 w 112"/>
                <a:gd name="T1" fmla="*/ 10 h 62"/>
                <a:gd name="T2" fmla="*/ 6 w 112"/>
                <a:gd name="T3" fmla="*/ 3 h 62"/>
                <a:gd name="T4" fmla="*/ 18 w 112"/>
                <a:gd name="T5" fmla="*/ 0 h 62"/>
                <a:gd name="T6" fmla="*/ 19 w 112"/>
                <a:gd name="T7" fmla="*/ 0 h 62"/>
                <a:gd name="T8" fmla="*/ 19 w 112"/>
                <a:gd name="T9" fmla="*/ 0 h 62"/>
                <a:gd name="T10" fmla="*/ 38 w 112"/>
                <a:gd name="T11" fmla="*/ 4 h 62"/>
                <a:gd name="T12" fmla="*/ 39 w 112"/>
                <a:gd name="T13" fmla="*/ 5 h 62"/>
                <a:gd name="T14" fmla="*/ 40 w 112"/>
                <a:gd name="T15" fmla="*/ 5 h 62"/>
                <a:gd name="T16" fmla="*/ 44 w 112"/>
                <a:gd name="T17" fmla="*/ 6 h 62"/>
                <a:gd name="T18" fmla="*/ 112 w 112"/>
                <a:gd name="T19" fmla="*/ 57 h 62"/>
                <a:gd name="T20" fmla="*/ 82 w 112"/>
                <a:gd name="T21" fmla="*/ 62 h 62"/>
                <a:gd name="T22" fmla="*/ 78 w 112"/>
                <a:gd name="T23" fmla="*/ 62 h 62"/>
                <a:gd name="T24" fmla="*/ 33 w 112"/>
                <a:gd name="T25" fmla="*/ 56 h 62"/>
                <a:gd name="T26" fmla="*/ 32 w 112"/>
                <a:gd name="T27" fmla="*/ 56 h 62"/>
                <a:gd name="T28" fmla="*/ 32 w 112"/>
                <a:gd name="T29" fmla="*/ 56 h 62"/>
                <a:gd name="T30" fmla="*/ 27 w 112"/>
                <a:gd name="T31" fmla="*/ 55 h 62"/>
                <a:gd name="T32" fmla="*/ 16 w 112"/>
                <a:gd name="T33" fmla="*/ 49 h 62"/>
                <a:gd name="T34" fmla="*/ 7 w 112"/>
                <a:gd name="T35" fmla="*/ 34 h 62"/>
                <a:gd name="T36" fmla="*/ 2 w 112"/>
                <a:gd name="T37" fmla="*/ 19 h 62"/>
                <a:gd name="T38" fmla="*/ 4 w 112"/>
                <a:gd name="T39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62">
                  <a:moveTo>
                    <a:pt x="4" y="10"/>
                  </a:moveTo>
                  <a:cubicBezTo>
                    <a:pt x="7" y="10"/>
                    <a:pt x="5" y="5"/>
                    <a:pt x="6" y="3"/>
                  </a:cubicBezTo>
                  <a:cubicBezTo>
                    <a:pt x="7" y="1"/>
                    <a:pt x="11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1"/>
                    <a:pt x="30" y="2"/>
                    <a:pt x="38" y="4"/>
                  </a:cubicBezTo>
                  <a:cubicBezTo>
                    <a:pt x="38" y="4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5"/>
                    <a:pt x="42" y="6"/>
                    <a:pt x="44" y="6"/>
                  </a:cubicBezTo>
                  <a:cubicBezTo>
                    <a:pt x="65" y="14"/>
                    <a:pt x="103" y="29"/>
                    <a:pt x="112" y="57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80" y="62"/>
                    <a:pt x="78" y="62"/>
                  </a:cubicBezTo>
                  <a:cubicBezTo>
                    <a:pt x="70" y="61"/>
                    <a:pt x="49" y="60"/>
                    <a:pt x="33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0" y="56"/>
                    <a:pt x="28" y="55"/>
                    <a:pt x="27" y="55"/>
                  </a:cubicBezTo>
                  <a:cubicBezTo>
                    <a:pt x="22" y="53"/>
                    <a:pt x="18" y="51"/>
                    <a:pt x="16" y="49"/>
                  </a:cubicBezTo>
                  <a:cubicBezTo>
                    <a:pt x="12" y="44"/>
                    <a:pt x="9" y="39"/>
                    <a:pt x="7" y="34"/>
                  </a:cubicBezTo>
                  <a:cubicBezTo>
                    <a:pt x="4" y="28"/>
                    <a:pt x="3" y="23"/>
                    <a:pt x="2" y="19"/>
                  </a:cubicBezTo>
                  <a:cubicBezTo>
                    <a:pt x="0" y="13"/>
                    <a:pt x="1" y="9"/>
                    <a:pt x="4" y="1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0" name="Freeform 77">
              <a:extLst>
                <a:ext uri="{FF2B5EF4-FFF2-40B4-BE49-F238E27FC236}">
                  <a16:creationId xmlns:a16="http://schemas.microsoft.com/office/drawing/2014/main" id="{1918DF08-2BCF-4FDB-AB6A-5D07884B5E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5175" y="6057900"/>
              <a:ext cx="207963" cy="146050"/>
            </a:xfrm>
            <a:custGeom>
              <a:avLst/>
              <a:gdLst>
                <a:gd name="T0" fmla="*/ 5 w 73"/>
                <a:gd name="T1" fmla="*/ 0 h 51"/>
                <a:gd name="T2" fmla="*/ 37 w 73"/>
                <a:gd name="T3" fmla="*/ 22 h 51"/>
                <a:gd name="T4" fmla="*/ 36 w 73"/>
                <a:gd name="T5" fmla="*/ 24 h 51"/>
                <a:gd name="T6" fmla="*/ 35 w 73"/>
                <a:gd name="T7" fmla="*/ 24 h 51"/>
                <a:gd name="T8" fmla="*/ 2 w 73"/>
                <a:gd name="T9" fmla="*/ 17 h 51"/>
                <a:gd name="T10" fmla="*/ 0 w 73"/>
                <a:gd name="T11" fmla="*/ 17 h 51"/>
                <a:gd name="T12" fmla="*/ 29 w 73"/>
                <a:gd name="T13" fmla="*/ 33 h 51"/>
                <a:gd name="T14" fmla="*/ 26 w 73"/>
                <a:gd name="T15" fmla="*/ 32 h 51"/>
                <a:gd name="T16" fmla="*/ 7 w 73"/>
                <a:gd name="T17" fmla="*/ 31 h 51"/>
                <a:gd name="T18" fmla="*/ 0 w 73"/>
                <a:gd name="T19" fmla="*/ 31 h 51"/>
                <a:gd name="T20" fmla="*/ 7 w 73"/>
                <a:gd name="T21" fmla="*/ 34 h 51"/>
                <a:gd name="T22" fmla="*/ 32 w 73"/>
                <a:gd name="T23" fmla="*/ 48 h 51"/>
                <a:gd name="T24" fmla="*/ 33 w 73"/>
                <a:gd name="T25" fmla="*/ 49 h 51"/>
                <a:gd name="T26" fmla="*/ 46 w 73"/>
                <a:gd name="T27" fmla="*/ 49 h 51"/>
                <a:gd name="T28" fmla="*/ 73 w 73"/>
                <a:gd name="T29" fmla="*/ 51 h 51"/>
                <a:gd name="T30" fmla="*/ 5 w 73"/>
                <a:gd name="T3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1">
                  <a:moveTo>
                    <a:pt x="5" y="0"/>
                  </a:moveTo>
                  <a:cubicBezTo>
                    <a:pt x="17" y="5"/>
                    <a:pt x="34" y="19"/>
                    <a:pt x="37" y="22"/>
                  </a:cubicBezTo>
                  <a:cubicBezTo>
                    <a:pt x="39" y="24"/>
                    <a:pt x="37" y="24"/>
                    <a:pt x="36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2" y="17"/>
                    <a:pt x="8" y="17"/>
                    <a:pt x="2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17" y="18"/>
                    <a:pt x="38" y="33"/>
                    <a:pt x="29" y="33"/>
                  </a:cubicBezTo>
                  <a:cubicBezTo>
                    <a:pt x="28" y="33"/>
                    <a:pt x="27" y="33"/>
                    <a:pt x="26" y="32"/>
                  </a:cubicBezTo>
                  <a:cubicBezTo>
                    <a:pt x="21" y="31"/>
                    <a:pt x="14" y="31"/>
                    <a:pt x="7" y="31"/>
                  </a:cubicBezTo>
                  <a:cubicBezTo>
                    <a:pt x="5" y="31"/>
                    <a:pt x="2" y="31"/>
                    <a:pt x="0" y="31"/>
                  </a:cubicBezTo>
                  <a:cubicBezTo>
                    <a:pt x="3" y="32"/>
                    <a:pt x="5" y="33"/>
                    <a:pt x="7" y="34"/>
                  </a:cubicBezTo>
                  <a:cubicBezTo>
                    <a:pt x="23" y="38"/>
                    <a:pt x="38" y="45"/>
                    <a:pt x="32" y="48"/>
                  </a:cubicBezTo>
                  <a:cubicBezTo>
                    <a:pt x="32" y="48"/>
                    <a:pt x="33" y="49"/>
                    <a:pt x="33" y="49"/>
                  </a:cubicBezTo>
                  <a:cubicBezTo>
                    <a:pt x="38" y="49"/>
                    <a:pt x="42" y="49"/>
                    <a:pt x="46" y="49"/>
                  </a:cubicBezTo>
                  <a:cubicBezTo>
                    <a:pt x="62" y="49"/>
                    <a:pt x="73" y="51"/>
                    <a:pt x="73" y="51"/>
                  </a:cubicBezTo>
                  <a:cubicBezTo>
                    <a:pt x="64" y="23"/>
                    <a:pt x="26" y="8"/>
                    <a:pt x="5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1" name="Freeform 78">
              <a:extLst>
                <a:ext uri="{FF2B5EF4-FFF2-40B4-BE49-F238E27FC236}">
                  <a16:creationId xmlns:a16="http://schemas.microsoft.com/office/drawing/2014/main" id="{87D15475-A968-4EDF-8520-0040E72E96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189663"/>
              <a:ext cx="327025" cy="165100"/>
            </a:xfrm>
            <a:custGeom>
              <a:avLst/>
              <a:gdLst>
                <a:gd name="T0" fmla="*/ 1 w 115"/>
                <a:gd name="T1" fmla="*/ 41 h 58"/>
                <a:gd name="T2" fmla="*/ 18 w 115"/>
                <a:gd name="T3" fmla="*/ 17 h 58"/>
                <a:gd name="T4" fmla="*/ 19 w 115"/>
                <a:gd name="T5" fmla="*/ 15 h 58"/>
                <a:gd name="T6" fmla="*/ 20 w 115"/>
                <a:gd name="T7" fmla="*/ 15 h 58"/>
                <a:gd name="T8" fmla="*/ 21 w 115"/>
                <a:gd name="T9" fmla="*/ 14 h 58"/>
                <a:gd name="T10" fmla="*/ 21 w 115"/>
                <a:gd name="T11" fmla="*/ 14 h 58"/>
                <a:gd name="T12" fmla="*/ 33 w 115"/>
                <a:gd name="T13" fmla="*/ 9 h 58"/>
                <a:gd name="T14" fmla="*/ 54 w 115"/>
                <a:gd name="T15" fmla="*/ 5 h 58"/>
                <a:gd name="T16" fmla="*/ 54 w 115"/>
                <a:gd name="T17" fmla="*/ 5 h 58"/>
                <a:gd name="T18" fmla="*/ 55 w 115"/>
                <a:gd name="T19" fmla="*/ 4 h 58"/>
                <a:gd name="T20" fmla="*/ 110 w 115"/>
                <a:gd name="T21" fmla="*/ 5 h 58"/>
                <a:gd name="T22" fmla="*/ 115 w 115"/>
                <a:gd name="T23" fmla="*/ 20 h 58"/>
                <a:gd name="T24" fmla="*/ 81 w 115"/>
                <a:gd name="T25" fmla="*/ 54 h 58"/>
                <a:gd name="T26" fmla="*/ 49 w 115"/>
                <a:gd name="T27" fmla="*/ 58 h 58"/>
                <a:gd name="T28" fmla="*/ 49 w 115"/>
                <a:gd name="T29" fmla="*/ 58 h 58"/>
                <a:gd name="T30" fmla="*/ 37 w 115"/>
                <a:gd name="T31" fmla="*/ 57 h 58"/>
                <a:gd name="T32" fmla="*/ 24 w 115"/>
                <a:gd name="T33" fmla="*/ 55 h 58"/>
                <a:gd name="T34" fmla="*/ 9 w 115"/>
                <a:gd name="T35" fmla="*/ 51 h 58"/>
                <a:gd name="T36" fmla="*/ 9 w 115"/>
                <a:gd name="T37" fmla="*/ 44 h 58"/>
                <a:gd name="T38" fmla="*/ 1 w 115"/>
                <a:gd name="T3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58">
                  <a:moveTo>
                    <a:pt x="1" y="41"/>
                  </a:moveTo>
                  <a:cubicBezTo>
                    <a:pt x="0" y="39"/>
                    <a:pt x="6" y="26"/>
                    <a:pt x="18" y="17"/>
                  </a:cubicBezTo>
                  <a:cubicBezTo>
                    <a:pt x="18" y="16"/>
                    <a:pt x="18" y="16"/>
                    <a:pt x="19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5" y="11"/>
                    <a:pt x="29" y="10"/>
                    <a:pt x="33" y="9"/>
                  </a:cubicBezTo>
                  <a:cubicBezTo>
                    <a:pt x="40" y="7"/>
                    <a:pt x="47" y="5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4"/>
                    <a:pt x="55" y="4"/>
                    <a:pt x="55" y="4"/>
                  </a:cubicBezTo>
                  <a:cubicBezTo>
                    <a:pt x="87" y="0"/>
                    <a:pt x="110" y="5"/>
                    <a:pt x="110" y="5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20"/>
                    <a:pt x="99" y="46"/>
                    <a:pt x="81" y="54"/>
                  </a:cubicBezTo>
                  <a:cubicBezTo>
                    <a:pt x="71" y="58"/>
                    <a:pt x="60" y="58"/>
                    <a:pt x="49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5" y="58"/>
                    <a:pt x="41" y="57"/>
                    <a:pt x="37" y="57"/>
                  </a:cubicBezTo>
                  <a:cubicBezTo>
                    <a:pt x="32" y="56"/>
                    <a:pt x="27" y="56"/>
                    <a:pt x="24" y="55"/>
                  </a:cubicBezTo>
                  <a:cubicBezTo>
                    <a:pt x="11" y="55"/>
                    <a:pt x="10" y="54"/>
                    <a:pt x="9" y="51"/>
                  </a:cubicBezTo>
                  <a:cubicBezTo>
                    <a:pt x="9" y="47"/>
                    <a:pt x="9" y="46"/>
                    <a:pt x="9" y="44"/>
                  </a:cubicBezTo>
                  <a:cubicBezTo>
                    <a:pt x="9" y="43"/>
                    <a:pt x="2" y="44"/>
                    <a:pt x="1" y="4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2" name="Freeform 79">
              <a:extLst>
                <a:ext uri="{FF2B5EF4-FFF2-40B4-BE49-F238E27FC236}">
                  <a16:creationId xmlns:a16="http://schemas.microsoft.com/office/drawing/2014/main" id="{BEB1070A-D23E-4EB6-9488-1815A0A0DF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197600"/>
              <a:ext cx="193675" cy="157163"/>
            </a:xfrm>
            <a:custGeom>
              <a:avLst/>
              <a:gdLst>
                <a:gd name="T0" fmla="*/ 36 w 68"/>
                <a:gd name="T1" fmla="*/ 0 h 55"/>
                <a:gd name="T2" fmla="*/ 8 w 68"/>
                <a:gd name="T3" fmla="*/ 1 h 55"/>
                <a:gd name="T4" fmla="*/ 18 w 68"/>
                <a:gd name="T5" fmla="*/ 1 h 55"/>
                <a:gd name="T6" fmla="*/ 35 w 68"/>
                <a:gd name="T7" fmla="*/ 2 h 55"/>
                <a:gd name="T8" fmla="*/ 34 w 68"/>
                <a:gd name="T9" fmla="*/ 4 h 55"/>
                <a:gd name="T10" fmla="*/ 31 w 68"/>
                <a:gd name="T11" fmla="*/ 4 h 55"/>
                <a:gd name="T12" fmla="*/ 6 w 68"/>
                <a:gd name="T13" fmla="*/ 13 h 55"/>
                <a:gd name="T14" fmla="*/ 18 w 68"/>
                <a:gd name="T15" fmla="*/ 10 h 55"/>
                <a:gd name="T16" fmla="*/ 27 w 68"/>
                <a:gd name="T17" fmla="*/ 15 h 55"/>
                <a:gd name="T18" fmla="*/ 0 w 68"/>
                <a:gd name="T19" fmla="*/ 28 h 55"/>
                <a:gd name="T20" fmla="*/ 30 w 68"/>
                <a:gd name="T21" fmla="*/ 23 h 55"/>
                <a:gd name="T22" fmla="*/ 38 w 68"/>
                <a:gd name="T23" fmla="*/ 25 h 55"/>
                <a:gd name="T24" fmla="*/ 11 w 68"/>
                <a:gd name="T25" fmla="*/ 39 h 55"/>
                <a:gd name="T26" fmla="*/ 14 w 68"/>
                <a:gd name="T27" fmla="*/ 39 h 55"/>
                <a:gd name="T28" fmla="*/ 40 w 68"/>
                <a:gd name="T29" fmla="*/ 33 h 55"/>
                <a:gd name="T30" fmla="*/ 40 w 68"/>
                <a:gd name="T31" fmla="*/ 33 h 55"/>
                <a:gd name="T32" fmla="*/ 42 w 68"/>
                <a:gd name="T33" fmla="*/ 36 h 55"/>
                <a:gd name="T34" fmla="*/ 2 w 68"/>
                <a:gd name="T35" fmla="*/ 55 h 55"/>
                <a:gd name="T36" fmla="*/ 9 w 68"/>
                <a:gd name="T37" fmla="*/ 55 h 55"/>
                <a:gd name="T38" fmla="*/ 34 w 68"/>
                <a:gd name="T39" fmla="*/ 51 h 55"/>
                <a:gd name="T40" fmla="*/ 68 w 68"/>
                <a:gd name="T41" fmla="*/ 17 h 55"/>
                <a:gd name="T42" fmla="*/ 63 w 68"/>
                <a:gd name="T43" fmla="*/ 2 h 55"/>
                <a:gd name="T44" fmla="*/ 36 w 68"/>
                <a:gd name="T4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55">
                  <a:moveTo>
                    <a:pt x="36" y="0"/>
                  </a:moveTo>
                  <a:cubicBezTo>
                    <a:pt x="28" y="0"/>
                    <a:pt x="18" y="0"/>
                    <a:pt x="8" y="1"/>
                  </a:cubicBezTo>
                  <a:cubicBezTo>
                    <a:pt x="11" y="1"/>
                    <a:pt x="14" y="1"/>
                    <a:pt x="18" y="1"/>
                  </a:cubicBezTo>
                  <a:cubicBezTo>
                    <a:pt x="26" y="1"/>
                    <a:pt x="34" y="2"/>
                    <a:pt x="35" y="2"/>
                  </a:cubicBezTo>
                  <a:cubicBezTo>
                    <a:pt x="37" y="3"/>
                    <a:pt x="34" y="4"/>
                    <a:pt x="34" y="4"/>
                  </a:cubicBezTo>
                  <a:cubicBezTo>
                    <a:pt x="33" y="4"/>
                    <a:pt x="32" y="4"/>
                    <a:pt x="31" y="4"/>
                  </a:cubicBezTo>
                  <a:cubicBezTo>
                    <a:pt x="18" y="4"/>
                    <a:pt x="6" y="13"/>
                    <a:pt x="6" y="13"/>
                  </a:cubicBezTo>
                  <a:cubicBezTo>
                    <a:pt x="9" y="11"/>
                    <a:pt x="14" y="10"/>
                    <a:pt x="18" y="10"/>
                  </a:cubicBezTo>
                  <a:cubicBezTo>
                    <a:pt x="27" y="10"/>
                    <a:pt x="34" y="13"/>
                    <a:pt x="27" y="15"/>
                  </a:cubicBezTo>
                  <a:cubicBezTo>
                    <a:pt x="16" y="17"/>
                    <a:pt x="2" y="27"/>
                    <a:pt x="0" y="28"/>
                  </a:cubicBezTo>
                  <a:cubicBezTo>
                    <a:pt x="5" y="26"/>
                    <a:pt x="20" y="23"/>
                    <a:pt x="30" y="23"/>
                  </a:cubicBezTo>
                  <a:cubicBezTo>
                    <a:pt x="34" y="23"/>
                    <a:pt x="38" y="23"/>
                    <a:pt x="38" y="25"/>
                  </a:cubicBezTo>
                  <a:cubicBezTo>
                    <a:pt x="40" y="31"/>
                    <a:pt x="11" y="39"/>
                    <a:pt x="11" y="39"/>
                  </a:cubicBezTo>
                  <a:cubicBezTo>
                    <a:pt x="12" y="39"/>
                    <a:pt x="13" y="39"/>
                    <a:pt x="14" y="39"/>
                  </a:cubicBezTo>
                  <a:cubicBezTo>
                    <a:pt x="25" y="39"/>
                    <a:pt x="37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4" y="33"/>
                    <a:pt x="42" y="36"/>
                    <a:pt x="42" y="36"/>
                  </a:cubicBezTo>
                  <a:cubicBezTo>
                    <a:pt x="33" y="51"/>
                    <a:pt x="8" y="54"/>
                    <a:pt x="2" y="55"/>
                  </a:cubicBezTo>
                  <a:cubicBezTo>
                    <a:pt x="4" y="55"/>
                    <a:pt x="7" y="55"/>
                    <a:pt x="9" y="55"/>
                  </a:cubicBezTo>
                  <a:cubicBezTo>
                    <a:pt x="18" y="55"/>
                    <a:pt x="26" y="54"/>
                    <a:pt x="34" y="51"/>
                  </a:cubicBezTo>
                  <a:cubicBezTo>
                    <a:pt x="52" y="43"/>
                    <a:pt x="68" y="17"/>
                    <a:pt x="68" y="17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52" y="0"/>
                    <a:pt x="36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3" name="Freeform 80">
              <a:extLst>
                <a:ext uri="{FF2B5EF4-FFF2-40B4-BE49-F238E27FC236}">
                  <a16:creationId xmlns:a16="http://schemas.microsoft.com/office/drawing/2014/main" id="{E264A1E3-F5AD-4FCB-8874-5EDBB8D42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63750" y="6427788"/>
              <a:ext cx="107950" cy="136525"/>
            </a:xfrm>
            <a:custGeom>
              <a:avLst/>
              <a:gdLst>
                <a:gd name="T0" fmla="*/ 25 w 38"/>
                <a:gd name="T1" fmla="*/ 0 h 48"/>
                <a:gd name="T2" fmla="*/ 12 w 38"/>
                <a:gd name="T3" fmla="*/ 27 h 48"/>
                <a:gd name="T4" fmla="*/ 11 w 38"/>
                <a:gd name="T5" fmla="*/ 28 h 48"/>
                <a:gd name="T6" fmla="*/ 10 w 38"/>
                <a:gd name="T7" fmla="*/ 1 h 48"/>
                <a:gd name="T8" fmla="*/ 2 w 38"/>
                <a:gd name="T9" fmla="*/ 20 h 48"/>
                <a:gd name="T10" fmla="*/ 0 w 38"/>
                <a:gd name="T11" fmla="*/ 19 h 48"/>
                <a:gd name="T12" fmla="*/ 6 w 38"/>
                <a:gd name="T13" fmla="*/ 35 h 48"/>
                <a:gd name="T14" fmla="*/ 11 w 38"/>
                <a:gd name="T15" fmla="*/ 41 h 48"/>
                <a:gd name="T16" fmla="*/ 11 w 38"/>
                <a:gd name="T17" fmla="*/ 41 h 48"/>
                <a:gd name="T18" fmla="*/ 12 w 38"/>
                <a:gd name="T19" fmla="*/ 41 h 48"/>
                <a:gd name="T20" fmla="*/ 18 w 38"/>
                <a:gd name="T21" fmla="*/ 46 h 48"/>
                <a:gd name="T22" fmla="*/ 20 w 38"/>
                <a:gd name="T23" fmla="*/ 48 h 48"/>
                <a:gd name="T24" fmla="*/ 23 w 38"/>
                <a:gd name="T25" fmla="*/ 47 h 48"/>
                <a:gd name="T26" fmla="*/ 38 w 38"/>
                <a:gd name="T27" fmla="*/ 24 h 48"/>
                <a:gd name="T28" fmla="*/ 26 w 38"/>
                <a:gd name="T29" fmla="*/ 38 h 48"/>
                <a:gd name="T30" fmla="*/ 26 w 38"/>
                <a:gd name="T31" fmla="*/ 38 h 48"/>
                <a:gd name="T32" fmla="*/ 36 w 38"/>
                <a:gd name="T33" fmla="*/ 10 h 48"/>
                <a:gd name="T34" fmla="*/ 20 w 38"/>
                <a:gd name="T35" fmla="*/ 34 h 48"/>
                <a:gd name="T36" fmla="*/ 18 w 38"/>
                <a:gd name="T37" fmla="*/ 33 h 48"/>
                <a:gd name="T38" fmla="*/ 25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25" y="0"/>
                  </a:moveTo>
                  <a:cubicBezTo>
                    <a:pt x="25" y="0"/>
                    <a:pt x="19" y="24"/>
                    <a:pt x="12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5" y="28"/>
                    <a:pt x="9" y="4"/>
                    <a:pt x="10" y="1"/>
                  </a:cubicBezTo>
                  <a:cubicBezTo>
                    <a:pt x="9" y="3"/>
                    <a:pt x="6" y="20"/>
                    <a:pt x="2" y="20"/>
                  </a:cubicBezTo>
                  <a:cubicBezTo>
                    <a:pt x="1" y="20"/>
                    <a:pt x="0" y="20"/>
                    <a:pt x="0" y="19"/>
                  </a:cubicBezTo>
                  <a:cubicBezTo>
                    <a:pt x="2" y="27"/>
                    <a:pt x="5" y="32"/>
                    <a:pt x="6" y="35"/>
                  </a:cubicBezTo>
                  <a:cubicBezTo>
                    <a:pt x="9" y="40"/>
                    <a:pt x="9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4" y="41"/>
                    <a:pt x="16" y="41"/>
                    <a:pt x="18" y="46"/>
                  </a:cubicBezTo>
                  <a:cubicBezTo>
                    <a:pt x="18" y="48"/>
                    <a:pt x="19" y="48"/>
                    <a:pt x="20" y="48"/>
                  </a:cubicBezTo>
                  <a:cubicBezTo>
                    <a:pt x="22" y="48"/>
                    <a:pt x="23" y="47"/>
                    <a:pt x="23" y="47"/>
                  </a:cubicBezTo>
                  <a:cubicBezTo>
                    <a:pt x="28" y="43"/>
                    <a:pt x="33" y="34"/>
                    <a:pt x="38" y="24"/>
                  </a:cubicBezTo>
                  <a:cubicBezTo>
                    <a:pt x="37" y="25"/>
                    <a:pt x="30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36" y="21"/>
                    <a:pt x="36" y="10"/>
                  </a:cubicBezTo>
                  <a:cubicBezTo>
                    <a:pt x="36" y="10"/>
                    <a:pt x="26" y="34"/>
                    <a:pt x="20" y="34"/>
                  </a:cubicBezTo>
                  <a:cubicBezTo>
                    <a:pt x="19" y="34"/>
                    <a:pt x="18" y="34"/>
                    <a:pt x="18" y="33"/>
                  </a:cubicBezTo>
                  <a:cubicBezTo>
                    <a:pt x="22" y="21"/>
                    <a:pt x="26" y="16"/>
                    <a:pt x="2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4" name="Freeform 81">
              <a:extLst>
                <a:ext uri="{FF2B5EF4-FFF2-40B4-BE49-F238E27FC236}">
                  <a16:creationId xmlns:a16="http://schemas.microsoft.com/office/drawing/2014/main" id="{9AE89C2F-A42B-4E94-9085-6C57C8AB9C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54250" y="6272213"/>
              <a:ext cx="7938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5" name="Freeform 82">
              <a:extLst>
                <a:ext uri="{FF2B5EF4-FFF2-40B4-BE49-F238E27FC236}">
                  <a16:creationId xmlns:a16="http://schemas.microsoft.com/office/drawing/2014/main" id="{D9740972-BB18-439E-B187-43D99F2DC2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6000" y="6229350"/>
              <a:ext cx="7938" cy="3175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1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6" name="Freeform 83">
              <a:extLst>
                <a:ext uri="{FF2B5EF4-FFF2-40B4-BE49-F238E27FC236}">
                  <a16:creationId xmlns:a16="http://schemas.microsoft.com/office/drawing/2014/main" id="{D0816DDE-4328-4329-B6ED-CE7387101C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43138" y="6237288"/>
              <a:ext cx="101600" cy="114300"/>
            </a:xfrm>
            <a:custGeom>
              <a:avLst/>
              <a:gdLst>
                <a:gd name="T0" fmla="*/ 17 w 36"/>
                <a:gd name="T1" fmla="*/ 0 h 40"/>
                <a:gd name="T2" fmla="*/ 15 w 36"/>
                <a:gd name="T3" fmla="*/ 1 h 40"/>
                <a:gd name="T4" fmla="*/ 13 w 36"/>
                <a:gd name="T5" fmla="*/ 3 h 40"/>
                <a:gd name="T6" fmla="*/ 0 w 36"/>
                <a:gd name="T7" fmla="*/ 24 h 40"/>
                <a:gd name="T8" fmla="*/ 0 w 36"/>
                <a:gd name="T9" fmla="*/ 24 h 40"/>
                <a:gd name="T10" fmla="*/ 8 w 36"/>
                <a:gd name="T11" fmla="*/ 27 h 40"/>
                <a:gd name="T12" fmla="*/ 8 w 36"/>
                <a:gd name="T13" fmla="*/ 27 h 40"/>
                <a:gd name="T14" fmla="*/ 8 w 36"/>
                <a:gd name="T15" fmla="*/ 27 h 40"/>
                <a:gd name="T16" fmla="*/ 8 w 36"/>
                <a:gd name="T17" fmla="*/ 29 h 40"/>
                <a:gd name="T18" fmla="*/ 8 w 36"/>
                <a:gd name="T19" fmla="*/ 30 h 40"/>
                <a:gd name="T20" fmla="*/ 8 w 36"/>
                <a:gd name="T21" fmla="*/ 31 h 40"/>
                <a:gd name="T22" fmla="*/ 8 w 36"/>
                <a:gd name="T23" fmla="*/ 34 h 40"/>
                <a:gd name="T24" fmla="*/ 23 w 36"/>
                <a:gd name="T25" fmla="*/ 38 h 40"/>
                <a:gd name="T26" fmla="*/ 36 w 36"/>
                <a:gd name="T27" fmla="*/ 40 h 40"/>
                <a:gd name="T28" fmla="*/ 16 w 36"/>
                <a:gd name="T29" fmla="*/ 31 h 40"/>
                <a:gd name="T30" fmla="*/ 32 w 36"/>
                <a:gd name="T31" fmla="*/ 26 h 40"/>
                <a:gd name="T32" fmla="*/ 35 w 36"/>
                <a:gd name="T33" fmla="*/ 26 h 40"/>
                <a:gd name="T34" fmla="*/ 15 w 36"/>
                <a:gd name="T35" fmla="*/ 21 h 40"/>
                <a:gd name="T36" fmla="*/ 28 w 36"/>
                <a:gd name="T37" fmla="*/ 12 h 40"/>
                <a:gd name="T38" fmla="*/ 13 w 36"/>
                <a:gd name="T39" fmla="*/ 13 h 40"/>
                <a:gd name="T40" fmla="*/ 13 w 36"/>
                <a:gd name="T41" fmla="*/ 14 h 40"/>
                <a:gd name="T42" fmla="*/ 17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7" y="0"/>
                  </a:moveTo>
                  <a:cubicBezTo>
                    <a:pt x="16" y="0"/>
                    <a:pt x="15" y="1"/>
                    <a:pt x="15" y="1"/>
                  </a:cubicBezTo>
                  <a:cubicBezTo>
                    <a:pt x="14" y="2"/>
                    <a:pt x="13" y="2"/>
                    <a:pt x="13" y="3"/>
                  </a:cubicBezTo>
                  <a:cubicBezTo>
                    <a:pt x="4" y="11"/>
                    <a:pt x="0" y="2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7"/>
                    <a:pt x="8" y="26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29"/>
                    <a:pt x="8" y="30"/>
                    <a:pt x="8" y="30"/>
                  </a:cubicBezTo>
                  <a:cubicBezTo>
                    <a:pt x="8" y="30"/>
                    <a:pt x="8" y="31"/>
                    <a:pt x="8" y="31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9" y="37"/>
                    <a:pt x="10" y="38"/>
                    <a:pt x="23" y="38"/>
                  </a:cubicBezTo>
                  <a:cubicBezTo>
                    <a:pt x="26" y="39"/>
                    <a:pt x="31" y="39"/>
                    <a:pt x="36" y="40"/>
                  </a:cubicBezTo>
                  <a:cubicBezTo>
                    <a:pt x="36" y="40"/>
                    <a:pt x="17" y="36"/>
                    <a:pt x="16" y="31"/>
                  </a:cubicBezTo>
                  <a:cubicBezTo>
                    <a:pt x="14" y="26"/>
                    <a:pt x="26" y="26"/>
                    <a:pt x="32" y="26"/>
                  </a:cubicBezTo>
                  <a:cubicBezTo>
                    <a:pt x="34" y="26"/>
                    <a:pt x="35" y="26"/>
                    <a:pt x="35" y="26"/>
                  </a:cubicBezTo>
                  <a:cubicBezTo>
                    <a:pt x="35" y="26"/>
                    <a:pt x="16" y="24"/>
                    <a:pt x="15" y="21"/>
                  </a:cubicBezTo>
                  <a:cubicBezTo>
                    <a:pt x="14" y="18"/>
                    <a:pt x="21" y="13"/>
                    <a:pt x="28" y="12"/>
                  </a:cubicBezTo>
                  <a:cubicBezTo>
                    <a:pt x="24" y="12"/>
                    <a:pt x="17" y="13"/>
                    <a:pt x="13" y="13"/>
                  </a:cubicBezTo>
                  <a:cubicBezTo>
                    <a:pt x="13" y="13"/>
                    <a:pt x="13" y="14"/>
                    <a:pt x="13" y="14"/>
                  </a:cubicBezTo>
                  <a:cubicBezTo>
                    <a:pt x="8" y="14"/>
                    <a:pt x="11" y="5"/>
                    <a:pt x="1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7" name="Freeform 84">
              <a:extLst>
                <a:ext uri="{FF2B5EF4-FFF2-40B4-BE49-F238E27FC236}">
                  <a16:creationId xmlns:a16="http://schemas.microsoft.com/office/drawing/2014/main" id="{DF95838C-6CAA-449D-BB4C-E597069E89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2825" y="6178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8" name="Freeform 85">
              <a:extLst>
                <a:ext uri="{FF2B5EF4-FFF2-40B4-BE49-F238E27FC236}">
                  <a16:creationId xmlns:a16="http://schemas.microsoft.com/office/drawing/2014/main" id="{291E4F8C-6B53-4925-8E1E-AE25A9C372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5200" y="6042025"/>
              <a:ext cx="115888" cy="155575"/>
            </a:xfrm>
            <a:custGeom>
              <a:avLst/>
              <a:gdLst>
                <a:gd name="T0" fmla="*/ 15 w 41"/>
                <a:gd name="T1" fmla="*/ 0 h 55"/>
                <a:gd name="T2" fmla="*/ 5 w 41"/>
                <a:gd name="T3" fmla="*/ 3 h 55"/>
                <a:gd name="T4" fmla="*/ 5 w 41"/>
                <a:gd name="T5" fmla="*/ 5 h 55"/>
                <a:gd name="T6" fmla="*/ 5 w 41"/>
                <a:gd name="T7" fmla="*/ 7 h 55"/>
                <a:gd name="T8" fmla="*/ 3 w 41"/>
                <a:gd name="T9" fmla="*/ 10 h 55"/>
                <a:gd name="T10" fmla="*/ 3 w 41"/>
                <a:gd name="T11" fmla="*/ 10 h 55"/>
                <a:gd name="T12" fmla="*/ 3 w 41"/>
                <a:gd name="T13" fmla="*/ 10 h 55"/>
                <a:gd name="T14" fmla="*/ 0 w 41"/>
                <a:gd name="T15" fmla="*/ 13 h 55"/>
                <a:gd name="T16" fmla="*/ 1 w 41"/>
                <a:gd name="T17" fmla="*/ 19 h 55"/>
                <a:gd name="T18" fmla="*/ 6 w 41"/>
                <a:gd name="T19" fmla="*/ 34 h 55"/>
                <a:gd name="T20" fmla="*/ 15 w 41"/>
                <a:gd name="T21" fmla="*/ 49 h 55"/>
                <a:gd name="T22" fmla="*/ 26 w 41"/>
                <a:gd name="T23" fmla="*/ 55 h 55"/>
                <a:gd name="T24" fmla="*/ 14 w 41"/>
                <a:gd name="T25" fmla="*/ 36 h 55"/>
                <a:gd name="T26" fmla="*/ 28 w 41"/>
                <a:gd name="T27" fmla="*/ 32 h 55"/>
                <a:gd name="T28" fmla="*/ 35 w 41"/>
                <a:gd name="T29" fmla="*/ 32 h 55"/>
                <a:gd name="T30" fmla="*/ 16 w 41"/>
                <a:gd name="T31" fmla="*/ 26 h 55"/>
                <a:gd name="T32" fmla="*/ 14 w 41"/>
                <a:gd name="T33" fmla="*/ 19 h 55"/>
                <a:gd name="T34" fmla="*/ 16 w 41"/>
                <a:gd name="T35" fmla="*/ 19 h 55"/>
                <a:gd name="T36" fmla="*/ 31 w 41"/>
                <a:gd name="T37" fmla="*/ 22 h 55"/>
                <a:gd name="T38" fmla="*/ 15 w 41"/>
                <a:gd name="T39" fmla="*/ 13 h 55"/>
                <a:gd name="T40" fmla="*/ 18 w 41"/>
                <a:gd name="T41" fmla="*/ 7 h 55"/>
                <a:gd name="T42" fmla="*/ 20 w 41"/>
                <a:gd name="T43" fmla="*/ 7 h 55"/>
                <a:gd name="T44" fmla="*/ 41 w 41"/>
                <a:gd name="T45" fmla="*/ 15 h 55"/>
                <a:gd name="T46" fmla="*/ 18 w 41"/>
                <a:gd name="T47" fmla="*/ 0 h 55"/>
                <a:gd name="T48" fmla="*/ 18 w 41"/>
                <a:gd name="T49" fmla="*/ 0 h 55"/>
                <a:gd name="T50" fmla="*/ 18 w 41"/>
                <a:gd name="T51" fmla="*/ 0 h 55"/>
                <a:gd name="T52" fmla="*/ 17 w 41"/>
                <a:gd name="T53" fmla="*/ 0 h 55"/>
                <a:gd name="T54" fmla="*/ 15 w 41"/>
                <a:gd name="T5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55">
                  <a:moveTo>
                    <a:pt x="15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9"/>
                    <a:pt x="5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2" y="23"/>
                    <a:pt x="3" y="28"/>
                    <a:pt x="6" y="34"/>
                  </a:cubicBezTo>
                  <a:cubicBezTo>
                    <a:pt x="8" y="39"/>
                    <a:pt x="11" y="44"/>
                    <a:pt x="15" y="49"/>
                  </a:cubicBezTo>
                  <a:cubicBezTo>
                    <a:pt x="17" y="51"/>
                    <a:pt x="21" y="53"/>
                    <a:pt x="26" y="55"/>
                  </a:cubicBezTo>
                  <a:cubicBezTo>
                    <a:pt x="26" y="55"/>
                    <a:pt x="11" y="43"/>
                    <a:pt x="14" y="36"/>
                  </a:cubicBezTo>
                  <a:cubicBezTo>
                    <a:pt x="16" y="32"/>
                    <a:pt x="22" y="32"/>
                    <a:pt x="28" y="32"/>
                  </a:cubicBezTo>
                  <a:cubicBezTo>
                    <a:pt x="32" y="32"/>
                    <a:pt x="35" y="32"/>
                    <a:pt x="35" y="32"/>
                  </a:cubicBezTo>
                  <a:cubicBezTo>
                    <a:pt x="35" y="32"/>
                    <a:pt x="22" y="27"/>
                    <a:pt x="16" y="26"/>
                  </a:cubicBezTo>
                  <a:cubicBezTo>
                    <a:pt x="9" y="26"/>
                    <a:pt x="9" y="20"/>
                    <a:pt x="14" y="19"/>
                  </a:cubicBezTo>
                  <a:cubicBezTo>
                    <a:pt x="15" y="19"/>
                    <a:pt x="16" y="19"/>
                    <a:pt x="16" y="19"/>
                  </a:cubicBezTo>
                  <a:cubicBezTo>
                    <a:pt x="22" y="19"/>
                    <a:pt x="30" y="22"/>
                    <a:pt x="31" y="22"/>
                  </a:cubicBezTo>
                  <a:cubicBezTo>
                    <a:pt x="30" y="21"/>
                    <a:pt x="22" y="15"/>
                    <a:pt x="15" y="13"/>
                  </a:cubicBezTo>
                  <a:cubicBezTo>
                    <a:pt x="8" y="11"/>
                    <a:pt x="11" y="7"/>
                    <a:pt x="18" y="7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8" y="8"/>
                    <a:pt x="41" y="15"/>
                    <a:pt x="41" y="15"/>
                  </a:cubicBezTo>
                  <a:cubicBezTo>
                    <a:pt x="41" y="15"/>
                    <a:pt x="32" y="2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9" name="Freeform 86">
              <a:extLst>
                <a:ext uri="{FF2B5EF4-FFF2-40B4-BE49-F238E27FC236}">
                  <a16:creationId xmlns:a16="http://schemas.microsoft.com/office/drawing/2014/main" id="{543BC363-9AD9-4A73-9AD0-47146145CF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3900" y="6164263"/>
              <a:ext cx="106363" cy="133350"/>
            </a:xfrm>
            <a:custGeom>
              <a:avLst/>
              <a:gdLst>
                <a:gd name="T0" fmla="*/ 0 w 38"/>
                <a:gd name="T1" fmla="*/ 13 h 47"/>
                <a:gd name="T2" fmla="*/ 22 w 38"/>
                <a:gd name="T3" fmla="*/ 24 h 47"/>
                <a:gd name="T4" fmla="*/ 10 w 38"/>
                <a:gd name="T5" fmla="*/ 38 h 47"/>
                <a:gd name="T6" fmla="*/ 23 w 38"/>
                <a:gd name="T7" fmla="*/ 32 h 47"/>
                <a:gd name="T8" fmla="*/ 26 w 38"/>
                <a:gd name="T9" fmla="*/ 47 h 47"/>
                <a:gd name="T10" fmla="*/ 29 w 38"/>
                <a:gd name="T11" fmla="*/ 36 h 47"/>
                <a:gd name="T12" fmla="*/ 31 w 38"/>
                <a:gd name="T13" fmla="*/ 27 h 47"/>
                <a:gd name="T14" fmla="*/ 31 w 38"/>
                <a:gd name="T15" fmla="*/ 17 h 47"/>
                <a:gd name="T16" fmla="*/ 15 w 38"/>
                <a:gd name="T17" fmla="*/ 0 h 47"/>
                <a:gd name="T18" fmla="*/ 22 w 38"/>
                <a:gd name="T19" fmla="*/ 17 h 47"/>
                <a:gd name="T20" fmla="*/ 0 w 38"/>
                <a:gd name="T21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7">
                  <a:moveTo>
                    <a:pt x="0" y="13"/>
                  </a:moveTo>
                  <a:cubicBezTo>
                    <a:pt x="0" y="13"/>
                    <a:pt x="19" y="18"/>
                    <a:pt x="22" y="24"/>
                  </a:cubicBezTo>
                  <a:cubicBezTo>
                    <a:pt x="24" y="29"/>
                    <a:pt x="10" y="38"/>
                    <a:pt x="10" y="38"/>
                  </a:cubicBezTo>
                  <a:cubicBezTo>
                    <a:pt x="10" y="38"/>
                    <a:pt x="19" y="38"/>
                    <a:pt x="23" y="32"/>
                  </a:cubicBezTo>
                  <a:cubicBezTo>
                    <a:pt x="23" y="32"/>
                    <a:pt x="27" y="34"/>
                    <a:pt x="26" y="47"/>
                  </a:cubicBezTo>
                  <a:cubicBezTo>
                    <a:pt x="26" y="47"/>
                    <a:pt x="28" y="42"/>
                    <a:pt x="29" y="36"/>
                  </a:cubicBezTo>
                  <a:cubicBezTo>
                    <a:pt x="30" y="34"/>
                    <a:pt x="31" y="27"/>
                    <a:pt x="31" y="27"/>
                  </a:cubicBezTo>
                  <a:cubicBezTo>
                    <a:pt x="31" y="27"/>
                    <a:pt x="38" y="21"/>
                    <a:pt x="31" y="17"/>
                  </a:cubicBezTo>
                  <a:cubicBezTo>
                    <a:pt x="31" y="17"/>
                    <a:pt x="22" y="4"/>
                    <a:pt x="15" y="0"/>
                  </a:cubicBezTo>
                  <a:cubicBezTo>
                    <a:pt x="15" y="0"/>
                    <a:pt x="23" y="11"/>
                    <a:pt x="22" y="17"/>
                  </a:cubicBezTo>
                  <a:cubicBezTo>
                    <a:pt x="22" y="17"/>
                    <a:pt x="12" y="13"/>
                    <a:pt x="0" y="13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0" name="Freeform 87">
              <a:extLst>
                <a:ext uri="{FF2B5EF4-FFF2-40B4-BE49-F238E27FC236}">
                  <a16:creationId xmlns:a16="http://schemas.microsoft.com/office/drawing/2014/main" id="{DE91D213-1BA6-461C-8D2F-F1380AA7C7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7675" y="6035675"/>
              <a:ext cx="290513" cy="200025"/>
            </a:xfrm>
            <a:custGeom>
              <a:avLst/>
              <a:gdLst>
                <a:gd name="T0" fmla="*/ 0 w 102"/>
                <a:gd name="T1" fmla="*/ 70 h 70"/>
                <a:gd name="T2" fmla="*/ 98 w 102"/>
                <a:gd name="T3" fmla="*/ 5 h 70"/>
                <a:gd name="T4" fmla="*/ 98 w 102"/>
                <a:gd name="T5" fmla="*/ 0 h 70"/>
                <a:gd name="T6" fmla="*/ 0 w 102"/>
                <a:gd name="T7" fmla="*/ 64 h 70"/>
                <a:gd name="T8" fmla="*/ 0 w 102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0">
                  <a:moveTo>
                    <a:pt x="0" y="70"/>
                  </a:moveTo>
                  <a:cubicBezTo>
                    <a:pt x="0" y="70"/>
                    <a:pt x="57" y="55"/>
                    <a:pt x="98" y="5"/>
                  </a:cubicBezTo>
                  <a:cubicBezTo>
                    <a:pt x="98" y="5"/>
                    <a:pt x="102" y="0"/>
                    <a:pt x="98" y="0"/>
                  </a:cubicBezTo>
                  <a:cubicBezTo>
                    <a:pt x="89" y="0"/>
                    <a:pt x="75" y="41"/>
                    <a:pt x="0" y="64"/>
                  </a:cubicBezTo>
                  <a:cubicBezTo>
                    <a:pt x="0" y="70"/>
                    <a:pt x="0" y="70"/>
                    <a:pt x="0" y="7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1" name="Freeform 88">
              <a:extLst>
                <a:ext uri="{FF2B5EF4-FFF2-40B4-BE49-F238E27FC236}">
                  <a16:creationId xmlns:a16="http://schemas.microsoft.com/office/drawing/2014/main" id="{860683A4-F892-425A-B554-9A01977C37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20850" y="5468938"/>
              <a:ext cx="193675" cy="171450"/>
            </a:xfrm>
            <a:custGeom>
              <a:avLst/>
              <a:gdLst>
                <a:gd name="T0" fmla="*/ 68 w 68"/>
                <a:gd name="T1" fmla="*/ 51 h 60"/>
                <a:gd name="T2" fmla="*/ 17 w 68"/>
                <a:gd name="T3" fmla="*/ 1 h 60"/>
                <a:gd name="T4" fmla="*/ 12 w 68"/>
                <a:gd name="T5" fmla="*/ 5 h 60"/>
                <a:gd name="T6" fmla="*/ 2 w 68"/>
                <a:gd name="T7" fmla="*/ 9 h 60"/>
                <a:gd name="T8" fmla="*/ 15 w 68"/>
                <a:gd name="T9" fmla="*/ 34 h 60"/>
                <a:gd name="T10" fmla="*/ 59 w 68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60">
                  <a:moveTo>
                    <a:pt x="68" y="51"/>
                  </a:moveTo>
                  <a:cubicBezTo>
                    <a:pt x="68" y="51"/>
                    <a:pt x="57" y="7"/>
                    <a:pt x="17" y="1"/>
                  </a:cubicBezTo>
                  <a:cubicBezTo>
                    <a:pt x="17" y="1"/>
                    <a:pt x="11" y="0"/>
                    <a:pt x="12" y="5"/>
                  </a:cubicBezTo>
                  <a:cubicBezTo>
                    <a:pt x="12" y="9"/>
                    <a:pt x="5" y="5"/>
                    <a:pt x="2" y="9"/>
                  </a:cubicBezTo>
                  <a:cubicBezTo>
                    <a:pt x="0" y="12"/>
                    <a:pt x="6" y="22"/>
                    <a:pt x="15" y="34"/>
                  </a:cubicBezTo>
                  <a:cubicBezTo>
                    <a:pt x="23" y="47"/>
                    <a:pt x="38" y="60"/>
                    <a:pt x="59" y="6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2" name="Freeform 89">
              <a:extLst>
                <a:ext uri="{FF2B5EF4-FFF2-40B4-BE49-F238E27FC236}">
                  <a16:creationId xmlns:a16="http://schemas.microsoft.com/office/drawing/2014/main" id="{0574FF06-92EC-45BA-A79D-8161E43994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518150"/>
              <a:ext cx="119063" cy="111125"/>
            </a:xfrm>
            <a:custGeom>
              <a:avLst/>
              <a:gdLst>
                <a:gd name="T0" fmla="*/ 15 w 42"/>
                <a:gd name="T1" fmla="*/ 0 h 39"/>
                <a:gd name="T2" fmla="*/ 26 w 42"/>
                <a:gd name="T3" fmla="*/ 20 h 39"/>
                <a:gd name="T4" fmla="*/ 8 w 42"/>
                <a:gd name="T5" fmla="*/ 9 h 39"/>
                <a:gd name="T6" fmla="*/ 35 w 42"/>
                <a:gd name="T7" fmla="*/ 39 h 39"/>
                <a:gd name="T8" fmla="*/ 41 w 42"/>
                <a:gd name="T9" fmla="*/ 38 h 39"/>
                <a:gd name="T10" fmla="*/ 39 w 42"/>
                <a:gd name="T11" fmla="*/ 24 h 39"/>
                <a:gd name="T12" fmla="*/ 15 w 4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9">
                  <a:moveTo>
                    <a:pt x="15" y="0"/>
                  </a:moveTo>
                  <a:cubicBezTo>
                    <a:pt x="15" y="0"/>
                    <a:pt x="25" y="15"/>
                    <a:pt x="26" y="20"/>
                  </a:cubicBezTo>
                  <a:cubicBezTo>
                    <a:pt x="26" y="20"/>
                    <a:pt x="17" y="12"/>
                    <a:pt x="8" y="9"/>
                  </a:cubicBezTo>
                  <a:cubicBezTo>
                    <a:pt x="0" y="7"/>
                    <a:pt x="35" y="39"/>
                    <a:pt x="35" y="39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8"/>
                    <a:pt x="42" y="27"/>
                    <a:pt x="39" y="24"/>
                  </a:cubicBezTo>
                  <a:cubicBezTo>
                    <a:pt x="37" y="21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3" name="Freeform 90">
              <a:extLst>
                <a:ext uri="{FF2B5EF4-FFF2-40B4-BE49-F238E27FC236}">
                  <a16:creationId xmlns:a16="http://schemas.microsoft.com/office/drawing/2014/main" id="{A3FF6E1B-A056-4CE8-BD3B-4B2BE7289D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503863"/>
              <a:ext cx="180975" cy="169863"/>
            </a:xfrm>
            <a:custGeom>
              <a:avLst/>
              <a:gdLst>
                <a:gd name="T0" fmla="*/ 53 w 64"/>
                <a:gd name="T1" fmla="*/ 60 h 60"/>
                <a:gd name="T2" fmla="*/ 29 w 64"/>
                <a:gd name="T3" fmla="*/ 51 h 60"/>
                <a:gd name="T4" fmla="*/ 28 w 64"/>
                <a:gd name="T5" fmla="*/ 50 h 60"/>
                <a:gd name="T6" fmla="*/ 28 w 64"/>
                <a:gd name="T7" fmla="*/ 50 h 60"/>
                <a:gd name="T8" fmla="*/ 2 w 64"/>
                <a:gd name="T9" fmla="*/ 18 h 60"/>
                <a:gd name="T10" fmla="*/ 3 w 64"/>
                <a:gd name="T11" fmla="*/ 13 h 60"/>
                <a:gd name="T12" fmla="*/ 2 w 64"/>
                <a:gd name="T13" fmla="*/ 2 h 60"/>
                <a:gd name="T14" fmla="*/ 8 w 64"/>
                <a:gd name="T15" fmla="*/ 3 h 60"/>
                <a:gd name="T16" fmla="*/ 62 w 64"/>
                <a:gd name="T17" fmla="*/ 47 h 60"/>
                <a:gd name="T18" fmla="*/ 53 w 64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0">
                  <a:moveTo>
                    <a:pt x="53" y="60"/>
                  </a:moveTo>
                  <a:cubicBezTo>
                    <a:pt x="45" y="60"/>
                    <a:pt x="36" y="56"/>
                    <a:pt x="29" y="51"/>
                  </a:cubicBezTo>
                  <a:cubicBezTo>
                    <a:pt x="29" y="51"/>
                    <a:pt x="29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14" y="39"/>
                    <a:pt x="3" y="22"/>
                    <a:pt x="2" y="18"/>
                  </a:cubicBezTo>
                  <a:cubicBezTo>
                    <a:pt x="0" y="12"/>
                    <a:pt x="3" y="16"/>
                    <a:pt x="3" y="13"/>
                  </a:cubicBezTo>
                  <a:cubicBezTo>
                    <a:pt x="3" y="11"/>
                    <a:pt x="0" y="5"/>
                    <a:pt x="2" y="2"/>
                  </a:cubicBezTo>
                  <a:cubicBezTo>
                    <a:pt x="4" y="0"/>
                    <a:pt x="8" y="3"/>
                    <a:pt x="8" y="3"/>
                  </a:cubicBezTo>
                  <a:cubicBezTo>
                    <a:pt x="37" y="14"/>
                    <a:pt x="57" y="34"/>
                    <a:pt x="62" y="47"/>
                  </a:cubicBezTo>
                  <a:cubicBezTo>
                    <a:pt x="64" y="54"/>
                    <a:pt x="61" y="59"/>
                    <a:pt x="53" y="60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4" name="Freeform 91">
              <a:extLst>
                <a:ext uri="{FF2B5EF4-FFF2-40B4-BE49-F238E27FC236}">
                  <a16:creationId xmlns:a16="http://schemas.microsoft.com/office/drawing/2014/main" id="{FDDB9EDA-7468-4213-8FAA-1485E02CD5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605463"/>
              <a:ext cx="98425" cy="68263"/>
            </a:xfrm>
            <a:custGeom>
              <a:avLst/>
              <a:gdLst>
                <a:gd name="T0" fmla="*/ 24 w 35"/>
                <a:gd name="T1" fmla="*/ 24 h 24"/>
                <a:gd name="T2" fmla="*/ 0 w 35"/>
                <a:gd name="T3" fmla="*/ 15 h 24"/>
                <a:gd name="T4" fmla="*/ 18 w 35"/>
                <a:gd name="T5" fmla="*/ 22 h 24"/>
                <a:gd name="T6" fmla="*/ 3 w 35"/>
                <a:gd name="T7" fmla="*/ 6 h 24"/>
                <a:gd name="T8" fmla="*/ 20 w 35"/>
                <a:gd name="T9" fmla="*/ 14 h 24"/>
                <a:gd name="T10" fmla="*/ 5 w 35"/>
                <a:gd name="T11" fmla="*/ 0 h 24"/>
                <a:gd name="T12" fmla="*/ 21 w 35"/>
                <a:gd name="T13" fmla="*/ 11 h 24"/>
                <a:gd name="T14" fmla="*/ 30 w 35"/>
                <a:gd name="T15" fmla="*/ 9 h 24"/>
                <a:gd name="T16" fmla="*/ 33 w 35"/>
                <a:gd name="T17" fmla="*/ 11 h 24"/>
                <a:gd name="T18" fmla="*/ 24 w 3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4">
                  <a:moveTo>
                    <a:pt x="24" y="24"/>
                  </a:moveTo>
                  <a:cubicBezTo>
                    <a:pt x="16" y="24"/>
                    <a:pt x="7" y="20"/>
                    <a:pt x="0" y="15"/>
                  </a:cubicBezTo>
                  <a:cubicBezTo>
                    <a:pt x="6" y="19"/>
                    <a:pt x="16" y="22"/>
                    <a:pt x="18" y="22"/>
                  </a:cubicBezTo>
                  <a:cubicBezTo>
                    <a:pt x="9" y="18"/>
                    <a:pt x="3" y="6"/>
                    <a:pt x="3" y="6"/>
                  </a:cubicBezTo>
                  <a:cubicBezTo>
                    <a:pt x="10" y="13"/>
                    <a:pt x="20" y="14"/>
                    <a:pt x="20" y="14"/>
                  </a:cubicBezTo>
                  <a:cubicBezTo>
                    <a:pt x="14" y="11"/>
                    <a:pt x="5" y="0"/>
                    <a:pt x="5" y="0"/>
                  </a:cubicBezTo>
                  <a:cubicBezTo>
                    <a:pt x="5" y="0"/>
                    <a:pt x="14" y="9"/>
                    <a:pt x="21" y="11"/>
                  </a:cubicBezTo>
                  <a:cubicBezTo>
                    <a:pt x="27" y="13"/>
                    <a:pt x="30" y="9"/>
                    <a:pt x="30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18"/>
                    <a:pt x="32" y="23"/>
                    <a:pt x="24" y="2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5" name="Freeform 92">
              <a:extLst>
                <a:ext uri="{FF2B5EF4-FFF2-40B4-BE49-F238E27FC236}">
                  <a16:creationId xmlns:a16="http://schemas.microsoft.com/office/drawing/2014/main" id="{10DA2789-AA8C-4C74-9C5F-2ACFDD3875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3388" y="5449888"/>
              <a:ext cx="133350" cy="193675"/>
            </a:xfrm>
            <a:custGeom>
              <a:avLst/>
              <a:gdLst>
                <a:gd name="T0" fmla="*/ 37 w 47"/>
                <a:gd name="T1" fmla="*/ 63 h 68"/>
                <a:gd name="T2" fmla="*/ 27 w 47"/>
                <a:gd name="T3" fmla="*/ 50 h 68"/>
                <a:gd name="T4" fmla="*/ 27 w 47"/>
                <a:gd name="T5" fmla="*/ 50 h 68"/>
                <a:gd name="T6" fmla="*/ 24 w 47"/>
                <a:gd name="T7" fmla="*/ 47 h 68"/>
                <a:gd name="T8" fmla="*/ 23 w 47"/>
                <a:gd name="T9" fmla="*/ 46 h 68"/>
                <a:gd name="T10" fmla="*/ 23 w 47"/>
                <a:gd name="T11" fmla="*/ 45 h 68"/>
                <a:gd name="T12" fmla="*/ 1 w 47"/>
                <a:gd name="T13" fmla="*/ 9 h 68"/>
                <a:gd name="T14" fmla="*/ 10 w 47"/>
                <a:gd name="T15" fmla="*/ 7 h 68"/>
                <a:gd name="T16" fmla="*/ 16 w 47"/>
                <a:gd name="T17" fmla="*/ 0 h 68"/>
                <a:gd name="T18" fmla="*/ 40 w 47"/>
                <a:gd name="T19" fmla="*/ 29 h 68"/>
                <a:gd name="T20" fmla="*/ 46 w 47"/>
                <a:gd name="T21" fmla="*/ 59 h 68"/>
                <a:gd name="T22" fmla="*/ 37 w 47"/>
                <a:gd name="T23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68">
                  <a:moveTo>
                    <a:pt x="37" y="63"/>
                  </a:moveTo>
                  <a:cubicBezTo>
                    <a:pt x="37" y="63"/>
                    <a:pt x="32" y="58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49"/>
                    <a:pt x="25" y="48"/>
                    <a:pt x="24" y="47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3" y="32"/>
                    <a:pt x="0" y="14"/>
                    <a:pt x="1" y="9"/>
                  </a:cubicBezTo>
                  <a:cubicBezTo>
                    <a:pt x="2" y="0"/>
                    <a:pt x="8" y="7"/>
                    <a:pt x="10" y="7"/>
                  </a:cubicBezTo>
                  <a:cubicBezTo>
                    <a:pt x="12" y="7"/>
                    <a:pt x="13" y="0"/>
                    <a:pt x="16" y="0"/>
                  </a:cubicBezTo>
                  <a:cubicBezTo>
                    <a:pt x="17" y="0"/>
                    <a:pt x="31" y="11"/>
                    <a:pt x="40" y="29"/>
                  </a:cubicBezTo>
                  <a:cubicBezTo>
                    <a:pt x="44" y="38"/>
                    <a:pt x="47" y="48"/>
                    <a:pt x="46" y="59"/>
                  </a:cubicBezTo>
                  <a:cubicBezTo>
                    <a:pt x="46" y="59"/>
                    <a:pt x="42" y="68"/>
                    <a:pt x="37" y="63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6" name="Freeform 93">
              <a:extLst>
                <a:ext uri="{FF2B5EF4-FFF2-40B4-BE49-F238E27FC236}">
                  <a16:creationId xmlns:a16="http://schemas.microsoft.com/office/drawing/2014/main" id="{B3C05191-27A0-4E7F-8D1F-ABA34B1DC8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6563" y="5586413"/>
              <a:ext cx="96838" cy="93663"/>
            </a:xfrm>
            <a:custGeom>
              <a:avLst/>
              <a:gdLst>
                <a:gd name="T0" fmla="*/ 33 w 34"/>
                <a:gd name="T1" fmla="*/ 8 h 33"/>
                <a:gd name="T2" fmla="*/ 30 w 34"/>
                <a:gd name="T3" fmla="*/ 0 h 33"/>
                <a:gd name="T4" fmla="*/ 26 w 34"/>
                <a:gd name="T5" fmla="*/ 13 h 33"/>
                <a:gd name="T6" fmla="*/ 14 w 34"/>
                <a:gd name="T7" fmla="*/ 7 h 33"/>
                <a:gd name="T8" fmla="*/ 17 w 34"/>
                <a:gd name="T9" fmla="*/ 21 h 33"/>
                <a:gd name="T10" fmla="*/ 0 w 34"/>
                <a:gd name="T11" fmla="*/ 21 h 33"/>
                <a:gd name="T12" fmla="*/ 12 w 34"/>
                <a:gd name="T13" fmla="*/ 28 h 33"/>
                <a:gd name="T14" fmla="*/ 6 w 34"/>
                <a:gd name="T15" fmla="*/ 31 h 33"/>
                <a:gd name="T16" fmla="*/ 24 w 34"/>
                <a:gd name="T17" fmla="*/ 28 h 33"/>
                <a:gd name="T18" fmla="*/ 29 w 34"/>
                <a:gd name="T19" fmla="*/ 28 h 33"/>
                <a:gd name="T20" fmla="*/ 30 w 34"/>
                <a:gd name="T21" fmla="*/ 22 h 33"/>
                <a:gd name="T22" fmla="*/ 33 w 34"/>
                <a:gd name="T2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3">
                  <a:moveTo>
                    <a:pt x="33" y="8"/>
                  </a:moveTo>
                  <a:cubicBezTo>
                    <a:pt x="33" y="6"/>
                    <a:pt x="32" y="2"/>
                    <a:pt x="30" y="0"/>
                  </a:cubicBezTo>
                  <a:cubicBezTo>
                    <a:pt x="31" y="7"/>
                    <a:pt x="29" y="12"/>
                    <a:pt x="26" y="13"/>
                  </a:cubicBezTo>
                  <a:cubicBezTo>
                    <a:pt x="23" y="13"/>
                    <a:pt x="14" y="7"/>
                    <a:pt x="14" y="7"/>
                  </a:cubicBezTo>
                  <a:cubicBezTo>
                    <a:pt x="14" y="7"/>
                    <a:pt x="19" y="16"/>
                    <a:pt x="17" y="21"/>
                  </a:cubicBezTo>
                  <a:cubicBezTo>
                    <a:pt x="15" y="25"/>
                    <a:pt x="7" y="27"/>
                    <a:pt x="0" y="21"/>
                  </a:cubicBezTo>
                  <a:cubicBezTo>
                    <a:pt x="3" y="26"/>
                    <a:pt x="7" y="28"/>
                    <a:pt x="12" y="28"/>
                  </a:cubicBezTo>
                  <a:cubicBezTo>
                    <a:pt x="14" y="28"/>
                    <a:pt x="6" y="31"/>
                    <a:pt x="6" y="31"/>
                  </a:cubicBezTo>
                  <a:cubicBezTo>
                    <a:pt x="6" y="31"/>
                    <a:pt x="12" y="33"/>
                    <a:pt x="24" y="28"/>
                  </a:cubicBezTo>
                  <a:cubicBezTo>
                    <a:pt x="26" y="27"/>
                    <a:pt x="26" y="30"/>
                    <a:pt x="29" y="28"/>
                  </a:cubicBezTo>
                  <a:cubicBezTo>
                    <a:pt x="31" y="26"/>
                    <a:pt x="29" y="25"/>
                    <a:pt x="30" y="22"/>
                  </a:cubicBezTo>
                  <a:cubicBezTo>
                    <a:pt x="32" y="19"/>
                    <a:pt x="34" y="12"/>
                    <a:pt x="33" y="8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7" name="Freeform 94">
              <a:extLst>
                <a:ext uri="{FF2B5EF4-FFF2-40B4-BE49-F238E27FC236}">
                  <a16:creationId xmlns:a16="http://schemas.microsoft.com/office/drawing/2014/main" id="{8F126371-5940-4A3D-9B8D-576E34CB7B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28750" y="5651500"/>
              <a:ext cx="306388" cy="230188"/>
            </a:xfrm>
            <a:custGeom>
              <a:avLst/>
              <a:gdLst>
                <a:gd name="T0" fmla="*/ 3 w 108"/>
                <a:gd name="T1" fmla="*/ 0 h 81"/>
                <a:gd name="T2" fmla="*/ 108 w 108"/>
                <a:gd name="T3" fmla="*/ 72 h 81"/>
                <a:gd name="T4" fmla="*/ 105 w 108"/>
                <a:gd name="T5" fmla="*/ 79 h 81"/>
                <a:gd name="T6" fmla="*/ 0 w 108"/>
                <a:gd name="T7" fmla="*/ 2 h 81"/>
                <a:gd name="T8" fmla="*/ 3 w 108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81">
                  <a:moveTo>
                    <a:pt x="3" y="0"/>
                  </a:moveTo>
                  <a:cubicBezTo>
                    <a:pt x="3" y="0"/>
                    <a:pt x="57" y="76"/>
                    <a:pt x="108" y="72"/>
                  </a:cubicBezTo>
                  <a:cubicBezTo>
                    <a:pt x="108" y="72"/>
                    <a:pt x="107" y="76"/>
                    <a:pt x="105" y="79"/>
                  </a:cubicBezTo>
                  <a:cubicBezTo>
                    <a:pt x="103" y="81"/>
                    <a:pt x="56" y="77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8" name="Freeform 95">
              <a:extLst>
                <a:ext uri="{FF2B5EF4-FFF2-40B4-BE49-F238E27FC236}">
                  <a16:creationId xmlns:a16="http://schemas.microsoft.com/office/drawing/2014/main" id="{B99C2DAA-76DE-4B49-9263-E2CD29466B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3388" y="5532438"/>
              <a:ext cx="60325" cy="111125"/>
            </a:xfrm>
            <a:custGeom>
              <a:avLst/>
              <a:gdLst>
                <a:gd name="T0" fmla="*/ 11 w 21"/>
                <a:gd name="T1" fmla="*/ 34 h 39"/>
                <a:gd name="T2" fmla="*/ 1 w 21"/>
                <a:gd name="T3" fmla="*/ 21 h 39"/>
                <a:gd name="T4" fmla="*/ 10 w 21"/>
                <a:gd name="T5" fmla="*/ 27 h 39"/>
                <a:gd name="T6" fmla="*/ 0 w 21"/>
                <a:gd name="T7" fmla="*/ 7 h 39"/>
                <a:gd name="T8" fmla="*/ 14 w 21"/>
                <a:gd name="T9" fmla="*/ 25 h 39"/>
                <a:gd name="T10" fmla="*/ 7 w 21"/>
                <a:gd name="T11" fmla="*/ 0 h 39"/>
                <a:gd name="T12" fmla="*/ 17 w 21"/>
                <a:gd name="T13" fmla="*/ 17 h 39"/>
                <a:gd name="T14" fmla="*/ 14 w 21"/>
                <a:gd name="T15" fmla="*/ 5 h 39"/>
                <a:gd name="T16" fmla="*/ 14 w 21"/>
                <a:gd name="T17" fmla="*/ 0 h 39"/>
                <a:gd name="T18" fmla="*/ 20 w 21"/>
                <a:gd name="T19" fmla="*/ 30 h 39"/>
                <a:gd name="T20" fmla="*/ 11 w 21"/>
                <a:gd name="T21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9">
                  <a:moveTo>
                    <a:pt x="11" y="34"/>
                  </a:moveTo>
                  <a:cubicBezTo>
                    <a:pt x="11" y="34"/>
                    <a:pt x="6" y="29"/>
                    <a:pt x="1" y="21"/>
                  </a:cubicBezTo>
                  <a:cubicBezTo>
                    <a:pt x="4" y="26"/>
                    <a:pt x="9" y="31"/>
                    <a:pt x="10" y="27"/>
                  </a:cubicBezTo>
                  <a:cubicBezTo>
                    <a:pt x="12" y="21"/>
                    <a:pt x="0" y="7"/>
                    <a:pt x="0" y="7"/>
                  </a:cubicBezTo>
                  <a:cubicBezTo>
                    <a:pt x="11" y="13"/>
                    <a:pt x="13" y="24"/>
                    <a:pt x="14" y="25"/>
                  </a:cubicBezTo>
                  <a:cubicBezTo>
                    <a:pt x="17" y="15"/>
                    <a:pt x="7" y="0"/>
                    <a:pt x="7" y="0"/>
                  </a:cubicBezTo>
                  <a:cubicBezTo>
                    <a:pt x="14" y="7"/>
                    <a:pt x="16" y="16"/>
                    <a:pt x="17" y="17"/>
                  </a:cubicBezTo>
                  <a:cubicBezTo>
                    <a:pt x="16" y="16"/>
                    <a:pt x="16" y="11"/>
                    <a:pt x="14" y="5"/>
                  </a:cubicBezTo>
                  <a:cubicBezTo>
                    <a:pt x="14" y="2"/>
                    <a:pt x="13" y="1"/>
                    <a:pt x="14" y="0"/>
                  </a:cubicBezTo>
                  <a:cubicBezTo>
                    <a:pt x="18" y="9"/>
                    <a:pt x="21" y="19"/>
                    <a:pt x="20" y="30"/>
                  </a:cubicBezTo>
                  <a:cubicBezTo>
                    <a:pt x="20" y="30"/>
                    <a:pt x="16" y="39"/>
                    <a:pt x="11" y="3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Freeform 96">
              <a:extLst>
                <a:ext uri="{FF2B5EF4-FFF2-40B4-BE49-F238E27FC236}">
                  <a16:creationId xmlns:a16="http://schemas.microsoft.com/office/drawing/2014/main" id="{F1E2C7B8-4F84-479E-A9EA-EB3D99E1AF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7400" y="5942013"/>
              <a:ext cx="209550" cy="155575"/>
            </a:xfrm>
            <a:custGeom>
              <a:avLst/>
              <a:gdLst>
                <a:gd name="T0" fmla="*/ 69 w 74"/>
                <a:gd name="T1" fmla="*/ 9 h 55"/>
                <a:gd name="T2" fmla="*/ 3 w 74"/>
                <a:gd name="T3" fmla="*/ 35 h 55"/>
                <a:gd name="T4" fmla="*/ 4 w 74"/>
                <a:gd name="T5" fmla="*/ 41 h 55"/>
                <a:gd name="T6" fmla="*/ 4 w 74"/>
                <a:gd name="T7" fmla="*/ 52 h 55"/>
                <a:gd name="T8" fmla="*/ 33 w 74"/>
                <a:gd name="T9" fmla="*/ 51 h 55"/>
                <a:gd name="T10" fmla="*/ 74 w 74"/>
                <a:gd name="T11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55">
                  <a:moveTo>
                    <a:pt x="69" y="9"/>
                  </a:moveTo>
                  <a:cubicBezTo>
                    <a:pt x="69" y="9"/>
                    <a:pt x="25" y="0"/>
                    <a:pt x="3" y="35"/>
                  </a:cubicBezTo>
                  <a:cubicBezTo>
                    <a:pt x="3" y="35"/>
                    <a:pt x="0" y="41"/>
                    <a:pt x="4" y="41"/>
                  </a:cubicBezTo>
                  <a:cubicBezTo>
                    <a:pt x="8" y="42"/>
                    <a:pt x="2" y="48"/>
                    <a:pt x="4" y="52"/>
                  </a:cubicBezTo>
                  <a:cubicBezTo>
                    <a:pt x="6" y="55"/>
                    <a:pt x="18" y="53"/>
                    <a:pt x="33" y="51"/>
                  </a:cubicBezTo>
                  <a:cubicBezTo>
                    <a:pt x="47" y="48"/>
                    <a:pt x="66" y="39"/>
                    <a:pt x="74" y="2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Freeform 97">
              <a:extLst>
                <a:ext uri="{FF2B5EF4-FFF2-40B4-BE49-F238E27FC236}">
                  <a16:creationId xmlns:a16="http://schemas.microsoft.com/office/drawing/2014/main" id="{04DCA0D5-4B57-454C-8035-8A4C05C989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8513" y="5973763"/>
              <a:ext cx="127000" cy="84138"/>
            </a:xfrm>
            <a:custGeom>
              <a:avLst/>
              <a:gdLst>
                <a:gd name="T0" fmla="*/ 0 w 45"/>
                <a:gd name="T1" fmla="*/ 14 h 30"/>
                <a:gd name="T2" fmla="*/ 23 w 45"/>
                <a:gd name="T3" fmla="*/ 12 h 30"/>
                <a:gd name="T4" fmla="*/ 6 w 45"/>
                <a:gd name="T5" fmla="*/ 24 h 30"/>
                <a:gd name="T6" fmla="*/ 44 w 45"/>
                <a:gd name="T7" fmla="*/ 11 h 30"/>
                <a:gd name="T8" fmla="*/ 45 w 45"/>
                <a:gd name="T9" fmla="*/ 5 h 30"/>
                <a:gd name="T10" fmla="*/ 32 w 45"/>
                <a:gd name="T11" fmla="*/ 1 h 30"/>
                <a:gd name="T12" fmla="*/ 0 w 45"/>
                <a:gd name="T13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0">
                  <a:moveTo>
                    <a:pt x="0" y="14"/>
                  </a:moveTo>
                  <a:cubicBezTo>
                    <a:pt x="0" y="14"/>
                    <a:pt x="18" y="11"/>
                    <a:pt x="23" y="12"/>
                  </a:cubicBezTo>
                  <a:cubicBezTo>
                    <a:pt x="23" y="12"/>
                    <a:pt x="11" y="17"/>
                    <a:pt x="6" y="24"/>
                  </a:cubicBezTo>
                  <a:cubicBezTo>
                    <a:pt x="0" y="30"/>
                    <a:pt x="44" y="11"/>
                    <a:pt x="44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35" y="0"/>
                    <a:pt x="32" y="1"/>
                  </a:cubicBezTo>
                  <a:cubicBezTo>
                    <a:pt x="28" y="3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Freeform 98">
              <a:extLst>
                <a:ext uri="{FF2B5EF4-FFF2-40B4-BE49-F238E27FC236}">
                  <a16:creationId xmlns:a16="http://schemas.microsoft.com/office/drawing/2014/main" id="{C823AC1E-6ADD-444B-BD2F-A672D9EC68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992813"/>
              <a:ext cx="222250" cy="125413"/>
            </a:xfrm>
            <a:custGeom>
              <a:avLst/>
              <a:gdLst>
                <a:gd name="T0" fmla="*/ 75 w 78"/>
                <a:gd name="T1" fmla="*/ 14 h 44"/>
                <a:gd name="T2" fmla="*/ 57 w 78"/>
                <a:gd name="T3" fmla="*/ 32 h 44"/>
                <a:gd name="T4" fmla="*/ 56 w 78"/>
                <a:gd name="T5" fmla="*/ 33 h 44"/>
                <a:gd name="T6" fmla="*/ 55 w 78"/>
                <a:gd name="T7" fmla="*/ 33 h 44"/>
                <a:gd name="T8" fmla="*/ 16 w 78"/>
                <a:gd name="T9" fmla="*/ 44 h 44"/>
                <a:gd name="T10" fmla="*/ 12 w 78"/>
                <a:gd name="T11" fmla="*/ 41 h 44"/>
                <a:gd name="T12" fmla="*/ 1 w 78"/>
                <a:gd name="T13" fmla="*/ 38 h 44"/>
                <a:gd name="T14" fmla="*/ 5 w 78"/>
                <a:gd name="T15" fmla="*/ 32 h 44"/>
                <a:gd name="T16" fmla="*/ 66 w 78"/>
                <a:gd name="T17" fmla="*/ 1 h 44"/>
                <a:gd name="T18" fmla="*/ 75 w 78"/>
                <a:gd name="T1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44">
                  <a:moveTo>
                    <a:pt x="75" y="14"/>
                  </a:moveTo>
                  <a:cubicBezTo>
                    <a:pt x="72" y="22"/>
                    <a:pt x="65" y="28"/>
                    <a:pt x="57" y="32"/>
                  </a:cubicBezTo>
                  <a:cubicBezTo>
                    <a:pt x="57" y="33"/>
                    <a:pt x="56" y="33"/>
                    <a:pt x="56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39" y="42"/>
                    <a:pt x="20" y="44"/>
                    <a:pt x="16" y="44"/>
                  </a:cubicBezTo>
                  <a:cubicBezTo>
                    <a:pt x="10" y="43"/>
                    <a:pt x="14" y="42"/>
                    <a:pt x="12" y="41"/>
                  </a:cubicBezTo>
                  <a:cubicBezTo>
                    <a:pt x="10" y="40"/>
                    <a:pt x="3" y="41"/>
                    <a:pt x="1" y="38"/>
                  </a:cubicBezTo>
                  <a:cubicBezTo>
                    <a:pt x="0" y="35"/>
                    <a:pt x="5" y="32"/>
                    <a:pt x="5" y="32"/>
                  </a:cubicBezTo>
                  <a:cubicBezTo>
                    <a:pt x="26" y="11"/>
                    <a:pt x="53" y="0"/>
                    <a:pt x="66" y="1"/>
                  </a:cubicBezTo>
                  <a:cubicBezTo>
                    <a:pt x="74" y="2"/>
                    <a:pt x="78" y="6"/>
                    <a:pt x="75" y="14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Freeform 99">
              <a:extLst>
                <a:ext uri="{FF2B5EF4-FFF2-40B4-BE49-F238E27FC236}">
                  <a16:creationId xmlns:a16="http://schemas.microsoft.com/office/drawing/2014/main" id="{B0A2A1F3-8922-4646-8229-2B79973463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995988"/>
              <a:ext cx="93663" cy="87313"/>
            </a:xfrm>
            <a:custGeom>
              <a:avLst/>
              <a:gdLst>
                <a:gd name="T0" fmla="*/ 30 w 33"/>
                <a:gd name="T1" fmla="*/ 13 h 31"/>
                <a:gd name="T2" fmla="*/ 12 w 33"/>
                <a:gd name="T3" fmla="*/ 31 h 31"/>
                <a:gd name="T4" fmla="*/ 25 w 33"/>
                <a:gd name="T5" fmla="*/ 18 h 31"/>
                <a:gd name="T6" fmla="*/ 5 w 33"/>
                <a:gd name="T7" fmla="*/ 25 h 31"/>
                <a:gd name="T8" fmla="*/ 18 w 33"/>
                <a:gd name="T9" fmla="*/ 13 h 31"/>
                <a:gd name="T10" fmla="*/ 0 w 33"/>
                <a:gd name="T11" fmla="*/ 21 h 31"/>
                <a:gd name="T12" fmla="*/ 16 w 33"/>
                <a:gd name="T13" fmla="*/ 11 h 31"/>
                <a:gd name="T14" fmla="*/ 18 w 33"/>
                <a:gd name="T15" fmla="*/ 1 h 31"/>
                <a:gd name="T16" fmla="*/ 21 w 33"/>
                <a:gd name="T17" fmla="*/ 0 h 31"/>
                <a:gd name="T18" fmla="*/ 30 w 33"/>
                <a:gd name="T19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1">
                  <a:moveTo>
                    <a:pt x="30" y="13"/>
                  </a:moveTo>
                  <a:cubicBezTo>
                    <a:pt x="27" y="21"/>
                    <a:pt x="20" y="27"/>
                    <a:pt x="12" y="31"/>
                  </a:cubicBezTo>
                  <a:cubicBezTo>
                    <a:pt x="18" y="28"/>
                    <a:pt x="24" y="19"/>
                    <a:pt x="25" y="18"/>
                  </a:cubicBezTo>
                  <a:cubicBezTo>
                    <a:pt x="18" y="25"/>
                    <a:pt x="5" y="25"/>
                    <a:pt x="5" y="25"/>
                  </a:cubicBezTo>
                  <a:cubicBezTo>
                    <a:pt x="15" y="22"/>
                    <a:pt x="18" y="13"/>
                    <a:pt x="18" y="13"/>
                  </a:cubicBezTo>
                  <a:cubicBezTo>
                    <a:pt x="14" y="18"/>
                    <a:pt x="0" y="21"/>
                    <a:pt x="0" y="21"/>
                  </a:cubicBezTo>
                  <a:cubicBezTo>
                    <a:pt x="0" y="21"/>
                    <a:pt x="12" y="16"/>
                    <a:pt x="16" y="11"/>
                  </a:cubicBezTo>
                  <a:cubicBezTo>
                    <a:pt x="21" y="6"/>
                    <a:pt x="18" y="1"/>
                    <a:pt x="18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1"/>
                    <a:pt x="33" y="5"/>
                    <a:pt x="30" y="13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Freeform 100">
              <a:extLst>
                <a:ext uri="{FF2B5EF4-FFF2-40B4-BE49-F238E27FC236}">
                  <a16:creationId xmlns:a16="http://schemas.microsoft.com/office/drawing/2014/main" id="{61F47984-2254-4986-8830-B14F8FA76C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3113" y="5932488"/>
              <a:ext cx="220663" cy="88900"/>
            </a:xfrm>
            <a:custGeom>
              <a:avLst/>
              <a:gdLst>
                <a:gd name="T0" fmla="*/ 71 w 78"/>
                <a:gd name="T1" fmla="*/ 17 h 31"/>
                <a:gd name="T2" fmla="*/ 55 w 78"/>
                <a:gd name="T3" fmla="*/ 21 h 31"/>
                <a:gd name="T4" fmla="*/ 55 w 78"/>
                <a:gd name="T5" fmla="*/ 21 h 31"/>
                <a:gd name="T6" fmla="*/ 52 w 78"/>
                <a:gd name="T7" fmla="*/ 22 h 31"/>
                <a:gd name="T8" fmla="*/ 50 w 78"/>
                <a:gd name="T9" fmla="*/ 23 h 31"/>
                <a:gd name="T10" fmla="*/ 50 w 78"/>
                <a:gd name="T11" fmla="*/ 23 h 31"/>
                <a:gd name="T12" fmla="*/ 7 w 78"/>
                <a:gd name="T13" fmla="*/ 28 h 31"/>
                <a:gd name="T14" fmla="*/ 9 w 78"/>
                <a:gd name="T15" fmla="*/ 19 h 31"/>
                <a:gd name="T16" fmla="*/ 5 w 78"/>
                <a:gd name="T17" fmla="*/ 11 h 31"/>
                <a:gd name="T18" fmla="*/ 41 w 78"/>
                <a:gd name="T19" fmla="*/ 1 h 31"/>
                <a:gd name="T20" fmla="*/ 71 w 78"/>
                <a:gd name="T21" fmla="*/ 7 h 31"/>
                <a:gd name="T22" fmla="*/ 71 w 78"/>
                <a:gd name="T2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31">
                  <a:moveTo>
                    <a:pt x="71" y="17"/>
                  </a:moveTo>
                  <a:cubicBezTo>
                    <a:pt x="71" y="17"/>
                    <a:pt x="64" y="19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2"/>
                    <a:pt x="53" y="22"/>
                    <a:pt x="52" y="22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33" y="27"/>
                    <a:pt x="12" y="31"/>
                    <a:pt x="7" y="28"/>
                  </a:cubicBezTo>
                  <a:cubicBezTo>
                    <a:pt x="0" y="24"/>
                    <a:pt x="8" y="21"/>
                    <a:pt x="9" y="19"/>
                  </a:cubicBezTo>
                  <a:cubicBezTo>
                    <a:pt x="10" y="18"/>
                    <a:pt x="4" y="13"/>
                    <a:pt x="5" y="11"/>
                  </a:cubicBezTo>
                  <a:cubicBezTo>
                    <a:pt x="5" y="10"/>
                    <a:pt x="22" y="2"/>
                    <a:pt x="41" y="1"/>
                  </a:cubicBezTo>
                  <a:cubicBezTo>
                    <a:pt x="51" y="0"/>
                    <a:pt x="61" y="2"/>
                    <a:pt x="71" y="7"/>
                  </a:cubicBezTo>
                  <a:cubicBezTo>
                    <a:pt x="71" y="7"/>
                    <a:pt x="78" y="14"/>
                    <a:pt x="71" y="17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Freeform 101">
              <a:extLst>
                <a:ext uri="{FF2B5EF4-FFF2-40B4-BE49-F238E27FC236}">
                  <a16:creationId xmlns:a16="http://schemas.microsoft.com/office/drawing/2014/main" id="{99AEE9EC-19D1-4D9E-9ED5-40BB91EF11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2475" y="5949950"/>
              <a:ext cx="74613" cy="103188"/>
            </a:xfrm>
            <a:custGeom>
              <a:avLst/>
              <a:gdLst>
                <a:gd name="T0" fmla="*/ 9 w 26"/>
                <a:gd name="T1" fmla="*/ 1 h 36"/>
                <a:gd name="T2" fmla="*/ 0 w 26"/>
                <a:gd name="T3" fmla="*/ 1 h 36"/>
                <a:gd name="T4" fmla="*/ 11 w 26"/>
                <a:gd name="T5" fmla="*/ 9 h 36"/>
                <a:gd name="T6" fmla="*/ 0 w 26"/>
                <a:gd name="T7" fmla="*/ 17 h 36"/>
                <a:gd name="T8" fmla="*/ 14 w 26"/>
                <a:gd name="T9" fmla="*/ 20 h 36"/>
                <a:gd name="T10" fmla="*/ 8 w 26"/>
                <a:gd name="T11" fmla="*/ 36 h 36"/>
                <a:gd name="T12" fmla="*/ 19 w 26"/>
                <a:gd name="T13" fmla="*/ 28 h 36"/>
                <a:gd name="T14" fmla="*/ 19 w 26"/>
                <a:gd name="T15" fmla="*/ 34 h 36"/>
                <a:gd name="T16" fmla="*/ 24 w 26"/>
                <a:gd name="T17" fmla="*/ 17 h 36"/>
                <a:gd name="T18" fmla="*/ 25 w 26"/>
                <a:gd name="T19" fmla="*/ 13 h 36"/>
                <a:gd name="T20" fmla="*/ 21 w 26"/>
                <a:gd name="T21" fmla="*/ 9 h 36"/>
                <a:gd name="T22" fmla="*/ 9 w 26"/>
                <a:gd name="T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6">
                  <a:moveTo>
                    <a:pt x="9" y="1"/>
                  </a:moveTo>
                  <a:cubicBezTo>
                    <a:pt x="7" y="0"/>
                    <a:pt x="3" y="0"/>
                    <a:pt x="0" y="1"/>
                  </a:cubicBezTo>
                  <a:cubicBezTo>
                    <a:pt x="8" y="2"/>
                    <a:pt x="11" y="6"/>
                    <a:pt x="11" y="9"/>
                  </a:cubicBezTo>
                  <a:cubicBezTo>
                    <a:pt x="10" y="12"/>
                    <a:pt x="0" y="17"/>
                    <a:pt x="0" y="17"/>
                  </a:cubicBezTo>
                  <a:cubicBezTo>
                    <a:pt x="0" y="17"/>
                    <a:pt x="11" y="17"/>
                    <a:pt x="14" y="20"/>
                  </a:cubicBezTo>
                  <a:cubicBezTo>
                    <a:pt x="18" y="24"/>
                    <a:pt x="16" y="32"/>
                    <a:pt x="8" y="36"/>
                  </a:cubicBezTo>
                  <a:cubicBezTo>
                    <a:pt x="14" y="36"/>
                    <a:pt x="17" y="33"/>
                    <a:pt x="19" y="28"/>
                  </a:cubicBezTo>
                  <a:cubicBezTo>
                    <a:pt x="20" y="26"/>
                    <a:pt x="19" y="34"/>
                    <a:pt x="19" y="34"/>
                  </a:cubicBezTo>
                  <a:cubicBezTo>
                    <a:pt x="19" y="34"/>
                    <a:pt x="24" y="30"/>
                    <a:pt x="24" y="17"/>
                  </a:cubicBezTo>
                  <a:cubicBezTo>
                    <a:pt x="24" y="15"/>
                    <a:pt x="26" y="15"/>
                    <a:pt x="25" y="13"/>
                  </a:cubicBezTo>
                  <a:cubicBezTo>
                    <a:pt x="25" y="10"/>
                    <a:pt x="22" y="11"/>
                    <a:pt x="21" y="9"/>
                  </a:cubicBezTo>
                  <a:cubicBezTo>
                    <a:pt x="18" y="6"/>
                    <a:pt x="13" y="2"/>
                    <a:pt x="9" y="1"/>
                  </a:cubicBezTo>
                  <a:close/>
                </a:path>
              </a:pathLst>
            </a:custGeom>
            <a:solidFill>
              <a:srgbClr val="A2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Freeform 102">
              <a:extLst>
                <a:ext uri="{FF2B5EF4-FFF2-40B4-BE49-F238E27FC236}">
                  <a16:creationId xmlns:a16="http://schemas.microsoft.com/office/drawing/2014/main" id="{82F1BD4F-9155-4B82-8F8F-15F4E084B8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500" y="5794375"/>
              <a:ext cx="322263" cy="198438"/>
            </a:xfrm>
            <a:custGeom>
              <a:avLst/>
              <a:gdLst>
                <a:gd name="T0" fmla="*/ 0 w 114"/>
                <a:gd name="T1" fmla="*/ 67 h 70"/>
                <a:gd name="T2" fmla="*/ 107 w 114"/>
                <a:gd name="T3" fmla="*/ 0 h 70"/>
                <a:gd name="T4" fmla="*/ 112 w 114"/>
                <a:gd name="T5" fmla="*/ 5 h 70"/>
                <a:gd name="T6" fmla="*/ 0 w 11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70">
                  <a:moveTo>
                    <a:pt x="0" y="67"/>
                  </a:moveTo>
                  <a:cubicBezTo>
                    <a:pt x="0" y="67"/>
                    <a:pt x="90" y="48"/>
                    <a:pt x="107" y="0"/>
                  </a:cubicBezTo>
                  <a:cubicBezTo>
                    <a:pt x="107" y="0"/>
                    <a:pt x="110" y="2"/>
                    <a:pt x="112" y="5"/>
                  </a:cubicBezTo>
                  <a:cubicBezTo>
                    <a:pt x="114" y="8"/>
                    <a:pt x="91" y="49"/>
                    <a:pt x="0" y="70"/>
                  </a:cubicBezTo>
                </a:path>
              </a:pathLst>
            </a:custGeom>
            <a:solidFill>
              <a:srgbClr val="A2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Freeform 103">
              <a:extLst>
                <a:ext uri="{FF2B5EF4-FFF2-40B4-BE49-F238E27FC236}">
                  <a16:creationId xmlns:a16="http://schemas.microsoft.com/office/drawing/2014/main" id="{38D9D2EE-7E30-4858-A40E-1E7F020D08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3113" y="5932488"/>
              <a:ext cx="111125" cy="60325"/>
            </a:xfrm>
            <a:custGeom>
              <a:avLst/>
              <a:gdLst>
                <a:gd name="T0" fmla="*/ 32 w 39"/>
                <a:gd name="T1" fmla="*/ 17 h 21"/>
                <a:gd name="T2" fmla="*/ 16 w 39"/>
                <a:gd name="T3" fmla="*/ 21 h 21"/>
                <a:gd name="T4" fmla="*/ 25 w 39"/>
                <a:gd name="T5" fmla="*/ 15 h 21"/>
                <a:gd name="T6" fmla="*/ 3 w 39"/>
                <a:gd name="T7" fmla="*/ 16 h 21"/>
                <a:gd name="T8" fmla="*/ 25 w 39"/>
                <a:gd name="T9" fmla="*/ 11 h 21"/>
                <a:gd name="T10" fmla="*/ 0 w 39"/>
                <a:gd name="T11" fmla="*/ 7 h 21"/>
                <a:gd name="T12" fmla="*/ 18 w 39"/>
                <a:gd name="T13" fmla="*/ 5 h 21"/>
                <a:gd name="T14" fmla="*/ 7 w 39"/>
                <a:gd name="T15" fmla="*/ 2 h 21"/>
                <a:gd name="T16" fmla="*/ 2 w 39"/>
                <a:gd name="T17" fmla="*/ 1 h 21"/>
                <a:gd name="T18" fmla="*/ 32 w 39"/>
                <a:gd name="T19" fmla="*/ 7 h 21"/>
                <a:gd name="T20" fmla="*/ 32 w 39"/>
                <a:gd name="T21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1">
                  <a:moveTo>
                    <a:pt x="32" y="17"/>
                  </a:moveTo>
                  <a:cubicBezTo>
                    <a:pt x="32" y="17"/>
                    <a:pt x="25" y="19"/>
                    <a:pt x="16" y="21"/>
                  </a:cubicBezTo>
                  <a:cubicBezTo>
                    <a:pt x="22" y="20"/>
                    <a:pt x="28" y="17"/>
                    <a:pt x="25" y="15"/>
                  </a:cubicBezTo>
                  <a:cubicBezTo>
                    <a:pt x="21" y="10"/>
                    <a:pt x="3" y="16"/>
                    <a:pt x="3" y="16"/>
                  </a:cubicBezTo>
                  <a:cubicBezTo>
                    <a:pt x="13" y="8"/>
                    <a:pt x="24" y="11"/>
                    <a:pt x="25" y="11"/>
                  </a:cubicBezTo>
                  <a:cubicBezTo>
                    <a:pt x="18" y="4"/>
                    <a:pt x="0" y="7"/>
                    <a:pt x="0" y="7"/>
                  </a:cubicBezTo>
                  <a:cubicBezTo>
                    <a:pt x="9" y="4"/>
                    <a:pt x="18" y="5"/>
                    <a:pt x="18" y="5"/>
                  </a:cubicBezTo>
                  <a:cubicBezTo>
                    <a:pt x="18" y="5"/>
                    <a:pt x="13" y="3"/>
                    <a:pt x="7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2" y="0"/>
                    <a:pt x="22" y="2"/>
                    <a:pt x="32" y="7"/>
                  </a:cubicBezTo>
                  <a:cubicBezTo>
                    <a:pt x="32" y="7"/>
                    <a:pt x="39" y="14"/>
                    <a:pt x="32" y="17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 104">
              <a:extLst>
                <a:ext uri="{FF2B5EF4-FFF2-40B4-BE49-F238E27FC236}">
                  <a16:creationId xmlns:a16="http://schemas.microsoft.com/office/drawing/2014/main" id="{CB9637A5-AB90-43F2-AA65-418E479583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74963" y="6007100"/>
              <a:ext cx="219075" cy="147638"/>
            </a:xfrm>
            <a:custGeom>
              <a:avLst/>
              <a:gdLst>
                <a:gd name="T0" fmla="*/ 75 w 77"/>
                <a:gd name="T1" fmla="*/ 19 h 52"/>
                <a:gd name="T2" fmla="*/ 4 w 77"/>
                <a:gd name="T3" fmla="*/ 28 h 52"/>
                <a:gd name="T4" fmla="*/ 4 w 77"/>
                <a:gd name="T5" fmla="*/ 35 h 52"/>
                <a:gd name="T6" fmla="*/ 1 w 77"/>
                <a:gd name="T7" fmla="*/ 45 h 52"/>
                <a:gd name="T8" fmla="*/ 29 w 77"/>
                <a:gd name="T9" fmla="*/ 51 h 52"/>
                <a:gd name="T10" fmla="*/ 77 w 77"/>
                <a:gd name="T11" fmla="*/ 3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2">
                  <a:moveTo>
                    <a:pt x="75" y="19"/>
                  </a:moveTo>
                  <a:cubicBezTo>
                    <a:pt x="75" y="19"/>
                    <a:pt x="33" y="0"/>
                    <a:pt x="4" y="28"/>
                  </a:cubicBezTo>
                  <a:cubicBezTo>
                    <a:pt x="4" y="28"/>
                    <a:pt x="0" y="33"/>
                    <a:pt x="4" y="35"/>
                  </a:cubicBezTo>
                  <a:cubicBezTo>
                    <a:pt x="7" y="37"/>
                    <a:pt x="0" y="41"/>
                    <a:pt x="1" y="45"/>
                  </a:cubicBezTo>
                  <a:cubicBezTo>
                    <a:pt x="2" y="49"/>
                    <a:pt x="14" y="50"/>
                    <a:pt x="29" y="51"/>
                  </a:cubicBezTo>
                  <a:cubicBezTo>
                    <a:pt x="44" y="52"/>
                    <a:pt x="64" y="48"/>
                    <a:pt x="77" y="3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6" name="Freeform 105">
              <a:extLst>
                <a:ext uri="{FF2B5EF4-FFF2-40B4-BE49-F238E27FC236}">
                  <a16:creationId xmlns:a16="http://schemas.microsoft.com/office/drawing/2014/main" id="{AC56E68B-0263-41F5-A14C-9621CD1981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84488" y="6061075"/>
              <a:ext cx="141288" cy="60325"/>
            </a:xfrm>
            <a:custGeom>
              <a:avLst/>
              <a:gdLst>
                <a:gd name="T0" fmla="*/ 4 w 50"/>
                <a:gd name="T1" fmla="*/ 5 h 21"/>
                <a:gd name="T2" fmla="*/ 26 w 50"/>
                <a:gd name="T3" fmla="*/ 8 h 21"/>
                <a:gd name="T4" fmla="*/ 7 w 50"/>
                <a:gd name="T5" fmla="*/ 16 h 21"/>
                <a:gd name="T6" fmla="*/ 47 w 50"/>
                <a:gd name="T7" fmla="*/ 13 h 21"/>
                <a:gd name="T8" fmla="*/ 50 w 50"/>
                <a:gd name="T9" fmla="*/ 7 h 21"/>
                <a:gd name="T10" fmla="*/ 38 w 50"/>
                <a:gd name="T11" fmla="*/ 1 h 21"/>
                <a:gd name="T12" fmla="*/ 4 w 50"/>
                <a:gd name="T1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1">
                  <a:moveTo>
                    <a:pt x="4" y="5"/>
                  </a:moveTo>
                  <a:cubicBezTo>
                    <a:pt x="4" y="5"/>
                    <a:pt x="22" y="7"/>
                    <a:pt x="26" y="8"/>
                  </a:cubicBezTo>
                  <a:cubicBezTo>
                    <a:pt x="26" y="8"/>
                    <a:pt x="14" y="11"/>
                    <a:pt x="7" y="16"/>
                  </a:cubicBezTo>
                  <a:cubicBezTo>
                    <a:pt x="0" y="21"/>
                    <a:pt x="47" y="13"/>
                    <a:pt x="47" y="13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1" y="0"/>
                    <a:pt x="38" y="1"/>
                  </a:cubicBezTo>
                  <a:cubicBezTo>
                    <a:pt x="34" y="1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7" name="Freeform 106">
              <a:extLst>
                <a:ext uri="{FF2B5EF4-FFF2-40B4-BE49-F238E27FC236}">
                  <a16:creationId xmlns:a16="http://schemas.microsoft.com/office/drawing/2014/main" id="{FC764BA1-BBDC-4805-952C-6A6555F66A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9563" y="6081713"/>
              <a:ext cx="236538" cy="104775"/>
            </a:xfrm>
            <a:custGeom>
              <a:avLst/>
              <a:gdLst>
                <a:gd name="T0" fmla="*/ 78 w 83"/>
                <a:gd name="T1" fmla="*/ 19 h 37"/>
                <a:gd name="T2" fmla="*/ 57 w 83"/>
                <a:gd name="T3" fmla="*/ 32 h 37"/>
                <a:gd name="T4" fmla="*/ 55 w 83"/>
                <a:gd name="T5" fmla="*/ 33 h 37"/>
                <a:gd name="T6" fmla="*/ 55 w 83"/>
                <a:gd name="T7" fmla="*/ 33 h 37"/>
                <a:gd name="T8" fmla="*/ 14 w 83"/>
                <a:gd name="T9" fmla="*/ 34 h 37"/>
                <a:gd name="T10" fmla="*/ 11 w 83"/>
                <a:gd name="T11" fmla="*/ 30 h 37"/>
                <a:gd name="T12" fmla="*/ 1 w 83"/>
                <a:gd name="T13" fmla="*/ 25 h 37"/>
                <a:gd name="T14" fmla="*/ 6 w 83"/>
                <a:gd name="T15" fmla="*/ 20 h 37"/>
                <a:gd name="T16" fmla="*/ 73 w 83"/>
                <a:gd name="T17" fmla="*/ 4 h 37"/>
                <a:gd name="T18" fmla="*/ 78 w 83"/>
                <a:gd name="T1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37">
                  <a:moveTo>
                    <a:pt x="78" y="19"/>
                  </a:moveTo>
                  <a:cubicBezTo>
                    <a:pt x="73" y="26"/>
                    <a:pt x="65" y="30"/>
                    <a:pt x="57" y="32"/>
                  </a:cubicBezTo>
                  <a:cubicBezTo>
                    <a:pt x="56" y="32"/>
                    <a:pt x="56" y="32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37" y="37"/>
                    <a:pt x="18" y="35"/>
                    <a:pt x="14" y="34"/>
                  </a:cubicBezTo>
                  <a:cubicBezTo>
                    <a:pt x="8" y="32"/>
                    <a:pt x="13" y="32"/>
                    <a:pt x="11" y="30"/>
                  </a:cubicBezTo>
                  <a:cubicBezTo>
                    <a:pt x="9" y="29"/>
                    <a:pt x="2" y="28"/>
                    <a:pt x="1" y="25"/>
                  </a:cubicBezTo>
                  <a:cubicBezTo>
                    <a:pt x="0" y="21"/>
                    <a:pt x="6" y="20"/>
                    <a:pt x="6" y="20"/>
                  </a:cubicBezTo>
                  <a:cubicBezTo>
                    <a:pt x="32" y="4"/>
                    <a:pt x="60" y="0"/>
                    <a:pt x="73" y="4"/>
                  </a:cubicBezTo>
                  <a:cubicBezTo>
                    <a:pt x="80" y="7"/>
                    <a:pt x="83" y="12"/>
                    <a:pt x="78" y="19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Freeform 107">
              <a:extLst>
                <a:ext uri="{FF2B5EF4-FFF2-40B4-BE49-F238E27FC236}">
                  <a16:creationId xmlns:a16="http://schemas.microsoft.com/office/drawing/2014/main" id="{7BA47015-E443-4CF3-B15C-14D1598AB5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9563" y="6092825"/>
              <a:ext cx="103188" cy="79375"/>
            </a:xfrm>
            <a:custGeom>
              <a:avLst/>
              <a:gdLst>
                <a:gd name="T0" fmla="*/ 31 w 36"/>
                <a:gd name="T1" fmla="*/ 15 h 28"/>
                <a:gd name="T2" fmla="*/ 10 w 36"/>
                <a:gd name="T3" fmla="*/ 28 h 28"/>
                <a:gd name="T4" fmla="*/ 26 w 36"/>
                <a:gd name="T5" fmla="*/ 19 h 28"/>
                <a:gd name="T6" fmla="*/ 5 w 36"/>
                <a:gd name="T7" fmla="*/ 20 h 28"/>
                <a:gd name="T8" fmla="*/ 20 w 36"/>
                <a:gd name="T9" fmla="*/ 12 h 28"/>
                <a:gd name="T10" fmla="*/ 0 w 36"/>
                <a:gd name="T11" fmla="*/ 15 h 28"/>
                <a:gd name="T12" fmla="*/ 19 w 36"/>
                <a:gd name="T13" fmla="*/ 9 h 28"/>
                <a:gd name="T14" fmla="*/ 23 w 36"/>
                <a:gd name="T15" fmla="*/ 1 h 28"/>
                <a:gd name="T16" fmla="*/ 26 w 36"/>
                <a:gd name="T17" fmla="*/ 0 h 28"/>
                <a:gd name="T18" fmla="*/ 31 w 36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8">
                  <a:moveTo>
                    <a:pt x="31" y="15"/>
                  </a:moveTo>
                  <a:cubicBezTo>
                    <a:pt x="26" y="22"/>
                    <a:pt x="18" y="26"/>
                    <a:pt x="10" y="28"/>
                  </a:cubicBezTo>
                  <a:cubicBezTo>
                    <a:pt x="16" y="26"/>
                    <a:pt x="25" y="19"/>
                    <a:pt x="26" y="19"/>
                  </a:cubicBezTo>
                  <a:cubicBezTo>
                    <a:pt x="17" y="23"/>
                    <a:pt x="5" y="20"/>
                    <a:pt x="5" y="20"/>
                  </a:cubicBezTo>
                  <a:cubicBezTo>
                    <a:pt x="14" y="19"/>
                    <a:pt x="20" y="12"/>
                    <a:pt x="20" y="12"/>
                  </a:cubicBezTo>
                  <a:cubicBezTo>
                    <a:pt x="15" y="15"/>
                    <a:pt x="0" y="15"/>
                    <a:pt x="0" y="15"/>
                  </a:cubicBezTo>
                  <a:cubicBezTo>
                    <a:pt x="0" y="15"/>
                    <a:pt x="13" y="13"/>
                    <a:pt x="19" y="9"/>
                  </a:cubicBezTo>
                  <a:cubicBezTo>
                    <a:pt x="24" y="6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3"/>
                    <a:pt x="36" y="8"/>
                    <a:pt x="31" y="15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Freeform 108">
              <a:extLst>
                <a:ext uri="{FF2B5EF4-FFF2-40B4-BE49-F238E27FC236}">
                  <a16:creationId xmlns:a16="http://schemas.microsoft.com/office/drawing/2014/main" id="{C08D7559-5D39-4521-B001-77AB6E34FE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913" y="6002338"/>
              <a:ext cx="223838" cy="76200"/>
            </a:xfrm>
            <a:custGeom>
              <a:avLst/>
              <a:gdLst>
                <a:gd name="T0" fmla="*/ 71 w 79"/>
                <a:gd name="T1" fmla="*/ 27 h 27"/>
                <a:gd name="T2" fmla="*/ 55 w 79"/>
                <a:gd name="T3" fmla="*/ 27 h 27"/>
                <a:gd name="T4" fmla="*/ 55 w 79"/>
                <a:gd name="T5" fmla="*/ 27 h 27"/>
                <a:gd name="T6" fmla="*/ 51 w 79"/>
                <a:gd name="T7" fmla="*/ 27 h 27"/>
                <a:gd name="T8" fmla="*/ 49 w 79"/>
                <a:gd name="T9" fmla="*/ 27 h 27"/>
                <a:gd name="T10" fmla="*/ 49 w 79"/>
                <a:gd name="T11" fmla="*/ 27 h 27"/>
                <a:gd name="T12" fmla="*/ 7 w 79"/>
                <a:gd name="T13" fmla="*/ 23 h 27"/>
                <a:gd name="T14" fmla="*/ 10 w 79"/>
                <a:gd name="T15" fmla="*/ 14 h 27"/>
                <a:gd name="T16" fmla="*/ 8 w 79"/>
                <a:gd name="T17" fmla="*/ 5 h 27"/>
                <a:gd name="T18" fmla="*/ 46 w 79"/>
                <a:gd name="T19" fmla="*/ 4 h 27"/>
                <a:gd name="T20" fmla="*/ 73 w 79"/>
                <a:gd name="T21" fmla="*/ 17 h 27"/>
                <a:gd name="T22" fmla="*/ 71 w 79"/>
                <a:gd name="T2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27">
                  <a:moveTo>
                    <a:pt x="71" y="27"/>
                  </a:moveTo>
                  <a:cubicBezTo>
                    <a:pt x="71" y="27"/>
                    <a:pt x="64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7"/>
                    <a:pt x="52" y="27"/>
                    <a:pt x="51" y="27"/>
                  </a:cubicBezTo>
                  <a:cubicBezTo>
                    <a:pt x="50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32" y="27"/>
                    <a:pt x="10" y="26"/>
                    <a:pt x="7" y="23"/>
                  </a:cubicBezTo>
                  <a:cubicBezTo>
                    <a:pt x="0" y="16"/>
                    <a:pt x="9" y="16"/>
                    <a:pt x="10" y="14"/>
                  </a:cubicBezTo>
                  <a:cubicBezTo>
                    <a:pt x="12" y="13"/>
                    <a:pt x="7" y="7"/>
                    <a:pt x="8" y="5"/>
                  </a:cubicBezTo>
                  <a:cubicBezTo>
                    <a:pt x="9" y="4"/>
                    <a:pt x="27" y="0"/>
                    <a:pt x="46" y="4"/>
                  </a:cubicBezTo>
                  <a:cubicBezTo>
                    <a:pt x="55" y="6"/>
                    <a:pt x="65" y="10"/>
                    <a:pt x="73" y="17"/>
                  </a:cubicBezTo>
                  <a:cubicBezTo>
                    <a:pt x="73" y="17"/>
                    <a:pt x="79" y="26"/>
                    <a:pt x="71" y="27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Freeform 109">
              <a:extLst>
                <a:ext uri="{FF2B5EF4-FFF2-40B4-BE49-F238E27FC236}">
                  <a16:creationId xmlns:a16="http://schemas.microsoft.com/office/drawing/2014/main" id="{FB139F4D-CE18-415B-813C-0916061405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1625" y="6042025"/>
              <a:ext cx="73025" cy="104775"/>
            </a:xfrm>
            <a:custGeom>
              <a:avLst/>
              <a:gdLst>
                <a:gd name="T0" fmla="*/ 13 w 26"/>
                <a:gd name="T1" fmla="*/ 2 h 37"/>
                <a:gd name="T2" fmla="*/ 4 w 26"/>
                <a:gd name="T3" fmla="*/ 0 h 37"/>
                <a:gd name="T4" fmla="*/ 12 w 26"/>
                <a:gd name="T5" fmla="*/ 10 h 37"/>
                <a:gd name="T6" fmla="*/ 0 w 26"/>
                <a:gd name="T7" fmla="*/ 16 h 37"/>
                <a:gd name="T8" fmla="*/ 13 w 26"/>
                <a:gd name="T9" fmla="*/ 23 h 37"/>
                <a:gd name="T10" fmla="*/ 3 w 26"/>
                <a:gd name="T11" fmla="*/ 37 h 37"/>
                <a:gd name="T12" fmla="*/ 16 w 26"/>
                <a:gd name="T13" fmla="*/ 31 h 37"/>
                <a:gd name="T14" fmla="*/ 14 w 26"/>
                <a:gd name="T15" fmla="*/ 37 h 37"/>
                <a:gd name="T16" fmla="*/ 23 w 26"/>
                <a:gd name="T17" fmla="*/ 22 h 37"/>
                <a:gd name="T18" fmla="*/ 26 w 26"/>
                <a:gd name="T19" fmla="*/ 18 h 37"/>
                <a:gd name="T20" fmla="*/ 22 w 26"/>
                <a:gd name="T21" fmla="*/ 13 h 37"/>
                <a:gd name="T22" fmla="*/ 13 w 26"/>
                <a:gd name="T2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7">
                  <a:moveTo>
                    <a:pt x="13" y="2"/>
                  </a:moveTo>
                  <a:cubicBezTo>
                    <a:pt x="11" y="1"/>
                    <a:pt x="7" y="0"/>
                    <a:pt x="4" y="0"/>
                  </a:cubicBezTo>
                  <a:cubicBezTo>
                    <a:pt x="11" y="3"/>
                    <a:pt x="14" y="7"/>
                    <a:pt x="12" y="10"/>
                  </a:cubicBezTo>
                  <a:cubicBezTo>
                    <a:pt x="11" y="13"/>
                    <a:pt x="0" y="16"/>
                    <a:pt x="0" y="16"/>
                  </a:cubicBezTo>
                  <a:cubicBezTo>
                    <a:pt x="0" y="16"/>
                    <a:pt x="11" y="18"/>
                    <a:pt x="13" y="23"/>
                  </a:cubicBezTo>
                  <a:cubicBezTo>
                    <a:pt x="15" y="27"/>
                    <a:pt x="12" y="34"/>
                    <a:pt x="3" y="37"/>
                  </a:cubicBezTo>
                  <a:cubicBezTo>
                    <a:pt x="9" y="37"/>
                    <a:pt x="13" y="35"/>
                    <a:pt x="16" y="31"/>
                  </a:cubicBezTo>
                  <a:cubicBezTo>
                    <a:pt x="18" y="29"/>
                    <a:pt x="14" y="37"/>
                    <a:pt x="14" y="37"/>
                  </a:cubicBezTo>
                  <a:cubicBezTo>
                    <a:pt x="14" y="37"/>
                    <a:pt x="20" y="34"/>
                    <a:pt x="23" y="22"/>
                  </a:cubicBezTo>
                  <a:cubicBezTo>
                    <a:pt x="24" y="19"/>
                    <a:pt x="26" y="20"/>
                    <a:pt x="26" y="18"/>
                  </a:cubicBezTo>
                  <a:cubicBezTo>
                    <a:pt x="26" y="15"/>
                    <a:pt x="23" y="16"/>
                    <a:pt x="22" y="13"/>
                  </a:cubicBezTo>
                  <a:cubicBezTo>
                    <a:pt x="21" y="10"/>
                    <a:pt x="17" y="4"/>
                    <a:pt x="13" y="2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Freeform 110">
              <a:extLst>
                <a:ext uri="{FF2B5EF4-FFF2-40B4-BE49-F238E27FC236}">
                  <a16:creationId xmlns:a16="http://schemas.microsoft.com/office/drawing/2014/main" id="{18A7EE5F-D1A4-4F37-9580-30B3F4F6F0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1900" y="5973763"/>
              <a:ext cx="354013" cy="123825"/>
            </a:xfrm>
            <a:custGeom>
              <a:avLst/>
              <a:gdLst>
                <a:gd name="T0" fmla="*/ 0 w 125"/>
                <a:gd name="T1" fmla="*/ 40 h 44"/>
                <a:gd name="T2" fmla="*/ 120 w 125"/>
                <a:gd name="T3" fmla="*/ 0 h 44"/>
                <a:gd name="T4" fmla="*/ 124 w 125"/>
                <a:gd name="T5" fmla="*/ 7 h 44"/>
                <a:gd name="T6" fmla="*/ 0 w 125"/>
                <a:gd name="T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44">
                  <a:moveTo>
                    <a:pt x="0" y="40"/>
                  </a:moveTo>
                  <a:cubicBezTo>
                    <a:pt x="0" y="40"/>
                    <a:pt x="93" y="43"/>
                    <a:pt x="120" y="0"/>
                  </a:cubicBezTo>
                  <a:cubicBezTo>
                    <a:pt x="120" y="0"/>
                    <a:pt x="123" y="4"/>
                    <a:pt x="124" y="7"/>
                  </a:cubicBezTo>
                  <a:cubicBezTo>
                    <a:pt x="125" y="10"/>
                    <a:pt x="94" y="44"/>
                    <a:pt x="0" y="43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Freeform 111">
              <a:extLst>
                <a:ext uri="{FF2B5EF4-FFF2-40B4-BE49-F238E27FC236}">
                  <a16:creationId xmlns:a16="http://schemas.microsoft.com/office/drawing/2014/main" id="{9F55C2E7-24B0-4961-9F80-0EAEE10DF9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913" y="6013450"/>
              <a:ext cx="104775" cy="65088"/>
            </a:xfrm>
            <a:custGeom>
              <a:avLst/>
              <a:gdLst>
                <a:gd name="T0" fmla="*/ 29 w 37"/>
                <a:gd name="T1" fmla="*/ 23 h 23"/>
                <a:gd name="T2" fmla="*/ 13 w 37"/>
                <a:gd name="T3" fmla="*/ 23 h 23"/>
                <a:gd name="T4" fmla="*/ 23 w 37"/>
                <a:gd name="T5" fmla="*/ 19 h 23"/>
                <a:gd name="T6" fmla="*/ 1 w 37"/>
                <a:gd name="T7" fmla="*/ 15 h 23"/>
                <a:gd name="T8" fmla="*/ 24 w 37"/>
                <a:gd name="T9" fmla="*/ 15 h 23"/>
                <a:gd name="T10" fmla="*/ 0 w 37"/>
                <a:gd name="T11" fmla="*/ 5 h 23"/>
                <a:gd name="T12" fmla="*/ 19 w 37"/>
                <a:gd name="T13" fmla="*/ 8 h 23"/>
                <a:gd name="T14" fmla="*/ 8 w 37"/>
                <a:gd name="T15" fmla="*/ 3 h 23"/>
                <a:gd name="T16" fmla="*/ 4 w 37"/>
                <a:gd name="T17" fmla="*/ 0 h 23"/>
                <a:gd name="T18" fmla="*/ 31 w 37"/>
                <a:gd name="T19" fmla="*/ 13 h 23"/>
                <a:gd name="T20" fmla="*/ 29 w 37"/>
                <a:gd name="T2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3">
                  <a:moveTo>
                    <a:pt x="29" y="23"/>
                  </a:moveTo>
                  <a:cubicBezTo>
                    <a:pt x="29" y="23"/>
                    <a:pt x="22" y="23"/>
                    <a:pt x="13" y="23"/>
                  </a:cubicBezTo>
                  <a:cubicBezTo>
                    <a:pt x="19" y="23"/>
                    <a:pt x="26" y="22"/>
                    <a:pt x="23" y="19"/>
                  </a:cubicBezTo>
                  <a:cubicBezTo>
                    <a:pt x="20" y="14"/>
                    <a:pt x="1" y="15"/>
                    <a:pt x="1" y="15"/>
                  </a:cubicBezTo>
                  <a:cubicBezTo>
                    <a:pt x="13" y="10"/>
                    <a:pt x="23" y="15"/>
                    <a:pt x="24" y="15"/>
                  </a:cubicBezTo>
                  <a:cubicBezTo>
                    <a:pt x="18" y="7"/>
                    <a:pt x="0" y="5"/>
                    <a:pt x="0" y="5"/>
                  </a:cubicBezTo>
                  <a:cubicBezTo>
                    <a:pt x="10" y="5"/>
                    <a:pt x="18" y="8"/>
                    <a:pt x="19" y="8"/>
                  </a:cubicBezTo>
                  <a:cubicBezTo>
                    <a:pt x="18" y="8"/>
                    <a:pt x="14" y="5"/>
                    <a:pt x="8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13" y="2"/>
                    <a:pt x="23" y="6"/>
                    <a:pt x="31" y="13"/>
                  </a:cubicBezTo>
                  <a:cubicBezTo>
                    <a:pt x="31" y="13"/>
                    <a:pt x="37" y="22"/>
                    <a:pt x="29" y="23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3" name="Freeform 112">
              <a:extLst>
                <a:ext uri="{FF2B5EF4-FFF2-40B4-BE49-F238E27FC236}">
                  <a16:creationId xmlns:a16="http://schemas.microsoft.com/office/drawing/2014/main" id="{10228248-7536-496C-842E-4402DB89C4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90875" y="5805488"/>
              <a:ext cx="158750" cy="111125"/>
            </a:xfrm>
            <a:custGeom>
              <a:avLst/>
              <a:gdLst>
                <a:gd name="T0" fmla="*/ 56 w 56"/>
                <a:gd name="T1" fmla="*/ 22 h 39"/>
                <a:gd name="T2" fmla="*/ 6 w 56"/>
                <a:gd name="T3" fmla="*/ 13 h 39"/>
                <a:gd name="T4" fmla="*/ 4 w 56"/>
                <a:gd name="T5" fmla="*/ 18 h 39"/>
                <a:gd name="T6" fmla="*/ 0 w 56"/>
                <a:gd name="T7" fmla="*/ 24 h 39"/>
                <a:gd name="T8" fmla="*/ 18 w 56"/>
                <a:gd name="T9" fmla="*/ 34 h 39"/>
                <a:gd name="T10" fmla="*/ 55 w 56"/>
                <a:gd name="T11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9">
                  <a:moveTo>
                    <a:pt x="56" y="22"/>
                  </a:moveTo>
                  <a:cubicBezTo>
                    <a:pt x="56" y="22"/>
                    <a:pt x="32" y="0"/>
                    <a:pt x="6" y="13"/>
                  </a:cubicBezTo>
                  <a:cubicBezTo>
                    <a:pt x="6" y="13"/>
                    <a:pt x="2" y="16"/>
                    <a:pt x="4" y="18"/>
                  </a:cubicBezTo>
                  <a:cubicBezTo>
                    <a:pt x="6" y="20"/>
                    <a:pt x="0" y="21"/>
                    <a:pt x="0" y="24"/>
                  </a:cubicBezTo>
                  <a:cubicBezTo>
                    <a:pt x="0" y="27"/>
                    <a:pt x="8" y="30"/>
                    <a:pt x="18" y="34"/>
                  </a:cubicBezTo>
                  <a:cubicBezTo>
                    <a:pt x="28" y="38"/>
                    <a:pt x="43" y="39"/>
                    <a:pt x="55" y="3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Freeform 113">
              <a:extLst>
                <a:ext uri="{FF2B5EF4-FFF2-40B4-BE49-F238E27FC236}">
                  <a16:creationId xmlns:a16="http://schemas.microsoft.com/office/drawing/2014/main" id="{D028DFA3-1D03-432E-BE0A-6D0CFF2183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95638" y="5849938"/>
              <a:ext cx="106363" cy="41275"/>
            </a:xfrm>
            <a:custGeom>
              <a:avLst/>
              <a:gdLst>
                <a:gd name="T0" fmla="*/ 6 w 37"/>
                <a:gd name="T1" fmla="*/ 0 h 14"/>
                <a:gd name="T2" fmla="*/ 21 w 37"/>
                <a:gd name="T3" fmla="*/ 6 h 14"/>
                <a:gd name="T4" fmla="*/ 6 w 37"/>
                <a:gd name="T5" fmla="*/ 7 h 14"/>
                <a:gd name="T6" fmla="*/ 34 w 37"/>
                <a:gd name="T7" fmla="*/ 14 h 14"/>
                <a:gd name="T8" fmla="*/ 37 w 37"/>
                <a:gd name="T9" fmla="*/ 11 h 14"/>
                <a:gd name="T10" fmla="*/ 30 w 37"/>
                <a:gd name="T11" fmla="*/ 4 h 14"/>
                <a:gd name="T12" fmla="*/ 6 w 37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6" y="0"/>
                  </a:moveTo>
                  <a:cubicBezTo>
                    <a:pt x="6" y="0"/>
                    <a:pt x="18" y="4"/>
                    <a:pt x="21" y="6"/>
                  </a:cubicBezTo>
                  <a:cubicBezTo>
                    <a:pt x="21" y="6"/>
                    <a:pt x="12" y="5"/>
                    <a:pt x="6" y="7"/>
                  </a:cubicBezTo>
                  <a:cubicBezTo>
                    <a:pt x="0" y="9"/>
                    <a:pt x="34" y="14"/>
                    <a:pt x="34" y="14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3" y="4"/>
                    <a:pt x="30" y="4"/>
                  </a:cubicBezTo>
                  <a:cubicBezTo>
                    <a:pt x="28" y="3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Freeform 114">
              <a:extLst>
                <a:ext uri="{FF2B5EF4-FFF2-40B4-BE49-F238E27FC236}">
                  <a16:creationId xmlns:a16="http://schemas.microsoft.com/office/drawing/2014/main" id="{02669043-932D-4656-A92D-3D6C2C83D6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9763" y="5864225"/>
              <a:ext cx="166688" cy="71438"/>
            </a:xfrm>
            <a:custGeom>
              <a:avLst/>
              <a:gdLst>
                <a:gd name="T0" fmla="*/ 54 w 59"/>
                <a:gd name="T1" fmla="*/ 20 h 25"/>
                <a:gd name="T2" fmla="*/ 37 w 59"/>
                <a:gd name="T3" fmla="*/ 24 h 25"/>
                <a:gd name="T4" fmla="*/ 36 w 59"/>
                <a:gd name="T5" fmla="*/ 24 h 25"/>
                <a:gd name="T6" fmla="*/ 35 w 59"/>
                <a:gd name="T7" fmla="*/ 24 h 25"/>
                <a:gd name="T8" fmla="*/ 7 w 59"/>
                <a:gd name="T9" fmla="*/ 16 h 25"/>
                <a:gd name="T10" fmla="*/ 6 w 59"/>
                <a:gd name="T11" fmla="*/ 13 h 25"/>
                <a:gd name="T12" fmla="*/ 0 w 59"/>
                <a:gd name="T13" fmla="*/ 7 h 25"/>
                <a:gd name="T14" fmla="*/ 4 w 59"/>
                <a:gd name="T15" fmla="*/ 5 h 25"/>
                <a:gd name="T16" fmla="*/ 54 w 59"/>
                <a:gd name="T17" fmla="*/ 9 h 25"/>
                <a:gd name="T18" fmla="*/ 54 w 59"/>
                <a:gd name="T1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25">
                  <a:moveTo>
                    <a:pt x="54" y="20"/>
                  </a:moveTo>
                  <a:cubicBezTo>
                    <a:pt x="49" y="23"/>
                    <a:pt x="43" y="25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2" y="24"/>
                    <a:pt x="9" y="18"/>
                    <a:pt x="7" y="16"/>
                  </a:cubicBezTo>
                  <a:cubicBezTo>
                    <a:pt x="4" y="14"/>
                    <a:pt x="7" y="15"/>
                    <a:pt x="6" y="13"/>
                  </a:cubicBezTo>
                  <a:cubicBezTo>
                    <a:pt x="5" y="12"/>
                    <a:pt x="0" y="10"/>
                    <a:pt x="0" y="7"/>
                  </a:cubicBezTo>
                  <a:cubicBezTo>
                    <a:pt x="0" y="5"/>
                    <a:pt x="4" y="5"/>
                    <a:pt x="4" y="5"/>
                  </a:cubicBezTo>
                  <a:cubicBezTo>
                    <a:pt x="26" y="0"/>
                    <a:pt x="46" y="3"/>
                    <a:pt x="54" y="9"/>
                  </a:cubicBezTo>
                  <a:cubicBezTo>
                    <a:pt x="58" y="12"/>
                    <a:pt x="59" y="16"/>
                    <a:pt x="54" y="20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Freeform 115">
              <a:extLst>
                <a:ext uri="{FF2B5EF4-FFF2-40B4-BE49-F238E27FC236}">
                  <a16:creationId xmlns:a16="http://schemas.microsoft.com/office/drawing/2014/main" id="{58E8C31E-A1BF-4590-9D1A-F0F5BA0D33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9763" y="5888038"/>
              <a:ext cx="73025" cy="47625"/>
            </a:xfrm>
            <a:custGeom>
              <a:avLst/>
              <a:gdLst>
                <a:gd name="T0" fmla="*/ 21 w 26"/>
                <a:gd name="T1" fmla="*/ 12 h 17"/>
                <a:gd name="T2" fmla="*/ 4 w 26"/>
                <a:gd name="T3" fmla="*/ 16 h 17"/>
                <a:gd name="T4" fmla="*/ 17 w 26"/>
                <a:gd name="T5" fmla="*/ 13 h 17"/>
                <a:gd name="T6" fmla="*/ 2 w 26"/>
                <a:gd name="T7" fmla="*/ 10 h 17"/>
                <a:gd name="T8" fmla="*/ 14 w 26"/>
                <a:gd name="T9" fmla="*/ 8 h 17"/>
                <a:gd name="T10" fmla="*/ 0 w 26"/>
                <a:gd name="T11" fmla="*/ 5 h 17"/>
                <a:gd name="T12" fmla="*/ 14 w 26"/>
                <a:gd name="T13" fmla="*/ 5 h 17"/>
                <a:gd name="T14" fmla="*/ 18 w 26"/>
                <a:gd name="T15" fmla="*/ 0 h 17"/>
                <a:gd name="T16" fmla="*/ 21 w 26"/>
                <a:gd name="T17" fmla="*/ 1 h 17"/>
                <a:gd name="T18" fmla="*/ 21 w 2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7">
                  <a:moveTo>
                    <a:pt x="21" y="12"/>
                  </a:moveTo>
                  <a:cubicBezTo>
                    <a:pt x="16" y="15"/>
                    <a:pt x="10" y="17"/>
                    <a:pt x="4" y="16"/>
                  </a:cubicBezTo>
                  <a:cubicBezTo>
                    <a:pt x="8" y="16"/>
                    <a:pt x="16" y="14"/>
                    <a:pt x="17" y="13"/>
                  </a:cubicBezTo>
                  <a:cubicBezTo>
                    <a:pt x="10" y="15"/>
                    <a:pt x="2" y="10"/>
                    <a:pt x="2" y="10"/>
                  </a:cubicBezTo>
                  <a:cubicBezTo>
                    <a:pt x="9" y="11"/>
                    <a:pt x="14" y="8"/>
                    <a:pt x="14" y="8"/>
                  </a:cubicBezTo>
                  <a:cubicBezTo>
                    <a:pt x="10" y="9"/>
                    <a:pt x="0" y="5"/>
                    <a:pt x="0" y="5"/>
                  </a:cubicBezTo>
                  <a:cubicBezTo>
                    <a:pt x="0" y="5"/>
                    <a:pt x="9" y="7"/>
                    <a:pt x="14" y="5"/>
                  </a:cubicBezTo>
                  <a:cubicBezTo>
                    <a:pt x="18" y="4"/>
                    <a:pt x="18" y="0"/>
                    <a:pt x="18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5" y="4"/>
                    <a:pt x="26" y="8"/>
                    <a:pt x="21" y="12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Freeform 116">
              <a:extLst>
                <a:ext uri="{FF2B5EF4-FFF2-40B4-BE49-F238E27FC236}">
                  <a16:creationId xmlns:a16="http://schemas.microsoft.com/office/drawing/2014/main" id="{6C020B13-F80C-4235-A4BC-3A6F41C430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6588" y="5795963"/>
              <a:ext cx="144463" cy="85725"/>
            </a:xfrm>
            <a:custGeom>
              <a:avLst/>
              <a:gdLst>
                <a:gd name="T0" fmla="*/ 46 w 51"/>
                <a:gd name="T1" fmla="*/ 29 h 30"/>
                <a:gd name="T2" fmla="*/ 35 w 51"/>
                <a:gd name="T3" fmla="*/ 26 h 30"/>
                <a:gd name="T4" fmla="*/ 35 w 51"/>
                <a:gd name="T5" fmla="*/ 26 h 30"/>
                <a:gd name="T6" fmla="*/ 32 w 51"/>
                <a:gd name="T7" fmla="*/ 25 h 30"/>
                <a:gd name="T8" fmla="*/ 31 w 51"/>
                <a:gd name="T9" fmla="*/ 25 h 30"/>
                <a:gd name="T10" fmla="*/ 31 w 51"/>
                <a:gd name="T11" fmla="*/ 25 h 30"/>
                <a:gd name="T12" fmla="*/ 3 w 51"/>
                <a:gd name="T13" fmla="*/ 12 h 30"/>
                <a:gd name="T14" fmla="*/ 7 w 51"/>
                <a:gd name="T15" fmla="*/ 8 h 30"/>
                <a:gd name="T16" fmla="*/ 8 w 51"/>
                <a:gd name="T17" fmla="*/ 1 h 30"/>
                <a:gd name="T18" fmla="*/ 33 w 51"/>
                <a:gd name="T19" fmla="*/ 8 h 30"/>
                <a:gd name="T20" fmla="*/ 49 w 51"/>
                <a:gd name="T21" fmla="*/ 23 h 30"/>
                <a:gd name="T22" fmla="*/ 46 w 51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0">
                  <a:moveTo>
                    <a:pt x="46" y="29"/>
                  </a:moveTo>
                  <a:cubicBezTo>
                    <a:pt x="46" y="29"/>
                    <a:pt x="41" y="28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3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9" y="21"/>
                    <a:pt x="4" y="16"/>
                    <a:pt x="3" y="12"/>
                  </a:cubicBezTo>
                  <a:cubicBezTo>
                    <a:pt x="0" y="7"/>
                    <a:pt x="6" y="8"/>
                    <a:pt x="7" y="8"/>
                  </a:cubicBezTo>
                  <a:cubicBezTo>
                    <a:pt x="8" y="7"/>
                    <a:pt x="6" y="2"/>
                    <a:pt x="8" y="1"/>
                  </a:cubicBezTo>
                  <a:cubicBezTo>
                    <a:pt x="8" y="0"/>
                    <a:pt x="21" y="1"/>
                    <a:pt x="33" y="8"/>
                  </a:cubicBezTo>
                  <a:cubicBezTo>
                    <a:pt x="40" y="11"/>
                    <a:pt x="45" y="16"/>
                    <a:pt x="49" y="23"/>
                  </a:cubicBezTo>
                  <a:cubicBezTo>
                    <a:pt x="49" y="23"/>
                    <a:pt x="51" y="30"/>
                    <a:pt x="46" y="29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Freeform 117">
              <a:extLst>
                <a:ext uri="{FF2B5EF4-FFF2-40B4-BE49-F238E27FC236}">
                  <a16:creationId xmlns:a16="http://schemas.microsoft.com/office/drawing/2014/main" id="{DC570AE2-2692-4C47-82D4-8B7184BBB8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8650" y="5848350"/>
              <a:ext cx="55563" cy="79375"/>
            </a:xfrm>
            <a:custGeom>
              <a:avLst/>
              <a:gdLst>
                <a:gd name="T0" fmla="*/ 14 w 20"/>
                <a:gd name="T1" fmla="*/ 4 h 28"/>
                <a:gd name="T2" fmla="*/ 9 w 20"/>
                <a:gd name="T3" fmla="*/ 0 h 28"/>
                <a:gd name="T4" fmla="*/ 12 w 20"/>
                <a:gd name="T5" fmla="*/ 9 h 28"/>
                <a:gd name="T6" fmla="*/ 2 w 20"/>
                <a:gd name="T7" fmla="*/ 11 h 28"/>
                <a:gd name="T8" fmla="*/ 10 w 20"/>
                <a:gd name="T9" fmla="*/ 18 h 28"/>
                <a:gd name="T10" fmla="*/ 0 w 20"/>
                <a:gd name="T11" fmla="*/ 25 h 28"/>
                <a:gd name="T12" fmla="*/ 10 w 20"/>
                <a:gd name="T13" fmla="*/ 24 h 28"/>
                <a:gd name="T14" fmla="*/ 8 w 20"/>
                <a:gd name="T15" fmla="*/ 28 h 28"/>
                <a:gd name="T16" fmla="*/ 17 w 20"/>
                <a:gd name="T17" fmla="*/ 19 h 28"/>
                <a:gd name="T18" fmla="*/ 20 w 20"/>
                <a:gd name="T19" fmla="*/ 17 h 28"/>
                <a:gd name="T20" fmla="*/ 18 w 20"/>
                <a:gd name="T21" fmla="*/ 13 h 28"/>
                <a:gd name="T22" fmla="*/ 14 w 20"/>
                <a:gd name="T2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8">
                  <a:moveTo>
                    <a:pt x="14" y="4"/>
                  </a:moveTo>
                  <a:cubicBezTo>
                    <a:pt x="13" y="3"/>
                    <a:pt x="11" y="1"/>
                    <a:pt x="9" y="0"/>
                  </a:cubicBezTo>
                  <a:cubicBezTo>
                    <a:pt x="12" y="4"/>
                    <a:pt x="13" y="8"/>
                    <a:pt x="12" y="9"/>
                  </a:cubicBezTo>
                  <a:cubicBezTo>
                    <a:pt x="10" y="11"/>
                    <a:pt x="2" y="11"/>
                    <a:pt x="2" y="11"/>
                  </a:cubicBezTo>
                  <a:cubicBezTo>
                    <a:pt x="2" y="11"/>
                    <a:pt x="9" y="14"/>
                    <a:pt x="10" y="18"/>
                  </a:cubicBezTo>
                  <a:cubicBezTo>
                    <a:pt x="11" y="21"/>
                    <a:pt x="7" y="26"/>
                    <a:pt x="0" y="25"/>
                  </a:cubicBezTo>
                  <a:cubicBezTo>
                    <a:pt x="4" y="27"/>
                    <a:pt x="7" y="26"/>
                    <a:pt x="10" y="24"/>
                  </a:cubicBezTo>
                  <a:cubicBezTo>
                    <a:pt x="11" y="23"/>
                    <a:pt x="8" y="28"/>
                    <a:pt x="8" y="28"/>
                  </a:cubicBezTo>
                  <a:cubicBezTo>
                    <a:pt x="8" y="28"/>
                    <a:pt x="12" y="27"/>
                    <a:pt x="17" y="19"/>
                  </a:cubicBezTo>
                  <a:cubicBezTo>
                    <a:pt x="18" y="18"/>
                    <a:pt x="19" y="19"/>
                    <a:pt x="20" y="17"/>
                  </a:cubicBezTo>
                  <a:cubicBezTo>
                    <a:pt x="20" y="15"/>
                    <a:pt x="18" y="15"/>
                    <a:pt x="18" y="13"/>
                  </a:cubicBezTo>
                  <a:cubicBezTo>
                    <a:pt x="18" y="11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Freeform 118">
              <a:extLst>
                <a:ext uri="{FF2B5EF4-FFF2-40B4-BE49-F238E27FC236}">
                  <a16:creationId xmlns:a16="http://schemas.microsoft.com/office/drawing/2014/main" id="{CBA27CF8-3A03-41EA-8C20-CC117FB50C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4650" y="5884863"/>
              <a:ext cx="265113" cy="71438"/>
            </a:xfrm>
            <a:custGeom>
              <a:avLst/>
              <a:gdLst>
                <a:gd name="T0" fmla="*/ 1 w 93"/>
                <a:gd name="T1" fmla="*/ 2 h 25"/>
                <a:gd name="T2" fmla="*/ 92 w 93"/>
                <a:gd name="T3" fmla="*/ 0 h 25"/>
                <a:gd name="T4" fmla="*/ 93 w 93"/>
                <a:gd name="T5" fmla="*/ 6 h 25"/>
                <a:gd name="T6" fmla="*/ 0 w 93"/>
                <a:gd name="T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25">
                  <a:moveTo>
                    <a:pt x="1" y="2"/>
                  </a:moveTo>
                  <a:cubicBezTo>
                    <a:pt x="1" y="2"/>
                    <a:pt x="63" y="24"/>
                    <a:pt x="92" y="0"/>
                  </a:cubicBezTo>
                  <a:cubicBezTo>
                    <a:pt x="92" y="0"/>
                    <a:pt x="93" y="3"/>
                    <a:pt x="93" y="6"/>
                  </a:cubicBezTo>
                  <a:cubicBezTo>
                    <a:pt x="92" y="8"/>
                    <a:pt x="64" y="25"/>
                    <a:pt x="0" y="4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Freeform 119">
              <a:extLst>
                <a:ext uri="{FF2B5EF4-FFF2-40B4-BE49-F238E27FC236}">
                  <a16:creationId xmlns:a16="http://schemas.microsoft.com/office/drawing/2014/main" id="{AECBDC90-0916-414F-BBCA-2727B298C6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6588" y="5819775"/>
              <a:ext cx="61913" cy="61913"/>
            </a:xfrm>
            <a:custGeom>
              <a:avLst/>
              <a:gdLst>
                <a:gd name="T0" fmla="*/ 17 w 22"/>
                <a:gd name="T1" fmla="*/ 21 h 22"/>
                <a:gd name="T2" fmla="*/ 6 w 22"/>
                <a:gd name="T3" fmla="*/ 18 h 22"/>
                <a:gd name="T4" fmla="*/ 14 w 22"/>
                <a:gd name="T5" fmla="*/ 17 h 22"/>
                <a:gd name="T6" fmla="*/ 0 w 22"/>
                <a:gd name="T7" fmla="*/ 10 h 22"/>
                <a:gd name="T8" fmla="*/ 15 w 22"/>
                <a:gd name="T9" fmla="*/ 15 h 22"/>
                <a:gd name="T10" fmla="*/ 1 w 22"/>
                <a:gd name="T11" fmla="*/ 3 h 22"/>
                <a:gd name="T12" fmla="*/ 13 w 22"/>
                <a:gd name="T13" fmla="*/ 9 h 22"/>
                <a:gd name="T14" fmla="*/ 7 w 22"/>
                <a:gd name="T15" fmla="*/ 3 h 22"/>
                <a:gd name="T16" fmla="*/ 4 w 22"/>
                <a:gd name="T17" fmla="*/ 0 h 22"/>
                <a:gd name="T18" fmla="*/ 20 w 22"/>
                <a:gd name="T19" fmla="*/ 15 h 22"/>
                <a:gd name="T20" fmla="*/ 17 w 22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2">
                  <a:moveTo>
                    <a:pt x="17" y="21"/>
                  </a:moveTo>
                  <a:cubicBezTo>
                    <a:pt x="17" y="21"/>
                    <a:pt x="12" y="20"/>
                    <a:pt x="6" y="18"/>
                  </a:cubicBezTo>
                  <a:cubicBezTo>
                    <a:pt x="10" y="19"/>
                    <a:pt x="15" y="20"/>
                    <a:pt x="14" y="17"/>
                  </a:cubicBezTo>
                  <a:cubicBezTo>
                    <a:pt x="12" y="13"/>
                    <a:pt x="0" y="10"/>
                    <a:pt x="0" y="10"/>
                  </a:cubicBezTo>
                  <a:cubicBezTo>
                    <a:pt x="9" y="9"/>
                    <a:pt x="14" y="14"/>
                    <a:pt x="15" y="15"/>
                  </a:cubicBezTo>
                  <a:cubicBezTo>
                    <a:pt x="13" y="8"/>
                    <a:pt x="1" y="3"/>
                    <a:pt x="1" y="3"/>
                  </a:cubicBezTo>
                  <a:cubicBezTo>
                    <a:pt x="8" y="5"/>
                    <a:pt x="13" y="8"/>
                    <a:pt x="13" y="9"/>
                  </a:cubicBezTo>
                  <a:cubicBezTo>
                    <a:pt x="13" y="8"/>
                    <a:pt x="10" y="6"/>
                    <a:pt x="7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11" y="3"/>
                    <a:pt x="16" y="8"/>
                    <a:pt x="20" y="15"/>
                  </a:cubicBezTo>
                  <a:cubicBezTo>
                    <a:pt x="20" y="15"/>
                    <a:pt x="22" y="22"/>
                    <a:pt x="17" y="21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Freeform 120">
              <a:extLst>
                <a:ext uri="{FF2B5EF4-FFF2-40B4-BE49-F238E27FC236}">
                  <a16:creationId xmlns:a16="http://schemas.microsoft.com/office/drawing/2014/main" id="{7B0A2013-35B7-4B28-86F3-F2333F20F0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0488" y="5370513"/>
              <a:ext cx="101600" cy="190500"/>
            </a:xfrm>
            <a:custGeom>
              <a:avLst/>
              <a:gdLst>
                <a:gd name="T0" fmla="*/ 16 w 36"/>
                <a:gd name="T1" fmla="*/ 1 h 67"/>
                <a:gd name="T2" fmla="*/ 19 w 36"/>
                <a:gd name="T3" fmla="*/ 1 h 67"/>
                <a:gd name="T4" fmla="*/ 28 w 36"/>
                <a:gd name="T5" fmla="*/ 3 h 67"/>
                <a:gd name="T6" fmla="*/ 33 w 36"/>
                <a:gd name="T7" fmla="*/ 6 h 67"/>
                <a:gd name="T8" fmla="*/ 36 w 36"/>
                <a:gd name="T9" fmla="*/ 17 h 67"/>
                <a:gd name="T10" fmla="*/ 35 w 36"/>
                <a:gd name="T11" fmla="*/ 29 h 67"/>
                <a:gd name="T12" fmla="*/ 31 w 36"/>
                <a:gd name="T13" fmla="*/ 19 h 67"/>
                <a:gd name="T14" fmla="*/ 35 w 36"/>
                <a:gd name="T15" fmla="*/ 36 h 67"/>
                <a:gd name="T16" fmla="*/ 31 w 36"/>
                <a:gd name="T17" fmla="*/ 59 h 67"/>
                <a:gd name="T18" fmla="*/ 30 w 36"/>
                <a:gd name="T19" fmla="*/ 58 h 67"/>
                <a:gd name="T20" fmla="*/ 20 w 36"/>
                <a:gd name="T21" fmla="*/ 61 h 67"/>
                <a:gd name="T22" fmla="*/ 17 w 36"/>
                <a:gd name="T23" fmla="*/ 66 h 67"/>
                <a:gd name="T24" fmla="*/ 10 w 36"/>
                <a:gd name="T25" fmla="*/ 53 h 67"/>
                <a:gd name="T26" fmla="*/ 3 w 36"/>
                <a:gd name="T27" fmla="*/ 42 h 67"/>
                <a:gd name="T28" fmla="*/ 1 w 36"/>
                <a:gd name="T29" fmla="*/ 30 h 67"/>
                <a:gd name="T30" fmla="*/ 1 w 36"/>
                <a:gd name="T31" fmla="*/ 30 h 67"/>
                <a:gd name="T32" fmla="*/ 1 w 36"/>
                <a:gd name="T33" fmla="*/ 14 h 67"/>
                <a:gd name="T34" fmla="*/ 11 w 36"/>
                <a:gd name="T35" fmla="*/ 3 h 67"/>
                <a:gd name="T36" fmla="*/ 16 w 36"/>
                <a:gd name="T37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67">
                  <a:moveTo>
                    <a:pt x="16" y="1"/>
                  </a:moveTo>
                  <a:cubicBezTo>
                    <a:pt x="17" y="1"/>
                    <a:pt x="18" y="1"/>
                    <a:pt x="19" y="1"/>
                  </a:cubicBezTo>
                  <a:cubicBezTo>
                    <a:pt x="21" y="1"/>
                    <a:pt x="24" y="1"/>
                    <a:pt x="28" y="3"/>
                  </a:cubicBezTo>
                  <a:cubicBezTo>
                    <a:pt x="29" y="3"/>
                    <a:pt x="31" y="4"/>
                    <a:pt x="33" y="6"/>
                  </a:cubicBezTo>
                  <a:cubicBezTo>
                    <a:pt x="35" y="7"/>
                    <a:pt x="36" y="11"/>
                    <a:pt x="36" y="17"/>
                  </a:cubicBezTo>
                  <a:cubicBezTo>
                    <a:pt x="36" y="20"/>
                    <a:pt x="36" y="25"/>
                    <a:pt x="35" y="29"/>
                  </a:cubicBezTo>
                  <a:cubicBezTo>
                    <a:pt x="33" y="24"/>
                    <a:pt x="32" y="20"/>
                    <a:pt x="31" y="19"/>
                  </a:cubicBezTo>
                  <a:cubicBezTo>
                    <a:pt x="33" y="23"/>
                    <a:pt x="34" y="29"/>
                    <a:pt x="35" y="36"/>
                  </a:cubicBezTo>
                  <a:cubicBezTo>
                    <a:pt x="34" y="44"/>
                    <a:pt x="32" y="53"/>
                    <a:pt x="31" y="59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53"/>
                    <a:pt x="23" y="57"/>
                    <a:pt x="20" y="61"/>
                  </a:cubicBezTo>
                  <a:cubicBezTo>
                    <a:pt x="19" y="64"/>
                    <a:pt x="18" y="67"/>
                    <a:pt x="17" y="66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2" y="36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4"/>
                    <a:pt x="0" y="18"/>
                    <a:pt x="1" y="14"/>
                  </a:cubicBezTo>
                  <a:cubicBezTo>
                    <a:pt x="4" y="7"/>
                    <a:pt x="10" y="3"/>
                    <a:pt x="11" y="3"/>
                  </a:cubicBezTo>
                  <a:cubicBezTo>
                    <a:pt x="12" y="2"/>
                    <a:pt x="13" y="0"/>
                    <a:pt x="16" y="1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2" name="Freeform 121">
              <a:extLst>
                <a:ext uri="{FF2B5EF4-FFF2-40B4-BE49-F238E27FC236}">
                  <a16:creationId xmlns:a16="http://schemas.microsoft.com/office/drawing/2014/main" id="{02C551E0-EFD7-4B70-9261-4EE170A4C00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382713" y="5372100"/>
              <a:ext cx="77788" cy="74613"/>
            </a:xfrm>
            <a:custGeom>
              <a:avLst/>
              <a:gdLst>
                <a:gd name="T0" fmla="*/ 12 w 27"/>
                <a:gd name="T1" fmla="*/ 22 h 26"/>
                <a:gd name="T2" fmla="*/ 13 w 27"/>
                <a:gd name="T3" fmla="*/ 26 h 26"/>
                <a:gd name="T4" fmla="*/ 13 w 27"/>
                <a:gd name="T5" fmla="*/ 22 h 26"/>
                <a:gd name="T6" fmla="*/ 12 w 27"/>
                <a:gd name="T7" fmla="*/ 22 h 26"/>
                <a:gd name="T8" fmla="*/ 0 w 27"/>
                <a:gd name="T9" fmla="*/ 15 h 26"/>
                <a:gd name="T10" fmla="*/ 0 w 27"/>
                <a:gd name="T11" fmla="*/ 20 h 26"/>
                <a:gd name="T12" fmla="*/ 1 w 27"/>
                <a:gd name="T13" fmla="*/ 21 h 26"/>
                <a:gd name="T14" fmla="*/ 3 w 27"/>
                <a:gd name="T15" fmla="*/ 16 h 26"/>
                <a:gd name="T16" fmla="*/ 0 w 27"/>
                <a:gd name="T17" fmla="*/ 15 h 26"/>
                <a:gd name="T18" fmla="*/ 3 w 27"/>
                <a:gd name="T19" fmla="*/ 8 h 26"/>
                <a:gd name="T20" fmla="*/ 0 w 27"/>
                <a:gd name="T21" fmla="*/ 13 h 26"/>
                <a:gd name="T22" fmla="*/ 0 w 27"/>
                <a:gd name="T23" fmla="*/ 14 h 26"/>
                <a:gd name="T24" fmla="*/ 3 w 27"/>
                <a:gd name="T25" fmla="*/ 15 h 26"/>
                <a:gd name="T26" fmla="*/ 6 w 27"/>
                <a:gd name="T27" fmla="*/ 12 h 26"/>
                <a:gd name="T28" fmla="*/ 7 w 27"/>
                <a:gd name="T29" fmla="*/ 12 h 26"/>
                <a:gd name="T30" fmla="*/ 12 w 27"/>
                <a:gd name="T31" fmla="*/ 19 h 26"/>
                <a:gd name="T32" fmla="*/ 13 w 27"/>
                <a:gd name="T33" fmla="*/ 20 h 26"/>
                <a:gd name="T34" fmla="*/ 14 w 27"/>
                <a:gd name="T35" fmla="*/ 15 h 26"/>
                <a:gd name="T36" fmla="*/ 3 w 27"/>
                <a:gd name="T37" fmla="*/ 8 h 26"/>
                <a:gd name="T38" fmla="*/ 10 w 27"/>
                <a:gd name="T39" fmla="*/ 2 h 26"/>
                <a:gd name="T40" fmla="*/ 4 w 27"/>
                <a:gd name="T41" fmla="*/ 7 h 26"/>
                <a:gd name="T42" fmla="*/ 14 w 27"/>
                <a:gd name="T43" fmla="*/ 13 h 26"/>
                <a:gd name="T44" fmla="*/ 16 w 27"/>
                <a:gd name="T45" fmla="*/ 9 h 26"/>
                <a:gd name="T46" fmla="*/ 17 w 27"/>
                <a:gd name="T47" fmla="*/ 9 h 26"/>
                <a:gd name="T48" fmla="*/ 19 w 27"/>
                <a:gd name="T49" fmla="*/ 11 h 26"/>
                <a:gd name="T50" fmla="*/ 19 w 27"/>
                <a:gd name="T51" fmla="*/ 11 h 26"/>
                <a:gd name="T52" fmla="*/ 10 w 27"/>
                <a:gd name="T53" fmla="*/ 2 h 26"/>
                <a:gd name="T54" fmla="*/ 23 w 27"/>
                <a:gd name="T55" fmla="*/ 0 h 26"/>
                <a:gd name="T56" fmla="*/ 25 w 27"/>
                <a:gd name="T57" fmla="*/ 3 h 26"/>
                <a:gd name="T58" fmla="*/ 27 w 27"/>
                <a:gd name="T59" fmla="*/ 2 h 26"/>
                <a:gd name="T60" fmla="*/ 23 w 27"/>
                <a:gd name="T61" fmla="*/ 0 h 26"/>
                <a:gd name="T62" fmla="*/ 13 w 27"/>
                <a:gd name="T63" fmla="*/ 0 h 26"/>
                <a:gd name="T64" fmla="*/ 11 w 27"/>
                <a:gd name="T65" fmla="*/ 0 h 26"/>
                <a:gd name="T66" fmla="*/ 20 w 27"/>
                <a:gd name="T67" fmla="*/ 9 h 26"/>
                <a:gd name="T68" fmla="*/ 21 w 27"/>
                <a:gd name="T69" fmla="*/ 9 h 26"/>
                <a:gd name="T70" fmla="*/ 22 w 27"/>
                <a:gd name="T71" fmla="*/ 5 h 26"/>
                <a:gd name="T72" fmla="*/ 23 w 27"/>
                <a:gd name="T73" fmla="*/ 4 h 26"/>
                <a:gd name="T74" fmla="*/ 23 w 27"/>
                <a:gd name="T75" fmla="*/ 4 h 26"/>
                <a:gd name="T76" fmla="*/ 19 w 27"/>
                <a:gd name="T77" fmla="*/ 0 h 26"/>
                <a:gd name="T78" fmla="*/ 18 w 27"/>
                <a:gd name="T79" fmla="*/ 0 h 26"/>
                <a:gd name="T80" fmla="*/ 17 w 27"/>
                <a:gd name="T81" fmla="*/ 0 h 26"/>
                <a:gd name="T82" fmla="*/ 15 w 27"/>
                <a:gd name="T83" fmla="*/ 0 h 26"/>
                <a:gd name="T84" fmla="*/ 13 w 27"/>
                <a:gd name="T8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6">
                  <a:moveTo>
                    <a:pt x="12" y="22"/>
                  </a:moveTo>
                  <a:cubicBezTo>
                    <a:pt x="13" y="24"/>
                    <a:pt x="13" y="26"/>
                    <a:pt x="13" y="26"/>
                  </a:cubicBezTo>
                  <a:cubicBezTo>
                    <a:pt x="13" y="26"/>
                    <a:pt x="13" y="24"/>
                    <a:pt x="13" y="22"/>
                  </a:cubicBezTo>
                  <a:cubicBezTo>
                    <a:pt x="13" y="22"/>
                    <a:pt x="13" y="22"/>
                    <a:pt x="12" y="22"/>
                  </a:cubicBezTo>
                  <a:moveTo>
                    <a:pt x="0" y="15"/>
                  </a:moveTo>
                  <a:cubicBezTo>
                    <a:pt x="0" y="17"/>
                    <a:pt x="0" y="18"/>
                    <a:pt x="0" y="20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2" y="19"/>
                    <a:pt x="2" y="18"/>
                    <a:pt x="3" y="16"/>
                  </a:cubicBezTo>
                  <a:cubicBezTo>
                    <a:pt x="2" y="16"/>
                    <a:pt x="1" y="16"/>
                    <a:pt x="0" y="15"/>
                  </a:cubicBezTo>
                  <a:moveTo>
                    <a:pt x="3" y="8"/>
                  </a:moveTo>
                  <a:cubicBezTo>
                    <a:pt x="2" y="10"/>
                    <a:pt x="1" y="11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5"/>
                    <a:pt x="3" y="15"/>
                  </a:cubicBezTo>
                  <a:cubicBezTo>
                    <a:pt x="4" y="14"/>
                    <a:pt x="5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2"/>
                    <a:pt x="11" y="16"/>
                    <a:pt x="12" y="19"/>
                  </a:cubicBezTo>
                  <a:cubicBezTo>
                    <a:pt x="12" y="20"/>
                    <a:pt x="13" y="20"/>
                    <a:pt x="13" y="20"/>
                  </a:cubicBezTo>
                  <a:cubicBezTo>
                    <a:pt x="13" y="19"/>
                    <a:pt x="13" y="17"/>
                    <a:pt x="14" y="15"/>
                  </a:cubicBezTo>
                  <a:cubicBezTo>
                    <a:pt x="10" y="12"/>
                    <a:pt x="6" y="10"/>
                    <a:pt x="3" y="8"/>
                  </a:cubicBezTo>
                  <a:moveTo>
                    <a:pt x="10" y="2"/>
                  </a:moveTo>
                  <a:cubicBezTo>
                    <a:pt x="9" y="2"/>
                    <a:pt x="6" y="4"/>
                    <a:pt x="4" y="7"/>
                  </a:cubicBezTo>
                  <a:cubicBezTo>
                    <a:pt x="7" y="9"/>
                    <a:pt x="11" y="11"/>
                    <a:pt x="14" y="13"/>
                  </a:cubicBezTo>
                  <a:cubicBezTo>
                    <a:pt x="14" y="12"/>
                    <a:pt x="15" y="10"/>
                    <a:pt x="16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8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6" y="7"/>
                    <a:pt x="13" y="4"/>
                    <a:pt x="10" y="2"/>
                  </a:cubicBezTo>
                  <a:moveTo>
                    <a:pt x="23" y="0"/>
                  </a:moveTo>
                  <a:cubicBezTo>
                    <a:pt x="24" y="1"/>
                    <a:pt x="24" y="2"/>
                    <a:pt x="25" y="3"/>
                  </a:cubicBezTo>
                  <a:cubicBezTo>
                    <a:pt x="26" y="3"/>
                    <a:pt x="26" y="2"/>
                    <a:pt x="27" y="2"/>
                  </a:cubicBezTo>
                  <a:cubicBezTo>
                    <a:pt x="25" y="1"/>
                    <a:pt x="24" y="0"/>
                    <a:pt x="23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5" y="3"/>
                    <a:pt x="18" y="6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7"/>
                    <a:pt x="21" y="5"/>
                    <a:pt x="22" y="5"/>
                  </a:cubicBezTo>
                  <a:cubicBezTo>
                    <a:pt x="22" y="4"/>
                    <a:pt x="22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1" y="1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FBE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reeform 122">
              <a:extLst>
                <a:ext uri="{FF2B5EF4-FFF2-40B4-BE49-F238E27FC236}">
                  <a16:creationId xmlns:a16="http://schemas.microsoft.com/office/drawing/2014/main" id="{6B9933F2-BF27-4456-99EF-C0EAA548B5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68438" y="5478463"/>
              <a:ext cx="165100" cy="147638"/>
            </a:xfrm>
            <a:custGeom>
              <a:avLst/>
              <a:gdLst>
                <a:gd name="T0" fmla="*/ 27 w 58"/>
                <a:gd name="T1" fmla="*/ 1 h 52"/>
                <a:gd name="T2" fmla="*/ 27 w 58"/>
                <a:gd name="T3" fmla="*/ 1 h 52"/>
                <a:gd name="T4" fmla="*/ 28 w 58"/>
                <a:gd name="T5" fmla="*/ 1 h 52"/>
                <a:gd name="T6" fmla="*/ 54 w 58"/>
                <a:gd name="T7" fmla="*/ 11 h 52"/>
                <a:gd name="T8" fmla="*/ 58 w 58"/>
                <a:gd name="T9" fmla="*/ 50 h 52"/>
                <a:gd name="T10" fmla="*/ 15 w 58"/>
                <a:gd name="T11" fmla="*/ 38 h 52"/>
                <a:gd name="T12" fmla="*/ 15 w 58"/>
                <a:gd name="T13" fmla="*/ 38 h 52"/>
                <a:gd name="T14" fmla="*/ 3 w 58"/>
                <a:gd name="T15" fmla="*/ 26 h 52"/>
                <a:gd name="T16" fmla="*/ 2 w 58"/>
                <a:gd name="T17" fmla="*/ 22 h 52"/>
                <a:gd name="T18" fmla="*/ 8 w 58"/>
                <a:gd name="T19" fmla="*/ 15 h 52"/>
                <a:gd name="T20" fmla="*/ 9 w 58"/>
                <a:gd name="T21" fmla="*/ 7 h 52"/>
                <a:gd name="T22" fmla="*/ 27 w 58"/>
                <a:gd name="T2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52">
                  <a:moveTo>
                    <a:pt x="27" y="1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0"/>
                    <a:pt x="44" y="3"/>
                    <a:pt x="54" y="11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35" y="52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1" y="35"/>
                    <a:pt x="7" y="31"/>
                    <a:pt x="3" y="26"/>
                  </a:cubicBezTo>
                  <a:cubicBezTo>
                    <a:pt x="3" y="26"/>
                    <a:pt x="0" y="25"/>
                    <a:pt x="2" y="22"/>
                  </a:cubicBezTo>
                  <a:cubicBezTo>
                    <a:pt x="4" y="18"/>
                    <a:pt x="8" y="18"/>
                    <a:pt x="8" y="15"/>
                  </a:cubicBezTo>
                  <a:cubicBezTo>
                    <a:pt x="8" y="12"/>
                    <a:pt x="6" y="10"/>
                    <a:pt x="9" y="7"/>
                  </a:cubicBezTo>
                  <a:cubicBezTo>
                    <a:pt x="11" y="6"/>
                    <a:pt x="17" y="1"/>
                    <a:pt x="27" y="1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Freeform 123">
              <a:extLst>
                <a:ext uri="{FF2B5EF4-FFF2-40B4-BE49-F238E27FC236}">
                  <a16:creationId xmlns:a16="http://schemas.microsoft.com/office/drawing/2014/main" id="{5651123F-14BE-409E-B395-E69BDBD92807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55750" y="5480050"/>
              <a:ext cx="74613" cy="106363"/>
            </a:xfrm>
            <a:custGeom>
              <a:avLst/>
              <a:gdLst>
                <a:gd name="T0" fmla="*/ 25 w 26"/>
                <a:gd name="T1" fmla="*/ 17 h 37"/>
                <a:gd name="T2" fmla="*/ 25 w 26"/>
                <a:gd name="T3" fmla="*/ 18 h 37"/>
                <a:gd name="T4" fmla="*/ 25 w 26"/>
                <a:gd name="T5" fmla="*/ 18 h 37"/>
                <a:gd name="T6" fmla="*/ 25 w 26"/>
                <a:gd name="T7" fmla="*/ 17 h 37"/>
                <a:gd name="T8" fmla="*/ 17 w 26"/>
                <a:gd name="T9" fmla="*/ 5 h 37"/>
                <a:gd name="T10" fmla="*/ 19 w 26"/>
                <a:gd name="T11" fmla="*/ 8 h 37"/>
                <a:gd name="T12" fmla="*/ 26 w 26"/>
                <a:gd name="T13" fmla="*/ 6 h 37"/>
                <a:gd name="T14" fmla="*/ 25 w 26"/>
                <a:gd name="T15" fmla="*/ 6 h 37"/>
                <a:gd name="T16" fmla="*/ 17 w 26"/>
                <a:gd name="T17" fmla="*/ 5 h 37"/>
                <a:gd name="T18" fmla="*/ 14 w 26"/>
                <a:gd name="T19" fmla="*/ 2 h 37"/>
                <a:gd name="T20" fmla="*/ 8 w 26"/>
                <a:gd name="T21" fmla="*/ 6 h 37"/>
                <a:gd name="T22" fmla="*/ 6 w 26"/>
                <a:gd name="T23" fmla="*/ 9 h 37"/>
                <a:gd name="T24" fmla="*/ 7 w 26"/>
                <a:gd name="T25" fmla="*/ 14 h 37"/>
                <a:gd name="T26" fmla="*/ 7 w 26"/>
                <a:gd name="T27" fmla="*/ 14 h 37"/>
                <a:gd name="T28" fmla="*/ 1 w 26"/>
                <a:gd name="T29" fmla="*/ 21 h 37"/>
                <a:gd name="T30" fmla="*/ 0 w 26"/>
                <a:gd name="T31" fmla="*/ 22 h 37"/>
                <a:gd name="T32" fmla="*/ 2 w 26"/>
                <a:gd name="T33" fmla="*/ 25 h 37"/>
                <a:gd name="T34" fmla="*/ 14 w 26"/>
                <a:gd name="T35" fmla="*/ 37 h 37"/>
                <a:gd name="T36" fmla="*/ 7 w 26"/>
                <a:gd name="T37" fmla="*/ 24 h 37"/>
                <a:gd name="T38" fmla="*/ 9 w 26"/>
                <a:gd name="T39" fmla="*/ 23 h 37"/>
                <a:gd name="T40" fmla="*/ 20 w 26"/>
                <a:gd name="T41" fmla="*/ 28 h 37"/>
                <a:gd name="T42" fmla="*/ 12 w 26"/>
                <a:gd name="T43" fmla="*/ 16 h 37"/>
                <a:gd name="T44" fmla="*/ 15 w 26"/>
                <a:gd name="T45" fmla="*/ 15 h 37"/>
                <a:gd name="T46" fmla="*/ 22 w 26"/>
                <a:gd name="T47" fmla="*/ 16 h 37"/>
                <a:gd name="T48" fmla="*/ 21 w 26"/>
                <a:gd name="T49" fmla="*/ 15 h 37"/>
                <a:gd name="T50" fmla="*/ 15 w 26"/>
                <a:gd name="T51" fmla="*/ 10 h 37"/>
                <a:gd name="T52" fmla="*/ 17 w 26"/>
                <a:gd name="T53" fmla="*/ 9 h 37"/>
                <a:gd name="T54" fmla="*/ 14 w 26"/>
                <a:gd name="T55" fmla="*/ 2 h 37"/>
                <a:gd name="T56" fmla="*/ 26 w 26"/>
                <a:gd name="T57" fmla="*/ 0 h 37"/>
                <a:gd name="T58" fmla="*/ 16 w 26"/>
                <a:gd name="T59" fmla="*/ 2 h 37"/>
                <a:gd name="T60" fmla="*/ 17 w 26"/>
                <a:gd name="T61" fmla="*/ 4 h 37"/>
                <a:gd name="T62" fmla="*/ 17 w 26"/>
                <a:gd name="T63" fmla="*/ 4 h 37"/>
                <a:gd name="T64" fmla="*/ 26 w 26"/>
                <a:gd name="T6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37">
                  <a:moveTo>
                    <a:pt x="25" y="17"/>
                  </a:moveTo>
                  <a:cubicBezTo>
                    <a:pt x="25" y="17"/>
                    <a:pt x="25" y="17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7"/>
                  </a:cubicBezTo>
                  <a:moveTo>
                    <a:pt x="17" y="5"/>
                  </a:moveTo>
                  <a:cubicBezTo>
                    <a:pt x="18" y="6"/>
                    <a:pt x="18" y="7"/>
                    <a:pt x="19" y="8"/>
                  </a:cubicBezTo>
                  <a:cubicBezTo>
                    <a:pt x="22" y="7"/>
                    <a:pt x="26" y="6"/>
                    <a:pt x="26" y="6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3" y="6"/>
                    <a:pt x="19" y="6"/>
                    <a:pt x="17" y="5"/>
                  </a:cubicBezTo>
                  <a:moveTo>
                    <a:pt x="14" y="2"/>
                  </a:moveTo>
                  <a:cubicBezTo>
                    <a:pt x="11" y="4"/>
                    <a:pt x="9" y="5"/>
                    <a:pt x="8" y="6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6" y="11"/>
                    <a:pt x="7" y="12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7"/>
                    <a:pt x="3" y="17"/>
                    <a:pt x="1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5"/>
                    <a:pt x="2" y="25"/>
                    <a:pt x="2" y="25"/>
                  </a:cubicBezTo>
                  <a:cubicBezTo>
                    <a:pt x="6" y="30"/>
                    <a:pt x="10" y="34"/>
                    <a:pt x="14" y="37"/>
                  </a:cubicBezTo>
                  <a:cubicBezTo>
                    <a:pt x="13" y="36"/>
                    <a:pt x="6" y="28"/>
                    <a:pt x="7" y="24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13" y="23"/>
                    <a:pt x="19" y="28"/>
                    <a:pt x="20" y="28"/>
                  </a:cubicBezTo>
                  <a:cubicBezTo>
                    <a:pt x="19" y="27"/>
                    <a:pt x="11" y="19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5"/>
                    <a:pt x="19" y="16"/>
                    <a:pt x="22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18" y="14"/>
                    <a:pt x="15" y="11"/>
                    <a:pt x="15" y="10"/>
                  </a:cubicBezTo>
                  <a:cubicBezTo>
                    <a:pt x="15" y="10"/>
                    <a:pt x="16" y="9"/>
                    <a:pt x="17" y="9"/>
                  </a:cubicBezTo>
                  <a:cubicBezTo>
                    <a:pt x="16" y="7"/>
                    <a:pt x="15" y="5"/>
                    <a:pt x="14" y="2"/>
                  </a:cubicBezTo>
                  <a:moveTo>
                    <a:pt x="26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6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1"/>
                    <a:pt x="24" y="0"/>
                    <a:pt x="26" y="0"/>
                  </a:cubicBezTo>
                </a:path>
              </a:pathLst>
            </a:custGeom>
            <a:solidFill>
              <a:srgbClr val="FBE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5" name="Freeform 124">
              <a:extLst>
                <a:ext uri="{FF2B5EF4-FFF2-40B4-BE49-F238E27FC236}">
                  <a16:creationId xmlns:a16="http://schemas.microsoft.com/office/drawing/2014/main" id="{35747D07-30BC-4A3B-AFA0-FABC1EA84D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85888" y="5418138"/>
              <a:ext cx="147638" cy="161925"/>
            </a:xfrm>
            <a:custGeom>
              <a:avLst/>
              <a:gdLst>
                <a:gd name="T0" fmla="*/ 3 w 52"/>
                <a:gd name="T1" fmla="*/ 6 h 57"/>
                <a:gd name="T2" fmla="*/ 22 w 52"/>
                <a:gd name="T3" fmla="*/ 39 h 57"/>
                <a:gd name="T4" fmla="*/ 52 w 52"/>
                <a:gd name="T5" fmla="*/ 55 h 57"/>
                <a:gd name="T6" fmla="*/ 49 w 52"/>
                <a:gd name="T7" fmla="*/ 57 h 57"/>
                <a:gd name="T8" fmla="*/ 3 w 52"/>
                <a:gd name="T9" fmla="*/ 6 h 57"/>
                <a:gd name="T10" fmla="*/ 3 w 52"/>
                <a:gd name="T11" fmla="*/ 6 h 57"/>
                <a:gd name="T12" fmla="*/ 1 w 52"/>
                <a:gd name="T13" fmla="*/ 2 h 57"/>
                <a:gd name="T14" fmla="*/ 5 w 52"/>
                <a:gd name="T15" fmla="*/ 3 h 57"/>
                <a:gd name="T16" fmla="*/ 3 w 52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7">
                  <a:moveTo>
                    <a:pt x="3" y="6"/>
                  </a:moveTo>
                  <a:cubicBezTo>
                    <a:pt x="5" y="13"/>
                    <a:pt x="9" y="29"/>
                    <a:pt x="22" y="39"/>
                  </a:cubicBezTo>
                  <a:cubicBezTo>
                    <a:pt x="38" y="53"/>
                    <a:pt x="52" y="55"/>
                    <a:pt x="52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9" y="48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1" y="4"/>
                    <a:pt x="1" y="2"/>
                  </a:cubicBezTo>
                  <a:cubicBezTo>
                    <a:pt x="0" y="0"/>
                    <a:pt x="3" y="0"/>
                    <a:pt x="5" y="3"/>
                  </a:cubicBezTo>
                  <a:cubicBezTo>
                    <a:pt x="6" y="6"/>
                    <a:pt x="4" y="6"/>
                    <a:pt x="3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Freeform 125">
              <a:extLst>
                <a:ext uri="{FF2B5EF4-FFF2-40B4-BE49-F238E27FC236}">
                  <a16:creationId xmlns:a16="http://schemas.microsoft.com/office/drawing/2014/main" id="{AEC0F21E-8531-474C-A05F-D18B5755D4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7313" y="5383213"/>
              <a:ext cx="179388" cy="177800"/>
            </a:xfrm>
            <a:custGeom>
              <a:avLst/>
              <a:gdLst>
                <a:gd name="T0" fmla="*/ 59 w 63"/>
                <a:gd name="T1" fmla="*/ 62 h 62"/>
                <a:gd name="T2" fmla="*/ 63 w 63"/>
                <a:gd name="T3" fmla="*/ 61 h 62"/>
                <a:gd name="T4" fmla="*/ 5 w 63"/>
                <a:gd name="T5" fmla="*/ 7 h 62"/>
                <a:gd name="T6" fmla="*/ 3 w 63"/>
                <a:gd name="T7" fmla="*/ 2 h 62"/>
                <a:gd name="T8" fmla="*/ 4 w 63"/>
                <a:gd name="T9" fmla="*/ 7 h 62"/>
                <a:gd name="T10" fmla="*/ 4 w 63"/>
                <a:gd name="T11" fmla="*/ 7 h 62"/>
                <a:gd name="T12" fmla="*/ 18 w 63"/>
                <a:gd name="T13" fmla="*/ 30 h 62"/>
                <a:gd name="T14" fmla="*/ 59 w 63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62">
                  <a:moveTo>
                    <a:pt x="59" y="62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61"/>
                    <a:pt x="18" y="41"/>
                    <a:pt x="5" y="7"/>
                  </a:cubicBezTo>
                  <a:cubicBezTo>
                    <a:pt x="5" y="7"/>
                    <a:pt x="6" y="3"/>
                    <a:pt x="3" y="2"/>
                  </a:cubicBezTo>
                  <a:cubicBezTo>
                    <a:pt x="1" y="0"/>
                    <a:pt x="0" y="5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12"/>
                    <a:pt x="11" y="21"/>
                    <a:pt x="18" y="30"/>
                  </a:cubicBezTo>
                  <a:cubicBezTo>
                    <a:pt x="29" y="43"/>
                    <a:pt x="52" y="58"/>
                    <a:pt x="59" y="6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Freeform 126">
              <a:extLst>
                <a:ext uri="{FF2B5EF4-FFF2-40B4-BE49-F238E27FC236}">
                  <a16:creationId xmlns:a16="http://schemas.microsoft.com/office/drawing/2014/main" id="{82072080-529F-41D7-930D-A659C7B4768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12863" y="5232400"/>
              <a:ext cx="220663" cy="319088"/>
            </a:xfrm>
            <a:custGeom>
              <a:avLst/>
              <a:gdLst>
                <a:gd name="T0" fmla="*/ 10 w 78"/>
                <a:gd name="T1" fmla="*/ 3 h 112"/>
                <a:gd name="T2" fmla="*/ 4 w 78"/>
                <a:gd name="T3" fmla="*/ 1 h 112"/>
                <a:gd name="T4" fmla="*/ 12 w 78"/>
                <a:gd name="T5" fmla="*/ 7 h 112"/>
                <a:gd name="T6" fmla="*/ 56 w 78"/>
                <a:gd name="T7" fmla="*/ 111 h 112"/>
                <a:gd name="T8" fmla="*/ 59 w 78"/>
                <a:gd name="T9" fmla="*/ 112 h 112"/>
                <a:gd name="T10" fmla="*/ 10 w 78"/>
                <a:gd name="T11" fmla="*/ 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12">
                  <a:moveTo>
                    <a:pt x="10" y="3"/>
                  </a:moveTo>
                  <a:cubicBezTo>
                    <a:pt x="8" y="2"/>
                    <a:pt x="6" y="0"/>
                    <a:pt x="4" y="1"/>
                  </a:cubicBezTo>
                  <a:cubicBezTo>
                    <a:pt x="0" y="3"/>
                    <a:pt x="8" y="11"/>
                    <a:pt x="12" y="7"/>
                  </a:cubicBezTo>
                  <a:cubicBezTo>
                    <a:pt x="77" y="28"/>
                    <a:pt x="56" y="110"/>
                    <a:pt x="56" y="111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1"/>
                    <a:pt x="78" y="24"/>
                    <a:pt x="10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Freeform 127">
              <a:extLst>
                <a:ext uri="{FF2B5EF4-FFF2-40B4-BE49-F238E27FC236}">
                  <a16:creationId xmlns:a16="http://schemas.microsoft.com/office/drawing/2014/main" id="{4BBBA3D8-918D-4D97-9CB4-E5C9A7F197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35088" y="5324475"/>
              <a:ext cx="231775" cy="276225"/>
            </a:xfrm>
            <a:custGeom>
              <a:avLst/>
              <a:gdLst>
                <a:gd name="T0" fmla="*/ 10 w 82"/>
                <a:gd name="T1" fmla="*/ 2 h 97"/>
                <a:gd name="T2" fmla="*/ 4 w 82"/>
                <a:gd name="T3" fmla="*/ 1 h 97"/>
                <a:gd name="T4" fmla="*/ 12 w 82"/>
                <a:gd name="T5" fmla="*/ 5 h 97"/>
                <a:gd name="T6" fmla="*/ 79 w 82"/>
                <a:gd name="T7" fmla="*/ 97 h 97"/>
                <a:gd name="T8" fmla="*/ 82 w 82"/>
                <a:gd name="T9" fmla="*/ 97 h 97"/>
                <a:gd name="T10" fmla="*/ 10 w 82"/>
                <a:gd name="T11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7">
                  <a:moveTo>
                    <a:pt x="10" y="2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0" y="4"/>
                    <a:pt x="10" y="10"/>
                    <a:pt x="12" y="5"/>
                  </a:cubicBezTo>
                  <a:cubicBezTo>
                    <a:pt x="81" y="11"/>
                    <a:pt x="79" y="96"/>
                    <a:pt x="79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6"/>
                    <a:pt x="81" y="7"/>
                    <a:pt x="10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Freeform 128">
              <a:extLst>
                <a:ext uri="{FF2B5EF4-FFF2-40B4-BE49-F238E27FC236}">
                  <a16:creationId xmlns:a16="http://schemas.microsoft.com/office/drawing/2014/main" id="{0369DEB3-39F5-4C0F-A4D1-70A83F7062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8425" y="5367338"/>
              <a:ext cx="255588" cy="276225"/>
            </a:xfrm>
            <a:custGeom>
              <a:avLst/>
              <a:gdLst>
                <a:gd name="T0" fmla="*/ 8 w 90"/>
                <a:gd name="T1" fmla="*/ 10 h 97"/>
                <a:gd name="T2" fmla="*/ 8 w 90"/>
                <a:gd name="T3" fmla="*/ 3 h 97"/>
                <a:gd name="T4" fmla="*/ 10 w 90"/>
                <a:gd name="T5" fmla="*/ 12 h 97"/>
                <a:gd name="T6" fmla="*/ 90 w 90"/>
                <a:gd name="T7" fmla="*/ 94 h 97"/>
                <a:gd name="T8" fmla="*/ 89 w 90"/>
                <a:gd name="T9" fmla="*/ 97 h 97"/>
                <a:gd name="T10" fmla="*/ 8 w 90"/>
                <a:gd name="T11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7">
                  <a:moveTo>
                    <a:pt x="8" y="10"/>
                  </a:moveTo>
                  <a:cubicBezTo>
                    <a:pt x="7" y="8"/>
                    <a:pt x="6" y="5"/>
                    <a:pt x="8" y="3"/>
                  </a:cubicBezTo>
                  <a:cubicBezTo>
                    <a:pt x="12" y="0"/>
                    <a:pt x="16" y="11"/>
                    <a:pt x="10" y="12"/>
                  </a:cubicBezTo>
                  <a:cubicBezTo>
                    <a:pt x="5" y="81"/>
                    <a:pt x="89" y="94"/>
                    <a:pt x="90" y="94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8" y="97"/>
                    <a:pt x="0" y="80"/>
                    <a:pt x="8" y="1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Freeform 129">
              <a:extLst>
                <a:ext uri="{FF2B5EF4-FFF2-40B4-BE49-F238E27FC236}">
                  <a16:creationId xmlns:a16="http://schemas.microsoft.com/office/drawing/2014/main" id="{62A4249C-2BB1-4DF6-BC45-FCC4BB4BE4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3038" y="5440363"/>
              <a:ext cx="176213" cy="174625"/>
            </a:xfrm>
            <a:custGeom>
              <a:avLst/>
              <a:gdLst>
                <a:gd name="T0" fmla="*/ 2 w 62"/>
                <a:gd name="T1" fmla="*/ 6 h 61"/>
                <a:gd name="T2" fmla="*/ 2 w 62"/>
                <a:gd name="T3" fmla="*/ 2 h 61"/>
                <a:gd name="T4" fmla="*/ 4 w 62"/>
                <a:gd name="T5" fmla="*/ 8 h 61"/>
                <a:gd name="T6" fmla="*/ 62 w 62"/>
                <a:gd name="T7" fmla="*/ 59 h 61"/>
                <a:gd name="T8" fmla="*/ 62 w 62"/>
                <a:gd name="T9" fmla="*/ 61 h 61"/>
                <a:gd name="T10" fmla="*/ 2 w 62"/>
                <a:gd name="T11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2" y="6"/>
                  </a:moveTo>
                  <a:cubicBezTo>
                    <a:pt x="1" y="5"/>
                    <a:pt x="0" y="3"/>
                    <a:pt x="2" y="2"/>
                  </a:cubicBezTo>
                  <a:cubicBezTo>
                    <a:pt x="4" y="0"/>
                    <a:pt x="7" y="7"/>
                    <a:pt x="4" y="8"/>
                  </a:cubicBezTo>
                  <a:cubicBezTo>
                    <a:pt x="4" y="55"/>
                    <a:pt x="61" y="59"/>
                    <a:pt x="62" y="59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1" y="55"/>
                    <a:pt x="2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Freeform 130">
              <a:extLst>
                <a:ext uri="{FF2B5EF4-FFF2-40B4-BE49-F238E27FC236}">
                  <a16:creationId xmlns:a16="http://schemas.microsoft.com/office/drawing/2014/main" id="{7FAE85DD-871E-478B-8F4D-945E414D8D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3975" y="5310188"/>
              <a:ext cx="152400" cy="201613"/>
            </a:xfrm>
            <a:custGeom>
              <a:avLst/>
              <a:gdLst>
                <a:gd name="T0" fmla="*/ 7 w 54"/>
                <a:gd name="T1" fmla="*/ 2 h 71"/>
                <a:gd name="T2" fmla="*/ 3 w 54"/>
                <a:gd name="T3" fmla="*/ 1 h 71"/>
                <a:gd name="T4" fmla="*/ 8 w 54"/>
                <a:gd name="T5" fmla="*/ 4 h 71"/>
                <a:gd name="T6" fmla="*/ 47 w 54"/>
                <a:gd name="T7" fmla="*/ 71 h 71"/>
                <a:gd name="T8" fmla="*/ 50 w 54"/>
                <a:gd name="T9" fmla="*/ 71 h 71"/>
                <a:gd name="T10" fmla="*/ 7 w 54"/>
                <a:gd name="T1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71">
                  <a:moveTo>
                    <a:pt x="7" y="2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0" y="3"/>
                    <a:pt x="6" y="8"/>
                    <a:pt x="8" y="4"/>
                  </a:cubicBezTo>
                  <a:cubicBezTo>
                    <a:pt x="54" y="13"/>
                    <a:pt x="47" y="71"/>
                    <a:pt x="47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4" y="10"/>
                    <a:pt x="7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Freeform 131">
              <a:extLst>
                <a:ext uri="{FF2B5EF4-FFF2-40B4-BE49-F238E27FC236}">
                  <a16:creationId xmlns:a16="http://schemas.microsoft.com/office/drawing/2014/main" id="{965AB6FD-7162-43D8-B0E8-B6FBC394EA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7638" y="5438775"/>
              <a:ext cx="269875" cy="192088"/>
            </a:xfrm>
            <a:custGeom>
              <a:avLst/>
              <a:gdLst>
                <a:gd name="T0" fmla="*/ 3 w 95"/>
                <a:gd name="T1" fmla="*/ 8 h 68"/>
                <a:gd name="T2" fmla="*/ 1 w 95"/>
                <a:gd name="T3" fmla="*/ 3 h 68"/>
                <a:gd name="T4" fmla="*/ 5 w 95"/>
                <a:gd name="T5" fmla="*/ 10 h 68"/>
                <a:gd name="T6" fmla="*/ 94 w 95"/>
                <a:gd name="T7" fmla="*/ 52 h 68"/>
                <a:gd name="T8" fmla="*/ 95 w 95"/>
                <a:gd name="T9" fmla="*/ 55 h 68"/>
                <a:gd name="T10" fmla="*/ 3 w 95"/>
                <a:gd name="T11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68">
                  <a:moveTo>
                    <a:pt x="3" y="8"/>
                  </a:move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9" y="7"/>
                    <a:pt x="5" y="10"/>
                  </a:cubicBezTo>
                  <a:cubicBezTo>
                    <a:pt x="22" y="67"/>
                    <a:pt x="93" y="52"/>
                    <a:pt x="94" y="52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5"/>
                    <a:pt x="18" y="68"/>
                    <a:pt x="3" y="8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Freeform 132">
              <a:extLst>
                <a:ext uri="{FF2B5EF4-FFF2-40B4-BE49-F238E27FC236}">
                  <a16:creationId xmlns:a16="http://schemas.microsoft.com/office/drawing/2014/main" id="{C4650194-E11F-4EFB-91A1-4F66C2474B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25575" y="5403850"/>
              <a:ext cx="173038" cy="187325"/>
            </a:xfrm>
            <a:custGeom>
              <a:avLst/>
              <a:gdLst>
                <a:gd name="T0" fmla="*/ 6 w 61"/>
                <a:gd name="T1" fmla="*/ 6 h 66"/>
                <a:gd name="T2" fmla="*/ 6 w 61"/>
                <a:gd name="T3" fmla="*/ 2 h 66"/>
                <a:gd name="T4" fmla="*/ 7 w 61"/>
                <a:gd name="T5" fmla="*/ 8 h 66"/>
                <a:gd name="T6" fmla="*/ 61 w 61"/>
                <a:gd name="T7" fmla="*/ 64 h 66"/>
                <a:gd name="T8" fmla="*/ 60 w 61"/>
                <a:gd name="T9" fmla="*/ 66 h 66"/>
                <a:gd name="T10" fmla="*/ 6 w 61"/>
                <a:gd name="T11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6">
                  <a:moveTo>
                    <a:pt x="6" y="6"/>
                  </a:moveTo>
                  <a:cubicBezTo>
                    <a:pt x="5" y="4"/>
                    <a:pt x="5" y="3"/>
                    <a:pt x="6" y="2"/>
                  </a:cubicBezTo>
                  <a:cubicBezTo>
                    <a:pt x="8" y="0"/>
                    <a:pt x="11" y="7"/>
                    <a:pt x="7" y="8"/>
                  </a:cubicBezTo>
                  <a:cubicBezTo>
                    <a:pt x="3" y="54"/>
                    <a:pt x="60" y="63"/>
                    <a:pt x="61" y="64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0" y="66"/>
                    <a:pt x="0" y="54"/>
                    <a:pt x="6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Freeform 133">
              <a:extLst>
                <a:ext uri="{FF2B5EF4-FFF2-40B4-BE49-F238E27FC236}">
                  <a16:creationId xmlns:a16="http://schemas.microsoft.com/office/drawing/2014/main" id="{68D9CCD8-9CB3-4DC8-927F-52549043B4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4138" y="5372100"/>
              <a:ext cx="157163" cy="150813"/>
            </a:xfrm>
            <a:custGeom>
              <a:avLst/>
              <a:gdLst>
                <a:gd name="T0" fmla="*/ 6 w 55"/>
                <a:gd name="T1" fmla="*/ 3 h 53"/>
                <a:gd name="T2" fmla="*/ 38 w 55"/>
                <a:gd name="T3" fmla="*/ 22 h 53"/>
                <a:gd name="T4" fmla="*/ 53 w 55"/>
                <a:gd name="T5" fmla="*/ 53 h 53"/>
                <a:gd name="T6" fmla="*/ 55 w 55"/>
                <a:gd name="T7" fmla="*/ 50 h 53"/>
                <a:gd name="T8" fmla="*/ 6 w 55"/>
                <a:gd name="T9" fmla="*/ 2 h 53"/>
                <a:gd name="T10" fmla="*/ 6 w 55"/>
                <a:gd name="T11" fmla="*/ 2 h 53"/>
                <a:gd name="T12" fmla="*/ 2 w 55"/>
                <a:gd name="T13" fmla="*/ 0 h 53"/>
                <a:gd name="T14" fmla="*/ 3 w 55"/>
                <a:gd name="T15" fmla="*/ 4 h 53"/>
                <a:gd name="T16" fmla="*/ 6 w 55"/>
                <a:gd name="T17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6" y="3"/>
                  </a:moveTo>
                  <a:cubicBezTo>
                    <a:pt x="12" y="5"/>
                    <a:pt x="28" y="9"/>
                    <a:pt x="38" y="22"/>
                  </a:cubicBezTo>
                  <a:cubicBezTo>
                    <a:pt x="52" y="39"/>
                    <a:pt x="53" y="53"/>
                    <a:pt x="53" y="5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0"/>
                    <a:pt x="47" y="10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5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Freeform 134">
              <a:extLst>
                <a:ext uri="{FF2B5EF4-FFF2-40B4-BE49-F238E27FC236}">
                  <a16:creationId xmlns:a16="http://schemas.microsoft.com/office/drawing/2014/main" id="{D6EECB6E-1562-45CC-ABDB-B1C11FA3ECF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2550" y="5421313"/>
              <a:ext cx="155575" cy="150813"/>
            </a:xfrm>
            <a:custGeom>
              <a:avLst/>
              <a:gdLst>
                <a:gd name="T0" fmla="*/ 6 w 55"/>
                <a:gd name="T1" fmla="*/ 3 h 53"/>
                <a:gd name="T2" fmla="*/ 38 w 55"/>
                <a:gd name="T3" fmla="*/ 22 h 53"/>
                <a:gd name="T4" fmla="*/ 53 w 55"/>
                <a:gd name="T5" fmla="*/ 53 h 53"/>
                <a:gd name="T6" fmla="*/ 55 w 55"/>
                <a:gd name="T7" fmla="*/ 50 h 53"/>
                <a:gd name="T8" fmla="*/ 6 w 55"/>
                <a:gd name="T9" fmla="*/ 2 h 53"/>
                <a:gd name="T10" fmla="*/ 5 w 55"/>
                <a:gd name="T11" fmla="*/ 2 h 53"/>
                <a:gd name="T12" fmla="*/ 2 w 55"/>
                <a:gd name="T13" fmla="*/ 0 h 53"/>
                <a:gd name="T14" fmla="*/ 3 w 55"/>
                <a:gd name="T15" fmla="*/ 4 h 53"/>
                <a:gd name="T16" fmla="*/ 6 w 55"/>
                <a:gd name="T17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6" y="3"/>
                  </a:moveTo>
                  <a:cubicBezTo>
                    <a:pt x="12" y="5"/>
                    <a:pt x="28" y="9"/>
                    <a:pt x="38" y="22"/>
                  </a:cubicBezTo>
                  <a:cubicBezTo>
                    <a:pt x="51" y="39"/>
                    <a:pt x="53" y="53"/>
                    <a:pt x="53" y="5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0"/>
                    <a:pt x="47" y="1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3" y="0"/>
                    <a:pt x="2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5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Freeform 135">
              <a:extLst>
                <a:ext uri="{FF2B5EF4-FFF2-40B4-BE49-F238E27FC236}">
                  <a16:creationId xmlns:a16="http://schemas.microsoft.com/office/drawing/2014/main" id="{2E275A08-BDED-4A67-A4A2-C295586557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397500"/>
              <a:ext cx="166688" cy="139700"/>
            </a:xfrm>
            <a:custGeom>
              <a:avLst/>
              <a:gdLst>
                <a:gd name="T0" fmla="*/ 6 w 59"/>
                <a:gd name="T1" fmla="*/ 3 h 49"/>
                <a:gd name="T2" fmla="*/ 40 w 59"/>
                <a:gd name="T3" fmla="*/ 20 h 49"/>
                <a:gd name="T4" fmla="*/ 57 w 59"/>
                <a:gd name="T5" fmla="*/ 49 h 49"/>
                <a:gd name="T6" fmla="*/ 59 w 59"/>
                <a:gd name="T7" fmla="*/ 46 h 49"/>
                <a:gd name="T8" fmla="*/ 6 w 59"/>
                <a:gd name="T9" fmla="*/ 2 h 49"/>
                <a:gd name="T10" fmla="*/ 6 w 59"/>
                <a:gd name="T11" fmla="*/ 2 h 49"/>
                <a:gd name="T12" fmla="*/ 2 w 59"/>
                <a:gd name="T13" fmla="*/ 1 h 49"/>
                <a:gd name="T14" fmla="*/ 3 w 59"/>
                <a:gd name="T15" fmla="*/ 5 h 49"/>
                <a:gd name="T16" fmla="*/ 6 w 59"/>
                <a:gd name="T1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49">
                  <a:moveTo>
                    <a:pt x="6" y="3"/>
                  </a:moveTo>
                  <a:cubicBezTo>
                    <a:pt x="13" y="4"/>
                    <a:pt x="29" y="7"/>
                    <a:pt x="40" y="20"/>
                  </a:cubicBezTo>
                  <a:cubicBezTo>
                    <a:pt x="55" y="36"/>
                    <a:pt x="57" y="49"/>
                    <a:pt x="57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6"/>
                    <a:pt x="48" y="7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0"/>
                    <a:pt x="0" y="3"/>
                    <a:pt x="3" y="5"/>
                  </a:cubicBezTo>
                  <a:cubicBezTo>
                    <a:pt x="6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Freeform 136">
              <a:extLst>
                <a:ext uri="{FF2B5EF4-FFF2-40B4-BE49-F238E27FC236}">
                  <a16:creationId xmlns:a16="http://schemas.microsoft.com/office/drawing/2014/main" id="{BF75A4C4-7ED3-41B6-ABD5-9A3DB890C0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4138" y="5313363"/>
              <a:ext cx="168275" cy="139700"/>
            </a:xfrm>
            <a:custGeom>
              <a:avLst/>
              <a:gdLst>
                <a:gd name="T0" fmla="*/ 6 w 59"/>
                <a:gd name="T1" fmla="*/ 3 h 49"/>
                <a:gd name="T2" fmla="*/ 40 w 59"/>
                <a:gd name="T3" fmla="*/ 20 h 49"/>
                <a:gd name="T4" fmla="*/ 58 w 59"/>
                <a:gd name="T5" fmla="*/ 49 h 49"/>
                <a:gd name="T6" fmla="*/ 59 w 59"/>
                <a:gd name="T7" fmla="*/ 46 h 49"/>
                <a:gd name="T8" fmla="*/ 6 w 59"/>
                <a:gd name="T9" fmla="*/ 2 h 49"/>
                <a:gd name="T10" fmla="*/ 6 w 59"/>
                <a:gd name="T11" fmla="*/ 2 h 49"/>
                <a:gd name="T12" fmla="*/ 2 w 59"/>
                <a:gd name="T13" fmla="*/ 0 h 49"/>
                <a:gd name="T14" fmla="*/ 4 w 59"/>
                <a:gd name="T15" fmla="*/ 5 h 49"/>
                <a:gd name="T16" fmla="*/ 6 w 59"/>
                <a:gd name="T1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49">
                  <a:moveTo>
                    <a:pt x="6" y="3"/>
                  </a:moveTo>
                  <a:cubicBezTo>
                    <a:pt x="13" y="4"/>
                    <a:pt x="29" y="7"/>
                    <a:pt x="40" y="20"/>
                  </a:cubicBezTo>
                  <a:cubicBezTo>
                    <a:pt x="55" y="36"/>
                    <a:pt x="58" y="49"/>
                    <a:pt x="58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6"/>
                    <a:pt x="48" y="7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2" y="0"/>
                  </a:cubicBezTo>
                  <a:cubicBezTo>
                    <a:pt x="1" y="0"/>
                    <a:pt x="0" y="3"/>
                    <a:pt x="4" y="5"/>
                  </a:cubicBezTo>
                  <a:cubicBezTo>
                    <a:pt x="6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Freeform 137">
              <a:extLst>
                <a:ext uri="{FF2B5EF4-FFF2-40B4-BE49-F238E27FC236}">
                  <a16:creationId xmlns:a16="http://schemas.microsoft.com/office/drawing/2014/main" id="{B9651A55-69BF-4312-A5C1-9372066B9A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6838" y="5429250"/>
              <a:ext cx="195263" cy="133350"/>
            </a:xfrm>
            <a:custGeom>
              <a:avLst/>
              <a:gdLst>
                <a:gd name="T0" fmla="*/ 5 w 69"/>
                <a:gd name="T1" fmla="*/ 7 h 47"/>
                <a:gd name="T2" fmla="*/ 34 w 69"/>
                <a:gd name="T3" fmla="*/ 35 h 47"/>
                <a:gd name="T4" fmla="*/ 69 w 69"/>
                <a:gd name="T5" fmla="*/ 42 h 47"/>
                <a:gd name="T6" fmla="*/ 67 w 69"/>
                <a:gd name="T7" fmla="*/ 44 h 47"/>
                <a:gd name="T8" fmla="*/ 4 w 69"/>
                <a:gd name="T9" fmla="*/ 7 h 47"/>
                <a:gd name="T10" fmla="*/ 4 w 69"/>
                <a:gd name="T11" fmla="*/ 7 h 47"/>
                <a:gd name="T12" fmla="*/ 1 w 69"/>
                <a:gd name="T13" fmla="*/ 4 h 47"/>
                <a:gd name="T14" fmla="*/ 6 w 69"/>
                <a:gd name="T15" fmla="*/ 3 h 47"/>
                <a:gd name="T16" fmla="*/ 5 w 69"/>
                <a:gd name="T17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7">
                  <a:moveTo>
                    <a:pt x="5" y="7"/>
                  </a:moveTo>
                  <a:cubicBezTo>
                    <a:pt x="9" y="13"/>
                    <a:pt x="18" y="28"/>
                    <a:pt x="34" y="35"/>
                  </a:cubicBezTo>
                  <a:cubicBezTo>
                    <a:pt x="55" y="44"/>
                    <a:pt x="69" y="42"/>
                    <a:pt x="69" y="42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24" y="4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2" y="5"/>
                    <a:pt x="1" y="4"/>
                  </a:cubicBezTo>
                  <a:cubicBezTo>
                    <a:pt x="0" y="2"/>
                    <a:pt x="3" y="0"/>
                    <a:pt x="6" y="3"/>
                  </a:cubicBezTo>
                  <a:cubicBezTo>
                    <a:pt x="7" y="5"/>
                    <a:pt x="6" y="6"/>
                    <a:pt x="5" y="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Freeform 138">
              <a:extLst>
                <a:ext uri="{FF2B5EF4-FFF2-40B4-BE49-F238E27FC236}">
                  <a16:creationId xmlns:a16="http://schemas.microsoft.com/office/drawing/2014/main" id="{2DF727AE-162E-4C83-9ADA-4FC6C95218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950" y="5575300"/>
              <a:ext cx="285750" cy="122238"/>
            </a:xfrm>
            <a:custGeom>
              <a:avLst/>
              <a:gdLst>
                <a:gd name="T0" fmla="*/ 55 w 101"/>
                <a:gd name="T1" fmla="*/ 4 h 43"/>
                <a:gd name="T2" fmla="*/ 56 w 101"/>
                <a:gd name="T3" fmla="*/ 4 h 43"/>
                <a:gd name="T4" fmla="*/ 56 w 101"/>
                <a:gd name="T5" fmla="*/ 4 h 43"/>
                <a:gd name="T6" fmla="*/ 56 w 101"/>
                <a:gd name="T7" fmla="*/ 4 h 43"/>
                <a:gd name="T8" fmla="*/ 60 w 101"/>
                <a:gd name="T9" fmla="*/ 5 h 43"/>
                <a:gd name="T10" fmla="*/ 101 w 101"/>
                <a:gd name="T11" fmla="*/ 26 h 43"/>
                <a:gd name="T12" fmla="*/ 101 w 101"/>
                <a:gd name="T13" fmla="*/ 29 h 43"/>
                <a:gd name="T14" fmla="*/ 63 w 101"/>
                <a:gd name="T15" fmla="*/ 39 h 43"/>
                <a:gd name="T16" fmla="*/ 31 w 101"/>
                <a:gd name="T17" fmla="*/ 43 h 43"/>
                <a:gd name="T18" fmla="*/ 31 w 101"/>
                <a:gd name="T19" fmla="*/ 43 h 43"/>
                <a:gd name="T20" fmla="*/ 27 w 101"/>
                <a:gd name="T21" fmla="*/ 43 h 43"/>
                <a:gd name="T22" fmla="*/ 27 w 101"/>
                <a:gd name="T23" fmla="*/ 43 h 43"/>
                <a:gd name="T24" fmla="*/ 3 w 101"/>
                <a:gd name="T25" fmla="*/ 37 h 43"/>
                <a:gd name="T26" fmla="*/ 3 w 101"/>
                <a:gd name="T27" fmla="*/ 33 h 43"/>
                <a:gd name="T28" fmla="*/ 6 w 101"/>
                <a:gd name="T29" fmla="*/ 27 h 43"/>
                <a:gd name="T30" fmla="*/ 9 w 101"/>
                <a:gd name="T31" fmla="*/ 21 h 43"/>
                <a:gd name="T32" fmla="*/ 20 w 101"/>
                <a:gd name="T33" fmla="*/ 11 h 43"/>
                <a:gd name="T34" fmla="*/ 20 w 101"/>
                <a:gd name="T35" fmla="*/ 11 h 43"/>
                <a:gd name="T36" fmla="*/ 55 w 101"/>
                <a:gd name="T37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1" h="43">
                  <a:moveTo>
                    <a:pt x="55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9" y="4"/>
                    <a:pt x="60" y="5"/>
                  </a:cubicBezTo>
                  <a:cubicBezTo>
                    <a:pt x="90" y="14"/>
                    <a:pt x="89" y="24"/>
                    <a:pt x="101" y="26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82" y="33"/>
                    <a:pt x="63" y="39"/>
                  </a:cubicBezTo>
                  <a:cubicBezTo>
                    <a:pt x="54" y="42"/>
                    <a:pt x="42" y="43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3"/>
                    <a:pt x="28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17" y="42"/>
                    <a:pt x="9" y="40"/>
                    <a:pt x="3" y="37"/>
                  </a:cubicBezTo>
                  <a:cubicBezTo>
                    <a:pt x="3" y="37"/>
                    <a:pt x="0" y="36"/>
                    <a:pt x="3" y="33"/>
                  </a:cubicBezTo>
                  <a:cubicBezTo>
                    <a:pt x="7" y="30"/>
                    <a:pt x="6" y="28"/>
                    <a:pt x="6" y="27"/>
                  </a:cubicBezTo>
                  <a:cubicBezTo>
                    <a:pt x="5" y="25"/>
                    <a:pt x="5" y="25"/>
                    <a:pt x="9" y="21"/>
                  </a:cubicBezTo>
                  <a:cubicBezTo>
                    <a:pt x="10" y="19"/>
                    <a:pt x="14" y="15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8" y="5"/>
                    <a:pt x="40" y="0"/>
                    <a:pt x="55" y="4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Freeform 139">
              <a:extLst>
                <a:ext uri="{FF2B5EF4-FFF2-40B4-BE49-F238E27FC236}">
                  <a16:creationId xmlns:a16="http://schemas.microsoft.com/office/drawing/2014/main" id="{750784C5-B837-4342-A065-D31DC0CA79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950" y="5586413"/>
              <a:ext cx="198438" cy="111125"/>
            </a:xfrm>
            <a:custGeom>
              <a:avLst/>
              <a:gdLst>
                <a:gd name="T0" fmla="*/ 25 w 70"/>
                <a:gd name="T1" fmla="*/ 0 h 39"/>
                <a:gd name="T2" fmla="*/ 29 w 70"/>
                <a:gd name="T3" fmla="*/ 1 h 39"/>
                <a:gd name="T4" fmla="*/ 70 w 70"/>
                <a:gd name="T5" fmla="*/ 22 h 39"/>
                <a:gd name="T6" fmla="*/ 70 w 70"/>
                <a:gd name="T7" fmla="*/ 25 h 39"/>
                <a:gd name="T8" fmla="*/ 32 w 70"/>
                <a:gd name="T9" fmla="*/ 35 h 39"/>
                <a:gd name="T10" fmla="*/ 0 w 70"/>
                <a:gd name="T11" fmla="*/ 39 h 39"/>
                <a:gd name="T12" fmla="*/ 34 w 70"/>
                <a:gd name="T13" fmla="*/ 30 h 39"/>
                <a:gd name="T14" fmla="*/ 29 w 70"/>
                <a:gd name="T15" fmla="*/ 28 h 39"/>
                <a:gd name="T16" fmla="*/ 12 w 70"/>
                <a:gd name="T17" fmla="*/ 27 h 39"/>
                <a:gd name="T18" fmla="*/ 40 w 70"/>
                <a:gd name="T19" fmla="*/ 21 h 39"/>
                <a:gd name="T20" fmla="*/ 19 w 70"/>
                <a:gd name="T21" fmla="*/ 16 h 39"/>
                <a:gd name="T22" fmla="*/ 46 w 70"/>
                <a:gd name="T23" fmla="*/ 11 h 39"/>
                <a:gd name="T24" fmla="*/ 25 w 70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9">
                  <a:moveTo>
                    <a:pt x="25" y="0"/>
                  </a:moveTo>
                  <a:cubicBezTo>
                    <a:pt x="26" y="0"/>
                    <a:pt x="28" y="0"/>
                    <a:pt x="29" y="1"/>
                  </a:cubicBezTo>
                  <a:cubicBezTo>
                    <a:pt x="59" y="10"/>
                    <a:pt x="58" y="20"/>
                    <a:pt x="70" y="22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5"/>
                    <a:pt x="51" y="29"/>
                    <a:pt x="32" y="35"/>
                  </a:cubicBezTo>
                  <a:cubicBezTo>
                    <a:pt x="23" y="38"/>
                    <a:pt x="11" y="39"/>
                    <a:pt x="0" y="39"/>
                  </a:cubicBezTo>
                  <a:cubicBezTo>
                    <a:pt x="2" y="39"/>
                    <a:pt x="31" y="36"/>
                    <a:pt x="34" y="30"/>
                  </a:cubicBezTo>
                  <a:cubicBezTo>
                    <a:pt x="36" y="27"/>
                    <a:pt x="33" y="28"/>
                    <a:pt x="29" y="28"/>
                  </a:cubicBezTo>
                  <a:cubicBezTo>
                    <a:pt x="24" y="29"/>
                    <a:pt x="19" y="29"/>
                    <a:pt x="12" y="27"/>
                  </a:cubicBezTo>
                  <a:cubicBezTo>
                    <a:pt x="12" y="27"/>
                    <a:pt x="39" y="26"/>
                    <a:pt x="40" y="21"/>
                  </a:cubicBezTo>
                  <a:cubicBezTo>
                    <a:pt x="41" y="17"/>
                    <a:pt x="19" y="16"/>
                    <a:pt x="19" y="16"/>
                  </a:cubicBezTo>
                  <a:cubicBezTo>
                    <a:pt x="19" y="16"/>
                    <a:pt x="47" y="15"/>
                    <a:pt x="46" y="11"/>
                  </a:cubicBezTo>
                  <a:cubicBezTo>
                    <a:pt x="45" y="7"/>
                    <a:pt x="27" y="1"/>
                    <a:pt x="25" y="0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Freeform 140">
              <a:extLst>
                <a:ext uri="{FF2B5EF4-FFF2-40B4-BE49-F238E27FC236}">
                  <a16:creationId xmlns:a16="http://schemas.microsoft.com/office/drawing/2014/main" id="{62EDD3AB-31B4-4A25-9BE5-15305C8A24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341938"/>
              <a:ext cx="125413" cy="288925"/>
            </a:xfrm>
            <a:custGeom>
              <a:avLst/>
              <a:gdLst>
                <a:gd name="T0" fmla="*/ 30 w 44"/>
                <a:gd name="T1" fmla="*/ 3 h 102"/>
                <a:gd name="T2" fmla="*/ 33 w 44"/>
                <a:gd name="T3" fmla="*/ 3 h 102"/>
                <a:gd name="T4" fmla="*/ 36 w 44"/>
                <a:gd name="T5" fmla="*/ 3 h 102"/>
                <a:gd name="T6" fmla="*/ 42 w 44"/>
                <a:gd name="T7" fmla="*/ 12 h 102"/>
                <a:gd name="T8" fmla="*/ 42 w 44"/>
                <a:gd name="T9" fmla="*/ 12 h 102"/>
                <a:gd name="T10" fmla="*/ 42 w 44"/>
                <a:gd name="T11" fmla="*/ 12 h 102"/>
                <a:gd name="T12" fmla="*/ 44 w 44"/>
                <a:gd name="T13" fmla="*/ 28 h 102"/>
                <a:gd name="T14" fmla="*/ 44 w 44"/>
                <a:gd name="T15" fmla="*/ 30 h 102"/>
                <a:gd name="T16" fmla="*/ 44 w 44"/>
                <a:gd name="T17" fmla="*/ 31 h 102"/>
                <a:gd name="T18" fmla="*/ 44 w 44"/>
                <a:gd name="T19" fmla="*/ 34 h 102"/>
                <a:gd name="T20" fmla="*/ 24 w 44"/>
                <a:gd name="T21" fmla="*/ 102 h 102"/>
                <a:gd name="T22" fmla="*/ 11 w 44"/>
                <a:gd name="T23" fmla="*/ 80 h 102"/>
                <a:gd name="T24" fmla="*/ 10 w 44"/>
                <a:gd name="T25" fmla="*/ 77 h 102"/>
                <a:gd name="T26" fmla="*/ 1 w 44"/>
                <a:gd name="T27" fmla="*/ 40 h 102"/>
                <a:gd name="T28" fmla="*/ 1 w 44"/>
                <a:gd name="T29" fmla="*/ 39 h 102"/>
                <a:gd name="T30" fmla="*/ 1 w 44"/>
                <a:gd name="T31" fmla="*/ 39 h 102"/>
                <a:gd name="T32" fmla="*/ 0 w 44"/>
                <a:gd name="T33" fmla="*/ 34 h 102"/>
                <a:gd name="T34" fmla="*/ 2 w 44"/>
                <a:gd name="T35" fmla="*/ 24 h 102"/>
                <a:gd name="T36" fmla="*/ 11 w 44"/>
                <a:gd name="T37" fmla="*/ 13 h 102"/>
                <a:gd name="T38" fmla="*/ 22 w 44"/>
                <a:gd name="T39" fmla="*/ 4 h 102"/>
                <a:gd name="T40" fmla="*/ 30 w 44"/>
                <a:gd name="T41" fmla="*/ 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02">
                  <a:moveTo>
                    <a:pt x="30" y="3"/>
                  </a:moveTo>
                  <a:cubicBezTo>
                    <a:pt x="30" y="5"/>
                    <a:pt x="32" y="4"/>
                    <a:pt x="33" y="3"/>
                  </a:cubicBezTo>
                  <a:cubicBezTo>
                    <a:pt x="34" y="3"/>
                    <a:pt x="35" y="3"/>
                    <a:pt x="36" y="3"/>
                  </a:cubicBezTo>
                  <a:cubicBezTo>
                    <a:pt x="38" y="3"/>
                    <a:pt x="40" y="6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16"/>
                    <a:pt x="44" y="21"/>
                    <a:pt x="44" y="28"/>
                  </a:cubicBezTo>
                  <a:cubicBezTo>
                    <a:pt x="44" y="29"/>
                    <a:pt x="44" y="29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2"/>
                    <a:pt x="44" y="33"/>
                    <a:pt x="44" y="34"/>
                  </a:cubicBezTo>
                  <a:cubicBezTo>
                    <a:pt x="44" y="53"/>
                    <a:pt x="43" y="88"/>
                    <a:pt x="24" y="10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0"/>
                    <a:pt x="11" y="79"/>
                    <a:pt x="10" y="77"/>
                  </a:cubicBezTo>
                  <a:cubicBezTo>
                    <a:pt x="8" y="71"/>
                    <a:pt x="3" y="53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7"/>
                    <a:pt x="1" y="36"/>
                    <a:pt x="0" y="34"/>
                  </a:cubicBezTo>
                  <a:cubicBezTo>
                    <a:pt x="0" y="30"/>
                    <a:pt x="1" y="26"/>
                    <a:pt x="2" y="24"/>
                  </a:cubicBezTo>
                  <a:cubicBezTo>
                    <a:pt x="5" y="19"/>
                    <a:pt x="8" y="15"/>
                    <a:pt x="11" y="13"/>
                  </a:cubicBezTo>
                  <a:cubicBezTo>
                    <a:pt x="15" y="9"/>
                    <a:pt x="19" y="6"/>
                    <a:pt x="22" y="4"/>
                  </a:cubicBezTo>
                  <a:cubicBezTo>
                    <a:pt x="26" y="0"/>
                    <a:pt x="29" y="0"/>
                    <a:pt x="30" y="3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Freeform 141">
              <a:extLst>
                <a:ext uri="{FF2B5EF4-FFF2-40B4-BE49-F238E27FC236}">
                  <a16:creationId xmlns:a16="http://schemas.microsoft.com/office/drawing/2014/main" id="{B0464807-3AE9-4912-9115-78FEDCDEEB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438775"/>
              <a:ext cx="96838" cy="192088"/>
            </a:xfrm>
            <a:custGeom>
              <a:avLst/>
              <a:gdLst>
                <a:gd name="T0" fmla="*/ 8 w 34"/>
                <a:gd name="T1" fmla="*/ 12 h 68"/>
                <a:gd name="T2" fmla="*/ 8 w 34"/>
                <a:gd name="T3" fmla="*/ 5 h 68"/>
                <a:gd name="T4" fmla="*/ 15 w 34"/>
                <a:gd name="T5" fmla="*/ 26 h 68"/>
                <a:gd name="T6" fmla="*/ 20 w 34"/>
                <a:gd name="T7" fmla="*/ 1 h 68"/>
                <a:gd name="T8" fmla="*/ 24 w 34"/>
                <a:gd name="T9" fmla="*/ 31 h 68"/>
                <a:gd name="T10" fmla="*/ 26 w 34"/>
                <a:gd name="T11" fmla="*/ 32 h 68"/>
                <a:gd name="T12" fmla="*/ 34 w 34"/>
                <a:gd name="T13" fmla="*/ 0 h 68"/>
                <a:gd name="T14" fmla="*/ 14 w 34"/>
                <a:gd name="T15" fmla="*/ 68 h 68"/>
                <a:gd name="T16" fmla="*/ 1 w 34"/>
                <a:gd name="T17" fmla="*/ 46 h 68"/>
                <a:gd name="T18" fmla="*/ 0 w 34"/>
                <a:gd name="T19" fmla="*/ 43 h 68"/>
                <a:gd name="T20" fmla="*/ 2 w 34"/>
                <a:gd name="T21" fmla="*/ 42 h 68"/>
                <a:gd name="T22" fmla="*/ 4 w 34"/>
                <a:gd name="T23" fmla="*/ 28 h 68"/>
                <a:gd name="T24" fmla="*/ 8 w 34"/>
                <a:gd name="T25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68">
                  <a:moveTo>
                    <a:pt x="8" y="12"/>
                  </a:moveTo>
                  <a:cubicBezTo>
                    <a:pt x="8" y="9"/>
                    <a:pt x="8" y="7"/>
                    <a:pt x="8" y="5"/>
                  </a:cubicBezTo>
                  <a:cubicBezTo>
                    <a:pt x="11" y="12"/>
                    <a:pt x="14" y="20"/>
                    <a:pt x="15" y="26"/>
                  </a:cubicBezTo>
                  <a:cubicBezTo>
                    <a:pt x="17" y="39"/>
                    <a:pt x="24" y="16"/>
                    <a:pt x="20" y="1"/>
                  </a:cubicBezTo>
                  <a:cubicBezTo>
                    <a:pt x="20" y="1"/>
                    <a:pt x="26" y="15"/>
                    <a:pt x="24" y="31"/>
                  </a:cubicBezTo>
                  <a:cubicBezTo>
                    <a:pt x="24" y="31"/>
                    <a:pt x="25" y="35"/>
                    <a:pt x="26" y="32"/>
                  </a:cubicBezTo>
                  <a:cubicBezTo>
                    <a:pt x="28" y="29"/>
                    <a:pt x="34" y="11"/>
                    <a:pt x="34" y="0"/>
                  </a:cubicBezTo>
                  <a:cubicBezTo>
                    <a:pt x="34" y="19"/>
                    <a:pt x="33" y="54"/>
                    <a:pt x="14" y="68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5"/>
                    <a:pt x="0" y="4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5" y="38"/>
                    <a:pt x="4" y="28"/>
                  </a:cubicBezTo>
                  <a:cubicBezTo>
                    <a:pt x="10" y="41"/>
                    <a:pt x="9" y="25"/>
                    <a:pt x="8" y="12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Freeform 142">
              <a:extLst>
                <a:ext uri="{FF2B5EF4-FFF2-40B4-BE49-F238E27FC236}">
                  <a16:creationId xmlns:a16="http://schemas.microsoft.com/office/drawing/2014/main" id="{A87C0C25-FA5B-4CE0-9715-5654BBC9E67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411788"/>
              <a:ext cx="195263" cy="246063"/>
            </a:xfrm>
            <a:custGeom>
              <a:avLst/>
              <a:gdLst>
                <a:gd name="T0" fmla="*/ 8 w 69"/>
                <a:gd name="T1" fmla="*/ 1 h 86"/>
                <a:gd name="T2" fmla="*/ 32 w 69"/>
                <a:gd name="T3" fmla="*/ 8 h 86"/>
                <a:gd name="T4" fmla="*/ 34 w 69"/>
                <a:gd name="T5" fmla="*/ 8 h 86"/>
                <a:gd name="T6" fmla="*/ 34 w 69"/>
                <a:gd name="T7" fmla="*/ 9 h 86"/>
                <a:gd name="T8" fmla="*/ 36 w 69"/>
                <a:gd name="T9" fmla="*/ 10 h 86"/>
                <a:gd name="T10" fmla="*/ 36 w 69"/>
                <a:gd name="T11" fmla="*/ 10 h 86"/>
                <a:gd name="T12" fmla="*/ 43 w 69"/>
                <a:gd name="T13" fmla="*/ 18 h 86"/>
                <a:gd name="T14" fmla="*/ 53 w 69"/>
                <a:gd name="T15" fmla="*/ 33 h 86"/>
                <a:gd name="T16" fmla="*/ 53 w 69"/>
                <a:gd name="T17" fmla="*/ 33 h 86"/>
                <a:gd name="T18" fmla="*/ 53 w 69"/>
                <a:gd name="T19" fmla="*/ 34 h 86"/>
                <a:gd name="T20" fmla="*/ 69 w 69"/>
                <a:gd name="T21" fmla="*/ 77 h 86"/>
                <a:gd name="T22" fmla="*/ 58 w 69"/>
                <a:gd name="T23" fmla="*/ 86 h 86"/>
                <a:gd name="T24" fmla="*/ 21 w 69"/>
                <a:gd name="T25" fmla="*/ 69 h 86"/>
                <a:gd name="T26" fmla="*/ 9 w 69"/>
                <a:gd name="T27" fmla="*/ 45 h 86"/>
                <a:gd name="T28" fmla="*/ 9 w 69"/>
                <a:gd name="T29" fmla="*/ 45 h 86"/>
                <a:gd name="T30" fmla="*/ 6 w 69"/>
                <a:gd name="T31" fmla="*/ 35 h 86"/>
                <a:gd name="T32" fmla="*/ 3 w 69"/>
                <a:gd name="T33" fmla="*/ 24 h 86"/>
                <a:gd name="T34" fmla="*/ 3 w 69"/>
                <a:gd name="T35" fmla="*/ 11 h 86"/>
                <a:gd name="T36" fmla="*/ 8 w 69"/>
                <a:gd name="T37" fmla="*/ 9 h 86"/>
                <a:gd name="T38" fmla="*/ 8 w 69"/>
                <a:gd name="T39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86">
                  <a:moveTo>
                    <a:pt x="8" y="1"/>
                  </a:moveTo>
                  <a:cubicBezTo>
                    <a:pt x="9" y="0"/>
                    <a:pt x="22" y="1"/>
                    <a:pt x="32" y="8"/>
                  </a:cubicBezTo>
                  <a:cubicBezTo>
                    <a:pt x="33" y="8"/>
                    <a:pt x="33" y="8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9" y="12"/>
                    <a:pt x="41" y="15"/>
                    <a:pt x="43" y="18"/>
                  </a:cubicBezTo>
                  <a:cubicBezTo>
                    <a:pt x="47" y="23"/>
                    <a:pt x="50" y="28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4"/>
                    <a:pt x="53" y="34"/>
                  </a:cubicBezTo>
                  <a:cubicBezTo>
                    <a:pt x="66" y="58"/>
                    <a:pt x="69" y="77"/>
                    <a:pt x="69" y="7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6"/>
                    <a:pt x="33" y="81"/>
                    <a:pt x="21" y="69"/>
                  </a:cubicBezTo>
                  <a:cubicBezTo>
                    <a:pt x="15" y="62"/>
                    <a:pt x="11" y="53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1"/>
                    <a:pt x="7" y="38"/>
                    <a:pt x="6" y="35"/>
                  </a:cubicBezTo>
                  <a:cubicBezTo>
                    <a:pt x="5" y="30"/>
                    <a:pt x="4" y="26"/>
                    <a:pt x="3" y="24"/>
                  </a:cubicBezTo>
                  <a:cubicBezTo>
                    <a:pt x="0" y="14"/>
                    <a:pt x="1" y="12"/>
                    <a:pt x="3" y="11"/>
                  </a:cubicBezTo>
                  <a:cubicBezTo>
                    <a:pt x="5" y="9"/>
                    <a:pt x="7" y="9"/>
                    <a:pt x="8" y="9"/>
                  </a:cubicBezTo>
                  <a:cubicBezTo>
                    <a:pt x="9" y="9"/>
                    <a:pt x="6" y="3"/>
                    <a:pt x="8" y="1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Freeform 143">
              <a:extLst>
                <a:ext uri="{FF2B5EF4-FFF2-40B4-BE49-F238E27FC236}">
                  <a16:creationId xmlns:a16="http://schemas.microsoft.com/office/drawing/2014/main" id="{41DA2D5D-7AFB-44D8-A6F1-9D31E7F00D1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508625"/>
              <a:ext cx="169863" cy="149225"/>
            </a:xfrm>
            <a:custGeom>
              <a:avLst/>
              <a:gdLst>
                <a:gd name="T0" fmla="*/ 52 w 60"/>
                <a:gd name="T1" fmla="*/ 22 h 52"/>
                <a:gd name="T2" fmla="*/ 44 w 60"/>
                <a:gd name="T3" fmla="*/ 0 h 52"/>
                <a:gd name="T4" fmla="*/ 60 w 60"/>
                <a:gd name="T5" fmla="*/ 43 h 52"/>
                <a:gd name="T6" fmla="*/ 49 w 60"/>
                <a:gd name="T7" fmla="*/ 52 h 52"/>
                <a:gd name="T8" fmla="*/ 12 w 60"/>
                <a:gd name="T9" fmla="*/ 35 h 52"/>
                <a:gd name="T10" fmla="*/ 0 w 60"/>
                <a:gd name="T11" fmla="*/ 11 h 52"/>
                <a:gd name="T12" fmla="*/ 26 w 60"/>
                <a:gd name="T13" fmla="*/ 37 h 52"/>
                <a:gd name="T14" fmla="*/ 29 w 60"/>
                <a:gd name="T15" fmla="*/ 34 h 52"/>
                <a:gd name="T16" fmla="*/ 15 w 60"/>
                <a:gd name="T17" fmla="*/ 13 h 52"/>
                <a:gd name="T18" fmla="*/ 34 w 60"/>
                <a:gd name="T19" fmla="*/ 31 h 52"/>
                <a:gd name="T20" fmla="*/ 20 w 60"/>
                <a:gd name="T21" fmla="*/ 1 h 52"/>
                <a:gd name="T22" fmla="*/ 39 w 60"/>
                <a:gd name="T23" fmla="*/ 19 h 52"/>
                <a:gd name="T24" fmla="*/ 35 w 60"/>
                <a:gd name="T25" fmla="*/ 1 h 52"/>
                <a:gd name="T26" fmla="*/ 50 w 60"/>
                <a:gd name="T27" fmla="*/ 21 h 52"/>
                <a:gd name="T28" fmla="*/ 52 w 60"/>
                <a:gd name="T2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52">
                  <a:moveTo>
                    <a:pt x="52" y="22"/>
                  </a:moveTo>
                  <a:cubicBezTo>
                    <a:pt x="52" y="20"/>
                    <a:pt x="47" y="6"/>
                    <a:pt x="44" y="0"/>
                  </a:cubicBezTo>
                  <a:cubicBezTo>
                    <a:pt x="57" y="24"/>
                    <a:pt x="60" y="43"/>
                    <a:pt x="60" y="4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24" y="47"/>
                    <a:pt x="12" y="35"/>
                  </a:cubicBezTo>
                  <a:cubicBezTo>
                    <a:pt x="6" y="28"/>
                    <a:pt x="2" y="19"/>
                    <a:pt x="0" y="11"/>
                  </a:cubicBezTo>
                  <a:cubicBezTo>
                    <a:pt x="2" y="15"/>
                    <a:pt x="11" y="34"/>
                    <a:pt x="26" y="37"/>
                  </a:cubicBezTo>
                  <a:cubicBezTo>
                    <a:pt x="26" y="37"/>
                    <a:pt x="30" y="37"/>
                    <a:pt x="29" y="34"/>
                  </a:cubicBezTo>
                  <a:cubicBezTo>
                    <a:pt x="27" y="32"/>
                    <a:pt x="17" y="23"/>
                    <a:pt x="15" y="13"/>
                  </a:cubicBezTo>
                  <a:cubicBezTo>
                    <a:pt x="15" y="13"/>
                    <a:pt x="30" y="34"/>
                    <a:pt x="34" y="31"/>
                  </a:cubicBezTo>
                  <a:cubicBezTo>
                    <a:pt x="38" y="27"/>
                    <a:pt x="25" y="6"/>
                    <a:pt x="20" y="1"/>
                  </a:cubicBezTo>
                  <a:cubicBezTo>
                    <a:pt x="22" y="3"/>
                    <a:pt x="34" y="11"/>
                    <a:pt x="39" y="19"/>
                  </a:cubicBezTo>
                  <a:cubicBezTo>
                    <a:pt x="45" y="27"/>
                    <a:pt x="42" y="8"/>
                    <a:pt x="35" y="1"/>
                  </a:cubicBezTo>
                  <a:cubicBezTo>
                    <a:pt x="35" y="1"/>
                    <a:pt x="47" y="10"/>
                    <a:pt x="50" y="21"/>
                  </a:cubicBezTo>
                  <a:cubicBezTo>
                    <a:pt x="50" y="21"/>
                    <a:pt x="51" y="23"/>
                    <a:pt x="52" y="22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Rectangle 144">
              <a:extLst>
                <a:ext uri="{FF2B5EF4-FFF2-40B4-BE49-F238E27FC236}">
                  <a16:creationId xmlns:a16="http://schemas.microsoft.com/office/drawing/2014/main" id="{628B1AB1-8F94-480F-A85B-8AB9B4B858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44638" y="5605463"/>
              <a:ext cx="104775" cy="74613"/>
            </a:xfrm>
            <a:prstGeom prst="rect">
              <a:avLst/>
            </a:pr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Freeform 145">
              <a:extLst>
                <a:ext uri="{FF2B5EF4-FFF2-40B4-BE49-F238E27FC236}">
                  <a16:creationId xmlns:a16="http://schemas.microsoft.com/office/drawing/2014/main" id="{9F2798CA-5319-4A8C-9271-FF46949177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65263" y="547211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Freeform 146">
              <a:extLst>
                <a:ext uri="{FF2B5EF4-FFF2-40B4-BE49-F238E27FC236}">
                  <a16:creationId xmlns:a16="http://schemas.microsoft.com/office/drawing/2014/main" id="{B73104F6-E3C6-43F6-A57B-805CE46A7A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39863" y="5435600"/>
              <a:ext cx="6350" cy="4763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Freeform 147">
              <a:extLst>
                <a:ext uri="{FF2B5EF4-FFF2-40B4-BE49-F238E27FC236}">
                  <a16:creationId xmlns:a16="http://schemas.microsoft.com/office/drawing/2014/main" id="{E556932C-0270-47EA-81B4-C765AC0B32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0975" y="5414963"/>
              <a:ext cx="88900" cy="96838"/>
            </a:xfrm>
            <a:custGeom>
              <a:avLst/>
              <a:gdLst>
                <a:gd name="T0" fmla="*/ 9 w 31"/>
                <a:gd name="T1" fmla="*/ 0 h 34"/>
                <a:gd name="T2" fmla="*/ 7 w 31"/>
                <a:gd name="T3" fmla="*/ 0 h 34"/>
                <a:gd name="T4" fmla="*/ 7 w 31"/>
                <a:gd name="T5" fmla="*/ 0 h 34"/>
                <a:gd name="T6" fmla="*/ 7 w 31"/>
                <a:gd name="T7" fmla="*/ 1 h 34"/>
                <a:gd name="T8" fmla="*/ 6 w 31"/>
                <a:gd name="T9" fmla="*/ 2 h 34"/>
                <a:gd name="T10" fmla="*/ 7 w 31"/>
                <a:gd name="T11" fmla="*/ 7 h 34"/>
                <a:gd name="T12" fmla="*/ 7 w 31"/>
                <a:gd name="T13" fmla="*/ 8 h 34"/>
                <a:gd name="T14" fmla="*/ 6 w 31"/>
                <a:gd name="T15" fmla="*/ 8 h 34"/>
                <a:gd name="T16" fmla="*/ 5 w 31"/>
                <a:gd name="T17" fmla="*/ 9 h 34"/>
                <a:gd name="T18" fmla="*/ 2 w 31"/>
                <a:gd name="T19" fmla="*/ 10 h 34"/>
                <a:gd name="T20" fmla="*/ 0 w 31"/>
                <a:gd name="T21" fmla="*/ 13 h 34"/>
                <a:gd name="T22" fmla="*/ 2 w 31"/>
                <a:gd name="T23" fmla="*/ 23 h 34"/>
                <a:gd name="T24" fmla="*/ 5 w 31"/>
                <a:gd name="T25" fmla="*/ 34 h 34"/>
                <a:gd name="T26" fmla="*/ 7 w 31"/>
                <a:gd name="T27" fmla="*/ 15 h 34"/>
                <a:gd name="T28" fmla="*/ 7 w 31"/>
                <a:gd name="T29" fmla="*/ 15 h 34"/>
                <a:gd name="T30" fmla="*/ 16 w 31"/>
                <a:gd name="T31" fmla="*/ 29 h 34"/>
                <a:gd name="T32" fmla="*/ 14 w 31"/>
                <a:gd name="T33" fmla="*/ 11 h 34"/>
                <a:gd name="T34" fmla="*/ 15 w 31"/>
                <a:gd name="T35" fmla="*/ 11 h 34"/>
                <a:gd name="T36" fmla="*/ 25 w 31"/>
                <a:gd name="T37" fmla="*/ 19 h 34"/>
                <a:gd name="T38" fmla="*/ 19 w 31"/>
                <a:gd name="T39" fmla="*/ 8 h 34"/>
                <a:gd name="T40" fmla="*/ 23 w 31"/>
                <a:gd name="T41" fmla="*/ 5 h 34"/>
                <a:gd name="T42" fmla="*/ 31 w 31"/>
                <a:gd name="T43" fmla="*/ 7 h 34"/>
                <a:gd name="T44" fmla="*/ 29 w 31"/>
                <a:gd name="T45" fmla="*/ 6 h 34"/>
                <a:gd name="T46" fmla="*/ 28 w 31"/>
                <a:gd name="T47" fmla="*/ 5 h 34"/>
                <a:gd name="T48" fmla="*/ 9 w 31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34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6" y="2"/>
                    <a:pt x="6" y="2"/>
                  </a:cubicBezTo>
                  <a:cubicBezTo>
                    <a:pt x="6" y="4"/>
                    <a:pt x="7" y="6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4" y="9"/>
                    <a:pt x="3" y="9"/>
                    <a:pt x="2" y="10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15"/>
                    <a:pt x="1" y="18"/>
                    <a:pt x="2" y="23"/>
                  </a:cubicBezTo>
                  <a:cubicBezTo>
                    <a:pt x="3" y="25"/>
                    <a:pt x="4" y="29"/>
                    <a:pt x="5" y="34"/>
                  </a:cubicBezTo>
                  <a:cubicBezTo>
                    <a:pt x="5" y="34"/>
                    <a:pt x="3" y="1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1" y="15"/>
                    <a:pt x="16" y="29"/>
                    <a:pt x="16" y="29"/>
                  </a:cubicBezTo>
                  <a:cubicBezTo>
                    <a:pt x="16" y="29"/>
                    <a:pt x="12" y="13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7" y="11"/>
                    <a:pt x="22" y="15"/>
                    <a:pt x="25" y="19"/>
                  </a:cubicBezTo>
                  <a:cubicBezTo>
                    <a:pt x="23" y="16"/>
                    <a:pt x="21" y="11"/>
                    <a:pt x="19" y="8"/>
                  </a:cubicBezTo>
                  <a:cubicBezTo>
                    <a:pt x="18" y="6"/>
                    <a:pt x="20" y="5"/>
                    <a:pt x="23" y="5"/>
                  </a:cubicBezTo>
                  <a:cubicBezTo>
                    <a:pt x="26" y="5"/>
                    <a:pt x="29" y="5"/>
                    <a:pt x="31" y="7"/>
                  </a:cubicBezTo>
                  <a:cubicBezTo>
                    <a:pt x="31" y="6"/>
                    <a:pt x="30" y="6"/>
                    <a:pt x="29" y="6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0" y="1"/>
                    <a:pt x="13" y="0"/>
                    <a:pt x="9" y="0"/>
                  </a:cubicBezTo>
                </a:path>
              </a:pathLst>
            </a:cu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Freeform 148">
              <a:extLst>
                <a:ext uri="{FF2B5EF4-FFF2-40B4-BE49-F238E27FC236}">
                  <a16:creationId xmlns:a16="http://schemas.microsoft.com/office/drawing/2014/main" id="{915253B9-5B57-4BB7-B742-EC566CDB26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97000" y="5429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Freeform 149">
              <a:extLst>
                <a:ext uri="{FF2B5EF4-FFF2-40B4-BE49-F238E27FC236}">
                  <a16:creationId xmlns:a16="http://schemas.microsoft.com/office/drawing/2014/main" id="{0F4820F7-55EF-4576-9FD1-3F4940C454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343525"/>
              <a:ext cx="125413" cy="96838"/>
            </a:xfrm>
            <a:custGeom>
              <a:avLst/>
              <a:gdLst>
                <a:gd name="T0" fmla="*/ 28 w 44"/>
                <a:gd name="T1" fmla="*/ 0 h 34"/>
                <a:gd name="T2" fmla="*/ 22 w 44"/>
                <a:gd name="T3" fmla="*/ 3 h 34"/>
                <a:gd name="T4" fmla="*/ 15 w 44"/>
                <a:gd name="T5" fmla="*/ 8 h 34"/>
                <a:gd name="T6" fmla="*/ 14 w 44"/>
                <a:gd name="T7" fmla="*/ 9 h 34"/>
                <a:gd name="T8" fmla="*/ 14 w 44"/>
                <a:gd name="T9" fmla="*/ 9 h 34"/>
                <a:gd name="T10" fmla="*/ 12 w 44"/>
                <a:gd name="T11" fmla="*/ 10 h 34"/>
                <a:gd name="T12" fmla="*/ 11 w 44"/>
                <a:gd name="T13" fmla="*/ 12 h 34"/>
                <a:gd name="T14" fmla="*/ 9 w 44"/>
                <a:gd name="T15" fmla="*/ 13 h 34"/>
                <a:gd name="T16" fmla="*/ 8 w 44"/>
                <a:gd name="T17" fmla="*/ 15 h 34"/>
                <a:gd name="T18" fmla="*/ 4 w 44"/>
                <a:gd name="T19" fmla="*/ 19 h 34"/>
                <a:gd name="T20" fmla="*/ 3 w 44"/>
                <a:gd name="T21" fmla="*/ 21 h 34"/>
                <a:gd name="T22" fmla="*/ 2 w 44"/>
                <a:gd name="T23" fmla="*/ 23 h 34"/>
                <a:gd name="T24" fmla="*/ 1 w 44"/>
                <a:gd name="T25" fmla="*/ 26 h 34"/>
                <a:gd name="T26" fmla="*/ 1 w 44"/>
                <a:gd name="T27" fmla="*/ 28 h 34"/>
                <a:gd name="T28" fmla="*/ 0 w 44"/>
                <a:gd name="T29" fmla="*/ 31 h 34"/>
                <a:gd name="T30" fmla="*/ 0 w 44"/>
                <a:gd name="T31" fmla="*/ 33 h 34"/>
                <a:gd name="T32" fmla="*/ 12 w 44"/>
                <a:gd name="T33" fmla="*/ 19 h 34"/>
                <a:gd name="T34" fmla="*/ 12 w 44"/>
                <a:gd name="T35" fmla="*/ 19 h 34"/>
                <a:gd name="T36" fmla="*/ 21 w 44"/>
                <a:gd name="T37" fmla="*/ 34 h 34"/>
                <a:gd name="T38" fmla="*/ 20 w 44"/>
                <a:gd name="T39" fmla="*/ 17 h 34"/>
                <a:gd name="T40" fmla="*/ 22 w 44"/>
                <a:gd name="T41" fmla="*/ 12 h 34"/>
                <a:gd name="T42" fmla="*/ 25 w 44"/>
                <a:gd name="T43" fmla="*/ 14 h 34"/>
                <a:gd name="T44" fmla="*/ 28 w 44"/>
                <a:gd name="T45" fmla="*/ 28 h 34"/>
                <a:gd name="T46" fmla="*/ 31 w 44"/>
                <a:gd name="T47" fmla="*/ 12 h 34"/>
                <a:gd name="T48" fmla="*/ 32 w 44"/>
                <a:gd name="T49" fmla="*/ 8 h 34"/>
                <a:gd name="T50" fmla="*/ 37 w 44"/>
                <a:gd name="T51" fmla="*/ 15 h 34"/>
                <a:gd name="T52" fmla="*/ 37 w 44"/>
                <a:gd name="T53" fmla="*/ 34 h 34"/>
                <a:gd name="T54" fmla="*/ 42 w 44"/>
                <a:gd name="T55" fmla="*/ 11 h 34"/>
                <a:gd name="T56" fmla="*/ 42 w 44"/>
                <a:gd name="T57" fmla="*/ 11 h 34"/>
                <a:gd name="T58" fmla="*/ 42 w 44"/>
                <a:gd name="T59" fmla="*/ 11 h 34"/>
                <a:gd name="T60" fmla="*/ 42 w 44"/>
                <a:gd name="T61" fmla="*/ 11 h 34"/>
                <a:gd name="T62" fmla="*/ 36 w 44"/>
                <a:gd name="T63" fmla="*/ 2 h 34"/>
                <a:gd name="T64" fmla="*/ 36 w 44"/>
                <a:gd name="T65" fmla="*/ 2 h 34"/>
                <a:gd name="T66" fmla="*/ 33 w 44"/>
                <a:gd name="T67" fmla="*/ 2 h 34"/>
                <a:gd name="T68" fmla="*/ 31 w 44"/>
                <a:gd name="T69" fmla="*/ 3 h 34"/>
                <a:gd name="T70" fmla="*/ 30 w 44"/>
                <a:gd name="T71" fmla="*/ 2 h 34"/>
                <a:gd name="T72" fmla="*/ 28 w 4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34">
                  <a:moveTo>
                    <a:pt x="28" y="0"/>
                  </a:moveTo>
                  <a:cubicBezTo>
                    <a:pt x="26" y="0"/>
                    <a:pt x="24" y="1"/>
                    <a:pt x="22" y="3"/>
                  </a:cubicBezTo>
                  <a:cubicBezTo>
                    <a:pt x="20" y="4"/>
                    <a:pt x="18" y="6"/>
                    <a:pt x="15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10"/>
                    <a:pt x="12" y="10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0" y="12"/>
                    <a:pt x="10" y="13"/>
                    <a:pt x="9" y="13"/>
                  </a:cubicBezTo>
                  <a:cubicBezTo>
                    <a:pt x="9" y="14"/>
                    <a:pt x="8" y="14"/>
                    <a:pt x="8" y="15"/>
                  </a:cubicBezTo>
                  <a:cubicBezTo>
                    <a:pt x="6" y="16"/>
                    <a:pt x="5" y="18"/>
                    <a:pt x="4" y="19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1"/>
                    <a:pt x="2" y="22"/>
                    <a:pt x="2" y="23"/>
                  </a:cubicBezTo>
                  <a:cubicBezTo>
                    <a:pt x="2" y="24"/>
                    <a:pt x="1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6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8" y="19"/>
                    <a:pt x="21" y="34"/>
                    <a:pt x="21" y="34"/>
                  </a:cubicBezTo>
                  <a:cubicBezTo>
                    <a:pt x="21" y="34"/>
                    <a:pt x="22" y="22"/>
                    <a:pt x="20" y="17"/>
                  </a:cubicBezTo>
                  <a:cubicBezTo>
                    <a:pt x="19" y="13"/>
                    <a:pt x="21" y="12"/>
                    <a:pt x="22" y="12"/>
                  </a:cubicBezTo>
                  <a:cubicBezTo>
                    <a:pt x="23" y="12"/>
                    <a:pt x="25" y="12"/>
                    <a:pt x="25" y="14"/>
                  </a:cubicBezTo>
                  <a:cubicBezTo>
                    <a:pt x="28" y="17"/>
                    <a:pt x="28" y="27"/>
                    <a:pt x="28" y="28"/>
                  </a:cubicBezTo>
                  <a:cubicBezTo>
                    <a:pt x="29" y="27"/>
                    <a:pt x="31" y="19"/>
                    <a:pt x="31" y="12"/>
                  </a:cubicBezTo>
                  <a:cubicBezTo>
                    <a:pt x="30" y="10"/>
                    <a:pt x="31" y="8"/>
                    <a:pt x="32" y="8"/>
                  </a:cubicBezTo>
                  <a:cubicBezTo>
                    <a:pt x="34" y="8"/>
                    <a:pt x="36" y="11"/>
                    <a:pt x="37" y="15"/>
                  </a:cubicBezTo>
                  <a:cubicBezTo>
                    <a:pt x="39" y="21"/>
                    <a:pt x="37" y="34"/>
                    <a:pt x="37" y="34"/>
                  </a:cubicBezTo>
                  <a:cubicBezTo>
                    <a:pt x="37" y="34"/>
                    <a:pt x="44" y="23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5"/>
                    <a:pt x="38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2"/>
                    <a:pt x="33" y="2"/>
                  </a:cubicBezTo>
                  <a:cubicBezTo>
                    <a:pt x="33" y="3"/>
                    <a:pt x="32" y="3"/>
                    <a:pt x="31" y="3"/>
                  </a:cubicBezTo>
                  <a:cubicBezTo>
                    <a:pt x="31" y="3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</a:path>
              </a:pathLst>
            </a:cu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Freeform 150">
              <a:extLst>
                <a:ext uri="{FF2B5EF4-FFF2-40B4-BE49-F238E27FC236}">
                  <a16:creationId xmlns:a16="http://schemas.microsoft.com/office/drawing/2014/main" id="{F6C2D3DE-48D2-41B0-A26F-B012CEE3E1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0800" y="5580063"/>
              <a:ext cx="100013" cy="92075"/>
            </a:xfrm>
            <a:custGeom>
              <a:avLst/>
              <a:gdLst>
                <a:gd name="T0" fmla="*/ 20 w 35"/>
                <a:gd name="T1" fmla="*/ 0 h 32"/>
                <a:gd name="T2" fmla="*/ 18 w 35"/>
                <a:gd name="T3" fmla="*/ 21 h 32"/>
                <a:gd name="T4" fmla="*/ 3 w 35"/>
                <a:gd name="T5" fmla="*/ 15 h 32"/>
                <a:gd name="T6" fmla="*/ 11 w 35"/>
                <a:gd name="T7" fmla="*/ 24 h 32"/>
                <a:gd name="T8" fmla="*/ 0 w 35"/>
                <a:gd name="T9" fmla="*/ 31 h 32"/>
                <a:gd name="T10" fmla="*/ 10 w 35"/>
                <a:gd name="T11" fmla="*/ 30 h 32"/>
                <a:gd name="T12" fmla="*/ 17 w 35"/>
                <a:gd name="T13" fmla="*/ 29 h 32"/>
                <a:gd name="T14" fmla="*/ 25 w 35"/>
                <a:gd name="T15" fmla="*/ 26 h 32"/>
                <a:gd name="T16" fmla="*/ 35 w 35"/>
                <a:gd name="T17" fmla="*/ 9 h 32"/>
                <a:gd name="T18" fmla="*/ 23 w 35"/>
                <a:gd name="T19" fmla="*/ 19 h 32"/>
                <a:gd name="T20" fmla="*/ 20 w 35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2">
                  <a:moveTo>
                    <a:pt x="20" y="0"/>
                  </a:moveTo>
                  <a:cubicBezTo>
                    <a:pt x="20" y="0"/>
                    <a:pt x="21" y="17"/>
                    <a:pt x="18" y="21"/>
                  </a:cubicBezTo>
                  <a:cubicBezTo>
                    <a:pt x="14" y="24"/>
                    <a:pt x="3" y="15"/>
                    <a:pt x="3" y="15"/>
                  </a:cubicBezTo>
                  <a:cubicBezTo>
                    <a:pt x="3" y="15"/>
                    <a:pt x="5" y="23"/>
                    <a:pt x="11" y="24"/>
                  </a:cubicBezTo>
                  <a:cubicBezTo>
                    <a:pt x="11" y="24"/>
                    <a:pt x="11" y="27"/>
                    <a:pt x="0" y="31"/>
                  </a:cubicBezTo>
                  <a:cubicBezTo>
                    <a:pt x="0" y="31"/>
                    <a:pt x="5" y="31"/>
                    <a:pt x="10" y="30"/>
                  </a:cubicBezTo>
                  <a:cubicBezTo>
                    <a:pt x="12" y="30"/>
                    <a:pt x="17" y="29"/>
                    <a:pt x="17" y="29"/>
                  </a:cubicBezTo>
                  <a:cubicBezTo>
                    <a:pt x="17" y="29"/>
                    <a:pt x="25" y="32"/>
                    <a:pt x="25" y="26"/>
                  </a:cubicBezTo>
                  <a:cubicBezTo>
                    <a:pt x="25" y="26"/>
                    <a:pt x="33" y="15"/>
                    <a:pt x="35" y="9"/>
                  </a:cubicBezTo>
                  <a:cubicBezTo>
                    <a:pt x="35" y="9"/>
                    <a:pt x="28" y="18"/>
                    <a:pt x="23" y="19"/>
                  </a:cubicBezTo>
                  <a:cubicBezTo>
                    <a:pt x="23" y="19"/>
                    <a:pt x="23" y="10"/>
                    <a:pt x="20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Freeform 151">
              <a:extLst>
                <a:ext uri="{FF2B5EF4-FFF2-40B4-BE49-F238E27FC236}">
                  <a16:creationId xmlns:a16="http://schemas.microsoft.com/office/drawing/2014/main" id="{FE87078F-889C-4069-865A-6B353BC499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2363" y="5659438"/>
              <a:ext cx="241300" cy="179388"/>
            </a:xfrm>
            <a:custGeom>
              <a:avLst/>
              <a:gdLst>
                <a:gd name="T0" fmla="*/ 0 w 85"/>
                <a:gd name="T1" fmla="*/ 2 h 63"/>
                <a:gd name="T2" fmla="*/ 80 w 85"/>
                <a:gd name="T3" fmla="*/ 61 h 63"/>
                <a:gd name="T4" fmla="*/ 84 w 85"/>
                <a:gd name="T5" fmla="*/ 60 h 63"/>
                <a:gd name="T6" fmla="*/ 5 w 85"/>
                <a:gd name="T7" fmla="*/ 0 h 63"/>
                <a:gd name="T8" fmla="*/ 0 w 85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3">
                  <a:moveTo>
                    <a:pt x="0" y="2"/>
                  </a:moveTo>
                  <a:cubicBezTo>
                    <a:pt x="0" y="2"/>
                    <a:pt x="29" y="43"/>
                    <a:pt x="80" y="61"/>
                  </a:cubicBezTo>
                  <a:cubicBezTo>
                    <a:pt x="80" y="61"/>
                    <a:pt x="85" y="63"/>
                    <a:pt x="84" y="60"/>
                  </a:cubicBezTo>
                  <a:cubicBezTo>
                    <a:pt x="82" y="53"/>
                    <a:pt x="45" y="54"/>
                    <a:pt x="5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Freeform 152">
              <a:extLst>
                <a:ext uri="{FF2B5EF4-FFF2-40B4-BE49-F238E27FC236}">
                  <a16:creationId xmlns:a16="http://schemas.microsoft.com/office/drawing/2014/main" id="{A6CDCB87-DD8D-40B4-A72C-5418A61C46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3263" y="5834063"/>
              <a:ext cx="314325" cy="125413"/>
            </a:xfrm>
            <a:custGeom>
              <a:avLst/>
              <a:gdLst>
                <a:gd name="T0" fmla="*/ 24 w 111"/>
                <a:gd name="T1" fmla="*/ 36 h 44"/>
                <a:gd name="T2" fmla="*/ 23 w 111"/>
                <a:gd name="T3" fmla="*/ 35 h 44"/>
                <a:gd name="T4" fmla="*/ 21 w 111"/>
                <a:gd name="T5" fmla="*/ 34 h 44"/>
                <a:gd name="T6" fmla="*/ 1 w 111"/>
                <a:gd name="T7" fmla="*/ 13 h 44"/>
                <a:gd name="T8" fmla="*/ 2 w 111"/>
                <a:gd name="T9" fmla="*/ 8 h 44"/>
                <a:gd name="T10" fmla="*/ 16 w 111"/>
                <a:gd name="T11" fmla="*/ 8 h 44"/>
                <a:gd name="T12" fmla="*/ 18 w 111"/>
                <a:gd name="T13" fmla="*/ 8 h 44"/>
                <a:gd name="T14" fmla="*/ 18 w 111"/>
                <a:gd name="T15" fmla="*/ 8 h 44"/>
                <a:gd name="T16" fmla="*/ 18 w 111"/>
                <a:gd name="T17" fmla="*/ 8 h 44"/>
                <a:gd name="T18" fmla="*/ 19 w 111"/>
                <a:gd name="T19" fmla="*/ 8 h 44"/>
                <a:gd name="T20" fmla="*/ 31 w 111"/>
                <a:gd name="T21" fmla="*/ 9 h 44"/>
                <a:gd name="T22" fmla="*/ 64 w 111"/>
                <a:gd name="T23" fmla="*/ 7 h 44"/>
                <a:gd name="T24" fmla="*/ 96 w 111"/>
                <a:gd name="T25" fmla="*/ 1 h 44"/>
                <a:gd name="T26" fmla="*/ 102 w 111"/>
                <a:gd name="T27" fmla="*/ 0 h 44"/>
                <a:gd name="T28" fmla="*/ 111 w 111"/>
                <a:gd name="T29" fmla="*/ 7 h 44"/>
                <a:gd name="T30" fmla="*/ 102 w 111"/>
                <a:gd name="T31" fmla="*/ 18 h 44"/>
                <a:gd name="T32" fmla="*/ 50 w 111"/>
                <a:gd name="T33" fmla="*/ 43 h 44"/>
                <a:gd name="T34" fmla="*/ 24 w 111"/>
                <a:gd name="T3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44">
                  <a:moveTo>
                    <a:pt x="24" y="36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1" y="35"/>
                    <a:pt x="21" y="34"/>
                  </a:cubicBezTo>
                  <a:cubicBezTo>
                    <a:pt x="8" y="28"/>
                    <a:pt x="0" y="15"/>
                    <a:pt x="1" y="13"/>
                  </a:cubicBezTo>
                  <a:cubicBezTo>
                    <a:pt x="0" y="9"/>
                    <a:pt x="2" y="11"/>
                    <a:pt x="2" y="8"/>
                  </a:cubicBezTo>
                  <a:cubicBezTo>
                    <a:pt x="2" y="6"/>
                    <a:pt x="4" y="5"/>
                    <a:pt x="16" y="8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22" y="9"/>
                    <a:pt x="26" y="9"/>
                    <a:pt x="31" y="9"/>
                  </a:cubicBezTo>
                  <a:cubicBezTo>
                    <a:pt x="42" y="10"/>
                    <a:pt x="56" y="9"/>
                    <a:pt x="64" y="7"/>
                  </a:cubicBezTo>
                  <a:cubicBezTo>
                    <a:pt x="71" y="6"/>
                    <a:pt x="87" y="3"/>
                    <a:pt x="96" y="1"/>
                  </a:cubicBezTo>
                  <a:cubicBezTo>
                    <a:pt x="99" y="1"/>
                    <a:pt x="102" y="0"/>
                    <a:pt x="102" y="0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8" y="11"/>
                    <a:pt x="105" y="15"/>
                    <a:pt x="102" y="18"/>
                  </a:cubicBezTo>
                  <a:cubicBezTo>
                    <a:pt x="84" y="39"/>
                    <a:pt x="66" y="44"/>
                    <a:pt x="50" y="43"/>
                  </a:cubicBezTo>
                  <a:cubicBezTo>
                    <a:pt x="40" y="42"/>
                    <a:pt x="30" y="39"/>
                    <a:pt x="24" y="36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Freeform 153">
              <a:extLst>
                <a:ext uri="{FF2B5EF4-FFF2-40B4-BE49-F238E27FC236}">
                  <a16:creationId xmlns:a16="http://schemas.microsoft.com/office/drawing/2014/main" id="{D1A8F66F-6DA9-4B22-A756-FD67DA1EA96D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09775" y="5859463"/>
              <a:ext cx="190500" cy="96838"/>
            </a:xfrm>
            <a:custGeom>
              <a:avLst/>
              <a:gdLst>
                <a:gd name="T0" fmla="*/ 36 w 67"/>
                <a:gd name="T1" fmla="*/ 31 h 34"/>
                <a:gd name="T2" fmla="*/ 19 w 67"/>
                <a:gd name="T3" fmla="*/ 34 h 34"/>
                <a:gd name="T4" fmla="*/ 23 w 67"/>
                <a:gd name="T5" fmla="*/ 34 h 34"/>
                <a:gd name="T6" fmla="*/ 33 w 67"/>
                <a:gd name="T7" fmla="*/ 33 h 34"/>
                <a:gd name="T8" fmla="*/ 36 w 67"/>
                <a:gd name="T9" fmla="*/ 31 h 34"/>
                <a:gd name="T10" fmla="*/ 67 w 67"/>
                <a:gd name="T11" fmla="*/ 3 h 34"/>
                <a:gd name="T12" fmla="*/ 64 w 67"/>
                <a:gd name="T13" fmla="*/ 3 h 34"/>
                <a:gd name="T14" fmla="*/ 47 w 67"/>
                <a:gd name="T15" fmla="*/ 6 h 34"/>
                <a:gd name="T16" fmla="*/ 44 w 67"/>
                <a:gd name="T17" fmla="*/ 5 h 34"/>
                <a:gd name="T18" fmla="*/ 40 w 67"/>
                <a:gd name="T19" fmla="*/ 10 h 34"/>
                <a:gd name="T20" fmla="*/ 25 w 67"/>
                <a:gd name="T21" fmla="*/ 12 h 34"/>
                <a:gd name="T22" fmla="*/ 7 w 67"/>
                <a:gd name="T23" fmla="*/ 11 h 34"/>
                <a:gd name="T24" fmla="*/ 32 w 67"/>
                <a:gd name="T25" fmla="*/ 16 h 34"/>
                <a:gd name="T26" fmla="*/ 35 w 67"/>
                <a:gd name="T27" fmla="*/ 15 h 34"/>
                <a:gd name="T28" fmla="*/ 47 w 67"/>
                <a:gd name="T29" fmla="*/ 15 h 34"/>
                <a:gd name="T30" fmla="*/ 49 w 67"/>
                <a:gd name="T31" fmla="*/ 19 h 34"/>
                <a:gd name="T32" fmla="*/ 28 w 67"/>
                <a:gd name="T33" fmla="*/ 24 h 34"/>
                <a:gd name="T34" fmla="*/ 18 w 67"/>
                <a:gd name="T35" fmla="*/ 24 h 34"/>
                <a:gd name="T36" fmla="*/ 31 w 67"/>
                <a:gd name="T37" fmla="*/ 27 h 34"/>
                <a:gd name="T38" fmla="*/ 38 w 67"/>
                <a:gd name="T39" fmla="*/ 27 h 34"/>
                <a:gd name="T40" fmla="*/ 42 w 67"/>
                <a:gd name="T41" fmla="*/ 26 h 34"/>
                <a:gd name="T42" fmla="*/ 45 w 67"/>
                <a:gd name="T43" fmla="*/ 23 h 34"/>
                <a:gd name="T44" fmla="*/ 46 w 67"/>
                <a:gd name="T45" fmla="*/ 23 h 34"/>
                <a:gd name="T46" fmla="*/ 67 w 67"/>
                <a:gd name="T47" fmla="*/ 3 h 34"/>
                <a:gd name="T48" fmla="*/ 16 w 67"/>
                <a:gd name="T49" fmla="*/ 0 h 34"/>
                <a:gd name="T50" fmla="*/ 4 w 67"/>
                <a:gd name="T51" fmla="*/ 0 h 34"/>
                <a:gd name="T52" fmla="*/ 0 w 67"/>
                <a:gd name="T53" fmla="*/ 0 h 34"/>
                <a:gd name="T54" fmla="*/ 9 w 67"/>
                <a:gd name="T55" fmla="*/ 2 h 34"/>
                <a:gd name="T56" fmla="*/ 19 w 67"/>
                <a:gd name="T57" fmla="*/ 2 h 34"/>
                <a:gd name="T58" fmla="*/ 21 w 67"/>
                <a:gd name="T59" fmla="*/ 2 h 34"/>
                <a:gd name="T60" fmla="*/ 16 w 67"/>
                <a:gd name="T6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34">
                  <a:moveTo>
                    <a:pt x="36" y="31"/>
                  </a:moveTo>
                  <a:cubicBezTo>
                    <a:pt x="30" y="32"/>
                    <a:pt x="23" y="34"/>
                    <a:pt x="19" y="34"/>
                  </a:cubicBezTo>
                  <a:cubicBezTo>
                    <a:pt x="20" y="34"/>
                    <a:pt x="22" y="34"/>
                    <a:pt x="23" y="34"/>
                  </a:cubicBezTo>
                  <a:cubicBezTo>
                    <a:pt x="26" y="34"/>
                    <a:pt x="29" y="34"/>
                    <a:pt x="33" y="33"/>
                  </a:cubicBezTo>
                  <a:cubicBezTo>
                    <a:pt x="34" y="33"/>
                    <a:pt x="35" y="32"/>
                    <a:pt x="36" y="31"/>
                  </a:cubicBezTo>
                  <a:moveTo>
                    <a:pt x="67" y="3"/>
                  </a:moveTo>
                  <a:cubicBezTo>
                    <a:pt x="67" y="3"/>
                    <a:pt x="66" y="3"/>
                    <a:pt x="64" y="3"/>
                  </a:cubicBezTo>
                  <a:cubicBezTo>
                    <a:pt x="59" y="5"/>
                    <a:pt x="53" y="6"/>
                    <a:pt x="47" y="6"/>
                  </a:cubicBezTo>
                  <a:cubicBezTo>
                    <a:pt x="46" y="6"/>
                    <a:pt x="45" y="5"/>
                    <a:pt x="44" y="5"/>
                  </a:cubicBezTo>
                  <a:cubicBezTo>
                    <a:pt x="44" y="7"/>
                    <a:pt x="43" y="9"/>
                    <a:pt x="40" y="10"/>
                  </a:cubicBezTo>
                  <a:cubicBezTo>
                    <a:pt x="37" y="12"/>
                    <a:pt x="31" y="12"/>
                    <a:pt x="25" y="12"/>
                  </a:cubicBezTo>
                  <a:cubicBezTo>
                    <a:pt x="16" y="12"/>
                    <a:pt x="7" y="11"/>
                    <a:pt x="7" y="11"/>
                  </a:cubicBezTo>
                  <a:cubicBezTo>
                    <a:pt x="7" y="11"/>
                    <a:pt x="20" y="16"/>
                    <a:pt x="32" y="16"/>
                  </a:cubicBezTo>
                  <a:cubicBezTo>
                    <a:pt x="33" y="16"/>
                    <a:pt x="34" y="16"/>
                    <a:pt x="35" y="15"/>
                  </a:cubicBezTo>
                  <a:cubicBezTo>
                    <a:pt x="40" y="15"/>
                    <a:pt x="44" y="15"/>
                    <a:pt x="47" y="15"/>
                  </a:cubicBezTo>
                  <a:cubicBezTo>
                    <a:pt x="51" y="15"/>
                    <a:pt x="52" y="16"/>
                    <a:pt x="49" y="19"/>
                  </a:cubicBezTo>
                  <a:cubicBezTo>
                    <a:pt x="46" y="22"/>
                    <a:pt x="38" y="24"/>
                    <a:pt x="28" y="24"/>
                  </a:cubicBezTo>
                  <a:cubicBezTo>
                    <a:pt x="25" y="24"/>
                    <a:pt x="22" y="24"/>
                    <a:pt x="18" y="24"/>
                  </a:cubicBezTo>
                  <a:cubicBezTo>
                    <a:pt x="21" y="26"/>
                    <a:pt x="26" y="27"/>
                    <a:pt x="31" y="27"/>
                  </a:cubicBezTo>
                  <a:cubicBezTo>
                    <a:pt x="33" y="27"/>
                    <a:pt x="36" y="27"/>
                    <a:pt x="38" y="27"/>
                  </a:cubicBezTo>
                  <a:cubicBezTo>
                    <a:pt x="39" y="26"/>
                    <a:pt x="41" y="26"/>
                    <a:pt x="42" y="26"/>
                  </a:cubicBezTo>
                  <a:cubicBezTo>
                    <a:pt x="43" y="25"/>
                    <a:pt x="44" y="24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4" y="17"/>
                    <a:pt x="62" y="12"/>
                    <a:pt x="67" y="3"/>
                  </a:cubicBezTo>
                  <a:moveTo>
                    <a:pt x="16" y="0"/>
                  </a:move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2"/>
                    <a:pt x="5" y="2"/>
                    <a:pt x="9" y="2"/>
                  </a:cubicBezTo>
                  <a:cubicBezTo>
                    <a:pt x="12" y="2"/>
                    <a:pt x="15" y="2"/>
                    <a:pt x="19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19" y="1"/>
                    <a:pt x="18" y="1"/>
                    <a:pt x="16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Freeform 154">
              <a:extLst>
                <a:ext uri="{FF2B5EF4-FFF2-40B4-BE49-F238E27FC236}">
                  <a16:creationId xmlns:a16="http://schemas.microsoft.com/office/drawing/2014/main" id="{9FA3055C-8046-458A-A1E4-B2E0E1FB1E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688013"/>
              <a:ext cx="280988" cy="207963"/>
            </a:xfrm>
            <a:custGeom>
              <a:avLst/>
              <a:gdLst>
                <a:gd name="T0" fmla="*/ 20 w 99"/>
                <a:gd name="T1" fmla="*/ 53 h 73"/>
                <a:gd name="T2" fmla="*/ 11 w 99"/>
                <a:gd name="T3" fmla="*/ 46 h 73"/>
                <a:gd name="T4" fmla="*/ 2 w 99"/>
                <a:gd name="T5" fmla="*/ 30 h 73"/>
                <a:gd name="T6" fmla="*/ 2 w 99"/>
                <a:gd name="T7" fmla="*/ 30 h 73"/>
                <a:gd name="T8" fmla="*/ 0 w 99"/>
                <a:gd name="T9" fmla="*/ 17 h 73"/>
                <a:gd name="T10" fmla="*/ 4 w 99"/>
                <a:gd name="T11" fmla="*/ 13 h 73"/>
                <a:gd name="T12" fmla="*/ 7 w 99"/>
                <a:gd name="T13" fmla="*/ 12 h 73"/>
                <a:gd name="T14" fmla="*/ 8 w 99"/>
                <a:gd name="T15" fmla="*/ 8 h 73"/>
                <a:gd name="T16" fmla="*/ 10 w 99"/>
                <a:gd name="T17" fmla="*/ 4 h 73"/>
                <a:gd name="T18" fmla="*/ 27 w 99"/>
                <a:gd name="T19" fmla="*/ 0 h 73"/>
                <a:gd name="T20" fmla="*/ 27 w 99"/>
                <a:gd name="T21" fmla="*/ 0 h 73"/>
                <a:gd name="T22" fmla="*/ 33 w 99"/>
                <a:gd name="T23" fmla="*/ 0 h 73"/>
                <a:gd name="T24" fmla="*/ 50 w 99"/>
                <a:gd name="T25" fmla="*/ 3 h 73"/>
                <a:gd name="T26" fmla="*/ 50 w 99"/>
                <a:gd name="T27" fmla="*/ 3 h 73"/>
                <a:gd name="T28" fmla="*/ 53 w 99"/>
                <a:gd name="T29" fmla="*/ 4 h 73"/>
                <a:gd name="T30" fmla="*/ 53 w 99"/>
                <a:gd name="T31" fmla="*/ 4 h 73"/>
                <a:gd name="T32" fmla="*/ 80 w 99"/>
                <a:gd name="T33" fmla="*/ 21 h 73"/>
                <a:gd name="T34" fmla="*/ 99 w 99"/>
                <a:gd name="T35" fmla="*/ 55 h 73"/>
                <a:gd name="T36" fmla="*/ 20 w 99"/>
                <a:gd name="T37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73">
                  <a:moveTo>
                    <a:pt x="20" y="53"/>
                  </a:moveTo>
                  <a:cubicBezTo>
                    <a:pt x="16" y="50"/>
                    <a:pt x="13" y="48"/>
                    <a:pt x="11" y="46"/>
                  </a:cubicBezTo>
                  <a:cubicBezTo>
                    <a:pt x="6" y="40"/>
                    <a:pt x="3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5"/>
                    <a:pt x="0" y="20"/>
                    <a:pt x="0" y="17"/>
                  </a:cubicBezTo>
                  <a:cubicBezTo>
                    <a:pt x="0" y="15"/>
                    <a:pt x="1" y="14"/>
                    <a:pt x="4" y="13"/>
                  </a:cubicBezTo>
                  <a:cubicBezTo>
                    <a:pt x="5" y="13"/>
                    <a:pt x="6" y="13"/>
                    <a:pt x="7" y="12"/>
                  </a:cubicBezTo>
                  <a:cubicBezTo>
                    <a:pt x="8" y="11"/>
                    <a:pt x="8" y="10"/>
                    <a:pt x="8" y="8"/>
                  </a:cubicBezTo>
                  <a:cubicBezTo>
                    <a:pt x="8" y="6"/>
                    <a:pt x="8" y="4"/>
                    <a:pt x="10" y="4"/>
                  </a:cubicBezTo>
                  <a:cubicBezTo>
                    <a:pt x="14" y="2"/>
                    <a:pt x="19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8" y="0"/>
                    <a:pt x="44" y="1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3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7"/>
                    <a:pt x="72" y="13"/>
                    <a:pt x="80" y="21"/>
                  </a:cubicBezTo>
                  <a:cubicBezTo>
                    <a:pt x="93" y="36"/>
                    <a:pt x="99" y="55"/>
                    <a:pt x="99" y="55"/>
                  </a:cubicBezTo>
                  <a:cubicBezTo>
                    <a:pt x="79" y="73"/>
                    <a:pt x="40" y="65"/>
                    <a:pt x="20" y="53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Freeform 155">
              <a:extLst>
                <a:ext uri="{FF2B5EF4-FFF2-40B4-BE49-F238E27FC236}">
                  <a16:creationId xmlns:a16="http://schemas.microsoft.com/office/drawing/2014/main" id="{EDA315AE-1C30-40A0-83EC-FA0237FB15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70100" y="5697538"/>
              <a:ext cx="44450" cy="19050"/>
            </a:xfrm>
            <a:custGeom>
              <a:avLst/>
              <a:gdLst>
                <a:gd name="T0" fmla="*/ 0 w 16"/>
                <a:gd name="T1" fmla="*/ 0 h 7"/>
                <a:gd name="T2" fmla="*/ 0 w 16"/>
                <a:gd name="T3" fmla="*/ 0 h 7"/>
                <a:gd name="T4" fmla="*/ 0 w 16"/>
                <a:gd name="T5" fmla="*/ 0 h 7"/>
                <a:gd name="T6" fmla="*/ 3 w 16"/>
                <a:gd name="T7" fmla="*/ 1 h 7"/>
                <a:gd name="T8" fmla="*/ 3 w 16"/>
                <a:gd name="T9" fmla="*/ 1 h 7"/>
                <a:gd name="T10" fmla="*/ 16 w 16"/>
                <a:gd name="T11" fmla="*/ 7 h 7"/>
                <a:gd name="T12" fmla="*/ 16 w 16"/>
                <a:gd name="T13" fmla="*/ 7 h 7"/>
                <a:gd name="T14" fmla="*/ 3 w 16"/>
                <a:gd name="T15" fmla="*/ 1 h 7"/>
                <a:gd name="T16" fmla="*/ 3 w 16"/>
                <a:gd name="T17" fmla="*/ 1 h 7"/>
                <a:gd name="T18" fmla="*/ 0 w 16"/>
                <a:gd name="T19" fmla="*/ 0 h 7"/>
                <a:gd name="T20" fmla="*/ 0 w 16"/>
                <a:gd name="T21" fmla="*/ 0 h 7"/>
                <a:gd name="T22" fmla="*/ 0 w 16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2"/>
                    <a:pt x="12" y="4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2" y="4"/>
                    <a:pt x="7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Freeform 156">
              <a:extLst>
                <a:ext uri="{FF2B5EF4-FFF2-40B4-BE49-F238E27FC236}">
                  <a16:creationId xmlns:a16="http://schemas.microsoft.com/office/drawing/2014/main" id="{6945DE71-AC57-4BE7-94AE-B90DB5EBE10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84375" y="5691188"/>
              <a:ext cx="215900" cy="185738"/>
            </a:xfrm>
            <a:custGeom>
              <a:avLst/>
              <a:gdLst>
                <a:gd name="T0" fmla="*/ 47 w 76"/>
                <a:gd name="T1" fmla="*/ 65 h 65"/>
                <a:gd name="T2" fmla="*/ 59 w 76"/>
                <a:gd name="T3" fmla="*/ 62 h 65"/>
                <a:gd name="T4" fmla="*/ 40 w 76"/>
                <a:gd name="T5" fmla="*/ 60 h 65"/>
                <a:gd name="T6" fmla="*/ 0 w 76"/>
                <a:gd name="T7" fmla="*/ 52 h 65"/>
                <a:gd name="T8" fmla="*/ 72 w 76"/>
                <a:gd name="T9" fmla="*/ 53 h 65"/>
                <a:gd name="T10" fmla="*/ 66 w 76"/>
                <a:gd name="T11" fmla="*/ 50 h 65"/>
                <a:gd name="T12" fmla="*/ 50 w 76"/>
                <a:gd name="T13" fmla="*/ 51 h 65"/>
                <a:gd name="T14" fmla="*/ 71 w 76"/>
                <a:gd name="T15" fmla="*/ 54 h 65"/>
                <a:gd name="T16" fmla="*/ 58 w 76"/>
                <a:gd name="T17" fmla="*/ 47 h 65"/>
                <a:gd name="T18" fmla="*/ 23 w 76"/>
                <a:gd name="T19" fmla="*/ 45 h 65"/>
                <a:gd name="T20" fmla="*/ 44 w 76"/>
                <a:gd name="T21" fmla="*/ 60 h 65"/>
                <a:gd name="T22" fmla="*/ 68 w 76"/>
                <a:gd name="T23" fmla="*/ 60 h 65"/>
                <a:gd name="T24" fmla="*/ 49 w 76"/>
                <a:gd name="T25" fmla="*/ 51 h 65"/>
                <a:gd name="T26" fmla="*/ 39 w 76"/>
                <a:gd name="T27" fmla="*/ 50 h 65"/>
                <a:gd name="T28" fmla="*/ 16 w 76"/>
                <a:gd name="T29" fmla="*/ 39 h 65"/>
                <a:gd name="T30" fmla="*/ 19 w 76"/>
                <a:gd name="T31" fmla="*/ 41 h 65"/>
                <a:gd name="T32" fmla="*/ 49 w 76"/>
                <a:gd name="T33" fmla="*/ 38 h 65"/>
                <a:gd name="T34" fmla="*/ 55 w 76"/>
                <a:gd name="T35" fmla="*/ 40 h 65"/>
                <a:gd name="T36" fmla="*/ 38 w 76"/>
                <a:gd name="T37" fmla="*/ 34 h 65"/>
                <a:gd name="T38" fmla="*/ 52 w 76"/>
                <a:gd name="T39" fmla="*/ 43 h 65"/>
                <a:gd name="T40" fmla="*/ 38 w 76"/>
                <a:gd name="T41" fmla="*/ 34 h 65"/>
                <a:gd name="T42" fmla="*/ 38 w 76"/>
                <a:gd name="T43" fmla="*/ 36 h 65"/>
                <a:gd name="T44" fmla="*/ 34 w 76"/>
                <a:gd name="T45" fmla="*/ 33 h 65"/>
                <a:gd name="T46" fmla="*/ 51 w 76"/>
                <a:gd name="T47" fmla="*/ 31 h 65"/>
                <a:gd name="T48" fmla="*/ 59 w 76"/>
                <a:gd name="T49" fmla="*/ 41 h 65"/>
                <a:gd name="T50" fmla="*/ 56 w 76"/>
                <a:gd name="T51" fmla="*/ 41 h 65"/>
                <a:gd name="T52" fmla="*/ 74 w 76"/>
                <a:gd name="T53" fmla="*/ 50 h 65"/>
                <a:gd name="T54" fmla="*/ 71 w 76"/>
                <a:gd name="T55" fmla="*/ 44 h 65"/>
                <a:gd name="T56" fmla="*/ 58 w 76"/>
                <a:gd name="T57" fmla="*/ 33 h 65"/>
                <a:gd name="T58" fmla="*/ 38 w 76"/>
                <a:gd name="T59" fmla="*/ 24 h 65"/>
                <a:gd name="T60" fmla="*/ 52 w 76"/>
                <a:gd name="T61" fmla="*/ 34 h 65"/>
                <a:gd name="T62" fmla="*/ 50 w 76"/>
                <a:gd name="T63" fmla="*/ 30 h 65"/>
                <a:gd name="T64" fmla="*/ 28 w 76"/>
                <a:gd name="T65" fmla="*/ 20 h 65"/>
                <a:gd name="T66" fmla="*/ 37 w 76"/>
                <a:gd name="T67" fmla="*/ 24 h 65"/>
                <a:gd name="T68" fmla="*/ 28 w 76"/>
                <a:gd name="T69" fmla="*/ 20 h 65"/>
                <a:gd name="T70" fmla="*/ 21 w 76"/>
                <a:gd name="T71" fmla="*/ 1 h 65"/>
                <a:gd name="T72" fmla="*/ 46 w 76"/>
                <a:gd name="T73" fmla="*/ 9 h 65"/>
                <a:gd name="T74" fmla="*/ 33 w 76"/>
                <a:gd name="T75" fmla="*/ 3 h 65"/>
                <a:gd name="T76" fmla="*/ 30 w 76"/>
                <a:gd name="T77" fmla="*/ 2 h 65"/>
                <a:gd name="T78" fmla="*/ 22 w 76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65">
                  <a:moveTo>
                    <a:pt x="0" y="52"/>
                  </a:moveTo>
                  <a:cubicBezTo>
                    <a:pt x="12" y="59"/>
                    <a:pt x="30" y="65"/>
                    <a:pt x="47" y="65"/>
                  </a:cubicBezTo>
                  <a:cubicBezTo>
                    <a:pt x="53" y="65"/>
                    <a:pt x="59" y="64"/>
                    <a:pt x="64" y="62"/>
                  </a:cubicBezTo>
                  <a:cubicBezTo>
                    <a:pt x="63" y="62"/>
                    <a:pt x="61" y="62"/>
                    <a:pt x="59" y="62"/>
                  </a:cubicBezTo>
                  <a:cubicBezTo>
                    <a:pt x="54" y="62"/>
                    <a:pt x="48" y="62"/>
                    <a:pt x="41" y="60"/>
                  </a:cubicBezTo>
                  <a:cubicBezTo>
                    <a:pt x="41" y="60"/>
                    <a:pt x="41" y="60"/>
                    <a:pt x="40" y="60"/>
                  </a:cubicBezTo>
                  <a:cubicBezTo>
                    <a:pt x="35" y="60"/>
                    <a:pt x="28" y="59"/>
                    <a:pt x="24" y="58"/>
                  </a:cubicBezTo>
                  <a:cubicBezTo>
                    <a:pt x="8" y="54"/>
                    <a:pt x="8" y="54"/>
                    <a:pt x="0" y="52"/>
                  </a:cubicBezTo>
                  <a:moveTo>
                    <a:pt x="66" y="50"/>
                  </a:moveTo>
                  <a:cubicBezTo>
                    <a:pt x="68" y="51"/>
                    <a:pt x="70" y="52"/>
                    <a:pt x="72" y="53"/>
                  </a:cubicBezTo>
                  <a:cubicBezTo>
                    <a:pt x="72" y="52"/>
                    <a:pt x="73" y="52"/>
                    <a:pt x="73" y="51"/>
                  </a:cubicBezTo>
                  <a:cubicBezTo>
                    <a:pt x="71" y="51"/>
                    <a:pt x="69" y="51"/>
                    <a:pt x="66" y="50"/>
                  </a:cubicBezTo>
                  <a:moveTo>
                    <a:pt x="58" y="47"/>
                  </a:moveTo>
                  <a:cubicBezTo>
                    <a:pt x="60" y="49"/>
                    <a:pt x="56" y="51"/>
                    <a:pt x="50" y="51"/>
                  </a:cubicBezTo>
                  <a:cubicBezTo>
                    <a:pt x="57" y="56"/>
                    <a:pt x="65" y="58"/>
                    <a:pt x="69" y="59"/>
                  </a:cubicBezTo>
                  <a:cubicBezTo>
                    <a:pt x="70" y="57"/>
                    <a:pt x="70" y="56"/>
                    <a:pt x="71" y="54"/>
                  </a:cubicBezTo>
                  <a:cubicBezTo>
                    <a:pt x="68" y="53"/>
                    <a:pt x="65" y="51"/>
                    <a:pt x="62" y="48"/>
                  </a:cubicBezTo>
                  <a:cubicBezTo>
                    <a:pt x="61" y="48"/>
                    <a:pt x="60" y="47"/>
                    <a:pt x="58" y="47"/>
                  </a:cubicBezTo>
                  <a:moveTo>
                    <a:pt x="21" y="42"/>
                  </a:moveTo>
                  <a:cubicBezTo>
                    <a:pt x="21" y="43"/>
                    <a:pt x="22" y="44"/>
                    <a:pt x="23" y="45"/>
                  </a:cubicBezTo>
                  <a:cubicBezTo>
                    <a:pt x="29" y="50"/>
                    <a:pt x="38" y="56"/>
                    <a:pt x="45" y="58"/>
                  </a:cubicBezTo>
                  <a:cubicBezTo>
                    <a:pt x="50" y="59"/>
                    <a:pt x="49" y="59"/>
                    <a:pt x="44" y="60"/>
                  </a:cubicBezTo>
                  <a:cubicBezTo>
                    <a:pt x="49" y="61"/>
                    <a:pt x="53" y="61"/>
                    <a:pt x="57" y="61"/>
                  </a:cubicBezTo>
                  <a:cubicBezTo>
                    <a:pt x="62" y="61"/>
                    <a:pt x="66" y="61"/>
                    <a:pt x="68" y="60"/>
                  </a:cubicBezTo>
                  <a:cubicBezTo>
                    <a:pt x="68" y="60"/>
                    <a:pt x="69" y="60"/>
                    <a:pt x="69" y="60"/>
                  </a:cubicBezTo>
                  <a:cubicBezTo>
                    <a:pt x="64" y="59"/>
                    <a:pt x="56" y="56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6" y="51"/>
                    <a:pt x="42" y="51"/>
                    <a:pt x="39" y="50"/>
                  </a:cubicBezTo>
                  <a:cubicBezTo>
                    <a:pt x="33" y="48"/>
                    <a:pt x="26" y="44"/>
                    <a:pt x="21" y="42"/>
                  </a:cubicBezTo>
                  <a:moveTo>
                    <a:pt x="16" y="39"/>
                  </a:moveTo>
                  <a:cubicBezTo>
                    <a:pt x="16" y="39"/>
                    <a:pt x="17" y="41"/>
                    <a:pt x="20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7" y="40"/>
                    <a:pt x="16" y="39"/>
                    <a:pt x="16" y="39"/>
                  </a:cubicBezTo>
                  <a:moveTo>
                    <a:pt x="49" y="38"/>
                  </a:moveTo>
                  <a:cubicBezTo>
                    <a:pt x="51" y="41"/>
                    <a:pt x="55" y="44"/>
                    <a:pt x="59" y="46"/>
                  </a:cubicBezTo>
                  <a:cubicBezTo>
                    <a:pt x="58" y="44"/>
                    <a:pt x="56" y="43"/>
                    <a:pt x="55" y="40"/>
                  </a:cubicBezTo>
                  <a:cubicBezTo>
                    <a:pt x="53" y="40"/>
                    <a:pt x="51" y="39"/>
                    <a:pt x="49" y="38"/>
                  </a:cubicBezTo>
                  <a:moveTo>
                    <a:pt x="38" y="34"/>
                  </a:moveTo>
                  <a:cubicBezTo>
                    <a:pt x="39" y="35"/>
                    <a:pt x="39" y="36"/>
                    <a:pt x="39" y="37"/>
                  </a:cubicBezTo>
                  <a:cubicBezTo>
                    <a:pt x="43" y="39"/>
                    <a:pt x="48" y="41"/>
                    <a:pt x="52" y="43"/>
                  </a:cubicBezTo>
                  <a:cubicBezTo>
                    <a:pt x="50" y="41"/>
                    <a:pt x="49" y="39"/>
                    <a:pt x="47" y="37"/>
                  </a:cubicBezTo>
                  <a:cubicBezTo>
                    <a:pt x="44" y="36"/>
                    <a:pt x="41" y="35"/>
                    <a:pt x="38" y="34"/>
                  </a:cubicBezTo>
                  <a:moveTo>
                    <a:pt x="33" y="33"/>
                  </a:moveTo>
                  <a:cubicBezTo>
                    <a:pt x="30" y="33"/>
                    <a:pt x="33" y="34"/>
                    <a:pt x="38" y="36"/>
                  </a:cubicBezTo>
                  <a:cubicBezTo>
                    <a:pt x="38" y="35"/>
                    <a:pt x="38" y="34"/>
                    <a:pt x="37" y="33"/>
                  </a:cubicBezTo>
                  <a:cubicBezTo>
                    <a:pt x="36" y="33"/>
                    <a:pt x="35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moveTo>
                    <a:pt x="51" y="31"/>
                  </a:moveTo>
                  <a:cubicBezTo>
                    <a:pt x="52" y="32"/>
                    <a:pt x="52" y="34"/>
                    <a:pt x="53" y="35"/>
                  </a:cubicBezTo>
                  <a:cubicBezTo>
                    <a:pt x="56" y="37"/>
                    <a:pt x="59" y="39"/>
                    <a:pt x="59" y="41"/>
                  </a:cubicBezTo>
                  <a:cubicBezTo>
                    <a:pt x="59" y="41"/>
                    <a:pt x="59" y="42"/>
                    <a:pt x="58" y="42"/>
                  </a:cubicBezTo>
                  <a:cubicBezTo>
                    <a:pt x="58" y="42"/>
                    <a:pt x="57" y="41"/>
                    <a:pt x="56" y="41"/>
                  </a:cubicBezTo>
                  <a:cubicBezTo>
                    <a:pt x="58" y="43"/>
                    <a:pt x="60" y="45"/>
                    <a:pt x="62" y="47"/>
                  </a:cubicBezTo>
                  <a:cubicBezTo>
                    <a:pt x="67" y="49"/>
                    <a:pt x="71" y="49"/>
                    <a:pt x="74" y="50"/>
                  </a:cubicBezTo>
                  <a:cubicBezTo>
                    <a:pt x="75" y="49"/>
                    <a:pt x="75" y="48"/>
                    <a:pt x="76" y="47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7" y="41"/>
                    <a:pt x="63" y="37"/>
                    <a:pt x="59" y="33"/>
                  </a:cubicBezTo>
                  <a:cubicBezTo>
                    <a:pt x="59" y="33"/>
                    <a:pt x="59" y="33"/>
                    <a:pt x="58" y="33"/>
                  </a:cubicBezTo>
                  <a:cubicBezTo>
                    <a:pt x="57" y="33"/>
                    <a:pt x="54" y="33"/>
                    <a:pt x="51" y="31"/>
                  </a:cubicBezTo>
                  <a:moveTo>
                    <a:pt x="38" y="24"/>
                  </a:moveTo>
                  <a:cubicBezTo>
                    <a:pt x="39" y="25"/>
                    <a:pt x="39" y="26"/>
                    <a:pt x="39" y="26"/>
                  </a:cubicBezTo>
                  <a:cubicBezTo>
                    <a:pt x="43" y="29"/>
                    <a:pt x="48" y="32"/>
                    <a:pt x="52" y="34"/>
                  </a:cubicBezTo>
                  <a:cubicBezTo>
                    <a:pt x="51" y="33"/>
                    <a:pt x="51" y="32"/>
                    <a:pt x="51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6" y="28"/>
                    <a:pt x="42" y="26"/>
                    <a:pt x="38" y="24"/>
                  </a:cubicBezTo>
                  <a:moveTo>
                    <a:pt x="28" y="20"/>
                  </a:moveTo>
                  <a:cubicBezTo>
                    <a:pt x="28" y="20"/>
                    <a:pt x="32" y="22"/>
                    <a:pt x="36" y="25"/>
                  </a:cubicBezTo>
                  <a:cubicBezTo>
                    <a:pt x="36" y="25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2" y="21"/>
                    <a:pt x="28" y="20"/>
                    <a:pt x="28" y="20"/>
                  </a:cubicBezTo>
                  <a:moveTo>
                    <a:pt x="22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25" y="2"/>
                    <a:pt x="38" y="7"/>
                    <a:pt x="48" y="14"/>
                  </a:cubicBezTo>
                  <a:cubicBezTo>
                    <a:pt x="47" y="12"/>
                    <a:pt x="46" y="10"/>
                    <a:pt x="46" y="9"/>
                  </a:cubicBezTo>
                  <a:cubicBezTo>
                    <a:pt x="42" y="6"/>
                    <a:pt x="37" y="4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4" y="0"/>
                    <a:pt x="2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Freeform 157">
              <a:extLst>
                <a:ext uri="{FF2B5EF4-FFF2-40B4-BE49-F238E27FC236}">
                  <a16:creationId xmlns:a16="http://schemas.microsoft.com/office/drawing/2014/main" id="{470CAF81-FC21-48B3-9EB8-5D99F1826F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0238" y="5546725"/>
              <a:ext cx="177800" cy="287338"/>
            </a:xfrm>
            <a:custGeom>
              <a:avLst/>
              <a:gdLst>
                <a:gd name="T0" fmla="*/ 37 w 63"/>
                <a:gd name="T1" fmla="*/ 101 h 101"/>
                <a:gd name="T2" fmla="*/ 28 w 63"/>
                <a:gd name="T3" fmla="*/ 95 h 101"/>
                <a:gd name="T4" fmla="*/ 1 w 63"/>
                <a:gd name="T5" fmla="*/ 51 h 101"/>
                <a:gd name="T6" fmla="*/ 1 w 63"/>
                <a:gd name="T7" fmla="*/ 51 h 101"/>
                <a:gd name="T8" fmla="*/ 0 w 63"/>
                <a:gd name="T9" fmla="*/ 46 h 101"/>
                <a:gd name="T10" fmla="*/ 1 w 63"/>
                <a:gd name="T11" fmla="*/ 33 h 101"/>
                <a:gd name="T12" fmla="*/ 7 w 63"/>
                <a:gd name="T13" fmla="*/ 12 h 101"/>
                <a:gd name="T14" fmla="*/ 8 w 63"/>
                <a:gd name="T15" fmla="*/ 12 h 101"/>
                <a:gd name="T16" fmla="*/ 9 w 63"/>
                <a:gd name="T17" fmla="*/ 10 h 101"/>
                <a:gd name="T18" fmla="*/ 9 w 63"/>
                <a:gd name="T19" fmla="*/ 9 h 101"/>
                <a:gd name="T20" fmla="*/ 19 w 63"/>
                <a:gd name="T21" fmla="*/ 2 h 101"/>
                <a:gd name="T22" fmla="*/ 20 w 63"/>
                <a:gd name="T23" fmla="*/ 3 h 101"/>
                <a:gd name="T24" fmla="*/ 25 w 63"/>
                <a:gd name="T25" fmla="*/ 2 h 101"/>
                <a:gd name="T26" fmla="*/ 31 w 63"/>
                <a:gd name="T27" fmla="*/ 1 h 101"/>
                <a:gd name="T28" fmla="*/ 31 w 63"/>
                <a:gd name="T29" fmla="*/ 1 h 101"/>
                <a:gd name="T30" fmla="*/ 36 w 63"/>
                <a:gd name="T31" fmla="*/ 4 h 101"/>
                <a:gd name="T32" fmla="*/ 43 w 63"/>
                <a:gd name="T33" fmla="*/ 9 h 101"/>
                <a:gd name="T34" fmla="*/ 60 w 63"/>
                <a:gd name="T35" fmla="*/ 34 h 101"/>
                <a:gd name="T36" fmla="*/ 60 w 63"/>
                <a:gd name="T37" fmla="*/ 34 h 101"/>
                <a:gd name="T38" fmla="*/ 62 w 63"/>
                <a:gd name="T39" fmla="*/ 52 h 101"/>
                <a:gd name="T40" fmla="*/ 49 w 63"/>
                <a:gd name="T41" fmla="*/ 87 h 101"/>
                <a:gd name="T42" fmla="*/ 37 w 63"/>
                <a:gd name="T4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01">
                  <a:moveTo>
                    <a:pt x="37" y="101"/>
                  </a:moveTo>
                  <a:cubicBezTo>
                    <a:pt x="28" y="95"/>
                    <a:pt x="28" y="95"/>
                    <a:pt x="28" y="95"/>
                  </a:cubicBezTo>
                  <a:cubicBezTo>
                    <a:pt x="14" y="84"/>
                    <a:pt x="4" y="68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49"/>
                    <a:pt x="1" y="48"/>
                    <a:pt x="0" y="46"/>
                  </a:cubicBezTo>
                  <a:cubicBezTo>
                    <a:pt x="0" y="42"/>
                    <a:pt x="0" y="38"/>
                    <a:pt x="1" y="33"/>
                  </a:cubicBezTo>
                  <a:cubicBezTo>
                    <a:pt x="2" y="24"/>
                    <a:pt x="5" y="17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1"/>
                    <a:pt x="8" y="11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3"/>
                    <a:pt x="17" y="0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4"/>
                    <a:pt x="24" y="3"/>
                    <a:pt x="25" y="2"/>
                  </a:cubicBezTo>
                  <a:cubicBezTo>
                    <a:pt x="27" y="2"/>
                    <a:pt x="29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2"/>
                    <a:pt x="35" y="3"/>
                    <a:pt x="36" y="4"/>
                  </a:cubicBezTo>
                  <a:cubicBezTo>
                    <a:pt x="39" y="6"/>
                    <a:pt x="41" y="7"/>
                    <a:pt x="43" y="9"/>
                  </a:cubicBezTo>
                  <a:cubicBezTo>
                    <a:pt x="52" y="17"/>
                    <a:pt x="58" y="25"/>
                    <a:pt x="60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2" y="40"/>
                    <a:pt x="63" y="47"/>
                    <a:pt x="62" y="52"/>
                  </a:cubicBezTo>
                  <a:cubicBezTo>
                    <a:pt x="62" y="65"/>
                    <a:pt x="57" y="77"/>
                    <a:pt x="49" y="87"/>
                  </a:cubicBezTo>
                  <a:cubicBezTo>
                    <a:pt x="37" y="101"/>
                    <a:pt x="37" y="101"/>
                    <a:pt x="37" y="10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 158">
              <a:extLst>
                <a:ext uri="{FF2B5EF4-FFF2-40B4-BE49-F238E27FC236}">
                  <a16:creationId xmlns:a16="http://schemas.microsoft.com/office/drawing/2014/main" id="{E9F917B8-A89B-43C6-A403-4E47767B962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00238" y="5637213"/>
              <a:ext cx="177800" cy="187325"/>
            </a:xfrm>
            <a:custGeom>
              <a:avLst/>
              <a:gdLst>
                <a:gd name="T0" fmla="*/ 13 w 63"/>
                <a:gd name="T1" fmla="*/ 47 h 66"/>
                <a:gd name="T2" fmla="*/ 28 w 63"/>
                <a:gd name="T3" fmla="*/ 63 h 66"/>
                <a:gd name="T4" fmla="*/ 33 w 63"/>
                <a:gd name="T5" fmla="*/ 66 h 66"/>
                <a:gd name="T6" fmla="*/ 36 w 63"/>
                <a:gd name="T7" fmla="*/ 63 h 66"/>
                <a:gd name="T8" fmla="*/ 32 w 63"/>
                <a:gd name="T9" fmla="*/ 58 h 66"/>
                <a:gd name="T10" fmla="*/ 27 w 63"/>
                <a:gd name="T11" fmla="*/ 53 h 66"/>
                <a:gd name="T12" fmla="*/ 27 w 63"/>
                <a:gd name="T13" fmla="*/ 55 h 66"/>
                <a:gd name="T14" fmla="*/ 26 w 63"/>
                <a:gd name="T15" fmla="*/ 55 h 66"/>
                <a:gd name="T16" fmla="*/ 19 w 63"/>
                <a:gd name="T17" fmla="*/ 49 h 66"/>
                <a:gd name="T18" fmla="*/ 13 w 63"/>
                <a:gd name="T19" fmla="*/ 47 h 66"/>
                <a:gd name="T20" fmla="*/ 24 w 63"/>
                <a:gd name="T21" fmla="*/ 40 h 66"/>
                <a:gd name="T22" fmla="*/ 27 w 63"/>
                <a:gd name="T23" fmla="*/ 52 h 66"/>
                <a:gd name="T24" fmla="*/ 37 w 63"/>
                <a:gd name="T25" fmla="*/ 62 h 66"/>
                <a:gd name="T26" fmla="*/ 40 w 63"/>
                <a:gd name="T27" fmla="*/ 59 h 66"/>
                <a:gd name="T28" fmla="*/ 34 w 63"/>
                <a:gd name="T29" fmla="*/ 49 h 66"/>
                <a:gd name="T30" fmla="*/ 33 w 63"/>
                <a:gd name="T31" fmla="*/ 49 h 66"/>
                <a:gd name="T32" fmla="*/ 33 w 63"/>
                <a:gd name="T33" fmla="*/ 49 h 66"/>
                <a:gd name="T34" fmla="*/ 28 w 63"/>
                <a:gd name="T35" fmla="*/ 43 h 66"/>
                <a:gd name="T36" fmla="*/ 24 w 63"/>
                <a:gd name="T37" fmla="*/ 40 h 66"/>
                <a:gd name="T38" fmla="*/ 19 w 63"/>
                <a:gd name="T39" fmla="*/ 28 h 66"/>
                <a:gd name="T40" fmla="*/ 23 w 63"/>
                <a:gd name="T41" fmla="*/ 39 h 66"/>
                <a:gd name="T42" fmla="*/ 27 w 63"/>
                <a:gd name="T43" fmla="*/ 41 h 66"/>
                <a:gd name="T44" fmla="*/ 19 w 63"/>
                <a:gd name="T45" fmla="*/ 28 h 66"/>
                <a:gd name="T46" fmla="*/ 33 w 63"/>
                <a:gd name="T47" fmla="*/ 27 h 66"/>
                <a:gd name="T48" fmla="*/ 34 w 63"/>
                <a:gd name="T49" fmla="*/ 47 h 66"/>
                <a:gd name="T50" fmla="*/ 40 w 63"/>
                <a:gd name="T51" fmla="*/ 55 h 66"/>
                <a:gd name="T52" fmla="*/ 39 w 63"/>
                <a:gd name="T53" fmla="*/ 46 h 66"/>
                <a:gd name="T54" fmla="*/ 38 w 63"/>
                <a:gd name="T55" fmla="*/ 48 h 66"/>
                <a:gd name="T56" fmla="*/ 36 w 63"/>
                <a:gd name="T57" fmla="*/ 35 h 66"/>
                <a:gd name="T58" fmla="*/ 33 w 63"/>
                <a:gd name="T59" fmla="*/ 27 h 66"/>
                <a:gd name="T60" fmla="*/ 30 w 63"/>
                <a:gd name="T61" fmla="*/ 16 h 66"/>
                <a:gd name="T62" fmla="*/ 32 w 63"/>
                <a:gd name="T63" fmla="*/ 24 h 66"/>
                <a:gd name="T64" fmla="*/ 35 w 63"/>
                <a:gd name="T65" fmla="*/ 28 h 66"/>
                <a:gd name="T66" fmla="*/ 30 w 63"/>
                <a:gd name="T67" fmla="*/ 16 h 66"/>
                <a:gd name="T68" fmla="*/ 2 w 63"/>
                <a:gd name="T69" fmla="*/ 10 h 66"/>
                <a:gd name="T70" fmla="*/ 1 w 63"/>
                <a:gd name="T71" fmla="*/ 19 h 66"/>
                <a:gd name="T72" fmla="*/ 1 w 63"/>
                <a:gd name="T73" fmla="*/ 19 h 66"/>
                <a:gd name="T74" fmla="*/ 1 w 63"/>
                <a:gd name="T75" fmla="*/ 19 h 66"/>
                <a:gd name="T76" fmla="*/ 1 w 63"/>
                <a:gd name="T77" fmla="*/ 19 h 66"/>
                <a:gd name="T78" fmla="*/ 12 w 63"/>
                <a:gd name="T79" fmla="*/ 47 h 66"/>
                <a:gd name="T80" fmla="*/ 18 w 63"/>
                <a:gd name="T81" fmla="*/ 48 h 66"/>
                <a:gd name="T82" fmla="*/ 11 w 63"/>
                <a:gd name="T83" fmla="*/ 37 h 66"/>
                <a:gd name="T84" fmla="*/ 10 w 63"/>
                <a:gd name="T85" fmla="*/ 37 h 66"/>
                <a:gd name="T86" fmla="*/ 9 w 63"/>
                <a:gd name="T87" fmla="*/ 34 h 66"/>
                <a:gd name="T88" fmla="*/ 2 w 63"/>
                <a:gd name="T89" fmla="*/ 10 h 66"/>
                <a:gd name="T90" fmla="*/ 2 w 63"/>
                <a:gd name="T91" fmla="*/ 10 h 66"/>
                <a:gd name="T92" fmla="*/ 45 w 63"/>
                <a:gd name="T93" fmla="*/ 6 h 66"/>
                <a:gd name="T94" fmla="*/ 40 w 63"/>
                <a:gd name="T95" fmla="*/ 44 h 66"/>
                <a:gd name="T96" fmla="*/ 41 w 63"/>
                <a:gd name="T97" fmla="*/ 57 h 66"/>
                <a:gd name="T98" fmla="*/ 45 w 63"/>
                <a:gd name="T99" fmla="*/ 53 h 66"/>
                <a:gd name="T100" fmla="*/ 44 w 63"/>
                <a:gd name="T101" fmla="*/ 52 h 66"/>
                <a:gd name="T102" fmla="*/ 45 w 63"/>
                <a:gd name="T103" fmla="*/ 6 h 66"/>
                <a:gd name="T104" fmla="*/ 58 w 63"/>
                <a:gd name="T105" fmla="*/ 0 h 66"/>
                <a:gd name="T106" fmla="*/ 58 w 63"/>
                <a:gd name="T107" fmla="*/ 0 h 66"/>
                <a:gd name="T108" fmla="*/ 55 w 63"/>
                <a:gd name="T109" fmla="*/ 42 h 66"/>
                <a:gd name="T110" fmla="*/ 59 w 63"/>
                <a:gd name="T111" fmla="*/ 36 h 66"/>
                <a:gd name="T112" fmla="*/ 62 w 63"/>
                <a:gd name="T113" fmla="*/ 20 h 66"/>
                <a:gd name="T114" fmla="*/ 63 w 63"/>
                <a:gd name="T115" fmla="*/ 17 h 66"/>
                <a:gd name="T116" fmla="*/ 60 w 63"/>
                <a:gd name="T117" fmla="*/ 2 h 66"/>
                <a:gd name="T118" fmla="*/ 60 w 63"/>
                <a:gd name="T119" fmla="*/ 2 h 66"/>
                <a:gd name="T120" fmla="*/ 60 w 63"/>
                <a:gd name="T121" fmla="*/ 2 h 66"/>
                <a:gd name="T122" fmla="*/ 58 w 63"/>
                <a:gd name="T12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66">
                  <a:moveTo>
                    <a:pt x="13" y="47"/>
                  </a:moveTo>
                  <a:cubicBezTo>
                    <a:pt x="17" y="53"/>
                    <a:pt x="22" y="58"/>
                    <a:pt x="28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4" y="65"/>
                    <a:pt x="35" y="64"/>
                    <a:pt x="36" y="63"/>
                  </a:cubicBezTo>
                  <a:cubicBezTo>
                    <a:pt x="35" y="61"/>
                    <a:pt x="33" y="59"/>
                    <a:pt x="32" y="58"/>
                  </a:cubicBezTo>
                  <a:cubicBezTo>
                    <a:pt x="30" y="56"/>
                    <a:pt x="29" y="55"/>
                    <a:pt x="27" y="53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5"/>
                    <a:pt x="26" y="55"/>
                  </a:cubicBezTo>
                  <a:cubicBezTo>
                    <a:pt x="25" y="55"/>
                    <a:pt x="22" y="53"/>
                    <a:pt x="19" y="49"/>
                  </a:cubicBezTo>
                  <a:cubicBezTo>
                    <a:pt x="16" y="48"/>
                    <a:pt x="14" y="48"/>
                    <a:pt x="13" y="47"/>
                  </a:cubicBezTo>
                  <a:moveTo>
                    <a:pt x="24" y="40"/>
                  </a:moveTo>
                  <a:cubicBezTo>
                    <a:pt x="25" y="45"/>
                    <a:pt x="27" y="49"/>
                    <a:pt x="27" y="52"/>
                  </a:cubicBezTo>
                  <a:cubicBezTo>
                    <a:pt x="31" y="55"/>
                    <a:pt x="34" y="58"/>
                    <a:pt x="37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38" y="56"/>
                    <a:pt x="37" y="53"/>
                    <a:pt x="34" y="49"/>
                  </a:cubicBezTo>
                  <a:cubicBezTo>
                    <a:pt x="34" y="49"/>
                    <a:pt x="34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2" y="49"/>
                    <a:pt x="30" y="46"/>
                    <a:pt x="28" y="43"/>
                  </a:cubicBezTo>
                  <a:cubicBezTo>
                    <a:pt x="27" y="42"/>
                    <a:pt x="25" y="41"/>
                    <a:pt x="24" y="40"/>
                  </a:cubicBezTo>
                  <a:moveTo>
                    <a:pt x="19" y="28"/>
                  </a:moveTo>
                  <a:cubicBezTo>
                    <a:pt x="19" y="28"/>
                    <a:pt x="21" y="33"/>
                    <a:pt x="23" y="39"/>
                  </a:cubicBezTo>
                  <a:cubicBezTo>
                    <a:pt x="25" y="40"/>
                    <a:pt x="26" y="40"/>
                    <a:pt x="27" y="41"/>
                  </a:cubicBezTo>
                  <a:cubicBezTo>
                    <a:pt x="23" y="35"/>
                    <a:pt x="19" y="28"/>
                    <a:pt x="19" y="28"/>
                  </a:cubicBezTo>
                  <a:moveTo>
                    <a:pt x="33" y="27"/>
                  </a:moveTo>
                  <a:cubicBezTo>
                    <a:pt x="34" y="33"/>
                    <a:pt x="35" y="42"/>
                    <a:pt x="34" y="47"/>
                  </a:cubicBezTo>
                  <a:cubicBezTo>
                    <a:pt x="37" y="50"/>
                    <a:pt x="38" y="53"/>
                    <a:pt x="40" y="55"/>
                  </a:cubicBezTo>
                  <a:cubicBezTo>
                    <a:pt x="40" y="53"/>
                    <a:pt x="40" y="50"/>
                    <a:pt x="39" y="46"/>
                  </a:cubicBezTo>
                  <a:cubicBezTo>
                    <a:pt x="39" y="47"/>
                    <a:pt x="39" y="47"/>
                    <a:pt x="38" y="48"/>
                  </a:cubicBezTo>
                  <a:cubicBezTo>
                    <a:pt x="38" y="43"/>
                    <a:pt x="37" y="39"/>
                    <a:pt x="36" y="35"/>
                  </a:cubicBezTo>
                  <a:cubicBezTo>
                    <a:pt x="36" y="32"/>
                    <a:pt x="34" y="29"/>
                    <a:pt x="33" y="27"/>
                  </a:cubicBezTo>
                  <a:moveTo>
                    <a:pt x="30" y="16"/>
                  </a:moveTo>
                  <a:cubicBezTo>
                    <a:pt x="30" y="16"/>
                    <a:pt x="31" y="19"/>
                    <a:pt x="32" y="24"/>
                  </a:cubicBezTo>
                  <a:cubicBezTo>
                    <a:pt x="33" y="25"/>
                    <a:pt x="34" y="27"/>
                    <a:pt x="35" y="28"/>
                  </a:cubicBezTo>
                  <a:cubicBezTo>
                    <a:pt x="33" y="21"/>
                    <a:pt x="30" y="16"/>
                    <a:pt x="30" y="16"/>
                  </a:cubicBezTo>
                  <a:moveTo>
                    <a:pt x="2" y="10"/>
                  </a:moveTo>
                  <a:cubicBezTo>
                    <a:pt x="0" y="10"/>
                    <a:pt x="1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9"/>
                    <a:pt x="6" y="38"/>
                    <a:pt x="12" y="47"/>
                  </a:cubicBezTo>
                  <a:cubicBezTo>
                    <a:pt x="14" y="47"/>
                    <a:pt x="16" y="47"/>
                    <a:pt x="18" y="48"/>
                  </a:cubicBezTo>
                  <a:cubicBezTo>
                    <a:pt x="16" y="45"/>
                    <a:pt x="13" y="41"/>
                    <a:pt x="11" y="37"/>
                  </a:cubicBezTo>
                  <a:cubicBezTo>
                    <a:pt x="11" y="37"/>
                    <a:pt x="11" y="37"/>
                    <a:pt x="10" y="37"/>
                  </a:cubicBezTo>
                  <a:cubicBezTo>
                    <a:pt x="9" y="36"/>
                    <a:pt x="9" y="35"/>
                    <a:pt x="9" y="34"/>
                  </a:cubicBezTo>
                  <a:cubicBezTo>
                    <a:pt x="6" y="27"/>
                    <a:pt x="3" y="1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45" y="6"/>
                  </a:moveTo>
                  <a:cubicBezTo>
                    <a:pt x="45" y="6"/>
                    <a:pt x="46" y="31"/>
                    <a:pt x="40" y="44"/>
                  </a:cubicBezTo>
                  <a:cubicBezTo>
                    <a:pt x="41" y="49"/>
                    <a:pt x="41" y="53"/>
                    <a:pt x="41" y="57"/>
                  </a:cubicBezTo>
                  <a:cubicBezTo>
                    <a:pt x="43" y="56"/>
                    <a:pt x="44" y="55"/>
                    <a:pt x="45" y="53"/>
                  </a:cubicBezTo>
                  <a:cubicBezTo>
                    <a:pt x="45" y="53"/>
                    <a:pt x="44" y="53"/>
                    <a:pt x="44" y="52"/>
                  </a:cubicBezTo>
                  <a:cubicBezTo>
                    <a:pt x="51" y="28"/>
                    <a:pt x="45" y="6"/>
                    <a:pt x="45" y="6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63" y="20"/>
                    <a:pt x="55" y="42"/>
                  </a:cubicBezTo>
                  <a:cubicBezTo>
                    <a:pt x="57" y="40"/>
                    <a:pt x="58" y="38"/>
                    <a:pt x="59" y="36"/>
                  </a:cubicBezTo>
                  <a:cubicBezTo>
                    <a:pt x="61" y="31"/>
                    <a:pt x="62" y="26"/>
                    <a:pt x="62" y="20"/>
                  </a:cubicBezTo>
                  <a:cubicBezTo>
                    <a:pt x="62" y="19"/>
                    <a:pt x="63" y="18"/>
                    <a:pt x="63" y="17"/>
                  </a:cubicBezTo>
                  <a:cubicBezTo>
                    <a:pt x="63" y="12"/>
                    <a:pt x="62" y="7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0"/>
                    <a:pt x="59" y="0"/>
                    <a:pt x="58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Freeform 159">
              <a:extLst>
                <a:ext uri="{FF2B5EF4-FFF2-40B4-BE49-F238E27FC236}">
                  <a16:creationId xmlns:a16="http://schemas.microsoft.com/office/drawing/2014/main" id="{84754842-5461-45A8-9269-769D62634D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762625"/>
              <a:ext cx="90488" cy="90488"/>
            </a:xfrm>
            <a:custGeom>
              <a:avLst/>
              <a:gdLst>
                <a:gd name="T0" fmla="*/ 2 w 32"/>
                <a:gd name="T1" fmla="*/ 3 h 32"/>
                <a:gd name="T2" fmla="*/ 13 w 32"/>
                <a:gd name="T3" fmla="*/ 22 h 32"/>
                <a:gd name="T4" fmla="*/ 32 w 32"/>
                <a:gd name="T5" fmla="*/ 31 h 32"/>
                <a:gd name="T6" fmla="*/ 30 w 32"/>
                <a:gd name="T7" fmla="*/ 32 h 32"/>
                <a:gd name="T8" fmla="*/ 1 w 32"/>
                <a:gd name="T9" fmla="*/ 3 h 32"/>
                <a:gd name="T10" fmla="*/ 1 w 32"/>
                <a:gd name="T11" fmla="*/ 3 h 32"/>
                <a:gd name="T12" fmla="*/ 0 w 32"/>
                <a:gd name="T13" fmla="*/ 1 h 32"/>
                <a:gd name="T14" fmla="*/ 2 w 32"/>
                <a:gd name="T15" fmla="*/ 1 h 32"/>
                <a:gd name="T16" fmla="*/ 2 w 32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" y="3"/>
                  </a:moveTo>
                  <a:cubicBezTo>
                    <a:pt x="3" y="7"/>
                    <a:pt x="5" y="16"/>
                    <a:pt x="13" y="22"/>
                  </a:cubicBezTo>
                  <a:cubicBezTo>
                    <a:pt x="24" y="30"/>
                    <a:pt x="32" y="31"/>
                    <a:pt x="32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6" y="28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3"/>
                    <a:pt x="2" y="3"/>
                    <a:pt x="2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Freeform 160">
              <a:extLst>
                <a:ext uri="{FF2B5EF4-FFF2-40B4-BE49-F238E27FC236}">
                  <a16:creationId xmlns:a16="http://schemas.microsoft.com/office/drawing/2014/main" id="{E9BB769B-E2CD-490C-9D18-E3C1154879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6913" y="5745163"/>
              <a:ext cx="103188" cy="88900"/>
            </a:xfrm>
            <a:custGeom>
              <a:avLst/>
              <a:gdLst>
                <a:gd name="T0" fmla="*/ 34 w 36"/>
                <a:gd name="T1" fmla="*/ 31 h 31"/>
                <a:gd name="T2" fmla="*/ 36 w 36"/>
                <a:gd name="T3" fmla="*/ 31 h 31"/>
                <a:gd name="T4" fmla="*/ 3 w 36"/>
                <a:gd name="T5" fmla="*/ 3 h 31"/>
                <a:gd name="T6" fmla="*/ 2 w 36"/>
                <a:gd name="T7" fmla="*/ 0 h 31"/>
                <a:gd name="T8" fmla="*/ 2 w 36"/>
                <a:gd name="T9" fmla="*/ 3 h 31"/>
                <a:gd name="T10" fmla="*/ 2 w 36"/>
                <a:gd name="T11" fmla="*/ 3 h 31"/>
                <a:gd name="T12" fmla="*/ 10 w 36"/>
                <a:gd name="T13" fmla="*/ 15 h 31"/>
                <a:gd name="T14" fmla="*/ 34 w 36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1">
                  <a:moveTo>
                    <a:pt x="34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11" y="21"/>
                    <a:pt x="3" y="3"/>
                  </a:cubicBezTo>
                  <a:cubicBezTo>
                    <a:pt x="3" y="3"/>
                    <a:pt x="3" y="1"/>
                    <a:pt x="2" y="0"/>
                  </a:cubicBezTo>
                  <a:cubicBezTo>
                    <a:pt x="1" y="0"/>
                    <a:pt x="0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6"/>
                    <a:pt x="7" y="11"/>
                    <a:pt x="10" y="15"/>
                  </a:cubicBezTo>
                  <a:cubicBezTo>
                    <a:pt x="17" y="22"/>
                    <a:pt x="30" y="29"/>
                    <a:pt x="34" y="31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Freeform 161">
              <a:extLst>
                <a:ext uri="{FF2B5EF4-FFF2-40B4-BE49-F238E27FC236}">
                  <a16:creationId xmlns:a16="http://schemas.microsoft.com/office/drawing/2014/main" id="{A11C9FE4-99FD-4E92-8E5A-A8F6D3E8F1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39925" y="5651500"/>
              <a:ext cx="133350" cy="187325"/>
            </a:xfrm>
            <a:custGeom>
              <a:avLst/>
              <a:gdLst>
                <a:gd name="T0" fmla="*/ 6 w 47"/>
                <a:gd name="T1" fmla="*/ 2 h 66"/>
                <a:gd name="T2" fmla="*/ 3 w 47"/>
                <a:gd name="T3" fmla="*/ 1 h 66"/>
                <a:gd name="T4" fmla="*/ 7 w 47"/>
                <a:gd name="T5" fmla="*/ 4 h 66"/>
                <a:gd name="T6" fmla="*/ 37 w 47"/>
                <a:gd name="T7" fmla="*/ 65 h 66"/>
                <a:gd name="T8" fmla="*/ 39 w 47"/>
                <a:gd name="T9" fmla="*/ 66 h 66"/>
                <a:gd name="T10" fmla="*/ 6 w 47"/>
                <a:gd name="T11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6">
                  <a:moveTo>
                    <a:pt x="6" y="2"/>
                  </a:move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5" y="7"/>
                    <a:pt x="7" y="4"/>
                  </a:cubicBezTo>
                  <a:cubicBezTo>
                    <a:pt x="47" y="15"/>
                    <a:pt x="37" y="65"/>
                    <a:pt x="37" y="65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5"/>
                    <a:pt x="47" y="13"/>
                    <a:pt x="6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Freeform 162">
              <a:extLst>
                <a:ext uri="{FF2B5EF4-FFF2-40B4-BE49-F238E27FC236}">
                  <a16:creationId xmlns:a16="http://schemas.microsoft.com/office/drawing/2014/main" id="{D41C64AD-588E-4A66-AFA8-185AAE501A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08188" y="5780088"/>
              <a:ext cx="106363" cy="98425"/>
            </a:xfrm>
            <a:custGeom>
              <a:avLst/>
              <a:gdLst>
                <a:gd name="T0" fmla="*/ 1 w 38"/>
                <a:gd name="T1" fmla="*/ 4 h 35"/>
                <a:gd name="T2" fmla="*/ 1 w 38"/>
                <a:gd name="T3" fmla="*/ 1 h 35"/>
                <a:gd name="T4" fmla="*/ 2 w 38"/>
                <a:gd name="T5" fmla="*/ 5 h 35"/>
                <a:gd name="T6" fmla="*/ 38 w 38"/>
                <a:gd name="T7" fmla="*/ 33 h 35"/>
                <a:gd name="T8" fmla="*/ 38 w 38"/>
                <a:gd name="T9" fmla="*/ 35 h 35"/>
                <a:gd name="T10" fmla="*/ 1 w 38"/>
                <a:gd name="T11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5">
                  <a:moveTo>
                    <a:pt x="1" y="4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4"/>
                    <a:pt x="2" y="5"/>
                  </a:cubicBezTo>
                  <a:cubicBezTo>
                    <a:pt x="3" y="32"/>
                    <a:pt x="38" y="33"/>
                    <a:pt x="38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2" y="32"/>
                    <a:pt x="1" y="4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Freeform 163">
              <a:extLst>
                <a:ext uri="{FF2B5EF4-FFF2-40B4-BE49-F238E27FC236}">
                  <a16:creationId xmlns:a16="http://schemas.microsoft.com/office/drawing/2014/main" id="{2CCD3160-2A2A-464B-AF0F-3F161C6DE0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1513" y="5697538"/>
              <a:ext cx="93663" cy="115888"/>
            </a:xfrm>
            <a:custGeom>
              <a:avLst/>
              <a:gdLst>
                <a:gd name="T0" fmla="*/ 4 w 33"/>
                <a:gd name="T1" fmla="*/ 1 h 41"/>
                <a:gd name="T2" fmla="*/ 2 w 33"/>
                <a:gd name="T3" fmla="*/ 1 h 41"/>
                <a:gd name="T4" fmla="*/ 5 w 33"/>
                <a:gd name="T5" fmla="*/ 3 h 41"/>
                <a:gd name="T6" fmla="*/ 30 w 33"/>
                <a:gd name="T7" fmla="*/ 41 h 41"/>
                <a:gd name="T8" fmla="*/ 32 w 33"/>
                <a:gd name="T9" fmla="*/ 41 h 41"/>
                <a:gd name="T10" fmla="*/ 4 w 33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1">
                  <a:moveTo>
                    <a:pt x="4" y="1"/>
                  </a:moveTo>
                  <a:cubicBezTo>
                    <a:pt x="3" y="1"/>
                    <a:pt x="2" y="0"/>
                    <a:pt x="2" y="1"/>
                  </a:cubicBezTo>
                  <a:cubicBezTo>
                    <a:pt x="0" y="2"/>
                    <a:pt x="4" y="5"/>
                    <a:pt x="5" y="3"/>
                  </a:cubicBezTo>
                  <a:cubicBezTo>
                    <a:pt x="33" y="6"/>
                    <a:pt x="30" y="41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5"/>
                    <a:pt x="4" y="1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Freeform 164">
              <a:extLst>
                <a:ext uri="{FF2B5EF4-FFF2-40B4-BE49-F238E27FC236}">
                  <a16:creationId xmlns:a16="http://schemas.microsoft.com/office/drawing/2014/main" id="{0E350F07-AB51-4747-B028-0FF2239754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3900" y="5780088"/>
              <a:ext cx="163513" cy="112713"/>
            </a:xfrm>
            <a:custGeom>
              <a:avLst/>
              <a:gdLst>
                <a:gd name="T0" fmla="*/ 2 w 58"/>
                <a:gd name="T1" fmla="*/ 5 h 40"/>
                <a:gd name="T2" fmla="*/ 1 w 58"/>
                <a:gd name="T3" fmla="*/ 2 h 40"/>
                <a:gd name="T4" fmla="*/ 4 w 58"/>
                <a:gd name="T5" fmla="*/ 6 h 40"/>
                <a:gd name="T6" fmla="*/ 58 w 58"/>
                <a:gd name="T7" fmla="*/ 28 h 40"/>
                <a:gd name="T8" fmla="*/ 58 w 58"/>
                <a:gd name="T9" fmla="*/ 30 h 40"/>
                <a:gd name="T10" fmla="*/ 2 w 58"/>
                <a:gd name="T11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0">
                  <a:moveTo>
                    <a:pt x="2" y="5"/>
                  </a:moveTo>
                  <a:cubicBezTo>
                    <a:pt x="1" y="4"/>
                    <a:pt x="0" y="3"/>
                    <a:pt x="1" y="2"/>
                  </a:cubicBezTo>
                  <a:cubicBezTo>
                    <a:pt x="2" y="0"/>
                    <a:pt x="6" y="4"/>
                    <a:pt x="4" y="6"/>
                  </a:cubicBezTo>
                  <a:cubicBezTo>
                    <a:pt x="15" y="39"/>
                    <a:pt x="57" y="28"/>
                    <a:pt x="58" y="28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13" y="40"/>
                    <a:pt x="2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Freeform 165">
              <a:extLst>
                <a:ext uri="{FF2B5EF4-FFF2-40B4-BE49-F238E27FC236}">
                  <a16:creationId xmlns:a16="http://schemas.microsoft.com/office/drawing/2014/main" id="{330BE935-87BD-402C-89CC-D8D3CFD957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8663" y="5756275"/>
              <a:ext cx="101600" cy="106363"/>
            </a:xfrm>
            <a:custGeom>
              <a:avLst/>
              <a:gdLst>
                <a:gd name="T0" fmla="*/ 2 w 36"/>
                <a:gd name="T1" fmla="*/ 3 h 37"/>
                <a:gd name="T2" fmla="*/ 2 w 36"/>
                <a:gd name="T3" fmla="*/ 1 h 37"/>
                <a:gd name="T4" fmla="*/ 3 w 36"/>
                <a:gd name="T5" fmla="*/ 4 h 37"/>
                <a:gd name="T6" fmla="*/ 36 w 36"/>
                <a:gd name="T7" fmla="*/ 36 h 37"/>
                <a:gd name="T8" fmla="*/ 36 w 36"/>
                <a:gd name="T9" fmla="*/ 37 h 37"/>
                <a:gd name="T10" fmla="*/ 2 w 36"/>
                <a:gd name="T11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2" y="3"/>
                  </a:moveTo>
                  <a:cubicBezTo>
                    <a:pt x="2" y="3"/>
                    <a:pt x="1" y="1"/>
                    <a:pt x="2" y="1"/>
                  </a:cubicBezTo>
                  <a:cubicBezTo>
                    <a:pt x="3" y="0"/>
                    <a:pt x="5" y="4"/>
                    <a:pt x="3" y="4"/>
                  </a:cubicBezTo>
                  <a:cubicBezTo>
                    <a:pt x="2" y="32"/>
                    <a:pt x="36" y="36"/>
                    <a:pt x="36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0" y="32"/>
                    <a:pt x="2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 166">
              <a:extLst>
                <a:ext uri="{FF2B5EF4-FFF2-40B4-BE49-F238E27FC236}">
                  <a16:creationId xmlns:a16="http://schemas.microsoft.com/office/drawing/2014/main" id="{55A77D80-CBDE-4092-AF7B-B8E75AAEFF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55800" y="5734050"/>
              <a:ext cx="100013" cy="85725"/>
            </a:xfrm>
            <a:custGeom>
              <a:avLst/>
              <a:gdLst>
                <a:gd name="T0" fmla="*/ 4 w 35"/>
                <a:gd name="T1" fmla="*/ 2 h 30"/>
                <a:gd name="T2" fmla="*/ 24 w 35"/>
                <a:gd name="T3" fmla="*/ 13 h 30"/>
                <a:gd name="T4" fmla="*/ 34 w 35"/>
                <a:gd name="T5" fmla="*/ 30 h 30"/>
                <a:gd name="T6" fmla="*/ 35 w 35"/>
                <a:gd name="T7" fmla="*/ 29 h 30"/>
                <a:gd name="T8" fmla="*/ 4 w 35"/>
                <a:gd name="T9" fmla="*/ 2 h 30"/>
                <a:gd name="T10" fmla="*/ 4 w 35"/>
                <a:gd name="T11" fmla="*/ 2 h 30"/>
                <a:gd name="T12" fmla="*/ 2 w 35"/>
                <a:gd name="T13" fmla="*/ 0 h 30"/>
                <a:gd name="T14" fmla="*/ 2 w 35"/>
                <a:gd name="T15" fmla="*/ 3 h 30"/>
                <a:gd name="T16" fmla="*/ 4 w 35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0">
                  <a:moveTo>
                    <a:pt x="4" y="2"/>
                  </a:moveTo>
                  <a:cubicBezTo>
                    <a:pt x="8" y="3"/>
                    <a:pt x="17" y="5"/>
                    <a:pt x="24" y="13"/>
                  </a:cubicBezTo>
                  <a:cubicBezTo>
                    <a:pt x="32" y="22"/>
                    <a:pt x="34" y="30"/>
                    <a:pt x="34" y="30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29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1" y="0"/>
                    <a:pt x="0" y="2"/>
                    <a:pt x="2" y="3"/>
                  </a:cubicBezTo>
                  <a:cubicBezTo>
                    <a:pt x="4" y="3"/>
                    <a:pt x="4" y="3"/>
                    <a:pt x="4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Freeform 167">
              <a:extLst>
                <a:ext uri="{FF2B5EF4-FFF2-40B4-BE49-F238E27FC236}">
                  <a16:creationId xmlns:a16="http://schemas.microsoft.com/office/drawing/2014/main" id="{4C4AA545-6B32-41CA-B1CA-52DC868833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55800" y="5765800"/>
              <a:ext cx="100013" cy="84138"/>
            </a:xfrm>
            <a:custGeom>
              <a:avLst/>
              <a:gdLst>
                <a:gd name="T0" fmla="*/ 4 w 35"/>
                <a:gd name="T1" fmla="*/ 2 h 30"/>
                <a:gd name="T2" fmla="*/ 24 w 35"/>
                <a:gd name="T3" fmla="*/ 13 h 30"/>
                <a:gd name="T4" fmla="*/ 33 w 35"/>
                <a:gd name="T5" fmla="*/ 30 h 30"/>
                <a:gd name="T6" fmla="*/ 35 w 35"/>
                <a:gd name="T7" fmla="*/ 29 h 30"/>
                <a:gd name="T8" fmla="*/ 4 w 35"/>
                <a:gd name="T9" fmla="*/ 2 h 30"/>
                <a:gd name="T10" fmla="*/ 4 w 35"/>
                <a:gd name="T11" fmla="*/ 2 h 30"/>
                <a:gd name="T12" fmla="*/ 2 w 35"/>
                <a:gd name="T13" fmla="*/ 0 h 30"/>
                <a:gd name="T14" fmla="*/ 2 w 35"/>
                <a:gd name="T15" fmla="*/ 3 h 30"/>
                <a:gd name="T16" fmla="*/ 4 w 35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0">
                  <a:moveTo>
                    <a:pt x="4" y="2"/>
                  </a:moveTo>
                  <a:cubicBezTo>
                    <a:pt x="8" y="3"/>
                    <a:pt x="17" y="5"/>
                    <a:pt x="24" y="13"/>
                  </a:cubicBezTo>
                  <a:cubicBezTo>
                    <a:pt x="32" y="22"/>
                    <a:pt x="33" y="30"/>
                    <a:pt x="33" y="30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29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0" y="0"/>
                    <a:pt x="0" y="2"/>
                    <a:pt x="2" y="3"/>
                  </a:cubicBezTo>
                  <a:cubicBezTo>
                    <a:pt x="4" y="3"/>
                    <a:pt x="4" y="3"/>
                    <a:pt x="4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Freeform 168">
              <a:extLst>
                <a:ext uri="{FF2B5EF4-FFF2-40B4-BE49-F238E27FC236}">
                  <a16:creationId xmlns:a16="http://schemas.microsoft.com/office/drawing/2014/main" id="{DB012455-97B1-471E-AB5F-4A5F719054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770563"/>
              <a:ext cx="114300" cy="74613"/>
            </a:xfrm>
            <a:custGeom>
              <a:avLst/>
              <a:gdLst>
                <a:gd name="T0" fmla="*/ 3 w 40"/>
                <a:gd name="T1" fmla="*/ 4 h 26"/>
                <a:gd name="T2" fmla="*/ 20 w 40"/>
                <a:gd name="T3" fmla="*/ 19 h 26"/>
                <a:gd name="T4" fmla="*/ 40 w 40"/>
                <a:gd name="T5" fmla="*/ 22 h 26"/>
                <a:gd name="T6" fmla="*/ 39 w 40"/>
                <a:gd name="T7" fmla="*/ 23 h 26"/>
                <a:gd name="T8" fmla="*/ 3 w 40"/>
                <a:gd name="T9" fmla="*/ 4 h 26"/>
                <a:gd name="T10" fmla="*/ 3 w 40"/>
                <a:gd name="T11" fmla="*/ 4 h 26"/>
                <a:gd name="T12" fmla="*/ 1 w 40"/>
                <a:gd name="T13" fmla="*/ 2 h 26"/>
                <a:gd name="T14" fmla="*/ 3 w 40"/>
                <a:gd name="T15" fmla="*/ 2 h 26"/>
                <a:gd name="T16" fmla="*/ 3 w 40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6">
                  <a:moveTo>
                    <a:pt x="3" y="4"/>
                  </a:moveTo>
                  <a:cubicBezTo>
                    <a:pt x="5" y="7"/>
                    <a:pt x="11" y="15"/>
                    <a:pt x="20" y="19"/>
                  </a:cubicBezTo>
                  <a:cubicBezTo>
                    <a:pt x="32" y="23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15" y="2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2" y="0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Freeform 169">
              <a:extLst>
                <a:ext uri="{FF2B5EF4-FFF2-40B4-BE49-F238E27FC236}">
                  <a16:creationId xmlns:a16="http://schemas.microsoft.com/office/drawing/2014/main" id="{3274F75E-7E94-4A7A-A3F0-A4BC54C16BD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5622925"/>
              <a:ext cx="309563" cy="365125"/>
            </a:xfrm>
            <a:custGeom>
              <a:avLst/>
              <a:gdLst>
                <a:gd name="T0" fmla="*/ 29 w 109"/>
                <a:gd name="T1" fmla="*/ 110 h 128"/>
                <a:gd name="T2" fmla="*/ 33 w 109"/>
                <a:gd name="T3" fmla="*/ 106 h 128"/>
                <a:gd name="T4" fmla="*/ 34 w 109"/>
                <a:gd name="T5" fmla="*/ 106 h 128"/>
                <a:gd name="T6" fmla="*/ 59 w 109"/>
                <a:gd name="T7" fmla="*/ 78 h 128"/>
                <a:gd name="T8" fmla="*/ 67 w 109"/>
                <a:gd name="T9" fmla="*/ 67 h 128"/>
                <a:gd name="T10" fmla="*/ 67 w 109"/>
                <a:gd name="T11" fmla="*/ 67 h 128"/>
                <a:gd name="T12" fmla="*/ 72 w 109"/>
                <a:gd name="T13" fmla="*/ 63 h 128"/>
                <a:gd name="T14" fmla="*/ 95 w 109"/>
                <a:gd name="T15" fmla="*/ 33 h 128"/>
                <a:gd name="T16" fmla="*/ 96 w 109"/>
                <a:gd name="T17" fmla="*/ 31 h 128"/>
                <a:gd name="T18" fmla="*/ 107 w 109"/>
                <a:gd name="T19" fmla="*/ 19 h 128"/>
                <a:gd name="T20" fmla="*/ 104 w 109"/>
                <a:gd name="T21" fmla="*/ 42 h 128"/>
                <a:gd name="T22" fmla="*/ 97 w 109"/>
                <a:gd name="T23" fmla="*/ 61 h 128"/>
                <a:gd name="T24" fmla="*/ 97 w 109"/>
                <a:gd name="T25" fmla="*/ 61 h 128"/>
                <a:gd name="T26" fmla="*/ 97 w 109"/>
                <a:gd name="T27" fmla="*/ 62 h 128"/>
                <a:gd name="T28" fmla="*/ 96 w 109"/>
                <a:gd name="T29" fmla="*/ 62 h 128"/>
                <a:gd name="T30" fmla="*/ 96 w 109"/>
                <a:gd name="T31" fmla="*/ 63 h 128"/>
                <a:gd name="T32" fmla="*/ 90 w 109"/>
                <a:gd name="T33" fmla="*/ 71 h 128"/>
                <a:gd name="T34" fmla="*/ 73 w 109"/>
                <a:gd name="T35" fmla="*/ 81 h 128"/>
                <a:gd name="T36" fmla="*/ 68 w 109"/>
                <a:gd name="T37" fmla="*/ 85 h 128"/>
                <a:gd name="T38" fmla="*/ 61 w 109"/>
                <a:gd name="T39" fmla="*/ 99 h 128"/>
                <a:gd name="T40" fmla="*/ 49 w 109"/>
                <a:gd name="T41" fmla="*/ 112 h 128"/>
                <a:gd name="T42" fmla="*/ 49 w 109"/>
                <a:gd name="T43" fmla="*/ 112 h 128"/>
                <a:gd name="T44" fmla="*/ 36 w 109"/>
                <a:gd name="T45" fmla="*/ 121 h 128"/>
                <a:gd name="T46" fmla="*/ 24 w 109"/>
                <a:gd name="T47" fmla="*/ 125 h 128"/>
                <a:gd name="T48" fmla="*/ 29 w 109"/>
                <a:gd name="T49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28">
                  <a:moveTo>
                    <a:pt x="29" y="110"/>
                  </a:moveTo>
                  <a:cubicBezTo>
                    <a:pt x="31" y="109"/>
                    <a:pt x="32" y="108"/>
                    <a:pt x="33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44" y="98"/>
                    <a:pt x="54" y="93"/>
                    <a:pt x="59" y="78"/>
                  </a:cubicBezTo>
                  <a:cubicBezTo>
                    <a:pt x="59" y="78"/>
                    <a:pt x="62" y="7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6"/>
                    <a:pt x="70" y="64"/>
                    <a:pt x="72" y="63"/>
                  </a:cubicBezTo>
                  <a:cubicBezTo>
                    <a:pt x="78" y="57"/>
                    <a:pt x="91" y="42"/>
                    <a:pt x="95" y="33"/>
                  </a:cubicBezTo>
                  <a:cubicBezTo>
                    <a:pt x="95" y="32"/>
                    <a:pt x="96" y="32"/>
                    <a:pt x="96" y="31"/>
                  </a:cubicBezTo>
                  <a:cubicBezTo>
                    <a:pt x="107" y="0"/>
                    <a:pt x="109" y="14"/>
                    <a:pt x="107" y="19"/>
                  </a:cubicBezTo>
                  <a:cubicBezTo>
                    <a:pt x="106" y="25"/>
                    <a:pt x="106" y="33"/>
                    <a:pt x="104" y="42"/>
                  </a:cubicBezTo>
                  <a:cubicBezTo>
                    <a:pt x="103" y="48"/>
                    <a:pt x="101" y="55"/>
                    <a:pt x="97" y="61"/>
                  </a:cubicBezTo>
                  <a:cubicBezTo>
                    <a:pt x="97" y="61"/>
                    <a:pt x="97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4" y="66"/>
                    <a:pt x="92" y="68"/>
                    <a:pt x="90" y="71"/>
                  </a:cubicBezTo>
                  <a:cubicBezTo>
                    <a:pt x="83" y="78"/>
                    <a:pt x="78" y="81"/>
                    <a:pt x="73" y="81"/>
                  </a:cubicBezTo>
                  <a:cubicBezTo>
                    <a:pt x="71" y="81"/>
                    <a:pt x="69" y="83"/>
                    <a:pt x="68" y="85"/>
                  </a:cubicBezTo>
                  <a:cubicBezTo>
                    <a:pt x="67" y="89"/>
                    <a:pt x="65" y="94"/>
                    <a:pt x="61" y="99"/>
                  </a:cubicBezTo>
                  <a:cubicBezTo>
                    <a:pt x="57" y="105"/>
                    <a:pt x="53" y="109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5" y="116"/>
                    <a:pt x="40" y="119"/>
                    <a:pt x="36" y="121"/>
                  </a:cubicBezTo>
                  <a:cubicBezTo>
                    <a:pt x="31" y="123"/>
                    <a:pt x="27" y="125"/>
                    <a:pt x="24" y="125"/>
                  </a:cubicBezTo>
                  <a:cubicBezTo>
                    <a:pt x="0" y="128"/>
                    <a:pt x="16" y="121"/>
                    <a:pt x="29" y="11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Freeform 170">
              <a:extLst>
                <a:ext uri="{FF2B5EF4-FFF2-40B4-BE49-F238E27FC236}">
                  <a16:creationId xmlns:a16="http://schemas.microsoft.com/office/drawing/2014/main" id="{71434C88-4333-470B-B1EC-A67CF938C83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87538" y="5784850"/>
              <a:ext cx="146050" cy="160338"/>
            </a:xfrm>
            <a:custGeom>
              <a:avLst/>
              <a:gdLst>
                <a:gd name="T0" fmla="*/ 38 w 51"/>
                <a:gd name="T1" fmla="*/ 0 h 56"/>
                <a:gd name="T2" fmla="*/ 35 w 51"/>
                <a:gd name="T3" fmla="*/ 10 h 56"/>
                <a:gd name="T4" fmla="*/ 27 w 51"/>
                <a:gd name="T5" fmla="*/ 20 h 56"/>
                <a:gd name="T6" fmla="*/ 27 w 51"/>
                <a:gd name="T7" fmla="*/ 20 h 56"/>
                <a:gd name="T8" fmla="*/ 26 w 51"/>
                <a:gd name="T9" fmla="*/ 10 h 56"/>
                <a:gd name="T10" fmla="*/ 25 w 51"/>
                <a:gd name="T11" fmla="*/ 18 h 56"/>
                <a:gd name="T12" fmla="*/ 23 w 51"/>
                <a:gd name="T13" fmla="*/ 22 h 56"/>
                <a:gd name="T14" fmla="*/ 12 w 51"/>
                <a:gd name="T15" fmla="*/ 27 h 56"/>
                <a:gd name="T16" fmla="*/ 14 w 51"/>
                <a:gd name="T17" fmla="*/ 28 h 56"/>
                <a:gd name="T18" fmla="*/ 18 w 51"/>
                <a:gd name="T19" fmla="*/ 26 h 56"/>
                <a:gd name="T20" fmla="*/ 20 w 51"/>
                <a:gd name="T21" fmla="*/ 25 h 56"/>
                <a:gd name="T22" fmla="*/ 20 w 51"/>
                <a:gd name="T23" fmla="*/ 25 h 56"/>
                <a:gd name="T24" fmla="*/ 14 w 51"/>
                <a:gd name="T25" fmla="*/ 33 h 56"/>
                <a:gd name="T26" fmla="*/ 1 w 51"/>
                <a:gd name="T27" fmla="*/ 42 h 56"/>
                <a:gd name="T28" fmla="*/ 15 w 51"/>
                <a:gd name="T29" fmla="*/ 34 h 56"/>
                <a:gd name="T30" fmla="*/ 15 w 51"/>
                <a:gd name="T31" fmla="*/ 34 h 56"/>
                <a:gd name="T32" fmla="*/ 12 w 51"/>
                <a:gd name="T33" fmla="*/ 43 h 56"/>
                <a:gd name="T34" fmla="*/ 1 w 51"/>
                <a:gd name="T35" fmla="*/ 56 h 56"/>
                <a:gd name="T36" fmla="*/ 2 w 51"/>
                <a:gd name="T37" fmla="*/ 55 h 56"/>
                <a:gd name="T38" fmla="*/ 2 w 51"/>
                <a:gd name="T39" fmla="*/ 55 h 56"/>
                <a:gd name="T40" fmla="*/ 14 w 51"/>
                <a:gd name="T41" fmla="*/ 42 h 56"/>
                <a:gd name="T42" fmla="*/ 21 w 51"/>
                <a:gd name="T43" fmla="*/ 28 h 56"/>
                <a:gd name="T44" fmla="*/ 26 w 51"/>
                <a:gd name="T45" fmla="*/ 24 h 56"/>
                <a:gd name="T46" fmla="*/ 43 w 51"/>
                <a:gd name="T47" fmla="*/ 14 h 56"/>
                <a:gd name="T48" fmla="*/ 49 w 51"/>
                <a:gd name="T49" fmla="*/ 6 h 56"/>
                <a:gd name="T50" fmla="*/ 49 w 51"/>
                <a:gd name="T51" fmla="*/ 5 h 56"/>
                <a:gd name="T52" fmla="*/ 50 w 51"/>
                <a:gd name="T53" fmla="*/ 5 h 56"/>
                <a:gd name="T54" fmla="*/ 50 w 51"/>
                <a:gd name="T55" fmla="*/ 4 h 56"/>
                <a:gd name="T56" fmla="*/ 50 w 51"/>
                <a:gd name="T57" fmla="*/ 4 h 56"/>
                <a:gd name="T58" fmla="*/ 51 w 51"/>
                <a:gd name="T59" fmla="*/ 0 h 56"/>
                <a:gd name="T60" fmla="*/ 51 w 51"/>
                <a:gd name="T61" fmla="*/ 0 h 56"/>
                <a:gd name="T62" fmla="*/ 34 w 51"/>
                <a:gd name="T63" fmla="*/ 19 h 56"/>
                <a:gd name="T64" fmla="*/ 31 w 51"/>
                <a:gd name="T65" fmla="*/ 19 h 56"/>
                <a:gd name="T66" fmla="*/ 38 w 51"/>
                <a:gd name="T67" fmla="*/ 3 h 56"/>
                <a:gd name="T68" fmla="*/ 38 w 51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56">
                  <a:moveTo>
                    <a:pt x="38" y="0"/>
                  </a:moveTo>
                  <a:cubicBezTo>
                    <a:pt x="38" y="0"/>
                    <a:pt x="37" y="3"/>
                    <a:pt x="35" y="10"/>
                  </a:cubicBezTo>
                  <a:cubicBezTo>
                    <a:pt x="33" y="16"/>
                    <a:pt x="29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9" y="14"/>
                    <a:pt x="26" y="10"/>
                  </a:cubicBezTo>
                  <a:cubicBezTo>
                    <a:pt x="26" y="13"/>
                    <a:pt x="27" y="15"/>
                    <a:pt x="25" y="18"/>
                  </a:cubicBezTo>
                  <a:cubicBezTo>
                    <a:pt x="23" y="20"/>
                    <a:pt x="24" y="21"/>
                    <a:pt x="23" y="22"/>
                  </a:cubicBezTo>
                  <a:cubicBezTo>
                    <a:pt x="21" y="23"/>
                    <a:pt x="16" y="26"/>
                    <a:pt x="12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5" y="28"/>
                    <a:pt x="17" y="27"/>
                    <a:pt x="18" y="26"/>
                  </a:cubicBezTo>
                  <a:cubicBezTo>
                    <a:pt x="19" y="26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6"/>
                    <a:pt x="20" y="27"/>
                    <a:pt x="14" y="33"/>
                  </a:cubicBezTo>
                  <a:cubicBezTo>
                    <a:pt x="9" y="37"/>
                    <a:pt x="7" y="38"/>
                    <a:pt x="1" y="42"/>
                  </a:cubicBezTo>
                  <a:cubicBezTo>
                    <a:pt x="11" y="40"/>
                    <a:pt x="13" y="35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4"/>
                    <a:pt x="15" y="38"/>
                    <a:pt x="12" y="43"/>
                  </a:cubicBezTo>
                  <a:cubicBezTo>
                    <a:pt x="8" y="49"/>
                    <a:pt x="0" y="56"/>
                    <a:pt x="1" y="56"/>
                  </a:cubicBezTo>
                  <a:cubicBezTo>
                    <a:pt x="1" y="56"/>
                    <a:pt x="2" y="56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6" y="52"/>
                    <a:pt x="10" y="48"/>
                    <a:pt x="14" y="42"/>
                  </a:cubicBezTo>
                  <a:cubicBezTo>
                    <a:pt x="18" y="37"/>
                    <a:pt x="20" y="32"/>
                    <a:pt x="21" y="28"/>
                  </a:cubicBezTo>
                  <a:cubicBezTo>
                    <a:pt x="22" y="26"/>
                    <a:pt x="24" y="24"/>
                    <a:pt x="26" y="24"/>
                  </a:cubicBezTo>
                  <a:cubicBezTo>
                    <a:pt x="31" y="24"/>
                    <a:pt x="36" y="21"/>
                    <a:pt x="43" y="14"/>
                  </a:cubicBezTo>
                  <a:cubicBezTo>
                    <a:pt x="45" y="11"/>
                    <a:pt x="47" y="9"/>
                    <a:pt x="49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3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6"/>
                    <a:pt x="40" y="18"/>
                    <a:pt x="34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0" y="19"/>
                    <a:pt x="37" y="16"/>
                    <a:pt x="38" y="3"/>
                  </a:cubicBezTo>
                  <a:cubicBezTo>
                    <a:pt x="38" y="1"/>
                    <a:pt x="38" y="0"/>
                    <a:pt x="38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Freeform 171">
              <a:extLst>
                <a:ext uri="{FF2B5EF4-FFF2-40B4-BE49-F238E27FC236}">
                  <a16:creationId xmlns:a16="http://schemas.microsoft.com/office/drawing/2014/main" id="{D33346DB-810F-475F-B4C6-E6C207686A1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48313"/>
              <a:ext cx="82550" cy="31750"/>
            </a:xfrm>
            <a:custGeom>
              <a:avLst/>
              <a:gdLst>
                <a:gd name="T0" fmla="*/ 22 w 29"/>
                <a:gd name="T1" fmla="*/ 0 h 11"/>
                <a:gd name="T2" fmla="*/ 18 w 29"/>
                <a:gd name="T3" fmla="*/ 1 h 11"/>
                <a:gd name="T4" fmla="*/ 15 w 29"/>
                <a:gd name="T5" fmla="*/ 3 h 11"/>
                <a:gd name="T6" fmla="*/ 13 w 29"/>
                <a:gd name="T7" fmla="*/ 2 h 11"/>
                <a:gd name="T8" fmla="*/ 12 w 29"/>
                <a:gd name="T9" fmla="*/ 1 h 11"/>
                <a:gd name="T10" fmla="*/ 10 w 29"/>
                <a:gd name="T11" fmla="*/ 1 h 11"/>
                <a:gd name="T12" fmla="*/ 2 w 29"/>
                <a:gd name="T13" fmla="*/ 8 h 11"/>
                <a:gd name="T14" fmla="*/ 2 w 29"/>
                <a:gd name="T15" fmla="*/ 9 h 11"/>
                <a:gd name="T16" fmla="*/ 1 w 29"/>
                <a:gd name="T17" fmla="*/ 10 h 11"/>
                <a:gd name="T18" fmla="*/ 1 w 29"/>
                <a:gd name="T19" fmla="*/ 11 h 11"/>
                <a:gd name="T20" fmla="*/ 0 w 29"/>
                <a:gd name="T21" fmla="*/ 11 h 11"/>
                <a:gd name="T22" fmla="*/ 0 w 29"/>
                <a:gd name="T23" fmla="*/ 11 h 11"/>
                <a:gd name="T24" fmla="*/ 0 w 29"/>
                <a:gd name="T25" fmla="*/ 11 h 11"/>
                <a:gd name="T26" fmla="*/ 1 w 29"/>
                <a:gd name="T27" fmla="*/ 11 h 11"/>
                <a:gd name="T28" fmla="*/ 2 w 29"/>
                <a:gd name="T29" fmla="*/ 9 h 11"/>
                <a:gd name="T30" fmla="*/ 2 w 29"/>
                <a:gd name="T31" fmla="*/ 8 h 11"/>
                <a:gd name="T32" fmla="*/ 10 w 29"/>
                <a:gd name="T33" fmla="*/ 1 h 11"/>
                <a:gd name="T34" fmla="*/ 12 w 29"/>
                <a:gd name="T35" fmla="*/ 1 h 11"/>
                <a:gd name="T36" fmla="*/ 13 w 29"/>
                <a:gd name="T37" fmla="*/ 2 h 11"/>
                <a:gd name="T38" fmla="*/ 15 w 29"/>
                <a:gd name="T39" fmla="*/ 3 h 11"/>
                <a:gd name="T40" fmla="*/ 18 w 29"/>
                <a:gd name="T41" fmla="*/ 1 h 11"/>
                <a:gd name="T42" fmla="*/ 22 w 29"/>
                <a:gd name="T43" fmla="*/ 0 h 11"/>
                <a:gd name="T44" fmla="*/ 24 w 29"/>
                <a:gd name="T45" fmla="*/ 0 h 11"/>
                <a:gd name="T46" fmla="*/ 24 w 29"/>
                <a:gd name="T47" fmla="*/ 0 h 11"/>
                <a:gd name="T48" fmla="*/ 29 w 29"/>
                <a:gd name="T49" fmla="*/ 3 h 11"/>
                <a:gd name="T50" fmla="*/ 29 w 29"/>
                <a:gd name="T51" fmla="*/ 3 h 11"/>
                <a:gd name="T52" fmla="*/ 29 w 29"/>
                <a:gd name="T53" fmla="*/ 3 h 11"/>
                <a:gd name="T54" fmla="*/ 24 w 29"/>
                <a:gd name="T55" fmla="*/ 0 h 11"/>
                <a:gd name="T56" fmla="*/ 24 w 29"/>
                <a:gd name="T57" fmla="*/ 0 h 11"/>
                <a:gd name="T58" fmla="*/ 22 w 29"/>
                <a:gd name="T5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11">
                  <a:moveTo>
                    <a:pt x="22" y="0"/>
                  </a:moveTo>
                  <a:cubicBezTo>
                    <a:pt x="21" y="0"/>
                    <a:pt x="20" y="1"/>
                    <a:pt x="18" y="1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5" y="3"/>
                    <a:pt x="14" y="3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8" y="1"/>
                    <a:pt x="5" y="3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5" y="3"/>
                    <a:pt x="8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6" y="3"/>
                    <a:pt x="17" y="2"/>
                    <a:pt x="18" y="1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1"/>
                    <a:pt x="28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2"/>
                    <a:pt x="26" y="1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Freeform 172">
              <a:extLst>
                <a:ext uri="{FF2B5EF4-FFF2-40B4-BE49-F238E27FC236}">
                  <a16:creationId xmlns:a16="http://schemas.microsoft.com/office/drawing/2014/main" id="{3419D930-5320-4ACC-A02F-8C67915D8F3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47863" y="5548313"/>
              <a:ext cx="112713" cy="74613"/>
            </a:xfrm>
            <a:custGeom>
              <a:avLst/>
              <a:gdLst>
                <a:gd name="T0" fmla="*/ 24 w 40"/>
                <a:gd name="T1" fmla="*/ 23 h 26"/>
                <a:gd name="T2" fmla="*/ 23 w 40"/>
                <a:gd name="T3" fmla="*/ 26 h 26"/>
                <a:gd name="T4" fmla="*/ 23 w 40"/>
                <a:gd name="T5" fmla="*/ 26 h 26"/>
                <a:gd name="T6" fmla="*/ 24 w 40"/>
                <a:gd name="T7" fmla="*/ 23 h 26"/>
                <a:gd name="T8" fmla="*/ 5 w 40"/>
                <a:gd name="T9" fmla="*/ 20 h 26"/>
                <a:gd name="T10" fmla="*/ 6 w 40"/>
                <a:gd name="T11" fmla="*/ 26 h 26"/>
                <a:gd name="T12" fmla="*/ 6 w 40"/>
                <a:gd name="T13" fmla="*/ 26 h 26"/>
                <a:gd name="T14" fmla="*/ 6 w 40"/>
                <a:gd name="T15" fmla="*/ 26 h 26"/>
                <a:gd name="T16" fmla="*/ 5 w 40"/>
                <a:gd name="T17" fmla="*/ 20 h 26"/>
                <a:gd name="T18" fmla="*/ 5 w 40"/>
                <a:gd name="T19" fmla="*/ 11 h 26"/>
                <a:gd name="T20" fmla="*/ 5 w 40"/>
                <a:gd name="T21" fmla="*/ 13 h 26"/>
                <a:gd name="T22" fmla="*/ 5 w 40"/>
                <a:gd name="T23" fmla="*/ 11 h 26"/>
                <a:gd name="T24" fmla="*/ 25 w 40"/>
                <a:gd name="T25" fmla="*/ 5 h 26"/>
                <a:gd name="T26" fmla="*/ 25 w 40"/>
                <a:gd name="T27" fmla="*/ 5 h 26"/>
                <a:gd name="T28" fmla="*/ 24 w 40"/>
                <a:gd name="T29" fmla="*/ 6 h 26"/>
                <a:gd name="T30" fmla="*/ 25 w 40"/>
                <a:gd name="T31" fmla="*/ 5 h 26"/>
                <a:gd name="T32" fmla="*/ 23 w 40"/>
                <a:gd name="T33" fmla="*/ 0 h 26"/>
                <a:gd name="T34" fmla="*/ 19 w 40"/>
                <a:gd name="T35" fmla="*/ 1 h 26"/>
                <a:gd name="T36" fmla="*/ 16 w 40"/>
                <a:gd name="T37" fmla="*/ 3 h 26"/>
                <a:gd name="T38" fmla="*/ 14 w 40"/>
                <a:gd name="T39" fmla="*/ 2 h 26"/>
                <a:gd name="T40" fmla="*/ 13 w 40"/>
                <a:gd name="T41" fmla="*/ 1 h 26"/>
                <a:gd name="T42" fmla="*/ 11 w 40"/>
                <a:gd name="T43" fmla="*/ 1 h 26"/>
                <a:gd name="T44" fmla="*/ 3 w 40"/>
                <a:gd name="T45" fmla="*/ 8 h 26"/>
                <a:gd name="T46" fmla="*/ 3 w 40"/>
                <a:gd name="T47" fmla="*/ 9 h 26"/>
                <a:gd name="T48" fmla="*/ 2 w 40"/>
                <a:gd name="T49" fmla="*/ 11 h 26"/>
                <a:gd name="T50" fmla="*/ 1 w 40"/>
                <a:gd name="T51" fmla="*/ 11 h 26"/>
                <a:gd name="T52" fmla="*/ 1 w 40"/>
                <a:gd name="T53" fmla="*/ 11 h 26"/>
                <a:gd name="T54" fmla="*/ 1 w 40"/>
                <a:gd name="T55" fmla="*/ 23 h 26"/>
                <a:gd name="T56" fmla="*/ 5 w 40"/>
                <a:gd name="T57" fmla="*/ 11 h 26"/>
                <a:gd name="T58" fmla="*/ 5 w 40"/>
                <a:gd name="T59" fmla="*/ 11 h 26"/>
                <a:gd name="T60" fmla="*/ 5 w 40"/>
                <a:gd name="T61" fmla="*/ 11 h 26"/>
                <a:gd name="T62" fmla="*/ 5 w 40"/>
                <a:gd name="T63" fmla="*/ 11 h 26"/>
                <a:gd name="T64" fmla="*/ 8 w 40"/>
                <a:gd name="T65" fmla="*/ 9 h 26"/>
                <a:gd name="T66" fmla="*/ 6 w 40"/>
                <a:gd name="T67" fmla="*/ 25 h 26"/>
                <a:gd name="T68" fmla="*/ 8 w 40"/>
                <a:gd name="T69" fmla="*/ 9 h 26"/>
                <a:gd name="T70" fmla="*/ 12 w 40"/>
                <a:gd name="T71" fmla="*/ 4 h 26"/>
                <a:gd name="T72" fmla="*/ 16 w 40"/>
                <a:gd name="T73" fmla="*/ 5 h 26"/>
                <a:gd name="T74" fmla="*/ 17 w 40"/>
                <a:gd name="T75" fmla="*/ 17 h 26"/>
                <a:gd name="T76" fmla="*/ 21 w 40"/>
                <a:gd name="T77" fmla="*/ 6 h 26"/>
                <a:gd name="T78" fmla="*/ 21 w 40"/>
                <a:gd name="T79" fmla="*/ 6 h 26"/>
                <a:gd name="T80" fmla="*/ 23 w 40"/>
                <a:gd name="T81" fmla="*/ 18 h 26"/>
                <a:gd name="T82" fmla="*/ 21 w 40"/>
                <a:gd name="T83" fmla="*/ 6 h 26"/>
                <a:gd name="T84" fmla="*/ 25 w 40"/>
                <a:gd name="T85" fmla="*/ 5 h 26"/>
                <a:gd name="T86" fmla="*/ 25 w 40"/>
                <a:gd name="T87" fmla="*/ 5 h 26"/>
                <a:gd name="T88" fmla="*/ 25 w 40"/>
                <a:gd name="T89" fmla="*/ 5 h 26"/>
                <a:gd name="T90" fmla="*/ 25 w 40"/>
                <a:gd name="T91" fmla="*/ 5 h 26"/>
                <a:gd name="T92" fmla="*/ 25 w 40"/>
                <a:gd name="T93" fmla="*/ 5 h 26"/>
                <a:gd name="T94" fmla="*/ 31 w 40"/>
                <a:gd name="T95" fmla="*/ 18 h 26"/>
                <a:gd name="T96" fmla="*/ 31 w 40"/>
                <a:gd name="T97" fmla="*/ 18 h 26"/>
                <a:gd name="T98" fmla="*/ 31 w 40"/>
                <a:gd name="T99" fmla="*/ 18 h 26"/>
                <a:gd name="T100" fmla="*/ 25 w 40"/>
                <a:gd name="T101" fmla="*/ 5 h 26"/>
                <a:gd name="T102" fmla="*/ 28 w 40"/>
                <a:gd name="T103" fmla="*/ 5 h 26"/>
                <a:gd name="T104" fmla="*/ 28 w 40"/>
                <a:gd name="T105" fmla="*/ 5 h 26"/>
                <a:gd name="T106" fmla="*/ 29 w 40"/>
                <a:gd name="T107" fmla="*/ 4 h 26"/>
                <a:gd name="T108" fmla="*/ 30 w 40"/>
                <a:gd name="T109" fmla="*/ 5 h 26"/>
                <a:gd name="T110" fmla="*/ 30 w 40"/>
                <a:gd name="T111" fmla="*/ 5 h 26"/>
                <a:gd name="T112" fmla="*/ 30 w 40"/>
                <a:gd name="T113" fmla="*/ 5 h 26"/>
                <a:gd name="T114" fmla="*/ 40 w 40"/>
                <a:gd name="T115" fmla="*/ 15 h 26"/>
                <a:gd name="T116" fmla="*/ 30 w 40"/>
                <a:gd name="T117" fmla="*/ 3 h 26"/>
                <a:gd name="T118" fmla="*/ 30 w 40"/>
                <a:gd name="T119" fmla="*/ 3 h 26"/>
                <a:gd name="T120" fmla="*/ 25 w 40"/>
                <a:gd name="T121" fmla="*/ 0 h 26"/>
                <a:gd name="T122" fmla="*/ 25 w 40"/>
                <a:gd name="T123" fmla="*/ 0 h 26"/>
                <a:gd name="T124" fmla="*/ 23 w 40"/>
                <a:gd name="T1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26">
                  <a:moveTo>
                    <a:pt x="24" y="23"/>
                  </a:moveTo>
                  <a:cubicBezTo>
                    <a:pt x="24" y="24"/>
                    <a:pt x="23" y="25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5"/>
                    <a:pt x="24" y="24"/>
                    <a:pt x="24" y="23"/>
                  </a:cubicBezTo>
                  <a:moveTo>
                    <a:pt x="5" y="20"/>
                  </a:moveTo>
                  <a:cubicBezTo>
                    <a:pt x="4" y="23"/>
                    <a:pt x="4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4"/>
                    <a:pt x="4" y="22"/>
                    <a:pt x="5" y="20"/>
                  </a:cubicBezTo>
                  <a:moveTo>
                    <a:pt x="5" y="11"/>
                  </a:moveTo>
                  <a:cubicBezTo>
                    <a:pt x="6" y="11"/>
                    <a:pt x="6" y="12"/>
                    <a:pt x="5" y="13"/>
                  </a:cubicBezTo>
                  <a:cubicBezTo>
                    <a:pt x="6" y="12"/>
                    <a:pt x="6" y="11"/>
                    <a:pt x="5" y="11"/>
                  </a:cubicBezTo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5" y="6"/>
                    <a:pt x="25" y="6"/>
                    <a:pt x="25" y="5"/>
                  </a:cubicBezTo>
                  <a:moveTo>
                    <a:pt x="23" y="0"/>
                  </a:moveTo>
                  <a:cubicBezTo>
                    <a:pt x="22" y="0"/>
                    <a:pt x="21" y="1"/>
                    <a:pt x="19" y="1"/>
                  </a:cubicBezTo>
                  <a:cubicBezTo>
                    <a:pt x="18" y="2"/>
                    <a:pt x="17" y="3"/>
                    <a:pt x="16" y="3"/>
                  </a:cubicBezTo>
                  <a:cubicBezTo>
                    <a:pt x="16" y="3"/>
                    <a:pt x="15" y="3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1"/>
                    <a:pt x="6" y="3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6"/>
                    <a:pt x="0" y="21"/>
                    <a:pt x="1" y="23"/>
                  </a:cubicBezTo>
                  <a:cubicBezTo>
                    <a:pt x="0" y="20"/>
                    <a:pt x="4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6"/>
                    <a:pt x="6" y="21"/>
                    <a:pt x="6" y="25"/>
                  </a:cubicBezTo>
                  <a:cubicBezTo>
                    <a:pt x="6" y="21"/>
                    <a:pt x="6" y="16"/>
                    <a:pt x="8" y="9"/>
                  </a:cubicBezTo>
                  <a:cubicBezTo>
                    <a:pt x="9" y="5"/>
                    <a:pt x="11" y="4"/>
                    <a:pt x="12" y="4"/>
                  </a:cubicBezTo>
                  <a:cubicBezTo>
                    <a:pt x="13" y="4"/>
                    <a:pt x="14" y="5"/>
                    <a:pt x="16" y="5"/>
                  </a:cubicBezTo>
                  <a:cubicBezTo>
                    <a:pt x="19" y="7"/>
                    <a:pt x="17" y="13"/>
                    <a:pt x="17" y="17"/>
                  </a:cubicBezTo>
                  <a:cubicBezTo>
                    <a:pt x="19" y="15"/>
                    <a:pt x="19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3" y="12"/>
                    <a:pt x="23" y="18"/>
                  </a:cubicBezTo>
                  <a:cubicBezTo>
                    <a:pt x="23" y="12"/>
                    <a:pt x="22" y="7"/>
                    <a:pt x="21" y="6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8" y="6"/>
                    <a:pt x="29" y="12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12"/>
                    <a:pt x="28" y="6"/>
                    <a:pt x="25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29" y="4"/>
                    <a:pt x="29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8" y="12"/>
                    <a:pt x="40" y="15"/>
                  </a:cubicBezTo>
                  <a:cubicBezTo>
                    <a:pt x="39" y="8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2"/>
                    <a:pt x="27" y="1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Freeform 173">
              <a:extLst>
                <a:ext uri="{FF2B5EF4-FFF2-40B4-BE49-F238E27FC236}">
                  <a16:creationId xmlns:a16="http://schemas.microsoft.com/office/drawing/2014/main" id="{22D52B49-4A39-4742-BC46-059CD03C31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5188" y="5688013"/>
              <a:ext cx="122238" cy="117475"/>
            </a:xfrm>
            <a:custGeom>
              <a:avLst/>
              <a:gdLst>
                <a:gd name="T0" fmla="*/ 27 w 43"/>
                <a:gd name="T1" fmla="*/ 0 h 41"/>
                <a:gd name="T2" fmla="*/ 27 w 43"/>
                <a:gd name="T3" fmla="*/ 0 h 41"/>
                <a:gd name="T4" fmla="*/ 27 w 43"/>
                <a:gd name="T5" fmla="*/ 0 h 41"/>
                <a:gd name="T6" fmla="*/ 10 w 43"/>
                <a:gd name="T7" fmla="*/ 4 h 41"/>
                <a:gd name="T8" fmla="*/ 8 w 43"/>
                <a:gd name="T9" fmla="*/ 7 h 41"/>
                <a:gd name="T10" fmla="*/ 8 w 43"/>
                <a:gd name="T11" fmla="*/ 8 h 41"/>
                <a:gd name="T12" fmla="*/ 8 w 43"/>
                <a:gd name="T13" fmla="*/ 10 h 41"/>
                <a:gd name="T14" fmla="*/ 7 w 43"/>
                <a:gd name="T15" fmla="*/ 12 h 41"/>
                <a:gd name="T16" fmla="*/ 4 w 43"/>
                <a:gd name="T17" fmla="*/ 13 h 41"/>
                <a:gd name="T18" fmla="*/ 0 w 43"/>
                <a:gd name="T19" fmla="*/ 17 h 41"/>
                <a:gd name="T20" fmla="*/ 0 w 43"/>
                <a:gd name="T21" fmla="*/ 18 h 41"/>
                <a:gd name="T22" fmla="*/ 2 w 43"/>
                <a:gd name="T23" fmla="*/ 30 h 41"/>
                <a:gd name="T24" fmla="*/ 2 w 43"/>
                <a:gd name="T25" fmla="*/ 30 h 41"/>
                <a:gd name="T26" fmla="*/ 14 w 43"/>
                <a:gd name="T27" fmla="*/ 41 h 41"/>
                <a:gd name="T28" fmla="*/ 6 w 43"/>
                <a:gd name="T29" fmla="*/ 19 h 41"/>
                <a:gd name="T30" fmla="*/ 24 w 43"/>
                <a:gd name="T31" fmla="*/ 37 h 41"/>
                <a:gd name="T32" fmla="*/ 8 w 43"/>
                <a:gd name="T33" fmla="*/ 17 h 41"/>
                <a:gd name="T34" fmla="*/ 9 w 43"/>
                <a:gd name="T35" fmla="*/ 17 h 41"/>
                <a:gd name="T36" fmla="*/ 23 w 43"/>
                <a:gd name="T37" fmla="*/ 24 h 41"/>
                <a:gd name="T38" fmla="*/ 11 w 43"/>
                <a:gd name="T39" fmla="*/ 15 h 41"/>
                <a:gd name="T40" fmla="*/ 12 w 43"/>
                <a:gd name="T41" fmla="*/ 14 h 41"/>
                <a:gd name="T42" fmla="*/ 25 w 43"/>
                <a:gd name="T43" fmla="*/ 21 h 41"/>
                <a:gd name="T44" fmla="*/ 14 w 43"/>
                <a:gd name="T45" fmla="*/ 11 h 41"/>
                <a:gd name="T46" fmla="*/ 15 w 43"/>
                <a:gd name="T47" fmla="*/ 11 h 41"/>
                <a:gd name="T48" fmla="*/ 33 w 43"/>
                <a:gd name="T49" fmla="*/ 21 h 41"/>
                <a:gd name="T50" fmla="*/ 16 w 43"/>
                <a:gd name="T51" fmla="*/ 7 h 41"/>
                <a:gd name="T52" fmla="*/ 19 w 43"/>
                <a:gd name="T53" fmla="*/ 7 h 41"/>
                <a:gd name="T54" fmla="*/ 38 w 43"/>
                <a:gd name="T55" fmla="*/ 14 h 41"/>
                <a:gd name="T56" fmla="*/ 18 w 43"/>
                <a:gd name="T57" fmla="*/ 3 h 41"/>
                <a:gd name="T58" fmla="*/ 27 w 43"/>
                <a:gd name="T59" fmla="*/ 2 h 41"/>
                <a:gd name="T60" fmla="*/ 43 w 43"/>
                <a:gd name="T61" fmla="*/ 4 h 41"/>
                <a:gd name="T62" fmla="*/ 27 w 43"/>
                <a:gd name="T6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1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1"/>
                    <a:pt x="14" y="2"/>
                    <a:pt x="10" y="4"/>
                  </a:cubicBezTo>
                  <a:cubicBezTo>
                    <a:pt x="9" y="4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8" y="11"/>
                    <a:pt x="8" y="11"/>
                    <a:pt x="7" y="12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21"/>
                    <a:pt x="0" y="2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7" y="39"/>
                    <a:pt x="10" y="40"/>
                    <a:pt x="14" y="41"/>
                  </a:cubicBezTo>
                  <a:cubicBezTo>
                    <a:pt x="1" y="32"/>
                    <a:pt x="3" y="20"/>
                    <a:pt x="6" y="19"/>
                  </a:cubicBezTo>
                  <a:cubicBezTo>
                    <a:pt x="6" y="25"/>
                    <a:pt x="13" y="36"/>
                    <a:pt x="24" y="37"/>
                  </a:cubicBezTo>
                  <a:cubicBezTo>
                    <a:pt x="17" y="36"/>
                    <a:pt x="5" y="19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3" y="17"/>
                    <a:pt x="18" y="22"/>
                    <a:pt x="23" y="24"/>
                  </a:cubicBezTo>
                  <a:cubicBezTo>
                    <a:pt x="20" y="20"/>
                    <a:pt x="12" y="17"/>
                    <a:pt x="11" y="15"/>
                  </a:cubicBezTo>
                  <a:cubicBezTo>
                    <a:pt x="11" y="15"/>
                    <a:pt x="12" y="14"/>
                    <a:pt x="12" y="14"/>
                  </a:cubicBezTo>
                  <a:cubicBezTo>
                    <a:pt x="16" y="14"/>
                    <a:pt x="23" y="20"/>
                    <a:pt x="25" y="21"/>
                  </a:cubicBezTo>
                  <a:cubicBezTo>
                    <a:pt x="21" y="15"/>
                    <a:pt x="12" y="12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9" y="11"/>
                    <a:pt x="30" y="17"/>
                    <a:pt x="33" y="21"/>
                  </a:cubicBezTo>
                  <a:cubicBezTo>
                    <a:pt x="33" y="13"/>
                    <a:pt x="13" y="9"/>
                    <a:pt x="16" y="7"/>
                  </a:cubicBezTo>
                  <a:cubicBezTo>
                    <a:pt x="16" y="7"/>
                    <a:pt x="17" y="7"/>
                    <a:pt x="19" y="7"/>
                  </a:cubicBezTo>
                  <a:cubicBezTo>
                    <a:pt x="24" y="7"/>
                    <a:pt x="34" y="9"/>
                    <a:pt x="38" y="14"/>
                  </a:cubicBezTo>
                  <a:cubicBezTo>
                    <a:pt x="33" y="1"/>
                    <a:pt x="7" y="6"/>
                    <a:pt x="18" y="3"/>
                  </a:cubicBezTo>
                  <a:cubicBezTo>
                    <a:pt x="22" y="2"/>
                    <a:pt x="24" y="2"/>
                    <a:pt x="27" y="2"/>
                  </a:cubicBezTo>
                  <a:cubicBezTo>
                    <a:pt x="33" y="2"/>
                    <a:pt x="37" y="4"/>
                    <a:pt x="43" y="4"/>
                  </a:cubicBezTo>
                  <a:cubicBezTo>
                    <a:pt x="38" y="1"/>
                    <a:pt x="28" y="0"/>
                    <a:pt x="2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Freeform 174">
              <a:extLst>
                <a:ext uri="{FF2B5EF4-FFF2-40B4-BE49-F238E27FC236}">
                  <a16:creationId xmlns:a16="http://schemas.microsoft.com/office/drawing/2014/main" id="{87F80B33-2959-4482-8ED1-4A9D752299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06625" y="5849938"/>
              <a:ext cx="79375" cy="82550"/>
            </a:xfrm>
            <a:custGeom>
              <a:avLst/>
              <a:gdLst>
                <a:gd name="T0" fmla="*/ 4 w 28"/>
                <a:gd name="T1" fmla="*/ 0 h 29"/>
                <a:gd name="T2" fmla="*/ 1 w 28"/>
                <a:gd name="T3" fmla="*/ 2 h 29"/>
                <a:gd name="T4" fmla="*/ 1 w 28"/>
                <a:gd name="T5" fmla="*/ 2 h 29"/>
                <a:gd name="T6" fmla="*/ 1 w 28"/>
                <a:gd name="T7" fmla="*/ 2 h 29"/>
                <a:gd name="T8" fmla="*/ 0 w 28"/>
                <a:gd name="T9" fmla="*/ 5 h 29"/>
                <a:gd name="T10" fmla="*/ 0 w 28"/>
                <a:gd name="T11" fmla="*/ 7 h 29"/>
                <a:gd name="T12" fmla="*/ 0 w 28"/>
                <a:gd name="T13" fmla="*/ 7 h 29"/>
                <a:gd name="T14" fmla="*/ 0 w 28"/>
                <a:gd name="T15" fmla="*/ 7 h 29"/>
                <a:gd name="T16" fmla="*/ 0 w 28"/>
                <a:gd name="T17" fmla="*/ 8 h 29"/>
                <a:gd name="T18" fmla="*/ 20 w 28"/>
                <a:gd name="T19" fmla="*/ 28 h 29"/>
                <a:gd name="T20" fmla="*/ 22 w 28"/>
                <a:gd name="T21" fmla="*/ 29 h 29"/>
                <a:gd name="T22" fmla="*/ 5 w 28"/>
                <a:gd name="T23" fmla="*/ 14 h 29"/>
                <a:gd name="T24" fmla="*/ 8 w 28"/>
                <a:gd name="T25" fmla="*/ 15 h 29"/>
                <a:gd name="T26" fmla="*/ 26 w 28"/>
                <a:gd name="T27" fmla="*/ 23 h 29"/>
                <a:gd name="T28" fmla="*/ 24 w 28"/>
                <a:gd name="T29" fmla="*/ 22 h 29"/>
                <a:gd name="T30" fmla="*/ 3 w 28"/>
                <a:gd name="T31" fmla="*/ 7 h 29"/>
                <a:gd name="T32" fmla="*/ 3 w 28"/>
                <a:gd name="T33" fmla="*/ 7 h 29"/>
                <a:gd name="T34" fmla="*/ 10 w 28"/>
                <a:gd name="T35" fmla="*/ 11 h 29"/>
                <a:gd name="T36" fmla="*/ 18 w 28"/>
                <a:gd name="T37" fmla="*/ 14 h 29"/>
                <a:gd name="T38" fmla="*/ 18 w 28"/>
                <a:gd name="T39" fmla="*/ 13 h 29"/>
                <a:gd name="T40" fmla="*/ 4 w 28"/>
                <a:gd name="T41" fmla="*/ 5 h 29"/>
                <a:gd name="T42" fmla="*/ 4 w 28"/>
                <a:gd name="T43" fmla="*/ 5 h 29"/>
                <a:gd name="T44" fmla="*/ 16 w 28"/>
                <a:gd name="T45" fmla="*/ 9 h 29"/>
                <a:gd name="T46" fmla="*/ 27 w 28"/>
                <a:gd name="T47" fmla="*/ 13 h 29"/>
                <a:gd name="T48" fmla="*/ 28 w 28"/>
                <a:gd name="T49" fmla="*/ 12 h 29"/>
                <a:gd name="T50" fmla="*/ 6 w 28"/>
                <a:gd name="T51" fmla="*/ 2 h 29"/>
                <a:gd name="T52" fmla="*/ 7 w 28"/>
                <a:gd name="T53" fmla="*/ 2 h 29"/>
                <a:gd name="T54" fmla="*/ 16 w 28"/>
                <a:gd name="T55" fmla="*/ 4 h 29"/>
                <a:gd name="T56" fmla="*/ 25 w 28"/>
                <a:gd name="T57" fmla="*/ 6 h 29"/>
                <a:gd name="T58" fmla="*/ 25 w 28"/>
                <a:gd name="T59" fmla="*/ 6 h 29"/>
                <a:gd name="T60" fmla="*/ 18 w 28"/>
                <a:gd name="T61" fmla="*/ 2 h 29"/>
                <a:gd name="T62" fmla="*/ 18 w 28"/>
                <a:gd name="T63" fmla="*/ 2 h 29"/>
                <a:gd name="T64" fmla="*/ 17 w 28"/>
                <a:gd name="T65" fmla="*/ 2 h 29"/>
                <a:gd name="T66" fmla="*/ 17 w 28"/>
                <a:gd name="T67" fmla="*/ 2 h 29"/>
                <a:gd name="T68" fmla="*/ 17 w 28"/>
                <a:gd name="T69" fmla="*/ 2 h 29"/>
                <a:gd name="T70" fmla="*/ 15 w 28"/>
                <a:gd name="T71" fmla="*/ 2 h 29"/>
                <a:gd name="T72" fmla="*/ 4 w 28"/>
                <a:gd name="T7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" h="29">
                  <a:moveTo>
                    <a:pt x="4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1"/>
                    <a:pt x="8" y="23"/>
                    <a:pt x="20" y="28"/>
                  </a:cubicBezTo>
                  <a:cubicBezTo>
                    <a:pt x="20" y="29"/>
                    <a:pt x="21" y="29"/>
                    <a:pt x="22" y="29"/>
                  </a:cubicBezTo>
                  <a:cubicBezTo>
                    <a:pt x="16" y="26"/>
                    <a:pt x="3" y="14"/>
                    <a:pt x="5" y="14"/>
                  </a:cubicBezTo>
                  <a:cubicBezTo>
                    <a:pt x="6" y="14"/>
                    <a:pt x="7" y="14"/>
                    <a:pt x="8" y="15"/>
                  </a:cubicBezTo>
                  <a:cubicBezTo>
                    <a:pt x="16" y="21"/>
                    <a:pt x="24" y="23"/>
                    <a:pt x="26" y="23"/>
                  </a:cubicBezTo>
                  <a:cubicBezTo>
                    <a:pt x="26" y="23"/>
                    <a:pt x="26" y="22"/>
                    <a:pt x="24" y="22"/>
                  </a:cubicBezTo>
                  <a:cubicBezTo>
                    <a:pt x="18" y="20"/>
                    <a:pt x="2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7" y="9"/>
                    <a:pt x="10" y="11"/>
                  </a:cubicBezTo>
                  <a:cubicBezTo>
                    <a:pt x="13" y="12"/>
                    <a:pt x="17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6" y="10"/>
                    <a:pt x="1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11" y="7"/>
                    <a:pt x="16" y="9"/>
                  </a:cubicBezTo>
                  <a:cubicBezTo>
                    <a:pt x="21" y="11"/>
                    <a:pt x="26" y="13"/>
                    <a:pt x="27" y="13"/>
                  </a:cubicBezTo>
                  <a:cubicBezTo>
                    <a:pt x="28" y="13"/>
                    <a:pt x="28" y="12"/>
                    <a:pt x="28" y="12"/>
                  </a:cubicBezTo>
                  <a:cubicBezTo>
                    <a:pt x="26" y="10"/>
                    <a:pt x="2" y="3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9" y="2"/>
                    <a:pt x="12" y="3"/>
                    <a:pt x="16" y="4"/>
                  </a:cubicBezTo>
                  <a:cubicBezTo>
                    <a:pt x="19" y="5"/>
                    <a:pt x="23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4"/>
                    <a:pt x="20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0" y="1"/>
                    <a:pt x="6" y="0"/>
                    <a:pt x="4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Freeform 175">
              <a:extLst>
                <a:ext uri="{FF2B5EF4-FFF2-40B4-BE49-F238E27FC236}">
                  <a16:creationId xmlns:a16="http://schemas.microsoft.com/office/drawing/2014/main" id="{5A789D04-5283-4EE2-B79C-D1E09BD591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41525" y="5919788"/>
              <a:ext cx="90488" cy="61913"/>
            </a:xfrm>
            <a:custGeom>
              <a:avLst/>
              <a:gdLst>
                <a:gd name="T0" fmla="*/ 26 w 32"/>
                <a:gd name="T1" fmla="*/ 0 h 22"/>
                <a:gd name="T2" fmla="*/ 22 w 32"/>
                <a:gd name="T3" fmla="*/ 2 h 22"/>
                <a:gd name="T4" fmla="*/ 22 w 32"/>
                <a:gd name="T5" fmla="*/ 2 h 22"/>
                <a:gd name="T6" fmla="*/ 22 w 32"/>
                <a:gd name="T7" fmla="*/ 2 h 22"/>
                <a:gd name="T8" fmla="*/ 21 w 32"/>
                <a:gd name="T9" fmla="*/ 2 h 22"/>
                <a:gd name="T10" fmla="*/ 17 w 32"/>
                <a:gd name="T11" fmla="*/ 6 h 22"/>
                <a:gd name="T12" fmla="*/ 0 w 32"/>
                <a:gd name="T13" fmla="*/ 20 h 22"/>
                <a:gd name="T14" fmla="*/ 4 w 32"/>
                <a:gd name="T15" fmla="*/ 22 h 22"/>
                <a:gd name="T16" fmla="*/ 12 w 32"/>
                <a:gd name="T17" fmla="*/ 21 h 22"/>
                <a:gd name="T18" fmla="*/ 24 w 32"/>
                <a:gd name="T19" fmla="*/ 17 h 22"/>
                <a:gd name="T20" fmla="*/ 32 w 32"/>
                <a:gd name="T21" fmla="*/ 7 h 22"/>
                <a:gd name="T22" fmla="*/ 32 w 32"/>
                <a:gd name="T23" fmla="*/ 6 h 22"/>
                <a:gd name="T24" fmla="*/ 30 w 32"/>
                <a:gd name="T25" fmla="*/ 9 h 22"/>
                <a:gd name="T26" fmla="*/ 13 w 32"/>
                <a:gd name="T27" fmla="*/ 19 h 22"/>
                <a:gd name="T28" fmla="*/ 11 w 32"/>
                <a:gd name="T29" fmla="*/ 19 h 22"/>
                <a:gd name="T30" fmla="*/ 24 w 32"/>
                <a:gd name="T31" fmla="*/ 10 h 22"/>
                <a:gd name="T32" fmla="*/ 26 w 32"/>
                <a:gd name="T33" fmla="*/ 8 h 22"/>
                <a:gd name="T34" fmla="*/ 20 w 32"/>
                <a:gd name="T35" fmla="*/ 11 h 22"/>
                <a:gd name="T36" fmla="*/ 8 w 32"/>
                <a:gd name="T37" fmla="*/ 17 h 22"/>
                <a:gd name="T38" fmla="*/ 8 w 32"/>
                <a:gd name="T39" fmla="*/ 17 h 22"/>
                <a:gd name="T40" fmla="*/ 24 w 32"/>
                <a:gd name="T41" fmla="*/ 4 h 22"/>
                <a:gd name="T42" fmla="*/ 26 w 32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22">
                  <a:moveTo>
                    <a:pt x="26" y="0"/>
                  </a:moveTo>
                  <a:cubicBezTo>
                    <a:pt x="25" y="0"/>
                    <a:pt x="24" y="1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19" y="5"/>
                    <a:pt x="17" y="6"/>
                  </a:cubicBezTo>
                  <a:cubicBezTo>
                    <a:pt x="9" y="13"/>
                    <a:pt x="0" y="18"/>
                    <a:pt x="0" y="20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6" y="22"/>
                    <a:pt x="9" y="21"/>
                    <a:pt x="12" y="21"/>
                  </a:cubicBezTo>
                  <a:cubicBezTo>
                    <a:pt x="15" y="21"/>
                    <a:pt x="19" y="19"/>
                    <a:pt x="24" y="17"/>
                  </a:cubicBezTo>
                  <a:cubicBezTo>
                    <a:pt x="24" y="17"/>
                    <a:pt x="31" y="12"/>
                    <a:pt x="32" y="7"/>
                  </a:cubicBezTo>
                  <a:cubicBezTo>
                    <a:pt x="32" y="7"/>
                    <a:pt x="32" y="6"/>
                    <a:pt x="32" y="6"/>
                  </a:cubicBezTo>
                  <a:cubicBezTo>
                    <a:pt x="32" y="6"/>
                    <a:pt x="31" y="7"/>
                    <a:pt x="30" y="9"/>
                  </a:cubicBezTo>
                  <a:cubicBezTo>
                    <a:pt x="27" y="13"/>
                    <a:pt x="21" y="18"/>
                    <a:pt x="13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7" y="19"/>
                    <a:pt x="19" y="14"/>
                    <a:pt x="24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2" y="9"/>
                    <a:pt x="20" y="11"/>
                  </a:cubicBezTo>
                  <a:cubicBezTo>
                    <a:pt x="16" y="14"/>
                    <a:pt x="10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6" y="17"/>
                    <a:pt x="20" y="8"/>
                    <a:pt x="24" y="4"/>
                  </a:cubicBezTo>
                  <a:cubicBezTo>
                    <a:pt x="26" y="1"/>
                    <a:pt x="26" y="0"/>
                    <a:pt x="2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Freeform 176">
              <a:extLst>
                <a:ext uri="{FF2B5EF4-FFF2-40B4-BE49-F238E27FC236}">
                  <a16:creationId xmlns:a16="http://schemas.microsoft.com/office/drawing/2014/main" id="{8469BA79-4BE0-419D-A749-4243093263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550" y="5654675"/>
              <a:ext cx="36513" cy="93663"/>
            </a:xfrm>
            <a:custGeom>
              <a:avLst/>
              <a:gdLst>
                <a:gd name="T0" fmla="*/ 11 w 13"/>
                <a:gd name="T1" fmla="*/ 0 h 33"/>
                <a:gd name="T2" fmla="*/ 1 w 13"/>
                <a:gd name="T3" fmla="*/ 20 h 33"/>
                <a:gd name="T4" fmla="*/ 0 w 13"/>
                <a:gd name="T5" fmla="*/ 22 h 33"/>
                <a:gd name="T6" fmla="*/ 8 w 13"/>
                <a:gd name="T7" fmla="*/ 8 h 33"/>
                <a:gd name="T8" fmla="*/ 9 w 13"/>
                <a:gd name="T9" fmla="*/ 8 h 33"/>
                <a:gd name="T10" fmla="*/ 5 w 13"/>
                <a:gd name="T11" fmla="*/ 24 h 33"/>
                <a:gd name="T12" fmla="*/ 5 w 13"/>
                <a:gd name="T13" fmla="*/ 24 h 33"/>
                <a:gd name="T14" fmla="*/ 10 w 13"/>
                <a:gd name="T15" fmla="*/ 9 h 33"/>
                <a:gd name="T16" fmla="*/ 10 w 13"/>
                <a:gd name="T17" fmla="*/ 12 h 33"/>
                <a:gd name="T18" fmla="*/ 7 w 13"/>
                <a:gd name="T19" fmla="*/ 33 h 33"/>
                <a:gd name="T20" fmla="*/ 7 w 13"/>
                <a:gd name="T21" fmla="*/ 33 h 33"/>
                <a:gd name="T22" fmla="*/ 9 w 13"/>
                <a:gd name="T23" fmla="*/ 31 h 33"/>
                <a:gd name="T24" fmla="*/ 12 w 13"/>
                <a:gd name="T25" fmla="*/ 8 h 33"/>
                <a:gd name="T26" fmla="*/ 13 w 13"/>
                <a:gd name="T27" fmla="*/ 5 h 33"/>
                <a:gd name="T28" fmla="*/ 11 w 13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33">
                  <a:moveTo>
                    <a:pt x="11" y="0"/>
                  </a:moveTo>
                  <a:cubicBezTo>
                    <a:pt x="9" y="0"/>
                    <a:pt x="6" y="5"/>
                    <a:pt x="1" y="20"/>
                  </a:cubicBezTo>
                  <a:cubicBezTo>
                    <a:pt x="1" y="21"/>
                    <a:pt x="0" y="21"/>
                    <a:pt x="0" y="22"/>
                  </a:cubicBezTo>
                  <a:cubicBezTo>
                    <a:pt x="3" y="1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11"/>
                    <a:pt x="4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2"/>
                    <a:pt x="10" y="9"/>
                    <a:pt x="10" y="9"/>
                  </a:cubicBezTo>
                  <a:cubicBezTo>
                    <a:pt x="11" y="9"/>
                    <a:pt x="10" y="10"/>
                    <a:pt x="10" y="12"/>
                  </a:cubicBezTo>
                  <a:cubicBezTo>
                    <a:pt x="9" y="20"/>
                    <a:pt x="5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3"/>
                    <a:pt x="9" y="32"/>
                    <a:pt x="9" y="31"/>
                  </a:cubicBezTo>
                  <a:cubicBezTo>
                    <a:pt x="11" y="22"/>
                    <a:pt x="11" y="14"/>
                    <a:pt x="12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Freeform 177">
              <a:extLst>
                <a:ext uri="{FF2B5EF4-FFF2-40B4-BE49-F238E27FC236}">
                  <a16:creationId xmlns:a16="http://schemas.microsoft.com/office/drawing/2014/main" id="{2F9AAE2B-428B-4295-A0C7-BD0F236174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Freeform 178">
              <a:extLst>
                <a:ext uri="{FF2B5EF4-FFF2-40B4-BE49-F238E27FC236}">
                  <a16:creationId xmlns:a16="http://schemas.microsoft.com/office/drawing/2014/main" id="{A4803CC1-C281-41A0-9C9A-4ADC1E0CD1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Freeform 179">
              <a:extLst>
                <a:ext uri="{FF2B5EF4-FFF2-40B4-BE49-F238E27FC236}">
                  <a16:creationId xmlns:a16="http://schemas.microsoft.com/office/drawing/2014/main" id="{AAF8C8A4-2380-4AF6-A0CB-29903312D57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87550" y="5565775"/>
              <a:ext cx="6350" cy="49213"/>
            </a:xfrm>
            <a:custGeom>
              <a:avLst/>
              <a:gdLst>
                <a:gd name="T0" fmla="*/ 0 w 2"/>
                <a:gd name="T1" fmla="*/ 0 h 17"/>
                <a:gd name="T2" fmla="*/ 0 w 2"/>
                <a:gd name="T3" fmla="*/ 17 h 17"/>
                <a:gd name="T4" fmla="*/ 0 w 2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7">
                  <a:moveTo>
                    <a:pt x="0" y="0"/>
                  </a:moveTo>
                  <a:cubicBezTo>
                    <a:pt x="0" y="3"/>
                    <a:pt x="1" y="12"/>
                    <a:pt x="0" y="17"/>
                  </a:cubicBezTo>
                  <a:cubicBezTo>
                    <a:pt x="2" y="10"/>
                    <a:pt x="0" y="3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Freeform 180">
              <a:extLst>
                <a:ext uri="{FF2B5EF4-FFF2-40B4-BE49-F238E27FC236}">
                  <a16:creationId xmlns:a16="http://schemas.microsoft.com/office/drawing/2014/main" id="{1D18F988-D768-4249-92A9-5E932EE46F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11113" cy="60325"/>
            </a:xfrm>
            <a:custGeom>
              <a:avLst/>
              <a:gdLst>
                <a:gd name="T0" fmla="*/ 4 w 4"/>
                <a:gd name="T1" fmla="*/ 0 h 21"/>
                <a:gd name="T2" fmla="*/ 0 w 4"/>
                <a:gd name="T3" fmla="*/ 1 h 21"/>
                <a:gd name="T4" fmla="*/ 2 w 4"/>
                <a:gd name="T5" fmla="*/ 13 h 21"/>
                <a:gd name="T6" fmla="*/ 2 w 4"/>
                <a:gd name="T7" fmla="*/ 21 h 21"/>
                <a:gd name="T8" fmla="*/ 3 w 4"/>
                <a:gd name="T9" fmla="*/ 18 h 21"/>
                <a:gd name="T10" fmla="*/ 3 w 4"/>
                <a:gd name="T11" fmla="*/ 1 h 21"/>
                <a:gd name="T12" fmla="*/ 4 w 4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7"/>
                    <a:pt x="2" y="13"/>
                  </a:cubicBezTo>
                  <a:cubicBezTo>
                    <a:pt x="2" y="16"/>
                    <a:pt x="2" y="19"/>
                    <a:pt x="2" y="21"/>
                  </a:cubicBezTo>
                  <a:cubicBezTo>
                    <a:pt x="2" y="20"/>
                    <a:pt x="3" y="19"/>
                    <a:pt x="3" y="18"/>
                  </a:cubicBezTo>
                  <a:cubicBezTo>
                    <a:pt x="4" y="13"/>
                    <a:pt x="3" y="4"/>
                    <a:pt x="3" y="1"/>
                  </a:cubicBezTo>
                  <a:cubicBezTo>
                    <a:pt x="4" y="1"/>
                    <a:pt x="4" y="1"/>
                    <a:pt x="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Freeform 181">
              <a:extLst>
                <a:ext uri="{FF2B5EF4-FFF2-40B4-BE49-F238E27FC236}">
                  <a16:creationId xmlns:a16="http://schemas.microsoft.com/office/drawing/2014/main" id="{947B943E-542D-482B-B601-1146A100FE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61013"/>
              <a:ext cx="4763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Freeform 182">
              <a:extLst>
                <a:ext uri="{FF2B5EF4-FFF2-40B4-BE49-F238E27FC236}">
                  <a16:creationId xmlns:a16="http://schemas.microsoft.com/office/drawing/2014/main" id="{B651AC20-20B8-4D47-AD70-FF69413D2A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61013"/>
              <a:ext cx="4763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Freeform 183">
              <a:extLst>
                <a:ext uri="{FF2B5EF4-FFF2-40B4-BE49-F238E27FC236}">
                  <a16:creationId xmlns:a16="http://schemas.microsoft.com/office/drawing/2014/main" id="{4E20DB8C-225D-4B42-A007-F8E4655877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6913" y="5562600"/>
              <a:ext cx="14288" cy="38100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3 w 5"/>
                <a:gd name="T5" fmla="*/ 13 h 13"/>
                <a:gd name="T6" fmla="*/ 0 w 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4" y="10"/>
                    <a:pt x="3" y="13"/>
                  </a:cubicBezTo>
                  <a:cubicBezTo>
                    <a:pt x="5" y="9"/>
                    <a:pt x="0" y="2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Freeform 184">
              <a:extLst>
                <a:ext uri="{FF2B5EF4-FFF2-40B4-BE49-F238E27FC236}">
                  <a16:creationId xmlns:a16="http://schemas.microsoft.com/office/drawing/2014/main" id="{BAB90A6B-603F-4B8A-8E69-30F895D417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562600"/>
              <a:ext cx="20638" cy="38100"/>
            </a:xfrm>
            <a:custGeom>
              <a:avLst/>
              <a:gdLst>
                <a:gd name="T0" fmla="*/ 3 w 7"/>
                <a:gd name="T1" fmla="*/ 0 h 13"/>
                <a:gd name="T2" fmla="*/ 0 w 7"/>
                <a:gd name="T3" fmla="*/ 0 h 13"/>
                <a:gd name="T4" fmla="*/ 6 w 7"/>
                <a:gd name="T5" fmla="*/ 13 h 13"/>
                <a:gd name="T6" fmla="*/ 6 w 7"/>
                <a:gd name="T7" fmla="*/ 13 h 13"/>
                <a:gd name="T8" fmla="*/ 3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4" y="7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0"/>
                    <a:pt x="3" y="2"/>
                    <a:pt x="3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Freeform 185">
              <a:extLst>
                <a:ext uri="{FF2B5EF4-FFF2-40B4-BE49-F238E27FC236}">
                  <a16:creationId xmlns:a16="http://schemas.microsoft.com/office/drawing/2014/main" id="{4BC243ED-2B2F-45E5-A675-AC7E88237E0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47875" y="5580063"/>
              <a:ext cx="0" cy="25400"/>
            </a:xfrm>
            <a:custGeom>
              <a:avLst/>
              <a:gdLst>
                <a:gd name="T0" fmla="*/ 2 h 9"/>
                <a:gd name="T1" fmla="*/ 9 h 9"/>
                <a:gd name="T2" fmla="*/ 2 h 9"/>
                <a:gd name="T3" fmla="*/ 0 h 9"/>
                <a:gd name="T4" fmla="*/ 0 h 9"/>
                <a:gd name="T5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9">
                  <a:moveTo>
                    <a:pt x="0" y="2"/>
                  </a:moveTo>
                  <a:cubicBezTo>
                    <a:pt x="0" y="3"/>
                    <a:pt x="0" y="6"/>
                    <a:pt x="0" y="9"/>
                  </a:cubicBezTo>
                  <a:cubicBezTo>
                    <a:pt x="0" y="6"/>
                    <a:pt x="0" y="3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Freeform 186">
              <a:extLst>
                <a:ext uri="{FF2B5EF4-FFF2-40B4-BE49-F238E27FC236}">
                  <a16:creationId xmlns:a16="http://schemas.microsoft.com/office/drawing/2014/main" id="{47A642BC-12DB-4D9C-853B-D7EB1EE406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8350" y="5575300"/>
              <a:ext cx="11113" cy="47625"/>
            </a:xfrm>
            <a:custGeom>
              <a:avLst/>
              <a:gdLst>
                <a:gd name="T0" fmla="*/ 4 w 4"/>
                <a:gd name="T1" fmla="*/ 0 h 17"/>
                <a:gd name="T2" fmla="*/ 1 w 4"/>
                <a:gd name="T3" fmla="*/ 2 h 17"/>
                <a:gd name="T4" fmla="*/ 1 w 4"/>
                <a:gd name="T5" fmla="*/ 2 h 17"/>
                <a:gd name="T6" fmla="*/ 1 w 4"/>
                <a:gd name="T7" fmla="*/ 2 h 17"/>
                <a:gd name="T8" fmla="*/ 1 w 4"/>
                <a:gd name="T9" fmla="*/ 4 h 17"/>
                <a:gd name="T10" fmla="*/ 1 w 4"/>
                <a:gd name="T11" fmla="*/ 11 h 17"/>
                <a:gd name="T12" fmla="*/ 2 w 4"/>
                <a:gd name="T13" fmla="*/ 17 h 17"/>
                <a:gd name="T14" fmla="*/ 2 w 4"/>
                <a:gd name="T15" fmla="*/ 16 h 17"/>
                <a:gd name="T16" fmla="*/ 4 w 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1" y="8"/>
                    <a:pt x="1" y="11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2"/>
                    <a:pt x="2" y="7"/>
                    <a:pt x="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Freeform 187">
              <a:extLst>
                <a:ext uri="{FF2B5EF4-FFF2-40B4-BE49-F238E27FC236}">
                  <a16:creationId xmlns:a16="http://schemas.microsoft.com/office/drawing/2014/main" id="{D06A4BE7-5E21-432C-9076-B5BF360261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30400" y="5837238"/>
              <a:ext cx="68263" cy="53975"/>
            </a:xfrm>
            <a:custGeom>
              <a:avLst/>
              <a:gdLst>
                <a:gd name="T0" fmla="*/ 24 w 24"/>
                <a:gd name="T1" fmla="*/ 2 h 19"/>
                <a:gd name="T2" fmla="*/ 14 w 24"/>
                <a:gd name="T3" fmla="*/ 5 h 19"/>
                <a:gd name="T4" fmla="*/ 8 w 24"/>
                <a:gd name="T5" fmla="*/ 0 h 19"/>
                <a:gd name="T6" fmla="*/ 9 w 24"/>
                <a:gd name="T7" fmla="*/ 7 h 19"/>
                <a:gd name="T8" fmla="*/ 0 w 24"/>
                <a:gd name="T9" fmla="*/ 12 h 19"/>
                <a:gd name="T10" fmla="*/ 8 w 24"/>
                <a:gd name="T11" fmla="*/ 12 h 19"/>
                <a:gd name="T12" fmla="*/ 6 w 24"/>
                <a:gd name="T13" fmla="*/ 19 h 19"/>
                <a:gd name="T14" fmla="*/ 11 w 24"/>
                <a:gd name="T15" fmla="*/ 13 h 19"/>
                <a:gd name="T16" fmla="*/ 24 w 24"/>
                <a:gd name="T1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9">
                  <a:moveTo>
                    <a:pt x="24" y="2"/>
                  </a:moveTo>
                  <a:cubicBezTo>
                    <a:pt x="24" y="2"/>
                    <a:pt x="17" y="5"/>
                    <a:pt x="14" y="5"/>
                  </a:cubicBezTo>
                  <a:cubicBezTo>
                    <a:pt x="12" y="4"/>
                    <a:pt x="8" y="0"/>
                    <a:pt x="8" y="0"/>
                  </a:cubicBezTo>
                  <a:cubicBezTo>
                    <a:pt x="8" y="0"/>
                    <a:pt x="10" y="6"/>
                    <a:pt x="9" y="7"/>
                  </a:cubicBezTo>
                  <a:cubicBezTo>
                    <a:pt x="9" y="10"/>
                    <a:pt x="3" y="10"/>
                    <a:pt x="0" y="12"/>
                  </a:cubicBezTo>
                  <a:cubicBezTo>
                    <a:pt x="0" y="12"/>
                    <a:pt x="8" y="11"/>
                    <a:pt x="8" y="12"/>
                  </a:cubicBezTo>
                  <a:cubicBezTo>
                    <a:pt x="7" y="13"/>
                    <a:pt x="6" y="19"/>
                    <a:pt x="6" y="19"/>
                  </a:cubicBezTo>
                  <a:cubicBezTo>
                    <a:pt x="6" y="19"/>
                    <a:pt x="10" y="16"/>
                    <a:pt x="11" y="13"/>
                  </a:cubicBezTo>
                  <a:cubicBezTo>
                    <a:pt x="13" y="10"/>
                    <a:pt x="21" y="6"/>
                    <a:pt x="24" y="2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Freeform 188">
              <a:extLst>
                <a:ext uri="{FF2B5EF4-FFF2-40B4-BE49-F238E27FC236}">
                  <a16:creationId xmlns:a16="http://schemas.microsoft.com/office/drawing/2014/main" id="{FB3AA611-FAAC-4497-BBA3-F124691472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863" y="5856288"/>
              <a:ext cx="19050" cy="20638"/>
            </a:xfrm>
            <a:custGeom>
              <a:avLst/>
              <a:gdLst>
                <a:gd name="T0" fmla="*/ 7 w 7"/>
                <a:gd name="T1" fmla="*/ 0 h 7"/>
                <a:gd name="T2" fmla="*/ 6 w 7"/>
                <a:gd name="T3" fmla="*/ 5 h 7"/>
                <a:gd name="T4" fmla="*/ 0 w 7"/>
                <a:gd name="T5" fmla="*/ 7 h 7"/>
                <a:gd name="T6" fmla="*/ 3 w 7"/>
                <a:gd name="T7" fmla="*/ 1 h 7"/>
                <a:gd name="T8" fmla="*/ 7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7" y="0"/>
                    <a:pt x="7" y="2"/>
                    <a:pt x="6" y="5"/>
                  </a:cubicBezTo>
                  <a:cubicBezTo>
                    <a:pt x="4" y="7"/>
                    <a:pt x="0" y="7"/>
                    <a:pt x="0" y="7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Freeform 189">
              <a:extLst>
                <a:ext uri="{FF2B5EF4-FFF2-40B4-BE49-F238E27FC236}">
                  <a16:creationId xmlns:a16="http://schemas.microsoft.com/office/drawing/2014/main" id="{400CF97C-3FA3-4B3A-A0D2-F99D30E652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28788" y="5862638"/>
              <a:ext cx="227013" cy="165100"/>
            </a:xfrm>
            <a:custGeom>
              <a:avLst/>
              <a:gdLst>
                <a:gd name="T0" fmla="*/ 2 w 80"/>
                <a:gd name="T1" fmla="*/ 0 h 58"/>
                <a:gd name="T2" fmla="*/ 74 w 80"/>
                <a:gd name="T3" fmla="*/ 52 h 58"/>
                <a:gd name="T4" fmla="*/ 80 w 80"/>
                <a:gd name="T5" fmla="*/ 56 h 58"/>
                <a:gd name="T6" fmla="*/ 0 w 80"/>
                <a:gd name="T7" fmla="*/ 3 h 58"/>
                <a:gd name="T8" fmla="*/ 2 w 80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8">
                  <a:moveTo>
                    <a:pt x="2" y="0"/>
                  </a:moveTo>
                  <a:cubicBezTo>
                    <a:pt x="2" y="0"/>
                    <a:pt x="29" y="38"/>
                    <a:pt x="74" y="52"/>
                  </a:cubicBezTo>
                  <a:cubicBezTo>
                    <a:pt x="74" y="52"/>
                    <a:pt x="80" y="53"/>
                    <a:pt x="80" y="56"/>
                  </a:cubicBezTo>
                  <a:cubicBezTo>
                    <a:pt x="79" y="58"/>
                    <a:pt x="31" y="44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Freeform 190">
              <a:extLst>
                <a:ext uri="{FF2B5EF4-FFF2-40B4-BE49-F238E27FC236}">
                  <a16:creationId xmlns:a16="http://schemas.microsoft.com/office/drawing/2014/main" id="{799D1037-5756-4F37-BB73-0E5ADD8846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9138" y="5597525"/>
              <a:ext cx="536575" cy="280988"/>
            </a:xfrm>
            <a:custGeom>
              <a:avLst/>
              <a:gdLst>
                <a:gd name="T0" fmla="*/ 29 w 189"/>
                <a:gd name="T1" fmla="*/ 61 h 99"/>
                <a:gd name="T2" fmla="*/ 29 w 189"/>
                <a:gd name="T3" fmla="*/ 61 h 99"/>
                <a:gd name="T4" fmla="*/ 25 w 189"/>
                <a:gd name="T5" fmla="*/ 57 h 99"/>
                <a:gd name="T6" fmla="*/ 4 w 189"/>
                <a:gd name="T7" fmla="*/ 12 h 99"/>
                <a:gd name="T8" fmla="*/ 8 w 189"/>
                <a:gd name="T9" fmla="*/ 4 h 99"/>
                <a:gd name="T10" fmla="*/ 32 w 189"/>
                <a:gd name="T11" fmla="*/ 12 h 99"/>
                <a:gd name="T12" fmla="*/ 34 w 189"/>
                <a:gd name="T13" fmla="*/ 13 h 99"/>
                <a:gd name="T14" fmla="*/ 34 w 189"/>
                <a:gd name="T15" fmla="*/ 13 h 99"/>
                <a:gd name="T16" fmla="*/ 34 w 189"/>
                <a:gd name="T17" fmla="*/ 13 h 99"/>
                <a:gd name="T18" fmla="*/ 36 w 189"/>
                <a:gd name="T19" fmla="*/ 14 h 99"/>
                <a:gd name="T20" fmla="*/ 55 w 189"/>
                <a:gd name="T21" fmla="*/ 22 h 99"/>
                <a:gd name="T22" fmla="*/ 111 w 189"/>
                <a:gd name="T23" fmla="*/ 36 h 99"/>
                <a:gd name="T24" fmla="*/ 166 w 189"/>
                <a:gd name="T25" fmla="*/ 43 h 99"/>
                <a:gd name="T26" fmla="*/ 177 w 189"/>
                <a:gd name="T27" fmla="*/ 44 h 99"/>
                <a:gd name="T28" fmla="*/ 189 w 189"/>
                <a:gd name="T29" fmla="*/ 61 h 99"/>
                <a:gd name="T30" fmla="*/ 168 w 189"/>
                <a:gd name="T31" fmla="*/ 75 h 99"/>
                <a:gd name="T32" fmla="*/ 69 w 189"/>
                <a:gd name="T33" fmla="*/ 88 h 99"/>
                <a:gd name="T34" fmla="*/ 29 w 189"/>
                <a:gd name="T35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99">
                  <a:moveTo>
                    <a:pt x="29" y="61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27" y="60"/>
                    <a:pt x="26" y="58"/>
                    <a:pt x="25" y="57"/>
                  </a:cubicBezTo>
                  <a:cubicBezTo>
                    <a:pt x="8" y="41"/>
                    <a:pt x="0" y="15"/>
                    <a:pt x="4" y="12"/>
                  </a:cubicBezTo>
                  <a:cubicBezTo>
                    <a:pt x="4" y="5"/>
                    <a:pt x="7" y="8"/>
                    <a:pt x="8" y="4"/>
                  </a:cubicBezTo>
                  <a:cubicBezTo>
                    <a:pt x="9" y="0"/>
                    <a:pt x="12" y="0"/>
                    <a:pt x="32" y="12"/>
                  </a:cubicBezTo>
                  <a:cubicBezTo>
                    <a:pt x="33" y="12"/>
                    <a:pt x="33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5" y="13"/>
                    <a:pt x="35" y="14"/>
                    <a:pt x="36" y="14"/>
                  </a:cubicBezTo>
                  <a:cubicBezTo>
                    <a:pt x="41" y="17"/>
                    <a:pt x="48" y="19"/>
                    <a:pt x="55" y="22"/>
                  </a:cubicBezTo>
                  <a:cubicBezTo>
                    <a:pt x="74" y="28"/>
                    <a:pt x="97" y="34"/>
                    <a:pt x="111" y="36"/>
                  </a:cubicBezTo>
                  <a:cubicBezTo>
                    <a:pt x="122" y="38"/>
                    <a:pt x="151" y="41"/>
                    <a:pt x="166" y="43"/>
                  </a:cubicBezTo>
                  <a:cubicBezTo>
                    <a:pt x="173" y="43"/>
                    <a:pt x="177" y="44"/>
                    <a:pt x="177" y="44"/>
                  </a:cubicBezTo>
                  <a:cubicBezTo>
                    <a:pt x="189" y="61"/>
                    <a:pt x="189" y="61"/>
                    <a:pt x="189" y="61"/>
                  </a:cubicBezTo>
                  <a:cubicBezTo>
                    <a:pt x="182" y="66"/>
                    <a:pt x="175" y="71"/>
                    <a:pt x="168" y="75"/>
                  </a:cubicBezTo>
                  <a:cubicBezTo>
                    <a:pt x="127" y="99"/>
                    <a:pt x="94" y="98"/>
                    <a:pt x="69" y="88"/>
                  </a:cubicBezTo>
                  <a:cubicBezTo>
                    <a:pt x="52" y="81"/>
                    <a:pt x="39" y="70"/>
                    <a:pt x="29" y="6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Freeform 191">
              <a:extLst>
                <a:ext uri="{FF2B5EF4-FFF2-40B4-BE49-F238E27FC236}">
                  <a16:creationId xmlns:a16="http://schemas.microsoft.com/office/drawing/2014/main" id="{9B797BA5-80D1-42AE-9CD1-4CCFA8F8322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87400" y="5659438"/>
              <a:ext cx="312738" cy="204788"/>
            </a:xfrm>
            <a:custGeom>
              <a:avLst/>
              <a:gdLst>
                <a:gd name="T0" fmla="*/ 14 w 110"/>
                <a:gd name="T1" fmla="*/ 66 h 72"/>
                <a:gd name="T2" fmla="*/ 37 w 110"/>
                <a:gd name="T3" fmla="*/ 72 h 72"/>
                <a:gd name="T4" fmla="*/ 43 w 110"/>
                <a:gd name="T5" fmla="*/ 69 h 72"/>
                <a:gd name="T6" fmla="*/ 14 w 110"/>
                <a:gd name="T7" fmla="*/ 66 h 72"/>
                <a:gd name="T8" fmla="*/ 6 w 110"/>
                <a:gd name="T9" fmla="*/ 21 h 72"/>
                <a:gd name="T10" fmla="*/ 51 w 110"/>
                <a:gd name="T11" fmla="*/ 43 h 72"/>
                <a:gd name="T12" fmla="*/ 72 w 110"/>
                <a:gd name="T13" fmla="*/ 56 h 72"/>
                <a:gd name="T14" fmla="*/ 59 w 110"/>
                <a:gd name="T15" fmla="*/ 59 h 72"/>
                <a:gd name="T16" fmla="*/ 18 w 110"/>
                <a:gd name="T17" fmla="*/ 48 h 72"/>
                <a:gd name="T18" fmla="*/ 56 w 110"/>
                <a:gd name="T19" fmla="*/ 65 h 72"/>
                <a:gd name="T20" fmla="*/ 63 w 110"/>
                <a:gd name="T21" fmla="*/ 62 h 72"/>
                <a:gd name="T22" fmla="*/ 63 w 110"/>
                <a:gd name="T23" fmla="*/ 62 h 72"/>
                <a:gd name="T24" fmla="*/ 110 w 110"/>
                <a:gd name="T25" fmla="*/ 40 h 72"/>
                <a:gd name="T26" fmla="*/ 105 w 110"/>
                <a:gd name="T27" fmla="*/ 39 h 72"/>
                <a:gd name="T28" fmla="*/ 71 w 110"/>
                <a:gd name="T29" fmla="*/ 32 h 72"/>
                <a:gd name="T30" fmla="*/ 61 w 110"/>
                <a:gd name="T31" fmla="*/ 37 h 72"/>
                <a:gd name="T32" fmla="*/ 59 w 110"/>
                <a:gd name="T33" fmla="*/ 37 h 72"/>
                <a:gd name="T34" fmla="*/ 6 w 110"/>
                <a:gd name="T35" fmla="*/ 21 h 72"/>
                <a:gd name="T36" fmla="*/ 0 w 110"/>
                <a:gd name="T37" fmla="*/ 0 h 72"/>
                <a:gd name="T38" fmla="*/ 34 w 110"/>
                <a:gd name="T39" fmla="*/ 13 h 72"/>
                <a:gd name="T40" fmla="*/ 27 w 110"/>
                <a:gd name="T41" fmla="*/ 8 h 72"/>
                <a:gd name="T42" fmla="*/ 0 w 110"/>
                <a:gd name="T4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" h="72">
                  <a:moveTo>
                    <a:pt x="14" y="66"/>
                  </a:moveTo>
                  <a:cubicBezTo>
                    <a:pt x="21" y="68"/>
                    <a:pt x="29" y="71"/>
                    <a:pt x="37" y="72"/>
                  </a:cubicBezTo>
                  <a:cubicBezTo>
                    <a:pt x="39" y="71"/>
                    <a:pt x="41" y="70"/>
                    <a:pt x="43" y="69"/>
                  </a:cubicBezTo>
                  <a:cubicBezTo>
                    <a:pt x="33" y="69"/>
                    <a:pt x="21" y="67"/>
                    <a:pt x="14" y="66"/>
                  </a:cubicBezTo>
                  <a:moveTo>
                    <a:pt x="6" y="21"/>
                  </a:moveTo>
                  <a:cubicBezTo>
                    <a:pt x="6" y="21"/>
                    <a:pt x="28" y="38"/>
                    <a:pt x="51" y="43"/>
                  </a:cubicBezTo>
                  <a:cubicBezTo>
                    <a:pt x="73" y="49"/>
                    <a:pt x="81" y="50"/>
                    <a:pt x="72" y="56"/>
                  </a:cubicBezTo>
                  <a:cubicBezTo>
                    <a:pt x="69" y="58"/>
                    <a:pt x="64" y="59"/>
                    <a:pt x="59" y="59"/>
                  </a:cubicBezTo>
                  <a:cubicBezTo>
                    <a:pt x="48" y="59"/>
                    <a:pt x="32" y="55"/>
                    <a:pt x="18" y="48"/>
                  </a:cubicBezTo>
                  <a:cubicBezTo>
                    <a:pt x="24" y="58"/>
                    <a:pt x="45" y="62"/>
                    <a:pt x="56" y="65"/>
                  </a:cubicBezTo>
                  <a:cubicBezTo>
                    <a:pt x="58" y="64"/>
                    <a:pt x="61" y="63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81" y="56"/>
                    <a:pt x="96" y="52"/>
                    <a:pt x="110" y="40"/>
                  </a:cubicBezTo>
                  <a:cubicBezTo>
                    <a:pt x="109" y="39"/>
                    <a:pt x="107" y="39"/>
                    <a:pt x="105" y="39"/>
                  </a:cubicBezTo>
                  <a:cubicBezTo>
                    <a:pt x="94" y="38"/>
                    <a:pt x="82" y="36"/>
                    <a:pt x="71" y="32"/>
                  </a:cubicBezTo>
                  <a:cubicBezTo>
                    <a:pt x="70" y="34"/>
                    <a:pt x="67" y="36"/>
                    <a:pt x="61" y="37"/>
                  </a:cubicBezTo>
                  <a:cubicBezTo>
                    <a:pt x="60" y="37"/>
                    <a:pt x="59" y="37"/>
                    <a:pt x="59" y="37"/>
                  </a:cubicBezTo>
                  <a:cubicBezTo>
                    <a:pt x="43" y="37"/>
                    <a:pt x="6" y="21"/>
                    <a:pt x="6" y="21"/>
                  </a:cubicBezTo>
                  <a:moveTo>
                    <a:pt x="0" y="0"/>
                  </a:moveTo>
                  <a:cubicBezTo>
                    <a:pt x="6" y="7"/>
                    <a:pt x="19" y="9"/>
                    <a:pt x="34" y="13"/>
                  </a:cubicBezTo>
                  <a:cubicBezTo>
                    <a:pt x="32" y="11"/>
                    <a:pt x="30" y="10"/>
                    <a:pt x="27" y="8"/>
                  </a:cubicBezTo>
                  <a:cubicBezTo>
                    <a:pt x="18" y="6"/>
                    <a:pt x="8" y="3"/>
                    <a:pt x="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Freeform 192">
              <a:extLst>
                <a:ext uri="{FF2B5EF4-FFF2-40B4-BE49-F238E27FC236}">
                  <a16:creationId xmlns:a16="http://schemas.microsoft.com/office/drawing/2014/main" id="{CCB0DD39-7A2A-470E-A6EB-A7F2C3DF19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9138" y="5375275"/>
              <a:ext cx="420688" cy="433388"/>
            </a:xfrm>
            <a:custGeom>
              <a:avLst/>
              <a:gdLst>
                <a:gd name="T0" fmla="*/ 19 w 148"/>
                <a:gd name="T1" fmla="*/ 87 h 152"/>
                <a:gd name="T2" fmla="*/ 7 w 148"/>
                <a:gd name="T3" fmla="*/ 71 h 152"/>
                <a:gd name="T4" fmla="*/ 0 w 148"/>
                <a:gd name="T5" fmla="*/ 39 h 152"/>
                <a:gd name="T6" fmla="*/ 0 w 148"/>
                <a:gd name="T7" fmla="*/ 39 h 152"/>
                <a:gd name="T8" fmla="*/ 4 w 148"/>
                <a:gd name="T9" fmla="*/ 18 h 152"/>
                <a:gd name="T10" fmla="*/ 12 w 148"/>
                <a:gd name="T11" fmla="*/ 14 h 152"/>
                <a:gd name="T12" fmla="*/ 19 w 148"/>
                <a:gd name="T13" fmla="*/ 13 h 152"/>
                <a:gd name="T14" fmla="*/ 22 w 148"/>
                <a:gd name="T15" fmla="*/ 7 h 152"/>
                <a:gd name="T16" fmla="*/ 28 w 148"/>
                <a:gd name="T17" fmla="*/ 1 h 152"/>
                <a:gd name="T18" fmla="*/ 57 w 148"/>
                <a:gd name="T19" fmla="*/ 4 h 152"/>
                <a:gd name="T20" fmla="*/ 57 w 148"/>
                <a:gd name="T21" fmla="*/ 4 h 152"/>
                <a:gd name="T22" fmla="*/ 68 w 148"/>
                <a:gd name="T23" fmla="*/ 7 h 152"/>
                <a:gd name="T24" fmla="*/ 94 w 148"/>
                <a:gd name="T25" fmla="*/ 20 h 152"/>
                <a:gd name="T26" fmla="*/ 94 w 148"/>
                <a:gd name="T27" fmla="*/ 21 h 152"/>
                <a:gd name="T28" fmla="*/ 98 w 148"/>
                <a:gd name="T29" fmla="*/ 23 h 152"/>
                <a:gd name="T30" fmla="*/ 99 w 148"/>
                <a:gd name="T31" fmla="*/ 24 h 152"/>
                <a:gd name="T32" fmla="*/ 134 w 148"/>
                <a:gd name="T33" fmla="*/ 67 h 152"/>
                <a:gd name="T34" fmla="*/ 148 w 148"/>
                <a:gd name="T35" fmla="*/ 133 h 152"/>
                <a:gd name="T36" fmla="*/ 19 w 148"/>
                <a:gd name="T37" fmla="*/ 8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8" h="152">
                  <a:moveTo>
                    <a:pt x="19" y="87"/>
                  </a:moveTo>
                  <a:cubicBezTo>
                    <a:pt x="13" y="81"/>
                    <a:pt x="10" y="76"/>
                    <a:pt x="7" y="71"/>
                  </a:cubicBezTo>
                  <a:cubicBezTo>
                    <a:pt x="2" y="59"/>
                    <a:pt x="0" y="4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2" y="23"/>
                    <a:pt x="4" y="18"/>
                  </a:cubicBezTo>
                  <a:cubicBezTo>
                    <a:pt x="5" y="15"/>
                    <a:pt x="9" y="13"/>
                    <a:pt x="12" y="14"/>
                  </a:cubicBezTo>
                  <a:cubicBezTo>
                    <a:pt x="14" y="14"/>
                    <a:pt x="17" y="14"/>
                    <a:pt x="19" y="13"/>
                  </a:cubicBezTo>
                  <a:cubicBezTo>
                    <a:pt x="21" y="12"/>
                    <a:pt x="22" y="10"/>
                    <a:pt x="22" y="7"/>
                  </a:cubicBezTo>
                  <a:cubicBezTo>
                    <a:pt x="22" y="4"/>
                    <a:pt x="25" y="1"/>
                    <a:pt x="28" y="1"/>
                  </a:cubicBezTo>
                  <a:cubicBezTo>
                    <a:pt x="34" y="0"/>
                    <a:pt x="45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5"/>
                    <a:pt x="64" y="6"/>
                    <a:pt x="68" y="7"/>
                  </a:cubicBezTo>
                  <a:cubicBezTo>
                    <a:pt x="77" y="10"/>
                    <a:pt x="86" y="15"/>
                    <a:pt x="94" y="20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96" y="21"/>
                    <a:pt x="97" y="22"/>
                    <a:pt x="98" y="23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13" y="34"/>
                    <a:pt x="126" y="49"/>
                    <a:pt x="134" y="67"/>
                  </a:cubicBezTo>
                  <a:cubicBezTo>
                    <a:pt x="148" y="98"/>
                    <a:pt x="148" y="133"/>
                    <a:pt x="148" y="133"/>
                  </a:cubicBezTo>
                  <a:cubicBezTo>
                    <a:pt x="105" y="152"/>
                    <a:pt x="45" y="118"/>
                    <a:pt x="19" y="87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Freeform 193">
              <a:extLst>
                <a:ext uri="{FF2B5EF4-FFF2-40B4-BE49-F238E27FC236}">
                  <a16:creationId xmlns:a16="http://schemas.microsoft.com/office/drawing/2014/main" id="{60D403DC-3A29-4326-ADAF-9FACCD7470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450" y="5432425"/>
              <a:ext cx="66675" cy="57150"/>
            </a:xfrm>
            <a:custGeom>
              <a:avLst/>
              <a:gdLst>
                <a:gd name="T0" fmla="*/ 0 w 23"/>
                <a:gd name="T1" fmla="*/ 0 h 20"/>
                <a:gd name="T2" fmla="*/ 0 w 23"/>
                <a:gd name="T3" fmla="*/ 0 h 20"/>
                <a:gd name="T4" fmla="*/ 0 w 23"/>
                <a:gd name="T5" fmla="*/ 1 h 20"/>
                <a:gd name="T6" fmla="*/ 4 w 23"/>
                <a:gd name="T7" fmla="*/ 3 h 20"/>
                <a:gd name="T8" fmla="*/ 5 w 23"/>
                <a:gd name="T9" fmla="*/ 4 h 20"/>
                <a:gd name="T10" fmla="*/ 23 w 23"/>
                <a:gd name="T11" fmla="*/ 20 h 20"/>
                <a:gd name="T12" fmla="*/ 23 w 23"/>
                <a:gd name="T13" fmla="*/ 20 h 20"/>
                <a:gd name="T14" fmla="*/ 5 w 23"/>
                <a:gd name="T15" fmla="*/ 4 h 20"/>
                <a:gd name="T16" fmla="*/ 4 w 23"/>
                <a:gd name="T17" fmla="*/ 3 h 20"/>
                <a:gd name="T18" fmla="*/ 0 w 23"/>
                <a:gd name="T19" fmla="*/ 1 h 20"/>
                <a:gd name="T20" fmla="*/ 0 w 23"/>
                <a:gd name="T21" fmla="*/ 0 h 20"/>
                <a:gd name="T22" fmla="*/ 0 w 23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1" y="8"/>
                    <a:pt x="18" y="14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8" y="14"/>
                    <a:pt x="11" y="8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Freeform 194">
              <a:extLst>
                <a:ext uri="{FF2B5EF4-FFF2-40B4-BE49-F238E27FC236}">
                  <a16:creationId xmlns:a16="http://schemas.microsoft.com/office/drawing/2014/main" id="{3DB7135F-4AAC-4B32-9CD6-BAB0BBA6FDA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25488" y="5414963"/>
              <a:ext cx="360363" cy="355600"/>
            </a:xfrm>
            <a:custGeom>
              <a:avLst/>
              <a:gdLst>
                <a:gd name="T0" fmla="*/ 100 w 127"/>
                <a:gd name="T1" fmla="*/ 125 h 125"/>
                <a:gd name="T2" fmla="*/ 35 w 127"/>
                <a:gd name="T3" fmla="*/ 97 h 125"/>
                <a:gd name="T4" fmla="*/ 39 w 127"/>
                <a:gd name="T5" fmla="*/ 68 h 125"/>
                <a:gd name="T6" fmla="*/ 71 w 127"/>
                <a:gd name="T7" fmla="*/ 107 h 125"/>
                <a:gd name="T8" fmla="*/ 69 w 127"/>
                <a:gd name="T9" fmla="*/ 110 h 125"/>
                <a:gd name="T10" fmla="*/ 108 w 127"/>
                <a:gd name="T11" fmla="*/ 123 h 125"/>
                <a:gd name="T12" fmla="*/ 65 w 127"/>
                <a:gd name="T13" fmla="*/ 90 h 125"/>
                <a:gd name="T14" fmla="*/ 95 w 127"/>
                <a:gd name="T15" fmla="*/ 66 h 125"/>
                <a:gd name="T16" fmla="*/ 103 w 127"/>
                <a:gd name="T17" fmla="*/ 86 h 125"/>
                <a:gd name="T18" fmla="*/ 98 w 127"/>
                <a:gd name="T19" fmla="*/ 85 h 125"/>
                <a:gd name="T20" fmla="*/ 117 w 127"/>
                <a:gd name="T21" fmla="*/ 113 h 125"/>
                <a:gd name="T22" fmla="*/ 121 w 127"/>
                <a:gd name="T23" fmla="*/ 98 h 125"/>
                <a:gd name="T24" fmla="*/ 95 w 127"/>
                <a:gd name="T25" fmla="*/ 66 h 125"/>
                <a:gd name="T26" fmla="*/ 72 w 127"/>
                <a:gd name="T27" fmla="*/ 69 h 125"/>
                <a:gd name="T28" fmla="*/ 92 w 127"/>
                <a:gd name="T29" fmla="*/ 100 h 125"/>
                <a:gd name="T30" fmla="*/ 110 w 127"/>
                <a:gd name="T31" fmla="*/ 121 h 125"/>
                <a:gd name="T32" fmla="*/ 96 w 127"/>
                <a:gd name="T33" fmla="*/ 84 h 125"/>
                <a:gd name="T34" fmla="*/ 32 w 127"/>
                <a:gd name="T35" fmla="*/ 61 h 125"/>
                <a:gd name="T36" fmla="*/ 37 w 127"/>
                <a:gd name="T37" fmla="*/ 65 h 125"/>
                <a:gd name="T38" fmla="*/ 62 w 127"/>
                <a:gd name="T39" fmla="*/ 59 h 125"/>
                <a:gd name="T40" fmla="*/ 71 w 127"/>
                <a:gd name="T41" fmla="*/ 63 h 125"/>
                <a:gd name="T42" fmla="*/ 62 w 127"/>
                <a:gd name="T43" fmla="*/ 59 h 125"/>
                <a:gd name="T44" fmla="*/ 77 w 127"/>
                <a:gd name="T45" fmla="*/ 52 h 125"/>
                <a:gd name="T46" fmla="*/ 94 w 127"/>
                <a:gd name="T47" fmla="*/ 65 h 125"/>
                <a:gd name="T48" fmla="*/ 78 w 127"/>
                <a:gd name="T49" fmla="*/ 48 h 125"/>
                <a:gd name="T50" fmla="*/ 74 w 127"/>
                <a:gd name="T51" fmla="*/ 48 h 125"/>
                <a:gd name="T52" fmla="*/ 76 w 127"/>
                <a:gd name="T53" fmla="*/ 46 h 125"/>
                <a:gd name="T54" fmla="*/ 62 w 127"/>
                <a:gd name="T55" fmla="*/ 0 h 125"/>
                <a:gd name="T56" fmla="*/ 98 w 127"/>
                <a:gd name="T57" fmla="*/ 37 h 125"/>
                <a:gd name="T58" fmla="*/ 98 w 127"/>
                <a:gd name="T59" fmla="*/ 26 h 125"/>
                <a:gd name="T60" fmla="*/ 79 w 127"/>
                <a:gd name="T61" fmla="*/ 9 h 125"/>
                <a:gd name="T62" fmla="*/ 75 w 127"/>
                <a:gd name="T63" fmla="*/ 6 h 125"/>
                <a:gd name="T64" fmla="*/ 62 w 127"/>
                <a:gd name="T6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5">
                  <a:moveTo>
                    <a:pt x="0" y="73"/>
                  </a:moveTo>
                  <a:cubicBezTo>
                    <a:pt x="21" y="97"/>
                    <a:pt x="62" y="124"/>
                    <a:pt x="100" y="125"/>
                  </a:cubicBezTo>
                  <a:cubicBezTo>
                    <a:pt x="90" y="122"/>
                    <a:pt x="76" y="117"/>
                    <a:pt x="63" y="109"/>
                  </a:cubicBezTo>
                  <a:cubicBezTo>
                    <a:pt x="54" y="106"/>
                    <a:pt x="42" y="101"/>
                    <a:pt x="35" y="97"/>
                  </a:cubicBezTo>
                  <a:cubicBezTo>
                    <a:pt x="12" y="82"/>
                    <a:pt x="11" y="81"/>
                    <a:pt x="0" y="73"/>
                  </a:cubicBezTo>
                  <a:moveTo>
                    <a:pt x="39" y="68"/>
                  </a:moveTo>
                  <a:cubicBezTo>
                    <a:pt x="39" y="70"/>
                    <a:pt x="40" y="72"/>
                    <a:pt x="40" y="74"/>
                  </a:cubicBezTo>
                  <a:cubicBezTo>
                    <a:pt x="48" y="85"/>
                    <a:pt x="60" y="101"/>
                    <a:pt x="71" y="107"/>
                  </a:cubicBezTo>
                  <a:cubicBezTo>
                    <a:pt x="76" y="110"/>
                    <a:pt x="77" y="111"/>
                    <a:pt x="74" y="111"/>
                  </a:cubicBezTo>
                  <a:cubicBezTo>
                    <a:pt x="73" y="111"/>
                    <a:pt x="71" y="111"/>
                    <a:pt x="69" y="110"/>
                  </a:cubicBezTo>
                  <a:cubicBezTo>
                    <a:pt x="83" y="119"/>
                    <a:pt x="99" y="122"/>
                    <a:pt x="108" y="123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2" y="119"/>
                    <a:pt x="90" y="111"/>
                    <a:pt x="81" y="98"/>
                  </a:cubicBezTo>
                  <a:cubicBezTo>
                    <a:pt x="75" y="97"/>
                    <a:pt x="70" y="94"/>
                    <a:pt x="65" y="90"/>
                  </a:cubicBezTo>
                  <a:cubicBezTo>
                    <a:pt x="55" y="84"/>
                    <a:pt x="46" y="74"/>
                    <a:pt x="39" y="68"/>
                  </a:cubicBezTo>
                  <a:moveTo>
                    <a:pt x="95" y="66"/>
                  </a:moveTo>
                  <a:cubicBezTo>
                    <a:pt x="95" y="68"/>
                    <a:pt x="95" y="71"/>
                    <a:pt x="96" y="74"/>
                  </a:cubicBezTo>
                  <a:cubicBezTo>
                    <a:pt x="100" y="80"/>
                    <a:pt x="103" y="84"/>
                    <a:pt x="103" y="86"/>
                  </a:cubicBezTo>
                  <a:cubicBezTo>
                    <a:pt x="103" y="87"/>
                    <a:pt x="102" y="87"/>
                    <a:pt x="102" y="87"/>
                  </a:cubicBezTo>
                  <a:cubicBezTo>
                    <a:pt x="101" y="87"/>
                    <a:pt x="100" y="87"/>
                    <a:pt x="98" y="85"/>
                  </a:cubicBezTo>
                  <a:cubicBezTo>
                    <a:pt x="100" y="90"/>
                    <a:pt x="102" y="95"/>
                    <a:pt x="105" y="99"/>
                  </a:cubicBezTo>
                  <a:cubicBezTo>
                    <a:pt x="109" y="105"/>
                    <a:pt x="113" y="110"/>
                    <a:pt x="117" y="113"/>
                  </a:cubicBezTo>
                  <a:cubicBezTo>
                    <a:pt x="119" y="112"/>
                    <a:pt x="123" y="109"/>
                    <a:pt x="127" y="106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16" y="90"/>
                    <a:pt x="111" y="82"/>
                    <a:pt x="107" y="74"/>
                  </a:cubicBezTo>
                  <a:cubicBezTo>
                    <a:pt x="105" y="74"/>
                    <a:pt x="101" y="72"/>
                    <a:pt x="95" y="66"/>
                  </a:cubicBezTo>
                  <a:moveTo>
                    <a:pt x="72" y="64"/>
                  </a:moveTo>
                  <a:cubicBezTo>
                    <a:pt x="72" y="66"/>
                    <a:pt x="72" y="68"/>
                    <a:pt x="72" y="69"/>
                  </a:cubicBezTo>
                  <a:cubicBezTo>
                    <a:pt x="82" y="78"/>
                    <a:pt x="97" y="90"/>
                    <a:pt x="98" y="95"/>
                  </a:cubicBezTo>
                  <a:cubicBezTo>
                    <a:pt x="99" y="99"/>
                    <a:pt x="97" y="100"/>
                    <a:pt x="92" y="100"/>
                  </a:cubicBezTo>
                  <a:cubicBezTo>
                    <a:pt x="89" y="100"/>
                    <a:pt x="86" y="100"/>
                    <a:pt x="83" y="99"/>
                  </a:cubicBezTo>
                  <a:cubicBezTo>
                    <a:pt x="92" y="111"/>
                    <a:pt x="104" y="118"/>
                    <a:pt x="110" y="121"/>
                  </a:cubicBezTo>
                  <a:cubicBezTo>
                    <a:pt x="112" y="119"/>
                    <a:pt x="114" y="117"/>
                    <a:pt x="115" y="115"/>
                  </a:cubicBezTo>
                  <a:cubicBezTo>
                    <a:pt x="108" y="108"/>
                    <a:pt x="100" y="98"/>
                    <a:pt x="96" y="84"/>
                  </a:cubicBezTo>
                  <a:cubicBezTo>
                    <a:pt x="90" y="79"/>
                    <a:pt x="81" y="70"/>
                    <a:pt x="72" y="64"/>
                  </a:cubicBezTo>
                  <a:moveTo>
                    <a:pt x="32" y="61"/>
                  </a:moveTo>
                  <a:cubicBezTo>
                    <a:pt x="32" y="61"/>
                    <a:pt x="34" y="64"/>
                    <a:pt x="37" y="69"/>
                  </a:cubicBezTo>
                  <a:cubicBezTo>
                    <a:pt x="37" y="68"/>
                    <a:pt x="37" y="67"/>
                    <a:pt x="37" y="65"/>
                  </a:cubicBezTo>
                  <a:cubicBezTo>
                    <a:pt x="34" y="62"/>
                    <a:pt x="32" y="61"/>
                    <a:pt x="32" y="61"/>
                  </a:cubicBezTo>
                  <a:moveTo>
                    <a:pt x="62" y="59"/>
                  </a:moveTo>
                  <a:cubicBezTo>
                    <a:pt x="60" y="59"/>
                    <a:pt x="64" y="63"/>
                    <a:pt x="70" y="68"/>
                  </a:cubicBezTo>
                  <a:cubicBezTo>
                    <a:pt x="70" y="66"/>
                    <a:pt x="71" y="65"/>
                    <a:pt x="71" y="63"/>
                  </a:cubicBezTo>
                  <a:cubicBezTo>
                    <a:pt x="69" y="62"/>
                    <a:pt x="67" y="60"/>
                    <a:pt x="65" y="60"/>
                  </a:cubicBezTo>
                  <a:cubicBezTo>
                    <a:pt x="64" y="59"/>
                    <a:pt x="63" y="59"/>
                    <a:pt x="62" y="59"/>
                  </a:cubicBezTo>
                  <a:moveTo>
                    <a:pt x="78" y="48"/>
                  </a:moveTo>
                  <a:cubicBezTo>
                    <a:pt x="78" y="49"/>
                    <a:pt x="78" y="51"/>
                    <a:pt x="77" y="52"/>
                  </a:cubicBezTo>
                  <a:cubicBezTo>
                    <a:pt x="83" y="58"/>
                    <a:pt x="89" y="66"/>
                    <a:pt x="94" y="72"/>
                  </a:cubicBezTo>
                  <a:cubicBezTo>
                    <a:pt x="94" y="70"/>
                    <a:pt x="94" y="67"/>
                    <a:pt x="94" y="65"/>
                  </a:cubicBezTo>
                  <a:cubicBezTo>
                    <a:pt x="94" y="64"/>
                    <a:pt x="94" y="64"/>
                    <a:pt x="93" y="64"/>
                  </a:cubicBezTo>
                  <a:cubicBezTo>
                    <a:pt x="88" y="58"/>
                    <a:pt x="82" y="52"/>
                    <a:pt x="78" y="48"/>
                  </a:cubicBezTo>
                  <a:moveTo>
                    <a:pt x="62" y="36"/>
                  </a:moveTo>
                  <a:cubicBezTo>
                    <a:pt x="62" y="36"/>
                    <a:pt x="67" y="41"/>
                    <a:pt x="74" y="48"/>
                  </a:cubicBezTo>
                  <a:cubicBezTo>
                    <a:pt x="74" y="48"/>
                    <a:pt x="74" y="47"/>
                    <a:pt x="75" y="47"/>
                  </a:cubicBezTo>
                  <a:cubicBezTo>
                    <a:pt x="75" y="47"/>
                    <a:pt x="76" y="46"/>
                    <a:pt x="76" y="46"/>
                  </a:cubicBezTo>
                  <a:cubicBezTo>
                    <a:pt x="68" y="40"/>
                    <a:pt x="62" y="36"/>
                    <a:pt x="62" y="36"/>
                  </a:cubicBezTo>
                  <a:moveTo>
                    <a:pt x="62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8" y="5"/>
                    <a:pt x="85" y="18"/>
                    <a:pt x="98" y="37"/>
                  </a:cubicBezTo>
                  <a:cubicBezTo>
                    <a:pt x="98" y="34"/>
                    <a:pt x="98" y="31"/>
                    <a:pt x="98" y="29"/>
                  </a:cubicBezTo>
                  <a:cubicBezTo>
                    <a:pt x="98" y="28"/>
                    <a:pt x="98" y="27"/>
                    <a:pt x="98" y="26"/>
                  </a:cubicBezTo>
                  <a:cubicBezTo>
                    <a:pt x="93" y="20"/>
                    <a:pt x="86" y="14"/>
                    <a:pt x="80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7" y="7"/>
                    <a:pt x="75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3" y="5"/>
                    <a:pt x="64" y="0"/>
                    <a:pt x="6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Freeform 195">
              <a:extLst>
                <a:ext uri="{FF2B5EF4-FFF2-40B4-BE49-F238E27FC236}">
                  <a16:creationId xmlns:a16="http://schemas.microsoft.com/office/drawing/2014/main" id="{016B17D4-4947-4BC6-A928-1DC8EC4F05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8475" y="5232400"/>
              <a:ext cx="320675" cy="508000"/>
            </a:xfrm>
            <a:custGeom>
              <a:avLst/>
              <a:gdLst>
                <a:gd name="T0" fmla="*/ 39 w 113"/>
                <a:gd name="T1" fmla="*/ 178 h 178"/>
                <a:gd name="T2" fmla="*/ 27 w 113"/>
                <a:gd name="T3" fmla="*/ 162 h 178"/>
                <a:gd name="T4" fmla="*/ 6 w 113"/>
                <a:gd name="T5" fmla="*/ 75 h 178"/>
                <a:gd name="T6" fmla="*/ 6 w 113"/>
                <a:gd name="T7" fmla="*/ 75 h 178"/>
                <a:gd name="T8" fmla="*/ 7 w 113"/>
                <a:gd name="T9" fmla="*/ 67 h 178"/>
                <a:gd name="T10" fmla="*/ 15 w 113"/>
                <a:gd name="T11" fmla="*/ 46 h 178"/>
                <a:gd name="T12" fmla="*/ 37 w 113"/>
                <a:gd name="T13" fmla="*/ 14 h 178"/>
                <a:gd name="T14" fmla="*/ 37 w 113"/>
                <a:gd name="T15" fmla="*/ 14 h 178"/>
                <a:gd name="T16" fmla="*/ 40 w 113"/>
                <a:gd name="T17" fmla="*/ 11 h 178"/>
                <a:gd name="T18" fmla="*/ 41 w 113"/>
                <a:gd name="T19" fmla="*/ 10 h 178"/>
                <a:gd name="T20" fmla="*/ 61 w 113"/>
                <a:gd name="T21" fmla="*/ 4 h 178"/>
                <a:gd name="T22" fmla="*/ 63 w 113"/>
                <a:gd name="T23" fmla="*/ 7 h 178"/>
                <a:gd name="T24" fmla="*/ 71 w 113"/>
                <a:gd name="T25" fmla="*/ 8 h 178"/>
                <a:gd name="T26" fmla="*/ 82 w 113"/>
                <a:gd name="T27" fmla="*/ 9 h 178"/>
                <a:gd name="T28" fmla="*/ 82 w 113"/>
                <a:gd name="T29" fmla="*/ 9 h 178"/>
                <a:gd name="T30" fmla="*/ 89 w 113"/>
                <a:gd name="T31" fmla="*/ 16 h 178"/>
                <a:gd name="T32" fmla="*/ 98 w 113"/>
                <a:gd name="T33" fmla="*/ 28 h 178"/>
                <a:gd name="T34" fmla="*/ 112 w 113"/>
                <a:gd name="T35" fmla="*/ 78 h 178"/>
                <a:gd name="T36" fmla="*/ 112 w 113"/>
                <a:gd name="T37" fmla="*/ 78 h 178"/>
                <a:gd name="T38" fmla="*/ 106 w 113"/>
                <a:gd name="T39" fmla="*/ 110 h 178"/>
                <a:gd name="T40" fmla="*/ 66 w 113"/>
                <a:gd name="T41" fmla="*/ 159 h 178"/>
                <a:gd name="T42" fmla="*/ 39 w 113"/>
                <a:gd name="T4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3" h="178">
                  <a:moveTo>
                    <a:pt x="39" y="178"/>
                  </a:moveTo>
                  <a:cubicBezTo>
                    <a:pt x="27" y="162"/>
                    <a:pt x="27" y="162"/>
                    <a:pt x="27" y="162"/>
                  </a:cubicBezTo>
                  <a:cubicBezTo>
                    <a:pt x="9" y="137"/>
                    <a:pt x="0" y="10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2"/>
                    <a:pt x="7" y="69"/>
                    <a:pt x="7" y="67"/>
                  </a:cubicBezTo>
                  <a:cubicBezTo>
                    <a:pt x="9" y="60"/>
                    <a:pt x="11" y="53"/>
                    <a:pt x="15" y="46"/>
                  </a:cubicBezTo>
                  <a:cubicBezTo>
                    <a:pt x="22" y="32"/>
                    <a:pt x="30" y="22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3"/>
                    <a:pt x="39" y="12"/>
                    <a:pt x="40" y="11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51" y="2"/>
                    <a:pt x="59" y="0"/>
                    <a:pt x="61" y="4"/>
                  </a:cubicBezTo>
                  <a:cubicBezTo>
                    <a:pt x="61" y="5"/>
                    <a:pt x="63" y="7"/>
                    <a:pt x="63" y="7"/>
                  </a:cubicBezTo>
                  <a:cubicBezTo>
                    <a:pt x="65" y="9"/>
                    <a:pt x="68" y="9"/>
                    <a:pt x="71" y="8"/>
                  </a:cubicBezTo>
                  <a:cubicBezTo>
                    <a:pt x="75" y="7"/>
                    <a:pt x="78" y="7"/>
                    <a:pt x="82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4" y="11"/>
                    <a:pt x="87" y="14"/>
                    <a:pt x="89" y="16"/>
                  </a:cubicBezTo>
                  <a:cubicBezTo>
                    <a:pt x="92" y="20"/>
                    <a:pt x="95" y="24"/>
                    <a:pt x="98" y="28"/>
                  </a:cubicBezTo>
                  <a:cubicBezTo>
                    <a:pt x="109" y="46"/>
                    <a:pt x="113" y="63"/>
                    <a:pt x="112" y="78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90"/>
                    <a:pt x="110" y="101"/>
                    <a:pt x="106" y="110"/>
                  </a:cubicBezTo>
                  <a:cubicBezTo>
                    <a:pt x="99" y="130"/>
                    <a:pt x="84" y="147"/>
                    <a:pt x="66" y="159"/>
                  </a:cubicBezTo>
                  <a:cubicBezTo>
                    <a:pt x="39" y="178"/>
                    <a:pt x="39" y="178"/>
                    <a:pt x="39" y="178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Freeform 196">
              <a:extLst>
                <a:ext uri="{FF2B5EF4-FFF2-40B4-BE49-F238E27FC236}">
                  <a16:creationId xmlns:a16="http://schemas.microsoft.com/office/drawing/2014/main" id="{851A5D47-F6E5-4478-8652-650F1C3A8243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00063" y="5407025"/>
              <a:ext cx="306388" cy="309563"/>
            </a:xfrm>
            <a:custGeom>
              <a:avLst/>
              <a:gdLst>
                <a:gd name="T0" fmla="*/ 6 w 108"/>
                <a:gd name="T1" fmla="*/ 67 h 109"/>
                <a:gd name="T2" fmla="*/ 23 w 108"/>
                <a:gd name="T3" fmla="*/ 101 h 109"/>
                <a:gd name="T4" fmla="*/ 29 w 108"/>
                <a:gd name="T5" fmla="*/ 109 h 109"/>
                <a:gd name="T6" fmla="*/ 35 w 108"/>
                <a:gd name="T7" fmla="*/ 105 h 109"/>
                <a:gd name="T8" fmla="*/ 32 w 108"/>
                <a:gd name="T9" fmla="*/ 94 h 109"/>
                <a:gd name="T10" fmla="*/ 26 w 108"/>
                <a:gd name="T11" fmla="*/ 85 h 109"/>
                <a:gd name="T12" fmla="*/ 25 w 108"/>
                <a:gd name="T13" fmla="*/ 87 h 109"/>
                <a:gd name="T14" fmla="*/ 24 w 108"/>
                <a:gd name="T15" fmla="*/ 87 h 109"/>
                <a:gd name="T16" fmla="*/ 15 w 108"/>
                <a:gd name="T17" fmla="*/ 73 h 109"/>
                <a:gd name="T18" fmla="*/ 6 w 108"/>
                <a:gd name="T19" fmla="*/ 67 h 109"/>
                <a:gd name="T20" fmla="*/ 28 w 108"/>
                <a:gd name="T21" fmla="*/ 61 h 109"/>
                <a:gd name="T22" fmla="*/ 27 w 108"/>
                <a:gd name="T23" fmla="*/ 83 h 109"/>
                <a:gd name="T24" fmla="*/ 38 w 108"/>
                <a:gd name="T25" fmla="*/ 104 h 109"/>
                <a:gd name="T26" fmla="*/ 44 w 108"/>
                <a:gd name="T27" fmla="*/ 100 h 109"/>
                <a:gd name="T28" fmla="*/ 40 w 108"/>
                <a:gd name="T29" fmla="*/ 80 h 109"/>
                <a:gd name="T30" fmla="*/ 39 w 108"/>
                <a:gd name="T31" fmla="*/ 81 h 109"/>
                <a:gd name="T32" fmla="*/ 39 w 108"/>
                <a:gd name="T33" fmla="*/ 81 h 109"/>
                <a:gd name="T34" fmla="*/ 33 w 108"/>
                <a:gd name="T35" fmla="*/ 68 h 109"/>
                <a:gd name="T36" fmla="*/ 28 w 108"/>
                <a:gd name="T37" fmla="*/ 61 h 109"/>
                <a:gd name="T38" fmla="*/ 50 w 108"/>
                <a:gd name="T39" fmla="*/ 43 h 109"/>
                <a:gd name="T40" fmla="*/ 41 w 108"/>
                <a:gd name="T41" fmla="*/ 78 h 109"/>
                <a:gd name="T42" fmla="*/ 46 w 108"/>
                <a:gd name="T43" fmla="*/ 95 h 109"/>
                <a:gd name="T44" fmla="*/ 50 w 108"/>
                <a:gd name="T45" fmla="*/ 80 h 109"/>
                <a:gd name="T46" fmla="*/ 48 w 108"/>
                <a:gd name="T47" fmla="*/ 82 h 109"/>
                <a:gd name="T48" fmla="*/ 52 w 108"/>
                <a:gd name="T49" fmla="*/ 59 h 109"/>
                <a:gd name="T50" fmla="*/ 50 w 108"/>
                <a:gd name="T51" fmla="*/ 43 h 109"/>
                <a:gd name="T52" fmla="*/ 27 w 108"/>
                <a:gd name="T53" fmla="*/ 39 h 109"/>
                <a:gd name="T54" fmla="*/ 28 w 108"/>
                <a:gd name="T55" fmla="*/ 59 h 109"/>
                <a:gd name="T56" fmla="*/ 32 w 108"/>
                <a:gd name="T57" fmla="*/ 64 h 109"/>
                <a:gd name="T58" fmla="*/ 27 w 108"/>
                <a:gd name="T59" fmla="*/ 39 h 109"/>
                <a:gd name="T60" fmla="*/ 51 w 108"/>
                <a:gd name="T61" fmla="*/ 25 h 109"/>
                <a:gd name="T62" fmla="*/ 50 w 108"/>
                <a:gd name="T63" fmla="*/ 38 h 109"/>
                <a:gd name="T64" fmla="*/ 52 w 108"/>
                <a:gd name="T65" fmla="*/ 47 h 109"/>
                <a:gd name="T66" fmla="*/ 51 w 108"/>
                <a:gd name="T67" fmla="*/ 25 h 109"/>
                <a:gd name="T68" fmla="*/ 81 w 108"/>
                <a:gd name="T69" fmla="*/ 16 h 109"/>
                <a:gd name="T70" fmla="*/ 53 w 108"/>
                <a:gd name="T71" fmla="*/ 77 h 109"/>
                <a:gd name="T72" fmla="*/ 48 w 108"/>
                <a:gd name="T73" fmla="*/ 98 h 109"/>
                <a:gd name="T74" fmla="*/ 56 w 108"/>
                <a:gd name="T75" fmla="*/ 94 h 109"/>
                <a:gd name="T76" fmla="*/ 54 w 108"/>
                <a:gd name="T77" fmla="*/ 92 h 109"/>
                <a:gd name="T78" fmla="*/ 81 w 108"/>
                <a:gd name="T79" fmla="*/ 16 h 109"/>
                <a:gd name="T80" fmla="*/ 106 w 108"/>
                <a:gd name="T81" fmla="*/ 12 h 109"/>
                <a:gd name="T82" fmla="*/ 105 w 108"/>
                <a:gd name="T83" fmla="*/ 13 h 109"/>
                <a:gd name="T84" fmla="*/ 79 w 108"/>
                <a:gd name="T85" fmla="*/ 81 h 109"/>
                <a:gd name="T86" fmla="*/ 89 w 108"/>
                <a:gd name="T87" fmla="*/ 73 h 109"/>
                <a:gd name="T88" fmla="*/ 102 w 108"/>
                <a:gd name="T89" fmla="*/ 49 h 109"/>
                <a:gd name="T90" fmla="*/ 108 w 108"/>
                <a:gd name="T91" fmla="*/ 17 h 109"/>
                <a:gd name="T92" fmla="*/ 108 w 108"/>
                <a:gd name="T93" fmla="*/ 17 h 109"/>
                <a:gd name="T94" fmla="*/ 108 w 108"/>
                <a:gd name="T95" fmla="*/ 17 h 109"/>
                <a:gd name="T96" fmla="*/ 106 w 108"/>
                <a:gd name="T97" fmla="*/ 12 h 109"/>
                <a:gd name="T98" fmla="*/ 7 w 108"/>
                <a:gd name="T99" fmla="*/ 0 h 109"/>
                <a:gd name="T100" fmla="*/ 2 w 108"/>
                <a:gd name="T101" fmla="*/ 14 h 109"/>
                <a:gd name="T102" fmla="*/ 2 w 108"/>
                <a:gd name="T103" fmla="*/ 14 h 109"/>
                <a:gd name="T104" fmla="*/ 2 w 108"/>
                <a:gd name="T105" fmla="*/ 14 h 109"/>
                <a:gd name="T106" fmla="*/ 0 w 108"/>
                <a:gd name="T107" fmla="*/ 29 h 109"/>
                <a:gd name="T108" fmla="*/ 0 w 108"/>
                <a:gd name="T109" fmla="*/ 32 h 109"/>
                <a:gd name="T110" fmla="*/ 5 w 108"/>
                <a:gd name="T111" fmla="*/ 66 h 109"/>
                <a:gd name="T112" fmla="*/ 14 w 108"/>
                <a:gd name="T113" fmla="*/ 71 h 109"/>
                <a:gd name="T114" fmla="*/ 8 w 108"/>
                <a:gd name="T115" fmla="*/ 49 h 109"/>
                <a:gd name="T116" fmla="*/ 8 w 108"/>
                <a:gd name="T117" fmla="*/ 49 h 109"/>
                <a:gd name="T118" fmla="*/ 7 w 108"/>
                <a:gd name="T119" fmla="*/ 44 h 109"/>
                <a:gd name="T120" fmla="*/ 8 w 108"/>
                <a:gd name="T121" fmla="*/ 0 h 109"/>
                <a:gd name="T122" fmla="*/ 7 w 108"/>
                <a:gd name="T12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" h="109">
                  <a:moveTo>
                    <a:pt x="6" y="67"/>
                  </a:moveTo>
                  <a:cubicBezTo>
                    <a:pt x="10" y="79"/>
                    <a:pt x="16" y="91"/>
                    <a:pt x="23" y="101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8"/>
                    <a:pt x="33" y="106"/>
                    <a:pt x="35" y="105"/>
                  </a:cubicBezTo>
                  <a:cubicBezTo>
                    <a:pt x="35" y="102"/>
                    <a:pt x="33" y="98"/>
                    <a:pt x="32" y="94"/>
                  </a:cubicBezTo>
                  <a:cubicBezTo>
                    <a:pt x="30" y="91"/>
                    <a:pt x="28" y="88"/>
                    <a:pt x="26" y="85"/>
                  </a:cubicBezTo>
                  <a:cubicBezTo>
                    <a:pt x="26" y="86"/>
                    <a:pt x="26" y="86"/>
                    <a:pt x="25" y="87"/>
                  </a:cubicBezTo>
                  <a:cubicBezTo>
                    <a:pt x="25" y="87"/>
                    <a:pt x="25" y="87"/>
                    <a:pt x="24" y="87"/>
                  </a:cubicBezTo>
                  <a:cubicBezTo>
                    <a:pt x="22" y="87"/>
                    <a:pt x="19" y="82"/>
                    <a:pt x="15" y="73"/>
                  </a:cubicBezTo>
                  <a:cubicBezTo>
                    <a:pt x="12" y="70"/>
                    <a:pt x="8" y="68"/>
                    <a:pt x="6" y="67"/>
                  </a:cubicBezTo>
                  <a:moveTo>
                    <a:pt x="28" y="61"/>
                  </a:moveTo>
                  <a:cubicBezTo>
                    <a:pt x="28" y="69"/>
                    <a:pt x="28" y="78"/>
                    <a:pt x="27" y="83"/>
                  </a:cubicBezTo>
                  <a:cubicBezTo>
                    <a:pt x="32" y="90"/>
                    <a:pt x="36" y="97"/>
                    <a:pt x="38" y="104"/>
                  </a:cubicBezTo>
                  <a:cubicBezTo>
                    <a:pt x="40" y="102"/>
                    <a:pt x="42" y="101"/>
                    <a:pt x="44" y="100"/>
                  </a:cubicBezTo>
                  <a:cubicBezTo>
                    <a:pt x="44" y="95"/>
                    <a:pt x="42" y="88"/>
                    <a:pt x="40" y="8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7" y="81"/>
                    <a:pt x="35" y="75"/>
                    <a:pt x="33" y="68"/>
                  </a:cubicBezTo>
                  <a:cubicBezTo>
                    <a:pt x="32" y="65"/>
                    <a:pt x="30" y="63"/>
                    <a:pt x="28" y="61"/>
                  </a:cubicBezTo>
                  <a:moveTo>
                    <a:pt x="50" y="43"/>
                  </a:moveTo>
                  <a:cubicBezTo>
                    <a:pt x="49" y="55"/>
                    <a:pt x="46" y="69"/>
                    <a:pt x="41" y="78"/>
                  </a:cubicBezTo>
                  <a:cubicBezTo>
                    <a:pt x="44" y="84"/>
                    <a:pt x="45" y="90"/>
                    <a:pt x="46" y="95"/>
                  </a:cubicBezTo>
                  <a:cubicBezTo>
                    <a:pt x="48" y="90"/>
                    <a:pt x="49" y="85"/>
                    <a:pt x="50" y="80"/>
                  </a:cubicBezTo>
                  <a:cubicBezTo>
                    <a:pt x="49" y="80"/>
                    <a:pt x="49" y="81"/>
                    <a:pt x="48" y="82"/>
                  </a:cubicBezTo>
                  <a:cubicBezTo>
                    <a:pt x="50" y="74"/>
                    <a:pt x="51" y="66"/>
                    <a:pt x="52" y="59"/>
                  </a:cubicBezTo>
                  <a:cubicBezTo>
                    <a:pt x="52" y="54"/>
                    <a:pt x="51" y="49"/>
                    <a:pt x="50" y="43"/>
                  </a:cubicBezTo>
                  <a:moveTo>
                    <a:pt x="27" y="39"/>
                  </a:moveTo>
                  <a:cubicBezTo>
                    <a:pt x="27" y="39"/>
                    <a:pt x="28" y="48"/>
                    <a:pt x="28" y="59"/>
                  </a:cubicBezTo>
                  <a:cubicBezTo>
                    <a:pt x="30" y="61"/>
                    <a:pt x="31" y="62"/>
                    <a:pt x="32" y="64"/>
                  </a:cubicBezTo>
                  <a:cubicBezTo>
                    <a:pt x="29" y="52"/>
                    <a:pt x="27" y="39"/>
                    <a:pt x="27" y="39"/>
                  </a:cubicBezTo>
                  <a:moveTo>
                    <a:pt x="51" y="25"/>
                  </a:moveTo>
                  <a:cubicBezTo>
                    <a:pt x="51" y="25"/>
                    <a:pt x="51" y="30"/>
                    <a:pt x="50" y="38"/>
                  </a:cubicBezTo>
                  <a:cubicBezTo>
                    <a:pt x="51" y="41"/>
                    <a:pt x="52" y="44"/>
                    <a:pt x="52" y="47"/>
                  </a:cubicBezTo>
                  <a:cubicBezTo>
                    <a:pt x="53" y="34"/>
                    <a:pt x="51" y="25"/>
                    <a:pt x="51" y="25"/>
                  </a:cubicBezTo>
                  <a:moveTo>
                    <a:pt x="81" y="16"/>
                  </a:moveTo>
                  <a:cubicBezTo>
                    <a:pt x="81" y="16"/>
                    <a:pt x="70" y="58"/>
                    <a:pt x="53" y="77"/>
                  </a:cubicBezTo>
                  <a:cubicBezTo>
                    <a:pt x="52" y="85"/>
                    <a:pt x="50" y="92"/>
                    <a:pt x="48" y="98"/>
                  </a:cubicBezTo>
                  <a:cubicBezTo>
                    <a:pt x="50" y="97"/>
                    <a:pt x="53" y="96"/>
                    <a:pt x="56" y="94"/>
                  </a:cubicBezTo>
                  <a:cubicBezTo>
                    <a:pt x="55" y="94"/>
                    <a:pt x="55" y="93"/>
                    <a:pt x="54" y="92"/>
                  </a:cubicBezTo>
                  <a:cubicBezTo>
                    <a:pt x="80" y="55"/>
                    <a:pt x="81" y="16"/>
                    <a:pt x="81" y="16"/>
                  </a:cubicBezTo>
                  <a:moveTo>
                    <a:pt x="106" y="12"/>
                  </a:moveTo>
                  <a:cubicBezTo>
                    <a:pt x="106" y="12"/>
                    <a:pt x="106" y="13"/>
                    <a:pt x="105" y="13"/>
                  </a:cubicBezTo>
                  <a:cubicBezTo>
                    <a:pt x="105" y="13"/>
                    <a:pt x="103" y="49"/>
                    <a:pt x="79" y="81"/>
                  </a:cubicBezTo>
                  <a:cubicBezTo>
                    <a:pt x="82" y="78"/>
                    <a:pt x="86" y="76"/>
                    <a:pt x="89" y="73"/>
                  </a:cubicBezTo>
                  <a:cubicBezTo>
                    <a:pt x="94" y="66"/>
                    <a:pt x="99" y="58"/>
                    <a:pt x="102" y="49"/>
                  </a:cubicBezTo>
                  <a:cubicBezTo>
                    <a:pt x="106" y="40"/>
                    <a:pt x="108" y="29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4"/>
                    <a:pt x="107" y="12"/>
                    <a:pt x="106" y="12"/>
                  </a:cubicBezTo>
                  <a:moveTo>
                    <a:pt x="7" y="0"/>
                  </a:moveTo>
                  <a:cubicBezTo>
                    <a:pt x="5" y="0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9"/>
                    <a:pt x="0" y="24"/>
                    <a:pt x="0" y="29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0" y="43"/>
                    <a:pt x="2" y="55"/>
                    <a:pt x="5" y="66"/>
                  </a:cubicBezTo>
                  <a:cubicBezTo>
                    <a:pt x="9" y="67"/>
                    <a:pt x="12" y="69"/>
                    <a:pt x="14" y="71"/>
                  </a:cubicBezTo>
                  <a:cubicBezTo>
                    <a:pt x="12" y="65"/>
                    <a:pt x="10" y="57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5" y="47"/>
                    <a:pt x="6" y="44"/>
                    <a:pt x="7" y="44"/>
                  </a:cubicBezTo>
                  <a:cubicBezTo>
                    <a:pt x="5" y="30"/>
                    <a:pt x="4" y="15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Freeform 197">
              <a:extLst>
                <a:ext uri="{FF2B5EF4-FFF2-40B4-BE49-F238E27FC236}">
                  <a16:creationId xmlns:a16="http://schemas.microsoft.com/office/drawing/2014/main" id="{57A1543B-0C07-4908-87CF-95F0B76839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5963" y="5572125"/>
              <a:ext cx="114300" cy="196850"/>
            </a:xfrm>
            <a:custGeom>
              <a:avLst/>
              <a:gdLst>
                <a:gd name="T0" fmla="*/ 5 w 40"/>
                <a:gd name="T1" fmla="*/ 6 h 69"/>
                <a:gd name="T2" fmla="*/ 15 w 40"/>
                <a:gd name="T3" fmla="*/ 44 h 69"/>
                <a:gd name="T4" fmla="*/ 40 w 40"/>
                <a:gd name="T5" fmla="*/ 68 h 69"/>
                <a:gd name="T6" fmla="*/ 37 w 40"/>
                <a:gd name="T7" fmla="*/ 69 h 69"/>
                <a:gd name="T8" fmla="*/ 5 w 40"/>
                <a:gd name="T9" fmla="*/ 6 h 69"/>
                <a:gd name="T10" fmla="*/ 5 w 40"/>
                <a:gd name="T11" fmla="*/ 6 h 69"/>
                <a:gd name="T12" fmla="*/ 4 w 40"/>
                <a:gd name="T13" fmla="*/ 2 h 69"/>
                <a:gd name="T14" fmla="*/ 7 w 40"/>
                <a:gd name="T15" fmla="*/ 4 h 69"/>
                <a:gd name="T16" fmla="*/ 5 w 40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9">
                  <a:moveTo>
                    <a:pt x="5" y="6"/>
                  </a:moveTo>
                  <a:cubicBezTo>
                    <a:pt x="5" y="13"/>
                    <a:pt x="5" y="30"/>
                    <a:pt x="15" y="44"/>
                  </a:cubicBezTo>
                  <a:cubicBezTo>
                    <a:pt x="28" y="62"/>
                    <a:pt x="40" y="68"/>
                    <a:pt x="40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0" y="49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3"/>
                    <a:pt x="4" y="2"/>
                  </a:cubicBezTo>
                  <a:cubicBezTo>
                    <a:pt x="4" y="0"/>
                    <a:pt x="7" y="0"/>
                    <a:pt x="7" y="4"/>
                  </a:cubicBezTo>
                  <a:cubicBezTo>
                    <a:pt x="8" y="6"/>
                    <a:pt x="6" y="6"/>
                    <a:pt x="5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Freeform 198">
              <a:extLst>
                <a:ext uri="{FF2B5EF4-FFF2-40B4-BE49-F238E27FC236}">
                  <a16:creationId xmlns:a16="http://schemas.microsoft.com/office/drawing/2014/main" id="{E23AA4AB-D2DC-4B0D-B9E3-3249F0FA98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8500" y="5537200"/>
              <a:ext cx="125413" cy="200025"/>
            </a:xfrm>
            <a:custGeom>
              <a:avLst/>
              <a:gdLst>
                <a:gd name="T0" fmla="*/ 40 w 44"/>
                <a:gd name="T1" fmla="*/ 70 h 70"/>
                <a:gd name="T2" fmla="*/ 44 w 44"/>
                <a:gd name="T3" fmla="*/ 70 h 70"/>
                <a:gd name="T4" fmla="*/ 4 w 44"/>
                <a:gd name="T5" fmla="*/ 7 h 70"/>
                <a:gd name="T6" fmla="*/ 4 w 44"/>
                <a:gd name="T7" fmla="*/ 2 h 70"/>
                <a:gd name="T8" fmla="*/ 3 w 44"/>
                <a:gd name="T9" fmla="*/ 7 h 70"/>
                <a:gd name="T10" fmla="*/ 3 w 44"/>
                <a:gd name="T11" fmla="*/ 7 h 70"/>
                <a:gd name="T12" fmla="*/ 10 w 44"/>
                <a:gd name="T13" fmla="*/ 31 h 70"/>
                <a:gd name="T14" fmla="*/ 40 w 44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70">
                  <a:moveTo>
                    <a:pt x="40" y="70"/>
                  </a:move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8" y="41"/>
                    <a:pt x="4" y="7"/>
                  </a:cubicBezTo>
                  <a:cubicBezTo>
                    <a:pt x="4" y="7"/>
                    <a:pt x="6" y="4"/>
                    <a:pt x="4" y="2"/>
                  </a:cubicBezTo>
                  <a:cubicBezTo>
                    <a:pt x="2" y="0"/>
                    <a:pt x="0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2"/>
                    <a:pt x="6" y="22"/>
                    <a:pt x="10" y="31"/>
                  </a:cubicBezTo>
                  <a:cubicBezTo>
                    <a:pt x="17" y="46"/>
                    <a:pt x="34" y="65"/>
                    <a:pt x="40" y="70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Freeform 199">
              <a:extLst>
                <a:ext uri="{FF2B5EF4-FFF2-40B4-BE49-F238E27FC236}">
                  <a16:creationId xmlns:a16="http://schemas.microsoft.com/office/drawing/2014/main" id="{7454F88E-3846-4835-91F7-5939B43E0B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675" y="5389563"/>
              <a:ext cx="204788" cy="358775"/>
            </a:xfrm>
            <a:custGeom>
              <a:avLst/>
              <a:gdLst>
                <a:gd name="T0" fmla="*/ 10 w 72"/>
                <a:gd name="T1" fmla="*/ 5 h 126"/>
                <a:gd name="T2" fmla="*/ 4 w 72"/>
                <a:gd name="T3" fmla="*/ 1 h 126"/>
                <a:gd name="T4" fmla="*/ 10 w 72"/>
                <a:gd name="T5" fmla="*/ 8 h 126"/>
                <a:gd name="T6" fmla="*/ 26 w 72"/>
                <a:gd name="T7" fmla="*/ 124 h 126"/>
                <a:gd name="T8" fmla="*/ 30 w 72"/>
                <a:gd name="T9" fmla="*/ 126 h 126"/>
                <a:gd name="T10" fmla="*/ 10 w 72"/>
                <a:gd name="T11" fmla="*/ 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26">
                  <a:moveTo>
                    <a:pt x="10" y="5"/>
                  </a:moveTo>
                  <a:cubicBezTo>
                    <a:pt x="9" y="3"/>
                    <a:pt x="7" y="0"/>
                    <a:pt x="4" y="1"/>
                  </a:cubicBezTo>
                  <a:cubicBezTo>
                    <a:pt x="0" y="2"/>
                    <a:pt x="6" y="12"/>
                    <a:pt x="10" y="8"/>
                  </a:cubicBezTo>
                  <a:cubicBezTo>
                    <a:pt x="70" y="47"/>
                    <a:pt x="27" y="124"/>
                    <a:pt x="26" y="124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0" y="125"/>
                    <a:pt x="72" y="43"/>
                    <a:pt x="10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Freeform 200">
              <a:extLst>
                <a:ext uri="{FF2B5EF4-FFF2-40B4-BE49-F238E27FC236}">
                  <a16:creationId xmlns:a16="http://schemas.microsoft.com/office/drawing/2014/main" id="{E6490B68-AFE7-4D1C-A98E-79B3A41129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7400" y="5575300"/>
              <a:ext cx="169863" cy="215900"/>
            </a:xfrm>
            <a:custGeom>
              <a:avLst/>
              <a:gdLst>
                <a:gd name="T0" fmla="*/ 15 w 60"/>
                <a:gd name="T1" fmla="*/ 5 h 76"/>
                <a:gd name="T2" fmla="*/ 15 w 60"/>
                <a:gd name="T3" fmla="*/ 1 h 76"/>
                <a:gd name="T4" fmla="*/ 16 w 60"/>
                <a:gd name="T5" fmla="*/ 8 h 76"/>
                <a:gd name="T6" fmla="*/ 60 w 60"/>
                <a:gd name="T7" fmla="*/ 74 h 76"/>
                <a:gd name="T8" fmla="*/ 59 w 60"/>
                <a:gd name="T9" fmla="*/ 76 h 76"/>
                <a:gd name="T10" fmla="*/ 15 w 60"/>
                <a:gd name="T11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76">
                  <a:moveTo>
                    <a:pt x="15" y="5"/>
                  </a:moveTo>
                  <a:cubicBezTo>
                    <a:pt x="14" y="4"/>
                    <a:pt x="14" y="2"/>
                    <a:pt x="15" y="1"/>
                  </a:cubicBezTo>
                  <a:cubicBezTo>
                    <a:pt x="18" y="0"/>
                    <a:pt x="20" y="7"/>
                    <a:pt x="16" y="8"/>
                  </a:cubicBezTo>
                  <a:cubicBezTo>
                    <a:pt x="3" y="54"/>
                    <a:pt x="60" y="73"/>
                    <a:pt x="60" y="74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0" y="53"/>
                    <a:pt x="15" y="5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Freeform 201">
              <a:extLst>
                <a:ext uri="{FF2B5EF4-FFF2-40B4-BE49-F238E27FC236}">
                  <a16:creationId xmlns:a16="http://schemas.microsoft.com/office/drawing/2014/main" id="{3AB108E6-C17E-4054-AF72-34B18DD879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483225"/>
              <a:ext cx="147638" cy="233363"/>
            </a:xfrm>
            <a:custGeom>
              <a:avLst/>
              <a:gdLst>
                <a:gd name="T0" fmla="*/ 6 w 52"/>
                <a:gd name="T1" fmla="*/ 2 h 82"/>
                <a:gd name="T2" fmla="*/ 3 w 52"/>
                <a:gd name="T3" fmla="*/ 0 h 82"/>
                <a:gd name="T4" fmla="*/ 7 w 52"/>
                <a:gd name="T5" fmla="*/ 5 h 82"/>
                <a:gd name="T6" fmla="*/ 29 w 52"/>
                <a:gd name="T7" fmla="*/ 81 h 82"/>
                <a:gd name="T8" fmla="*/ 31 w 52"/>
                <a:gd name="T9" fmla="*/ 82 h 82"/>
                <a:gd name="T10" fmla="*/ 6 w 52"/>
                <a:gd name="T11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82">
                  <a:moveTo>
                    <a:pt x="6" y="2"/>
                  </a:moveTo>
                  <a:cubicBezTo>
                    <a:pt x="6" y="1"/>
                    <a:pt x="4" y="0"/>
                    <a:pt x="3" y="0"/>
                  </a:cubicBezTo>
                  <a:cubicBezTo>
                    <a:pt x="0" y="1"/>
                    <a:pt x="4" y="7"/>
                    <a:pt x="7" y="5"/>
                  </a:cubicBezTo>
                  <a:cubicBezTo>
                    <a:pt x="51" y="26"/>
                    <a:pt x="29" y="81"/>
                    <a:pt x="29" y="81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52" y="23"/>
                    <a:pt x="6" y="2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Freeform 202">
              <a:extLst>
                <a:ext uri="{FF2B5EF4-FFF2-40B4-BE49-F238E27FC236}">
                  <a16:creationId xmlns:a16="http://schemas.microsoft.com/office/drawing/2014/main" id="{89E30430-9A66-4776-8DB8-4BF37CFA1D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551488"/>
              <a:ext cx="233363" cy="225425"/>
            </a:xfrm>
            <a:custGeom>
              <a:avLst/>
              <a:gdLst>
                <a:gd name="T0" fmla="*/ 2 w 82"/>
                <a:gd name="T1" fmla="*/ 8 h 79"/>
                <a:gd name="T2" fmla="*/ 2 w 82"/>
                <a:gd name="T3" fmla="*/ 3 h 79"/>
                <a:gd name="T4" fmla="*/ 4 w 82"/>
                <a:gd name="T5" fmla="*/ 11 h 79"/>
                <a:gd name="T6" fmla="*/ 82 w 82"/>
                <a:gd name="T7" fmla="*/ 76 h 79"/>
                <a:gd name="T8" fmla="*/ 81 w 82"/>
                <a:gd name="T9" fmla="*/ 79 h 79"/>
                <a:gd name="T10" fmla="*/ 2 w 82"/>
                <a:gd name="T11" fmla="*/ 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79">
                  <a:moveTo>
                    <a:pt x="2" y="8"/>
                  </a:moveTo>
                  <a:cubicBezTo>
                    <a:pt x="1" y="7"/>
                    <a:pt x="0" y="4"/>
                    <a:pt x="2" y="3"/>
                  </a:cubicBezTo>
                  <a:cubicBezTo>
                    <a:pt x="5" y="0"/>
                    <a:pt x="9" y="9"/>
                    <a:pt x="4" y="11"/>
                  </a:cubicBezTo>
                  <a:cubicBezTo>
                    <a:pt x="5" y="72"/>
                    <a:pt x="81" y="76"/>
                    <a:pt x="82" y="76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9"/>
                    <a:pt x="1" y="71"/>
                    <a:pt x="2" y="8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Freeform 203">
              <a:extLst>
                <a:ext uri="{FF2B5EF4-FFF2-40B4-BE49-F238E27FC236}">
                  <a16:creationId xmlns:a16="http://schemas.microsoft.com/office/drawing/2014/main" id="{94A29E40-F93F-459C-9544-C14CA1BE01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5175" y="5543550"/>
              <a:ext cx="160338" cy="227013"/>
            </a:xfrm>
            <a:custGeom>
              <a:avLst/>
              <a:gdLst>
                <a:gd name="T0" fmla="*/ 18 w 57"/>
                <a:gd name="T1" fmla="*/ 6 h 80"/>
                <a:gd name="T2" fmla="*/ 19 w 57"/>
                <a:gd name="T3" fmla="*/ 2 h 80"/>
                <a:gd name="T4" fmla="*/ 19 w 57"/>
                <a:gd name="T5" fmla="*/ 8 h 80"/>
                <a:gd name="T6" fmla="*/ 57 w 57"/>
                <a:gd name="T7" fmla="*/ 78 h 80"/>
                <a:gd name="T8" fmla="*/ 56 w 57"/>
                <a:gd name="T9" fmla="*/ 80 h 80"/>
                <a:gd name="T10" fmla="*/ 18 w 57"/>
                <a:gd name="T11" fmla="*/ 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80">
                  <a:moveTo>
                    <a:pt x="18" y="6"/>
                  </a:moveTo>
                  <a:cubicBezTo>
                    <a:pt x="18" y="4"/>
                    <a:pt x="18" y="2"/>
                    <a:pt x="19" y="2"/>
                  </a:cubicBezTo>
                  <a:cubicBezTo>
                    <a:pt x="22" y="0"/>
                    <a:pt x="23" y="8"/>
                    <a:pt x="19" y="8"/>
                  </a:cubicBezTo>
                  <a:cubicBezTo>
                    <a:pt x="2" y="53"/>
                    <a:pt x="57" y="78"/>
                    <a:pt x="57" y="7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0" y="52"/>
                    <a:pt x="18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Freeform 204">
              <a:extLst>
                <a:ext uri="{FF2B5EF4-FFF2-40B4-BE49-F238E27FC236}">
                  <a16:creationId xmlns:a16="http://schemas.microsoft.com/office/drawing/2014/main" id="{828099E3-06AC-4614-9569-866101DB39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5163" y="5529263"/>
              <a:ext cx="127000" cy="190500"/>
            </a:xfrm>
            <a:custGeom>
              <a:avLst/>
              <a:gdLst>
                <a:gd name="T0" fmla="*/ 6 w 45"/>
                <a:gd name="T1" fmla="*/ 5 h 67"/>
                <a:gd name="T2" fmla="*/ 33 w 45"/>
                <a:gd name="T3" fmla="*/ 33 h 67"/>
                <a:gd name="T4" fmla="*/ 40 w 45"/>
                <a:gd name="T5" fmla="*/ 67 h 67"/>
                <a:gd name="T6" fmla="*/ 42 w 45"/>
                <a:gd name="T7" fmla="*/ 65 h 67"/>
                <a:gd name="T8" fmla="*/ 6 w 45"/>
                <a:gd name="T9" fmla="*/ 4 h 67"/>
                <a:gd name="T10" fmla="*/ 6 w 45"/>
                <a:gd name="T11" fmla="*/ 4 h 67"/>
                <a:gd name="T12" fmla="*/ 3 w 45"/>
                <a:gd name="T13" fmla="*/ 1 h 67"/>
                <a:gd name="T14" fmla="*/ 3 w 45"/>
                <a:gd name="T15" fmla="*/ 6 h 67"/>
                <a:gd name="T16" fmla="*/ 6 w 45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67">
                  <a:moveTo>
                    <a:pt x="6" y="5"/>
                  </a:moveTo>
                  <a:cubicBezTo>
                    <a:pt x="12" y="9"/>
                    <a:pt x="26" y="17"/>
                    <a:pt x="33" y="33"/>
                  </a:cubicBezTo>
                  <a:cubicBezTo>
                    <a:pt x="42" y="54"/>
                    <a:pt x="40" y="67"/>
                    <a:pt x="40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5" y="2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1" y="0"/>
                    <a:pt x="0" y="3"/>
                    <a:pt x="3" y="6"/>
                  </a:cubicBezTo>
                  <a:cubicBezTo>
                    <a:pt x="5" y="7"/>
                    <a:pt x="6" y="6"/>
                    <a:pt x="6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Freeform 206">
              <a:extLst>
                <a:ext uri="{FF2B5EF4-FFF2-40B4-BE49-F238E27FC236}">
                  <a16:creationId xmlns:a16="http://schemas.microsoft.com/office/drawing/2014/main" id="{E9D09E4A-C906-44EA-9D95-9A167ADB55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82625" y="5580063"/>
              <a:ext cx="127000" cy="190500"/>
            </a:xfrm>
            <a:custGeom>
              <a:avLst/>
              <a:gdLst>
                <a:gd name="T0" fmla="*/ 6 w 45"/>
                <a:gd name="T1" fmla="*/ 5 h 67"/>
                <a:gd name="T2" fmla="*/ 33 w 45"/>
                <a:gd name="T3" fmla="*/ 33 h 67"/>
                <a:gd name="T4" fmla="*/ 39 w 45"/>
                <a:gd name="T5" fmla="*/ 67 h 67"/>
                <a:gd name="T6" fmla="*/ 42 w 45"/>
                <a:gd name="T7" fmla="*/ 65 h 67"/>
                <a:gd name="T8" fmla="*/ 6 w 45"/>
                <a:gd name="T9" fmla="*/ 4 h 67"/>
                <a:gd name="T10" fmla="*/ 6 w 45"/>
                <a:gd name="T11" fmla="*/ 4 h 67"/>
                <a:gd name="T12" fmla="*/ 3 w 45"/>
                <a:gd name="T13" fmla="*/ 1 h 67"/>
                <a:gd name="T14" fmla="*/ 2 w 45"/>
                <a:gd name="T15" fmla="*/ 6 h 67"/>
                <a:gd name="T16" fmla="*/ 6 w 45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67">
                  <a:moveTo>
                    <a:pt x="6" y="5"/>
                  </a:moveTo>
                  <a:cubicBezTo>
                    <a:pt x="12" y="9"/>
                    <a:pt x="26" y="17"/>
                    <a:pt x="33" y="33"/>
                  </a:cubicBezTo>
                  <a:cubicBezTo>
                    <a:pt x="41" y="54"/>
                    <a:pt x="39" y="67"/>
                    <a:pt x="39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5" y="2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1" y="0"/>
                    <a:pt x="0" y="3"/>
                    <a:pt x="2" y="6"/>
                  </a:cubicBezTo>
                  <a:cubicBezTo>
                    <a:pt x="4" y="7"/>
                    <a:pt x="5" y="6"/>
                    <a:pt x="6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Freeform 207">
              <a:extLst>
                <a:ext uri="{FF2B5EF4-FFF2-40B4-BE49-F238E27FC236}">
                  <a16:creationId xmlns:a16="http://schemas.microsoft.com/office/drawing/2014/main" id="{5F4574EB-D88B-4BE6-8EDE-341499DC2A9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4849" y="5580063"/>
              <a:ext cx="153988" cy="161925"/>
            </a:xfrm>
            <a:custGeom>
              <a:avLst/>
              <a:gdLst>
                <a:gd name="T0" fmla="*/ 3 w 54"/>
                <a:gd name="T1" fmla="*/ 6 h 57"/>
                <a:gd name="T2" fmla="*/ 23 w 54"/>
                <a:gd name="T3" fmla="*/ 39 h 57"/>
                <a:gd name="T4" fmla="*/ 54 w 54"/>
                <a:gd name="T5" fmla="*/ 55 h 57"/>
                <a:gd name="T6" fmla="*/ 52 w 54"/>
                <a:gd name="T7" fmla="*/ 57 h 57"/>
                <a:gd name="T8" fmla="*/ 2 w 54"/>
                <a:gd name="T9" fmla="*/ 6 h 57"/>
                <a:gd name="T10" fmla="*/ 2 w 54"/>
                <a:gd name="T11" fmla="*/ 6 h 57"/>
                <a:gd name="T12" fmla="*/ 0 w 54"/>
                <a:gd name="T13" fmla="*/ 2 h 57"/>
                <a:gd name="T14" fmla="*/ 4 w 54"/>
                <a:gd name="T15" fmla="*/ 3 h 57"/>
                <a:gd name="T16" fmla="*/ 3 w 54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3" y="6"/>
                  </a:moveTo>
                  <a:cubicBezTo>
                    <a:pt x="5" y="13"/>
                    <a:pt x="10" y="29"/>
                    <a:pt x="23" y="39"/>
                  </a:cubicBezTo>
                  <a:cubicBezTo>
                    <a:pt x="41" y="53"/>
                    <a:pt x="54" y="55"/>
                    <a:pt x="54" y="55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7"/>
                    <a:pt x="10" y="49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0"/>
                    <a:pt x="3" y="0"/>
                    <a:pt x="4" y="3"/>
                  </a:cubicBezTo>
                  <a:cubicBezTo>
                    <a:pt x="5" y="5"/>
                    <a:pt x="4" y="6"/>
                    <a:pt x="3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Freeform 208">
              <a:extLst>
                <a:ext uri="{FF2B5EF4-FFF2-40B4-BE49-F238E27FC236}">
                  <a16:creationId xmlns:a16="http://schemas.microsoft.com/office/drawing/2014/main" id="{21564BC4-C3D7-4542-A231-F5A7150D96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925" y="5446713"/>
              <a:ext cx="692150" cy="466725"/>
            </a:xfrm>
            <a:custGeom>
              <a:avLst/>
              <a:gdLst>
                <a:gd name="T0" fmla="*/ 57 w 244"/>
                <a:gd name="T1" fmla="*/ 140 h 164"/>
                <a:gd name="T2" fmla="*/ 66 w 244"/>
                <a:gd name="T3" fmla="*/ 137 h 164"/>
                <a:gd name="T4" fmla="*/ 66 w 244"/>
                <a:gd name="T5" fmla="*/ 137 h 164"/>
                <a:gd name="T6" fmla="*/ 123 w 244"/>
                <a:gd name="T7" fmla="*/ 104 h 164"/>
                <a:gd name="T8" fmla="*/ 142 w 244"/>
                <a:gd name="T9" fmla="*/ 90 h 164"/>
                <a:gd name="T10" fmla="*/ 142 w 244"/>
                <a:gd name="T11" fmla="*/ 90 h 164"/>
                <a:gd name="T12" fmla="*/ 152 w 244"/>
                <a:gd name="T13" fmla="*/ 85 h 164"/>
                <a:gd name="T14" fmla="*/ 207 w 244"/>
                <a:gd name="T15" fmla="*/ 48 h 164"/>
                <a:gd name="T16" fmla="*/ 209 w 244"/>
                <a:gd name="T17" fmla="*/ 46 h 164"/>
                <a:gd name="T18" fmla="*/ 235 w 244"/>
                <a:gd name="T19" fmla="*/ 31 h 164"/>
                <a:gd name="T20" fmla="*/ 217 w 244"/>
                <a:gd name="T21" fmla="*/ 68 h 164"/>
                <a:gd name="T22" fmla="*/ 195 w 244"/>
                <a:gd name="T23" fmla="*/ 96 h 164"/>
                <a:gd name="T24" fmla="*/ 195 w 244"/>
                <a:gd name="T25" fmla="*/ 96 h 164"/>
                <a:gd name="T26" fmla="*/ 194 w 244"/>
                <a:gd name="T27" fmla="*/ 97 h 164"/>
                <a:gd name="T28" fmla="*/ 193 w 244"/>
                <a:gd name="T29" fmla="*/ 98 h 164"/>
                <a:gd name="T30" fmla="*/ 192 w 244"/>
                <a:gd name="T31" fmla="*/ 98 h 164"/>
                <a:gd name="T32" fmla="*/ 178 w 244"/>
                <a:gd name="T33" fmla="*/ 108 h 164"/>
                <a:gd name="T34" fmla="*/ 144 w 244"/>
                <a:gd name="T35" fmla="*/ 116 h 164"/>
                <a:gd name="T36" fmla="*/ 135 w 244"/>
                <a:gd name="T37" fmla="*/ 120 h 164"/>
                <a:gd name="T38" fmla="*/ 115 w 244"/>
                <a:gd name="T39" fmla="*/ 140 h 164"/>
                <a:gd name="T40" fmla="*/ 89 w 244"/>
                <a:gd name="T41" fmla="*/ 155 h 164"/>
                <a:gd name="T42" fmla="*/ 89 w 244"/>
                <a:gd name="T43" fmla="*/ 155 h 164"/>
                <a:gd name="T44" fmla="*/ 62 w 244"/>
                <a:gd name="T45" fmla="*/ 163 h 164"/>
                <a:gd name="T46" fmla="*/ 41 w 244"/>
                <a:gd name="T47" fmla="*/ 163 h 164"/>
                <a:gd name="T48" fmla="*/ 57 w 244"/>
                <a:gd name="T49" fmla="*/ 14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4" h="164">
                  <a:moveTo>
                    <a:pt x="57" y="140"/>
                  </a:moveTo>
                  <a:cubicBezTo>
                    <a:pt x="60" y="139"/>
                    <a:pt x="63" y="138"/>
                    <a:pt x="66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89" y="129"/>
                    <a:pt x="106" y="126"/>
                    <a:pt x="123" y="104"/>
                  </a:cubicBezTo>
                  <a:cubicBezTo>
                    <a:pt x="123" y="104"/>
                    <a:pt x="132" y="97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6" y="88"/>
                    <a:pt x="149" y="87"/>
                    <a:pt x="152" y="85"/>
                  </a:cubicBezTo>
                  <a:cubicBezTo>
                    <a:pt x="167" y="79"/>
                    <a:pt x="195" y="61"/>
                    <a:pt x="207" y="48"/>
                  </a:cubicBezTo>
                  <a:cubicBezTo>
                    <a:pt x="208" y="47"/>
                    <a:pt x="209" y="46"/>
                    <a:pt x="209" y="46"/>
                  </a:cubicBezTo>
                  <a:cubicBezTo>
                    <a:pt x="244" y="0"/>
                    <a:pt x="240" y="24"/>
                    <a:pt x="235" y="31"/>
                  </a:cubicBezTo>
                  <a:cubicBezTo>
                    <a:pt x="229" y="41"/>
                    <a:pt x="224" y="54"/>
                    <a:pt x="217" y="68"/>
                  </a:cubicBezTo>
                  <a:cubicBezTo>
                    <a:pt x="211" y="77"/>
                    <a:pt x="205" y="87"/>
                    <a:pt x="195" y="9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194" y="97"/>
                    <a:pt x="194" y="97"/>
                    <a:pt x="194" y="97"/>
                  </a:cubicBezTo>
                  <a:cubicBezTo>
                    <a:pt x="194" y="97"/>
                    <a:pt x="193" y="97"/>
                    <a:pt x="193" y="98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88" y="102"/>
                    <a:pt x="183" y="105"/>
                    <a:pt x="178" y="108"/>
                  </a:cubicBezTo>
                  <a:cubicBezTo>
                    <a:pt x="164" y="116"/>
                    <a:pt x="153" y="118"/>
                    <a:pt x="144" y="116"/>
                  </a:cubicBezTo>
                  <a:cubicBezTo>
                    <a:pt x="141" y="115"/>
                    <a:pt x="137" y="117"/>
                    <a:pt x="135" y="120"/>
                  </a:cubicBezTo>
                  <a:cubicBezTo>
                    <a:pt x="131" y="126"/>
                    <a:pt x="125" y="133"/>
                    <a:pt x="115" y="140"/>
                  </a:cubicBezTo>
                  <a:cubicBezTo>
                    <a:pt x="107" y="147"/>
                    <a:pt x="98" y="152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0" y="159"/>
                    <a:pt x="70" y="162"/>
                    <a:pt x="62" y="163"/>
                  </a:cubicBezTo>
                  <a:cubicBezTo>
                    <a:pt x="54" y="164"/>
                    <a:pt x="47" y="164"/>
                    <a:pt x="41" y="163"/>
                  </a:cubicBezTo>
                  <a:cubicBezTo>
                    <a:pt x="0" y="155"/>
                    <a:pt x="30" y="151"/>
                    <a:pt x="57" y="14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Freeform 209">
              <a:extLst>
                <a:ext uri="{FF2B5EF4-FFF2-40B4-BE49-F238E27FC236}">
                  <a16:creationId xmlns:a16="http://schemas.microsoft.com/office/drawing/2014/main" id="{C3540F39-4CE3-4496-8025-D72D119017E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2925" y="5683250"/>
              <a:ext cx="327025" cy="207963"/>
            </a:xfrm>
            <a:custGeom>
              <a:avLst/>
              <a:gdLst>
                <a:gd name="T0" fmla="*/ 93 w 115"/>
                <a:gd name="T1" fmla="*/ 0 h 73"/>
                <a:gd name="T2" fmla="*/ 82 w 115"/>
                <a:gd name="T3" fmla="*/ 15 h 73"/>
                <a:gd name="T4" fmla="*/ 65 w 115"/>
                <a:gd name="T5" fmla="*/ 27 h 73"/>
                <a:gd name="T6" fmla="*/ 64 w 115"/>
                <a:gd name="T7" fmla="*/ 27 h 73"/>
                <a:gd name="T8" fmla="*/ 69 w 115"/>
                <a:gd name="T9" fmla="*/ 10 h 73"/>
                <a:gd name="T10" fmla="*/ 62 w 115"/>
                <a:gd name="T11" fmla="*/ 22 h 73"/>
                <a:gd name="T12" fmla="*/ 57 w 115"/>
                <a:gd name="T13" fmla="*/ 28 h 73"/>
                <a:gd name="T14" fmla="*/ 36 w 115"/>
                <a:gd name="T15" fmla="*/ 31 h 73"/>
                <a:gd name="T16" fmla="*/ 36 w 115"/>
                <a:gd name="T17" fmla="*/ 31 h 73"/>
                <a:gd name="T18" fmla="*/ 43 w 115"/>
                <a:gd name="T19" fmla="*/ 33 h 73"/>
                <a:gd name="T20" fmla="*/ 48 w 115"/>
                <a:gd name="T21" fmla="*/ 32 h 73"/>
                <a:gd name="T22" fmla="*/ 51 w 115"/>
                <a:gd name="T23" fmla="*/ 31 h 73"/>
                <a:gd name="T24" fmla="*/ 51 w 115"/>
                <a:gd name="T25" fmla="*/ 32 h 73"/>
                <a:gd name="T26" fmla="*/ 36 w 115"/>
                <a:gd name="T27" fmla="*/ 41 h 73"/>
                <a:gd name="T28" fmla="*/ 10 w 115"/>
                <a:gd name="T29" fmla="*/ 49 h 73"/>
                <a:gd name="T30" fmla="*/ 15 w 115"/>
                <a:gd name="T31" fmla="*/ 49 h 73"/>
                <a:gd name="T32" fmla="*/ 30 w 115"/>
                <a:gd name="T33" fmla="*/ 47 h 73"/>
                <a:gd name="T34" fmla="*/ 37 w 115"/>
                <a:gd name="T35" fmla="*/ 44 h 73"/>
                <a:gd name="T36" fmla="*/ 37 w 115"/>
                <a:gd name="T37" fmla="*/ 44 h 73"/>
                <a:gd name="T38" fmla="*/ 27 w 115"/>
                <a:gd name="T39" fmla="*/ 57 h 73"/>
                <a:gd name="T40" fmla="*/ 3 w 115"/>
                <a:gd name="T41" fmla="*/ 73 h 73"/>
                <a:gd name="T42" fmla="*/ 5 w 115"/>
                <a:gd name="T43" fmla="*/ 72 h 73"/>
                <a:gd name="T44" fmla="*/ 5 w 115"/>
                <a:gd name="T45" fmla="*/ 72 h 73"/>
                <a:gd name="T46" fmla="*/ 31 w 115"/>
                <a:gd name="T47" fmla="*/ 57 h 73"/>
                <a:gd name="T48" fmla="*/ 51 w 115"/>
                <a:gd name="T49" fmla="*/ 37 h 73"/>
                <a:gd name="T50" fmla="*/ 59 w 115"/>
                <a:gd name="T51" fmla="*/ 33 h 73"/>
                <a:gd name="T52" fmla="*/ 60 w 115"/>
                <a:gd name="T53" fmla="*/ 33 h 73"/>
                <a:gd name="T54" fmla="*/ 67 w 115"/>
                <a:gd name="T55" fmla="*/ 34 h 73"/>
                <a:gd name="T56" fmla="*/ 94 w 115"/>
                <a:gd name="T57" fmla="*/ 25 h 73"/>
                <a:gd name="T58" fmla="*/ 108 w 115"/>
                <a:gd name="T59" fmla="*/ 15 h 73"/>
                <a:gd name="T60" fmla="*/ 109 w 115"/>
                <a:gd name="T61" fmla="*/ 15 h 73"/>
                <a:gd name="T62" fmla="*/ 110 w 115"/>
                <a:gd name="T63" fmla="*/ 14 h 73"/>
                <a:gd name="T64" fmla="*/ 111 w 115"/>
                <a:gd name="T65" fmla="*/ 13 h 73"/>
                <a:gd name="T66" fmla="*/ 111 w 115"/>
                <a:gd name="T67" fmla="*/ 13 h 73"/>
                <a:gd name="T68" fmla="*/ 115 w 115"/>
                <a:gd name="T69" fmla="*/ 7 h 73"/>
                <a:gd name="T70" fmla="*/ 114 w 115"/>
                <a:gd name="T71" fmla="*/ 7 h 73"/>
                <a:gd name="T72" fmla="*/ 78 w 115"/>
                <a:gd name="T73" fmla="*/ 29 h 73"/>
                <a:gd name="T74" fmla="*/ 76 w 115"/>
                <a:gd name="T75" fmla="*/ 29 h 73"/>
                <a:gd name="T76" fmla="*/ 91 w 115"/>
                <a:gd name="T77" fmla="*/ 4 h 73"/>
                <a:gd name="T78" fmla="*/ 93 w 115"/>
                <a:gd name="T7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73">
                  <a:moveTo>
                    <a:pt x="93" y="0"/>
                  </a:moveTo>
                  <a:cubicBezTo>
                    <a:pt x="93" y="0"/>
                    <a:pt x="89" y="5"/>
                    <a:pt x="82" y="15"/>
                  </a:cubicBezTo>
                  <a:cubicBezTo>
                    <a:pt x="76" y="24"/>
                    <a:pt x="70" y="25"/>
                    <a:pt x="65" y="27"/>
                  </a:cubicBezTo>
                  <a:cubicBezTo>
                    <a:pt x="65" y="27"/>
                    <a:pt x="64" y="27"/>
                    <a:pt x="64" y="27"/>
                  </a:cubicBezTo>
                  <a:cubicBezTo>
                    <a:pt x="62" y="27"/>
                    <a:pt x="71" y="19"/>
                    <a:pt x="69" y="10"/>
                  </a:cubicBezTo>
                  <a:cubicBezTo>
                    <a:pt x="67" y="15"/>
                    <a:pt x="67" y="18"/>
                    <a:pt x="62" y="22"/>
                  </a:cubicBezTo>
                  <a:cubicBezTo>
                    <a:pt x="58" y="25"/>
                    <a:pt x="59" y="27"/>
                    <a:pt x="57" y="28"/>
                  </a:cubicBezTo>
                  <a:cubicBezTo>
                    <a:pt x="53" y="29"/>
                    <a:pt x="4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8" y="32"/>
                    <a:pt x="40" y="33"/>
                    <a:pt x="43" y="33"/>
                  </a:cubicBezTo>
                  <a:cubicBezTo>
                    <a:pt x="45" y="33"/>
                    <a:pt x="46" y="32"/>
                    <a:pt x="48" y="32"/>
                  </a:cubicBezTo>
                  <a:cubicBezTo>
                    <a:pt x="49" y="32"/>
                    <a:pt x="50" y="31"/>
                    <a:pt x="51" y="31"/>
                  </a:cubicBezTo>
                  <a:cubicBezTo>
                    <a:pt x="51" y="31"/>
                    <a:pt x="51" y="32"/>
                    <a:pt x="51" y="32"/>
                  </a:cubicBezTo>
                  <a:cubicBezTo>
                    <a:pt x="51" y="34"/>
                    <a:pt x="50" y="35"/>
                    <a:pt x="36" y="41"/>
                  </a:cubicBezTo>
                  <a:cubicBezTo>
                    <a:pt x="27" y="45"/>
                    <a:pt x="23" y="46"/>
                    <a:pt x="10" y="49"/>
                  </a:cubicBezTo>
                  <a:cubicBezTo>
                    <a:pt x="12" y="49"/>
                    <a:pt x="14" y="49"/>
                    <a:pt x="15" y="49"/>
                  </a:cubicBezTo>
                  <a:cubicBezTo>
                    <a:pt x="22" y="49"/>
                    <a:pt x="26" y="48"/>
                    <a:pt x="30" y="47"/>
                  </a:cubicBezTo>
                  <a:cubicBezTo>
                    <a:pt x="33" y="45"/>
                    <a:pt x="35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1" y="45"/>
                    <a:pt x="35" y="50"/>
                    <a:pt x="27" y="57"/>
                  </a:cubicBezTo>
                  <a:cubicBezTo>
                    <a:pt x="18" y="65"/>
                    <a:pt x="0" y="73"/>
                    <a:pt x="3" y="73"/>
                  </a:cubicBezTo>
                  <a:cubicBezTo>
                    <a:pt x="3" y="73"/>
                    <a:pt x="4" y="73"/>
                    <a:pt x="5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14" y="69"/>
                    <a:pt x="23" y="64"/>
                    <a:pt x="31" y="57"/>
                  </a:cubicBezTo>
                  <a:cubicBezTo>
                    <a:pt x="41" y="50"/>
                    <a:pt x="47" y="43"/>
                    <a:pt x="51" y="37"/>
                  </a:cubicBezTo>
                  <a:cubicBezTo>
                    <a:pt x="53" y="34"/>
                    <a:pt x="56" y="33"/>
                    <a:pt x="59" y="33"/>
                  </a:cubicBezTo>
                  <a:cubicBezTo>
                    <a:pt x="59" y="33"/>
                    <a:pt x="60" y="33"/>
                    <a:pt x="60" y="33"/>
                  </a:cubicBezTo>
                  <a:cubicBezTo>
                    <a:pt x="62" y="33"/>
                    <a:pt x="64" y="34"/>
                    <a:pt x="67" y="34"/>
                  </a:cubicBezTo>
                  <a:cubicBezTo>
                    <a:pt x="74" y="34"/>
                    <a:pt x="83" y="31"/>
                    <a:pt x="94" y="25"/>
                  </a:cubicBezTo>
                  <a:cubicBezTo>
                    <a:pt x="99" y="22"/>
                    <a:pt x="104" y="19"/>
                    <a:pt x="10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9" y="14"/>
                    <a:pt x="110" y="14"/>
                    <a:pt x="110" y="14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1"/>
                    <a:pt x="115" y="7"/>
                    <a:pt x="115" y="7"/>
                  </a:cubicBezTo>
                  <a:cubicBezTo>
                    <a:pt x="115" y="7"/>
                    <a:pt x="114" y="7"/>
                    <a:pt x="114" y="7"/>
                  </a:cubicBezTo>
                  <a:cubicBezTo>
                    <a:pt x="106" y="14"/>
                    <a:pt x="90" y="29"/>
                    <a:pt x="78" y="29"/>
                  </a:cubicBezTo>
                  <a:cubicBezTo>
                    <a:pt x="77" y="29"/>
                    <a:pt x="77" y="29"/>
                    <a:pt x="76" y="29"/>
                  </a:cubicBezTo>
                  <a:cubicBezTo>
                    <a:pt x="64" y="27"/>
                    <a:pt x="81" y="29"/>
                    <a:pt x="91" y="4"/>
                  </a:cubicBezTo>
                  <a:cubicBezTo>
                    <a:pt x="93" y="1"/>
                    <a:pt x="93" y="0"/>
                    <a:pt x="93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Freeform 210">
              <a:extLst>
                <a:ext uri="{FF2B5EF4-FFF2-40B4-BE49-F238E27FC236}">
                  <a16:creationId xmlns:a16="http://schemas.microsoft.com/office/drawing/2014/main" id="{6F682941-31F5-4277-AD4E-8AAB389FD1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5149" y="5238750"/>
              <a:ext cx="147638" cy="39688"/>
            </a:xfrm>
            <a:custGeom>
              <a:avLst/>
              <a:gdLst>
                <a:gd name="T0" fmla="*/ 20 w 52"/>
                <a:gd name="T1" fmla="*/ 0 h 14"/>
                <a:gd name="T2" fmla="*/ 4 w 52"/>
                <a:gd name="T3" fmla="*/ 8 h 14"/>
                <a:gd name="T4" fmla="*/ 3 w 52"/>
                <a:gd name="T5" fmla="*/ 9 h 14"/>
                <a:gd name="T6" fmla="*/ 2 w 52"/>
                <a:gd name="T7" fmla="*/ 10 h 14"/>
                <a:gd name="T8" fmla="*/ 0 w 52"/>
                <a:gd name="T9" fmla="*/ 12 h 14"/>
                <a:gd name="T10" fmla="*/ 0 w 52"/>
                <a:gd name="T11" fmla="*/ 12 h 14"/>
                <a:gd name="T12" fmla="*/ 0 w 52"/>
                <a:gd name="T13" fmla="*/ 12 h 14"/>
                <a:gd name="T14" fmla="*/ 0 w 52"/>
                <a:gd name="T15" fmla="*/ 12 h 14"/>
                <a:gd name="T16" fmla="*/ 0 w 52"/>
                <a:gd name="T17" fmla="*/ 12 h 14"/>
                <a:gd name="T18" fmla="*/ 3 w 52"/>
                <a:gd name="T19" fmla="*/ 9 h 14"/>
                <a:gd name="T20" fmla="*/ 4 w 52"/>
                <a:gd name="T21" fmla="*/ 8 h 14"/>
                <a:gd name="T22" fmla="*/ 20 w 52"/>
                <a:gd name="T23" fmla="*/ 0 h 14"/>
                <a:gd name="T24" fmla="*/ 24 w 52"/>
                <a:gd name="T25" fmla="*/ 2 h 14"/>
                <a:gd name="T26" fmla="*/ 26 w 52"/>
                <a:gd name="T27" fmla="*/ 5 h 14"/>
                <a:gd name="T28" fmla="*/ 30 w 52"/>
                <a:gd name="T29" fmla="*/ 7 h 14"/>
                <a:gd name="T30" fmla="*/ 34 w 52"/>
                <a:gd name="T31" fmla="*/ 6 h 14"/>
                <a:gd name="T32" fmla="*/ 39 w 52"/>
                <a:gd name="T33" fmla="*/ 5 h 14"/>
                <a:gd name="T34" fmla="*/ 45 w 52"/>
                <a:gd name="T35" fmla="*/ 7 h 14"/>
                <a:gd name="T36" fmla="*/ 45 w 52"/>
                <a:gd name="T37" fmla="*/ 7 h 14"/>
                <a:gd name="T38" fmla="*/ 52 w 52"/>
                <a:gd name="T39" fmla="*/ 14 h 14"/>
                <a:gd name="T40" fmla="*/ 52 w 52"/>
                <a:gd name="T41" fmla="*/ 14 h 14"/>
                <a:gd name="T42" fmla="*/ 52 w 52"/>
                <a:gd name="T43" fmla="*/ 14 h 14"/>
                <a:gd name="T44" fmla="*/ 45 w 52"/>
                <a:gd name="T45" fmla="*/ 7 h 14"/>
                <a:gd name="T46" fmla="*/ 45 w 52"/>
                <a:gd name="T47" fmla="*/ 7 h 14"/>
                <a:gd name="T48" fmla="*/ 39 w 52"/>
                <a:gd name="T49" fmla="*/ 5 h 14"/>
                <a:gd name="T50" fmla="*/ 34 w 52"/>
                <a:gd name="T51" fmla="*/ 6 h 14"/>
                <a:gd name="T52" fmla="*/ 30 w 52"/>
                <a:gd name="T53" fmla="*/ 7 h 14"/>
                <a:gd name="T54" fmla="*/ 26 w 52"/>
                <a:gd name="T55" fmla="*/ 5 h 14"/>
                <a:gd name="T56" fmla="*/ 24 w 52"/>
                <a:gd name="T57" fmla="*/ 2 h 14"/>
                <a:gd name="T58" fmla="*/ 20 w 52"/>
                <a:gd name="T5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4">
                  <a:moveTo>
                    <a:pt x="20" y="0"/>
                  </a:moveTo>
                  <a:cubicBezTo>
                    <a:pt x="16" y="0"/>
                    <a:pt x="11" y="3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2" y="10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1" y="3"/>
                    <a:pt x="16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24" y="3"/>
                    <a:pt x="26" y="5"/>
                    <a:pt x="26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2" y="7"/>
                    <a:pt x="33" y="6"/>
                    <a:pt x="34" y="6"/>
                  </a:cubicBezTo>
                  <a:cubicBezTo>
                    <a:pt x="36" y="6"/>
                    <a:pt x="37" y="5"/>
                    <a:pt x="39" y="5"/>
                  </a:cubicBezTo>
                  <a:cubicBezTo>
                    <a:pt x="41" y="5"/>
                    <a:pt x="43" y="6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9"/>
                    <a:pt x="50" y="12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0" y="12"/>
                    <a:pt x="47" y="9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6"/>
                    <a:pt x="41" y="5"/>
                    <a:pt x="39" y="5"/>
                  </a:cubicBezTo>
                  <a:cubicBezTo>
                    <a:pt x="37" y="5"/>
                    <a:pt x="36" y="6"/>
                    <a:pt x="34" y="6"/>
                  </a:cubicBezTo>
                  <a:cubicBezTo>
                    <a:pt x="33" y="6"/>
                    <a:pt x="32" y="7"/>
                    <a:pt x="30" y="7"/>
                  </a:cubicBezTo>
                  <a:cubicBezTo>
                    <a:pt x="29" y="7"/>
                    <a:pt x="27" y="6"/>
                    <a:pt x="26" y="5"/>
                  </a:cubicBezTo>
                  <a:cubicBezTo>
                    <a:pt x="26" y="5"/>
                    <a:pt x="24" y="3"/>
                    <a:pt x="24" y="2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Freeform 211">
              <a:extLst>
                <a:ext uri="{FF2B5EF4-FFF2-40B4-BE49-F238E27FC236}">
                  <a16:creationId xmlns:a16="http://schemas.microsoft.com/office/drawing/2014/main" id="{3F633E83-994C-4A9E-B0E2-ACFEF535396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31812" y="5238750"/>
              <a:ext cx="204788" cy="136525"/>
            </a:xfrm>
            <a:custGeom>
              <a:avLst/>
              <a:gdLst>
                <a:gd name="T0" fmla="*/ 39 w 72"/>
                <a:gd name="T1" fmla="*/ 43 h 48"/>
                <a:gd name="T2" fmla="*/ 35 w 72"/>
                <a:gd name="T3" fmla="*/ 48 h 48"/>
                <a:gd name="T4" fmla="*/ 35 w 72"/>
                <a:gd name="T5" fmla="*/ 48 h 48"/>
                <a:gd name="T6" fmla="*/ 39 w 72"/>
                <a:gd name="T7" fmla="*/ 43 h 48"/>
                <a:gd name="T8" fmla="*/ 50 w 72"/>
                <a:gd name="T9" fmla="*/ 15 h 48"/>
                <a:gd name="T10" fmla="*/ 48 w 72"/>
                <a:gd name="T11" fmla="*/ 17 h 48"/>
                <a:gd name="T12" fmla="*/ 50 w 72"/>
                <a:gd name="T13" fmla="*/ 15 h 48"/>
                <a:gd name="T14" fmla="*/ 50 w 72"/>
                <a:gd name="T15" fmla="*/ 15 h 48"/>
                <a:gd name="T16" fmla="*/ 28 w 72"/>
                <a:gd name="T17" fmla="*/ 0 h 48"/>
                <a:gd name="T18" fmla="*/ 12 w 72"/>
                <a:gd name="T19" fmla="*/ 8 h 48"/>
                <a:gd name="T20" fmla="*/ 11 w 72"/>
                <a:gd name="T21" fmla="*/ 9 h 48"/>
                <a:gd name="T22" fmla="*/ 8 w 72"/>
                <a:gd name="T23" fmla="*/ 12 h 48"/>
                <a:gd name="T24" fmla="*/ 8 w 72"/>
                <a:gd name="T25" fmla="*/ 12 h 48"/>
                <a:gd name="T26" fmla="*/ 8 w 72"/>
                <a:gd name="T27" fmla="*/ 12 h 48"/>
                <a:gd name="T28" fmla="*/ 1 w 72"/>
                <a:gd name="T29" fmla="*/ 32 h 48"/>
                <a:gd name="T30" fmla="*/ 14 w 72"/>
                <a:gd name="T31" fmla="*/ 14 h 48"/>
                <a:gd name="T32" fmla="*/ 14 w 72"/>
                <a:gd name="T33" fmla="*/ 14 h 48"/>
                <a:gd name="T34" fmla="*/ 14 w 72"/>
                <a:gd name="T35" fmla="*/ 17 h 48"/>
                <a:gd name="T36" fmla="*/ 14 w 72"/>
                <a:gd name="T37" fmla="*/ 14 h 48"/>
                <a:gd name="T38" fmla="*/ 20 w 72"/>
                <a:gd name="T39" fmla="*/ 12 h 48"/>
                <a:gd name="T40" fmla="*/ 7 w 72"/>
                <a:gd name="T41" fmla="*/ 38 h 48"/>
                <a:gd name="T42" fmla="*/ 8 w 72"/>
                <a:gd name="T43" fmla="*/ 28 h 48"/>
                <a:gd name="T44" fmla="*/ 7 w 72"/>
                <a:gd name="T45" fmla="*/ 38 h 48"/>
                <a:gd name="T46" fmla="*/ 20 w 72"/>
                <a:gd name="T47" fmla="*/ 12 h 48"/>
                <a:gd name="T48" fmla="*/ 28 w 72"/>
                <a:gd name="T49" fmla="*/ 6 h 48"/>
                <a:gd name="T50" fmla="*/ 34 w 72"/>
                <a:gd name="T51" fmla="*/ 10 h 48"/>
                <a:gd name="T52" fmla="*/ 30 w 72"/>
                <a:gd name="T53" fmla="*/ 30 h 48"/>
                <a:gd name="T54" fmla="*/ 42 w 72"/>
                <a:gd name="T55" fmla="*/ 13 h 48"/>
                <a:gd name="T56" fmla="*/ 43 w 72"/>
                <a:gd name="T57" fmla="*/ 14 h 48"/>
                <a:gd name="T58" fmla="*/ 44 w 72"/>
                <a:gd name="T59" fmla="*/ 17 h 48"/>
                <a:gd name="T60" fmla="*/ 43 w 72"/>
                <a:gd name="T61" fmla="*/ 14 h 48"/>
                <a:gd name="T62" fmla="*/ 50 w 72"/>
                <a:gd name="T63" fmla="*/ 15 h 48"/>
                <a:gd name="T64" fmla="*/ 50 w 72"/>
                <a:gd name="T65" fmla="*/ 15 h 48"/>
                <a:gd name="T66" fmla="*/ 50 w 72"/>
                <a:gd name="T67" fmla="*/ 15 h 48"/>
                <a:gd name="T68" fmla="*/ 50 w 72"/>
                <a:gd name="T69" fmla="*/ 15 h 48"/>
                <a:gd name="T70" fmla="*/ 50 w 72"/>
                <a:gd name="T71" fmla="*/ 15 h 48"/>
                <a:gd name="T72" fmla="*/ 53 w 72"/>
                <a:gd name="T73" fmla="*/ 28 h 48"/>
                <a:gd name="T74" fmla="*/ 50 w 72"/>
                <a:gd name="T75" fmla="*/ 15 h 48"/>
                <a:gd name="T76" fmla="*/ 56 w 72"/>
                <a:gd name="T77" fmla="*/ 16 h 48"/>
                <a:gd name="T78" fmla="*/ 56 w 72"/>
                <a:gd name="T79" fmla="*/ 16 h 48"/>
                <a:gd name="T80" fmla="*/ 56 w 72"/>
                <a:gd name="T81" fmla="*/ 16 h 48"/>
                <a:gd name="T82" fmla="*/ 58 w 72"/>
                <a:gd name="T83" fmla="*/ 17 h 48"/>
                <a:gd name="T84" fmla="*/ 58 w 72"/>
                <a:gd name="T85" fmla="*/ 17 h 48"/>
                <a:gd name="T86" fmla="*/ 58 w 72"/>
                <a:gd name="T87" fmla="*/ 17 h 48"/>
                <a:gd name="T88" fmla="*/ 70 w 72"/>
                <a:gd name="T89" fmla="*/ 40 h 48"/>
                <a:gd name="T90" fmla="*/ 60 w 72"/>
                <a:gd name="T91" fmla="*/ 14 h 48"/>
                <a:gd name="T92" fmla="*/ 60 w 72"/>
                <a:gd name="T93" fmla="*/ 14 h 48"/>
                <a:gd name="T94" fmla="*/ 53 w 72"/>
                <a:gd name="T95" fmla="*/ 7 h 48"/>
                <a:gd name="T96" fmla="*/ 53 w 72"/>
                <a:gd name="T97" fmla="*/ 7 h 48"/>
                <a:gd name="T98" fmla="*/ 47 w 72"/>
                <a:gd name="T99" fmla="*/ 5 h 48"/>
                <a:gd name="T100" fmla="*/ 42 w 72"/>
                <a:gd name="T101" fmla="*/ 6 h 48"/>
                <a:gd name="T102" fmla="*/ 38 w 72"/>
                <a:gd name="T103" fmla="*/ 7 h 48"/>
                <a:gd name="T104" fmla="*/ 34 w 72"/>
                <a:gd name="T105" fmla="*/ 5 h 48"/>
                <a:gd name="T106" fmla="*/ 32 w 72"/>
                <a:gd name="T107" fmla="*/ 2 h 48"/>
                <a:gd name="T108" fmla="*/ 28 w 72"/>
                <a:gd name="T10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48">
                  <a:moveTo>
                    <a:pt x="39" y="43"/>
                  </a:moveTo>
                  <a:cubicBezTo>
                    <a:pt x="38" y="45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8" y="46"/>
                    <a:pt x="39" y="43"/>
                  </a:cubicBezTo>
                  <a:moveTo>
                    <a:pt x="50" y="15"/>
                  </a:moveTo>
                  <a:cubicBezTo>
                    <a:pt x="49" y="15"/>
                    <a:pt x="49" y="16"/>
                    <a:pt x="48" y="17"/>
                  </a:cubicBezTo>
                  <a:cubicBezTo>
                    <a:pt x="49" y="16"/>
                    <a:pt x="49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moveTo>
                    <a:pt x="28" y="0"/>
                  </a:moveTo>
                  <a:cubicBezTo>
                    <a:pt x="24" y="0"/>
                    <a:pt x="19" y="3"/>
                    <a:pt x="12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2" y="19"/>
                    <a:pt x="0" y="28"/>
                    <a:pt x="1" y="32"/>
                  </a:cubicBezTo>
                  <a:cubicBezTo>
                    <a:pt x="1" y="26"/>
                    <a:pt x="11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4" y="15"/>
                    <a:pt x="14" y="17"/>
                  </a:cubicBezTo>
                  <a:cubicBezTo>
                    <a:pt x="14" y="15"/>
                    <a:pt x="15" y="14"/>
                    <a:pt x="14" y="1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2" y="23"/>
                    <a:pt x="9" y="32"/>
                    <a:pt x="7" y="38"/>
                  </a:cubicBezTo>
                  <a:cubicBezTo>
                    <a:pt x="6" y="36"/>
                    <a:pt x="7" y="32"/>
                    <a:pt x="8" y="28"/>
                  </a:cubicBezTo>
                  <a:cubicBezTo>
                    <a:pt x="6" y="33"/>
                    <a:pt x="5" y="38"/>
                    <a:pt x="7" y="38"/>
                  </a:cubicBezTo>
                  <a:cubicBezTo>
                    <a:pt x="9" y="32"/>
                    <a:pt x="12" y="23"/>
                    <a:pt x="20" y="12"/>
                  </a:cubicBezTo>
                  <a:cubicBezTo>
                    <a:pt x="23" y="7"/>
                    <a:pt x="26" y="6"/>
                    <a:pt x="28" y="6"/>
                  </a:cubicBezTo>
                  <a:cubicBezTo>
                    <a:pt x="30" y="6"/>
                    <a:pt x="32" y="8"/>
                    <a:pt x="34" y="10"/>
                  </a:cubicBezTo>
                  <a:cubicBezTo>
                    <a:pt x="38" y="15"/>
                    <a:pt x="33" y="24"/>
                    <a:pt x="30" y="30"/>
                  </a:cubicBezTo>
                  <a:cubicBezTo>
                    <a:pt x="35" y="28"/>
                    <a:pt x="39" y="13"/>
                    <a:pt x="42" y="13"/>
                  </a:cubicBezTo>
                  <a:cubicBezTo>
                    <a:pt x="42" y="13"/>
                    <a:pt x="43" y="13"/>
                    <a:pt x="43" y="14"/>
                  </a:cubicBezTo>
                  <a:cubicBezTo>
                    <a:pt x="43" y="14"/>
                    <a:pt x="44" y="15"/>
                    <a:pt x="44" y="17"/>
                  </a:cubicBezTo>
                  <a:cubicBezTo>
                    <a:pt x="44" y="15"/>
                    <a:pt x="43" y="14"/>
                    <a:pt x="43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3" y="17"/>
                    <a:pt x="53" y="22"/>
                    <a:pt x="53" y="28"/>
                  </a:cubicBezTo>
                  <a:cubicBezTo>
                    <a:pt x="53" y="22"/>
                    <a:pt x="53" y="17"/>
                    <a:pt x="50" y="15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22"/>
                    <a:pt x="68" y="33"/>
                    <a:pt x="70" y="40"/>
                  </a:cubicBezTo>
                  <a:cubicBezTo>
                    <a:pt x="72" y="28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8" y="12"/>
                    <a:pt x="55" y="9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6"/>
                    <a:pt x="49" y="5"/>
                    <a:pt x="47" y="5"/>
                  </a:cubicBezTo>
                  <a:cubicBezTo>
                    <a:pt x="45" y="5"/>
                    <a:pt x="44" y="6"/>
                    <a:pt x="42" y="6"/>
                  </a:cubicBezTo>
                  <a:cubicBezTo>
                    <a:pt x="41" y="6"/>
                    <a:pt x="40" y="7"/>
                    <a:pt x="38" y="7"/>
                  </a:cubicBezTo>
                  <a:cubicBezTo>
                    <a:pt x="37" y="7"/>
                    <a:pt x="35" y="6"/>
                    <a:pt x="34" y="5"/>
                  </a:cubicBezTo>
                  <a:cubicBezTo>
                    <a:pt x="34" y="5"/>
                    <a:pt x="32" y="3"/>
                    <a:pt x="32" y="2"/>
                  </a:cubicBezTo>
                  <a:cubicBezTo>
                    <a:pt x="31" y="1"/>
                    <a:pt x="30" y="0"/>
                    <a:pt x="2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Freeform 212">
              <a:extLst>
                <a:ext uri="{FF2B5EF4-FFF2-40B4-BE49-F238E27FC236}">
                  <a16:creationId xmlns:a16="http://schemas.microsoft.com/office/drawing/2014/main" id="{9D5EF1FE-BC83-4FE1-A69D-CC412D35BD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6462" y="5378450"/>
              <a:ext cx="234950" cy="182563"/>
            </a:xfrm>
            <a:custGeom>
              <a:avLst/>
              <a:gdLst>
                <a:gd name="T0" fmla="*/ 36 w 83"/>
                <a:gd name="T1" fmla="*/ 0 h 64"/>
                <a:gd name="T2" fmla="*/ 29 w 83"/>
                <a:gd name="T3" fmla="*/ 0 h 64"/>
                <a:gd name="T4" fmla="*/ 23 w 83"/>
                <a:gd name="T5" fmla="*/ 6 h 64"/>
                <a:gd name="T6" fmla="*/ 20 w 83"/>
                <a:gd name="T7" fmla="*/ 12 h 64"/>
                <a:gd name="T8" fmla="*/ 16 w 83"/>
                <a:gd name="T9" fmla="*/ 13 h 64"/>
                <a:gd name="T10" fmla="*/ 13 w 83"/>
                <a:gd name="T11" fmla="*/ 13 h 64"/>
                <a:gd name="T12" fmla="*/ 11 w 83"/>
                <a:gd name="T13" fmla="*/ 12 h 64"/>
                <a:gd name="T14" fmla="*/ 5 w 83"/>
                <a:gd name="T15" fmla="*/ 17 h 64"/>
                <a:gd name="T16" fmla="*/ 1 w 83"/>
                <a:gd name="T17" fmla="*/ 38 h 64"/>
                <a:gd name="T18" fmla="*/ 1 w 83"/>
                <a:gd name="T19" fmla="*/ 38 h 64"/>
                <a:gd name="T20" fmla="*/ 15 w 83"/>
                <a:gd name="T21" fmla="*/ 64 h 64"/>
                <a:gd name="T22" fmla="*/ 14 w 83"/>
                <a:gd name="T23" fmla="*/ 23 h 64"/>
                <a:gd name="T24" fmla="*/ 35 w 83"/>
                <a:gd name="T25" fmla="*/ 62 h 64"/>
                <a:gd name="T26" fmla="*/ 19 w 83"/>
                <a:gd name="T27" fmla="*/ 21 h 64"/>
                <a:gd name="T28" fmla="*/ 19 w 83"/>
                <a:gd name="T29" fmla="*/ 21 h 64"/>
                <a:gd name="T30" fmla="*/ 40 w 83"/>
                <a:gd name="T31" fmla="*/ 40 h 64"/>
                <a:gd name="T32" fmla="*/ 25 w 83"/>
                <a:gd name="T33" fmla="*/ 19 h 64"/>
                <a:gd name="T34" fmla="*/ 25 w 83"/>
                <a:gd name="T35" fmla="*/ 19 h 64"/>
                <a:gd name="T36" fmla="*/ 45 w 83"/>
                <a:gd name="T37" fmla="*/ 37 h 64"/>
                <a:gd name="T38" fmla="*/ 32 w 83"/>
                <a:gd name="T39" fmla="*/ 14 h 64"/>
                <a:gd name="T40" fmla="*/ 32 w 83"/>
                <a:gd name="T41" fmla="*/ 14 h 64"/>
                <a:gd name="T42" fmla="*/ 58 w 83"/>
                <a:gd name="T43" fmla="*/ 40 h 64"/>
                <a:gd name="T44" fmla="*/ 36 w 83"/>
                <a:gd name="T45" fmla="*/ 9 h 64"/>
                <a:gd name="T46" fmla="*/ 37 w 83"/>
                <a:gd name="T47" fmla="*/ 9 h 64"/>
                <a:gd name="T48" fmla="*/ 71 w 83"/>
                <a:gd name="T49" fmla="*/ 32 h 64"/>
                <a:gd name="T50" fmla="*/ 39 w 83"/>
                <a:gd name="T51" fmla="*/ 3 h 64"/>
                <a:gd name="T52" fmla="*/ 43 w 83"/>
                <a:gd name="T53" fmla="*/ 3 h 64"/>
                <a:gd name="T54" fmla="*/ 83 w 83"/>
                <a:gd name="T55" fmla="*/ 19 h 64"/>
                <a:gd name="T56" fmla="*/ 58 w 83"/>
                <a:gd name="T57" fmla="*/ 3 h 64"/>
                <a:gd name="T58" fmla="*/ 58 w 83"/>
                <a:gd name="T59" fmla="*/ 3 h 64"/>
                <a:gd name="T60" fmla="*/ 58 w 83"/>
                <a:gd name="T61" fmla="*/ 3 h 64"/>
                <a:gd name="T62" fmla="*/ 36 w 83"/>
                <a:gd name="T6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4">
                  <a:moveTo>
                    <a:pt x="36" y="0"/>
                  </a:moveTo>
                  <a:cubicBezTo>
                    <a:pt x="33" y="0"/>
                    <a:pt x="31" y="0"/>
                    <a:pt x="29" y="0"/>
                  </a:cubicBezTo>
                  <a:cubicBezTo>
                    <a:pt x="26" y="0"/>
                    <a:pt x="23" y="3"/>
                    <a:pt x="23" y="6"/>
                  </a:cubicBezTo>
                  <a:cubicBezTo>
                    <a:pt x="23" y="9"/>
                    <a:pt x="22" y="11"/>
                    <a:pt x="20" y="12"/>
                  </a:cubicBezTo>
                  <a:cubicBezTo>
                    <a:pt x="19" y="13"/>
                    <a:pt x="18" y="13"/>
                    <a:pt x="16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8" y="12"/>
                    <a:pt x="6" y="14"/>
                    <a:pt x="5" y="17"/>
                  </a:cubicBezTo>
                  <a:cubicBezTo>
                    <a:pt x="3" y="22"/>
                    <a:pt x="1" y="29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5" y="57"/>
                    <a:pt x="9" y="59"/>
                    <a:pt x="15" y="64"/>
                  </a:cubicBezTo>
                  <a:cubicBezTo>
                    <a:pt x="0" y="42"/>
                    <a:pt x="9" y="24"/>
                    <a:pt x="14" y="23"/>
                  </a:cubicBezTo>
                  <a:cubicBezTo>
                    <a:pt x="12" y="32"/>
                    <a:pt x="17" y="55"/>
                    <a:pt x="35" y="62"/>
                  </a:cubicBezTo>
                  <a:cubicBezTo>
                    <a:pt x="24" y="56"/>
                    <a:pt x="13" y="22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21"/>
                    <a:pt x="31" y="33"/>
                    <a:pt x="40" y="40"/>
                  </a:cubicBezTo>
                  <a:cubicBezTo>
                    <a:pt x="37" y="33"/>
                    <a:pt x="26" y="23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1" y="19"/>
                    <a:pt x="41" y="33"/>
                    <a:pt x="45" y="37"/>
                  </a:cubicBezTo>
                  <a:cubicBezTo>
                    <a:pt x="42" y="24"/>
                    <a:pt x="27" y="15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7" y="14"/>
                    <a:pt x="55" y="32"/>
                    <a:pt x="58" y="40"/>
                  </a:cubicBezTo>
                  <a:cubicBezTo>
                    <a:pt x="61" y="28"/>
                    <a:pt x="30" y="10"/>
                    <a:pt x="36" y="9"/>
                  </a:cubicBezTo>
                  <a:cubicBezTo>
                    <a:pt x="36" y="9"/>
                    <a:pt x="36" y="9"/>
                    <a:pt x="37" y="9"/>
                  </a:cubicBezTo>
                  <a:cubicBezTo>
                    <a:pt x="43" y="9"/>
                    <a:pt x="65" y="19"/>
                    <a:pt x="71" y="32"/>
                  </a:cubicBezTo>
                  <a:cubicBezTo>
                    <a:pt x="68" y="9"/>
                    <a:pt x="30" y="3"/>
                    <a:pt x="39" y="3"/>
                  </a:cubicBezTo>
                  <a:cubicBezTo>
                    <a:pt x="40" y="3"/>
                    <a:pt x="41" y="3"/>
                    <a:pt x="43" y="3"/>
                  </a:cubicBezTo>
                  <a:cubicBezTo>
                    <a:pt x="63" y="4"/>
                    <a:pt x="70" y="12"/>
                    <a:pt x="83" y="19"/>
                  </a:cubicBezTo>
                  <a:cubicBezTo>
                    <a:pt x="77" y="10"/>
                    <a:pt x="61" y="4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0"/>
                    <a:pt x="41" y="0"/>
                    <a:pt x="3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Freeform 213">
              <a:extLst>
                <a:ext uri="{FF2B5EF4-FFF2-40B4-BE49-F238E27FC236}">
                  <a16:creationId xmlns:a16="http://schemas.microsoft.com/office/drawing/2014/main" id="{B9E00105-0B09-4C89-ADDE-BC16DD5EBB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9187" y="5603875"/>
              <a:ext cx="127000" cy="166688"/>
            </a:xfrm>
            <a:custGeom>
              <a:avLst/>
              <a:gdLst>
                <a:gd name="T0" fmla="*/ 8 w 45"/>
                <a:gd name="T1" fmla="*/ 0 h 59"/>
                <a:gd name="T2" fmla="*/ 5 w 45"/>
                <a:gd name="T3" fmla="*/ 2 h 59"/>
                <a:gd name="T4" fmla="*/ 1 w 45"/>
                <a:gd name="T5" fmla="*/ 10 h 59"/>
                <a:gd name="T6" fmla="*/ 0 w 45"/>
                <a:gd name="T7" fmla="*/ 13 h 59"/>
                <a:gd name="T8" fmla="*/ 22 w 45"/>
                <a:gd name="T9" fmla="*/ 55 h 59"/>
                <a:gd name="T10" fmla="*/ 26 w 45"/>
                <a:gd name="T11" fmla="*/ 59 h 59"/>
                <a:gd name="T12" fmla="*/ 6 w 45"/>
                <a:gd name="T13" fmla="*/ 23 h 59"/>
                <a:gd name="T14" fmla="*/ 10 w 45"/>
                <a:gd name="T15" fmla="*/ 28 h 59"/>
                <a:gd name="T16" fmla="*/ 35 w 45"/>
                <a:gd name="T17" fmla="*/ 50 h 59"/>
                <a:gd name="T18" fmla="*/ 33 w 45"/>
                <a:gd name="T19" fmla="*/ 47 h 59"/>
                <a:gd name="T20" fmla="*/ 6 w 45"/>
                <a:gd name="T21" fmla="*/ 12 h 59"/>
                <a:gd name="T22" fmla="*/ 6 w 45"/>
                <a:gd name="T23" fmla="*/ 12 h 59"/>
                <a:gd name="T24" fmla="*/ 16 w 45"/>
                <a:gd name="T25" fmla="*/ 22 h 59"/>
                <a:gd name="T26" fmla="*/ 27 w 45"/>
                <a:gd name="T27" fmla="*/ 31 h 59"/>
                <a:gd name="T28" fmla="*/ 27 w 45"/>
                <a:gd name="T29" fmla="*/ 30 h 59"/>
                <a:gd name="T30" fmla="*/ 8 w 45"/>
                <a:gd name="T31" fmla="*/ 8 h 59"/>
                <a:gd name="T32" fmla="*/ 9 w 45"/>
                <a:gd name="T33" fmla="*/ 8 h 59"/>
                <a:gd name="T34" fmla="*/ 43 w 45"/>
                <a:gd name="T35" fmla="*/ 34 h 59"/>
                <a:gd name="T36" fmla="*/ 44 w 45"/>
                <a:gd name="T37" fmla="*/ 33 h 59"/>
                <a:gd name="T38" fmla="*/ 13 w 45"/>
                <a:gd name="T39" fmla="*/ 5 h 59"/>
                <a:gd name="T40" fmla="*/ 13 w 45"/>
                <a:gd name="T41" fmla="*/ 5 h 59"/>
                <a:gd name="T42" fmla="*/ 43 w 45"/>
                <a:gd name="T43" fmla="*/ 21 h 59"/>
                <a:gd name="T44" fmla="*/ 44 w 45"/>
                <a:gd name="T45" fmla="*/ 21 h 59"/>
                <a:gd name="T46" fmla="*/ 33 w 45"/>
                <a:gd name="T47" fmla="*/ 12 h 59"/>
                <a:gd name="T48" fmla="*/ 33 w 45"/>
                <a:gd name="T49" fmla="*/ 12 h 59"/>
                <a:gd name="T50" fmla="*/ 31 w 45"/>
                <a:gd name="T51" fmla="*/ 11 h 59"/>
                <a:gd name="T52" fmla="*/ 31 w 45"/>
                <a:gd name="T53" fmla="*/ 11 h 59"/>
                <a:gd name="T54" fmla="*/ 31 w 45"/>
                <a:gd name="T55" fmla="*/ 11 h 59"/>
                <a:gd name="T56" fmla="*/ 29 w 45"/>
                <a:gd name="T57" fmla="*/ 10 h 59"/>
                <a:gd name="T58" fmla="*/ 8 w 45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59">
                  <a:moveTo>
                    <a:pt x="8" y="0"/>
                  </a:moveTo>
                  <a:cubicBezTo>
                    <a:pt x="6" y="0"/>
                    <a:pt x="5" y="1"/>
                    <a:pt x="5" y="2"/>
                  </a:cubicBezTo>
                  <a:cubicBezTo>
                    <a:pt x="4" y="6"/>
                    <a:pt x="1" y="3"/>
                    <a:pt x="1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21"/>
                    <a:pt x="7" y="42"/>
                    <a:pt x="22" y="55"/>
                  </a:cubicBezTo>
                  <a:cubicBezTo>
                    <a:pt x="23" y="56"/>
                    <a:pt x="24" y="58"/>
                    <a:pt x="26" y="59"/>
                  </a:cubicBezTo>
                  <a:cubicBezTo>
                    <a:pt x="17" y="50"/>
                    <a:pt x="3" y="23"/>
                    <a:pt x="6" y="23"/>
                  </a:cubicBezTo>
                  <a:cubicBezTo>
                    <a:pt x="6" y="23"/>
                    <a:pt x="8" y="25"/>
                    <a:pt x="10" y="28"/>
                  </a:cubicBezTo>
                  <a:cubicBezTo>
                    <a:pt x="21" y="42"/>
                    <a:pt x="33" y="50"/>
                    <a:pt x="35" y="50"/>
                  </a:cubicBezTo>
                  <a:cubicBezTo>
                    <a:pt x="36" y="50"/>
                    <a:pt x="35" y="49"/>
                    <a:pt x="33" y="47"/>
                  </a:cubicBezTo>
                  <a:cubicBezTo>
                    <a:pt x="24" y="40"/>
                    <a:pt x="4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11" y="17"/>
                    <a:pt x="16" y="22"/>
                  </a:cubicBezTo>
                  <a:cubicBezTo>
                    <a:pt x="20" y="26"/>
                    <a:pt x="25" y="31"/>
                    <a:pt x="27" y="31"/>
                  </a:cubicBezTo>
                  <a:cubicBezTo>
                    <a:pt x="27" y="31"/>
                    <a:pt x="27" y="31"/>
                    <a:pt x="27" y="30"/>
                  </a:cubicBezTo>
                  <a:cubicBezTo>
                    <a:pt x="26" y="24"/>
                    <a:pt x="5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10"/>
                    <a:pt x="41" y="34"/>
                    <a:pt x="43" y="34"/>
                  </a:cubicBezTo>
                  <a:cubicBezTo>
                    <a:pt x="44" y="34"/>
                    <a:pt x="44" y="33"/>
                    <a:pt x="44" y="33"/>
                  </a:cubicBezTo>
                  <a:cubicBezTo>
                    <a:pt x="42" y="28"/>
                    <a:pt x="7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9" y="5"/>
                    <a:pt x="39" y="21"/>
                    <a:pt x="43" y="21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45" y="19"/>
                    <a:pt x="37" y="14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2" y="12"/>
                    <a:pt x="32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0" y="10"/>
                    <a:pt x="30" y="10"/>
                    <a:pt x="29" y="10"/>
                  </a:cubicBezTo>
                  <a:cubicBezTo>
                    <a:pt x="17" y="2"/>
                    <a:pt x="11" y="0"/>
                    <a:pt x="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Freeform 214">
              <a:extLst>
                <a:ext uri="{FF2B5EF4-FFF2-40B4-BE49-F238E27FC236}">
                  <a16:creationId xmlns:a16="http://schemas.microsoft.com/office/drawing/2014/main" id="{A82D6772-D684-461F-8E67-BA69693A1C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3125" y="5834063"/>
              <a:ext cx="174625" cy="79375"/>
            </a:xfrm>
            <a:custGeom>
              <a:avLst/>
              <a:gdLst>
                <a:gd name="T0" fmla="*/ 53 w 62"/>
                <a:gd name="T1" fmla="*/ 0 h 28"/>
                <a:gd name="T2" fmla="*/ 45 w 62"/>
                <a:gd name="T3" fmla="*/ 1 h 28"/>
                <a:gd name="T4" fmla="*/ 45 w 62"/>
                <a:gd name="T5" fmla="*/ 1 h 28"/>
                <a:gd name="T6" fmla="*/ 45 w 62"/>
                <a:gd name="T7" fmla="*/ 1 h 28"/>
                <a:gd name="T8" fmla="*/ 45 w 62"/>
                <a:gd name="T9" fmla="*/ 1 h 28"/>
                <a:gd name="T10" fmla="*/ 36 w 62"/>
                <a:gd name="T11" fmla="*/ 4 h 28"/>
                <a:gd name="T12" fmla="*/ 25 w 62"/>
                <a:gd name="T13" fmla="*/ 8 h 28"/>
                <a:gd name="T14" fmla="*/ 19 w 62"/>
                <a:gd name="T15" fmla="*/ 11 h 28"/>
                <a:gd name="T16" fmla="*/ 0 w 62"/>
                <a:gd name="T17" fmla="*/ 20 h 28"/>
                <a:gd name="T18" fmla="*/ 20 w 62"/>
                <a:gd name="T19" fmla="*/ 27 h 28"/>
                <a:gd name="T20" fmla="*/ 30 w 62"/>
                <a:gd name="T21" fmla="*/ 28 h 28"/>
                <a:gd name="T22" fmla="*/ 41 w 62"/>
                <a:gd name="T23" fmla="*/ 27 h 28"/>
                <a:gd name="T24" fmla="*/ 61 w 62"/>
                <a:gd name="T25" fmla="*/ 14 h 28"/>
                <a:gd name="T26" fmla="*/ 61 w 62"/>
                <a:gd name="T27" fmla="*/ 12 h 28"/>
                <a:gd name="T28" fmla="*/ 56 w 62"/>
                <a:gd name="T29" fmla="*/ 16 h 28"/>
                <a:gd name="T30" fmla="*/ 28 w 62"/>
                <a:gd name="T31" fmla="*/ 25 h 28"/>
                <a:gd name="T32" fmla="*/ 21 w 62"/>
                <a:gd name="T33" fmla="*/ 24 h 28"/>
                <a:gd name="T34" fmla="*/ 45 w 62"/>
                <a:gd name="T35" fmla="*/ 15 h 28"/>
                <a:gd name="T36" fmla="*/ 48 w 62"/>
                <a:gd name="T37" fmla="*/ 12 h 28"/>
                <a:gd name="T38" fmla="*/ 38 w 62"/>
                <a:gd name="T39" fmla="*/ 14 h 28"/>
                <a:gd name="T40" fmla="*/ 17 w 62"/>
                <a:gd name="T41" fmla="*/ 18 h 28"/>
                <a:gd name="T42" fmla="*/ 15 w 62"/>
                <a:gd name="T43" fmla="*/ 18 h 28"/>
                <a:gd name="T44" fmla="*/ 49 w 62"/>
                <a:gd name="T45" fmla="*/ 4 h 28"/>
                <a:gd name="T46" fmla="*/ 53 w 62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28">
                  <a:moveTo>
                    <a:pt x="53" y="0"/>
                  </a:moveTo>
                  <a:cubicBezTo>
                    <a:pt x="51" y="0"/>
                    <a:pt x="49" y="0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2" y="2"/>
                    <a:pt x="39" y="3"/>
                    <a:pt x="36" y="4"/>
                  </a:cubicBezTo>
                  <a:cubicBezTo>
                    <a:pt x="33" y="6"/>
                    <a:pt x="29" y="7"/>
                    <a:pt x="25" y="8"/>
                  </a:cubicBezTo>
                  <a:cubicBezTo>
                    <a:pt x="23" y="9"/>
                    <a:pt x="21" y="10"/>
                    <a:pt x="19" y="11"/>
                  </a:cubicBezTo>
                  <a:cubicBezTo>
                    <a:pt x="8" y="14"/>
                    <a:pt x="0" y="17"/>
                    <a:pt x="0" y="20"/>
                  </a:cubicBezTo>
                  <a:cubicBezTo>
                    <a:pt x="0" y="22"/>
                    <a:pt x="6" y="24"/>
                    <a:pt x="20" y="27"/>
                  </a:cubicBezTo>
                  <a:cubicBezTo>
                    <a:pt x="23" y="27"/>
                    <a:pt x="26" y="28"/>
                    <a:pt x="30" y="28"/>
                  </a:cubicBezTo>
                  <a:cubicBezTo>
                    <a:pt x="34" y="28"/>
                    <a:pt x="37" y="27"/>
                    <a:pt x="41" y="27"/>
                  </a:cubicBezTo>
                  <a:cubicBezTo>
                    <a:pt x="41" y="27"/>
                    <a:pt x="56" y="22"/>
                    <a:pt x="61" y="14"/>
                  </a:cubicBezTo>
                  <a:cubicBezTo>
                    <a:pt x="61" y="14"/>
                    <a:pt x="62" y="12"/>
                    <a:pt x="61" y="12"/>
                  </a:cubicBezTo>
                  <a:cubicBezTo>
                    <a:pt x="60" y="12"/>
                    <a:pt x="59" y="13"/>
                    <a:pt x="56" y="16"/>
                  </a:cubicBezTo>
                  <a:cubicBezTo>
                    <a:pt x="50" y="20"/>
                    <a:pt x="40" y="25"/>
                    <a:pt x="28" y="25"/>
                  </a:cubicBezTo>
                  <a:cubicBezTo>
                    <a:pt x="26" y="25"/>
                    <a:pt x="24" y="25"/>
                    <a:pt x="21" y="24"/>
                  </a:cubicBezTo>
                  <a:cubicBezTo>
                    <a:pt x="7" y="21"/>
                    <a:pt x="33" y="20"/>
                    <a:pt x="45" y="15"/>
                  </a:cubicBezTo>
                  <a:cubicBezTo>
                    <a:pt x="51" y="13"/>
                    <a:pt x="51" y="12"/>
                    <a:pt x="48" y="12"/>
                  </a:cubicBezTo>
                  <a:cubicBezTo>
                    <a:pt x="46" y="12"/>
                    <a:pt x="42" y="13"/>
                    <a:pt x="38" y="14"/>
                  </a:cubicBezTo>
                  <a:cubicBezTo>
                    <a:pt x="31" y="16"/>
                    <a:pt x="21" y="18"/>
                    <a:pt x="17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1" y="17"/>
                    <a:pt x="40" y="10"/>
                    <a:pt x="49" y="4"/>
                  </a:cubicBezTo>
                  <a:cubicBezTo>
                    <a:pt x="54" y="1"/>
                    <a:pt x="55" y="0"/>
                    <a:pt x="5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Freeform 215">
              <a:extLst>
                <a:ext uri="{FF2B5EF4-FFF2-40B4-BE49-F238E27FC236}">
                  <a16:creationId xmlns:a16="http://schemas.microsoft.com/office/drawing/2014/main" id="{E56843A0-1BF7-4E17-9BB2-30FDDFAB24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800" y="5497513"/>
              <a:ext cx="88900" cy="147638"/>
            </a:xfrm>
            <a:custGeom>
              <a:avLst/>
              <a:gdLst>
                <a:gd name="T0" fmla="*/ 29 w 31"/>
                <a:gd name="T1" fmla="*/ 0 h 52"/>
                <a:gd name="T2" fmla="*/ 2 w 31"/>
                <a:gd name="T3" fmla="*/ 28 h 52"/>
                <a:gd name="T4" fmla="*/ 0 w 31"/>
                <a:gd name="T5" fmla="*/ 30 h 52"/>
                <a:gd name="T6" fmla="*/ 21 w 31"/>
                <a:gd name="T7" fmla="*/ 12 h 52"/>
                <a:gd name="T8" fmla="*/ 21 w 31"/>
                <a:gd name="T9" fmla="*/ 12 h 52"/>
                <a:gd name="T10" fmla="*/ 7 w 31"/>
                <a:gd name="T11" fmla="*/ 37 h 52"/>
                <a:gd name="T12" fmla="*/ 7 w 31"/>
                <a:gd name="T13" fmla="*/ 36 h 52"/>
                <a:gd name="T14" fmla="*/ 24 w 31"/>
                <a:gd name="T15" fmla="*/ 15 h 52"/>
                <a:gd name="T16" fmla="*/ 22 w 31"/>
                <a:gd name="T17" fmla="*/ 19 h 52"/>
                <a:gd name="T18" fmla="*/ 6 w 31"/>
                <a:gd name="T19" fmla="*/ 52 h 52"/>
                <a:gd name="T20" fmla="*/ 6 w 31"/>
                <a:gd name="T21" fmla="*/ 52 h 52"/>
                <a:gd name="T22" fmla="*/ 10 w 31"/>
                <a:gd name="T23" fmla="*/ 50 h 52"/>
                <a:gd name="T24" fmla="*/ 28 w 31"/>
                <a:gd name="T25" fmla="*/ 13 h 52"/>
                <a:gd name="T26" fmla="*/ 31 w 31"/>
                <a:gd name="T27" fmla="*/ 3 h 52"/>
                <a:gd name="T28" fmla="*/ 29 w 31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52">
                  <a:moveTo>
                    <a:pt x="29" y="0"/>
                  </a:moveTo>
                  <a:cubicBezTo>
                    <a:pt x="26" y="0"/>
                    <a:pt x="18" y="7"/>
                    <a:pt x="2" y="28"/>
                  </a:cubicBezTo>
                  <a:cubicBezTo>
                    <a:pt x="2" y="28"/>
                    <a:pt x="1" y="29"/>
                    <a:pt x="0" y="30"/>
                  </a:cubicBezTo>
                  <a:cubicBezTo>
                    <a:pt x="7" y="26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7"/>
                    <a:pt x="4" y="37"/>
                    <a:pt x="7" y="37"/>
                  </a:cubicBezTo>
                  <a:cubicBezTo>
                    <a:pt x="7" y="37"/>
                    <a:pt x="7" y="37"/>
                    <a:pt x="7" y="36"/>
                  </a:cubicBezTo>
                  <a:cubicBezTo>
                    <a:pt x="12" y="34"/>
                    <a:pt x="23" y="15"/>
                    <a:pt x="24" y="15"/>
                  </a:cubicBezTo>
                  <a:cubicBezTo>
                    <a:pt x="24" y="15"/>
                    <a:pt x="24" y="16"/>
                    <a:pt x="22" y="19"/>
                  </a:cubicBezTo>
                  <a:cubicBezTo>
                    <a:pt x="16" y="32"/>
                    <a:pt x="2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8" y="52"/>
                    <a:pt x="9" y="51"/>
                    <a:pt x="10" y="50"/>
                  </a:cubicBezTo>
                  <a:cubicBezTo>
                    <a:pt x="17" y="36"/>
                    <a:pt x="22" y="23"/>
                    <a:pt x="28" y="13"/>
                  </a:cubicBezTo>
                  <a:cubicBezTo>
                    <a:pt x="30" y="11"/>
                    <a:pt x="31" y="6"/>
                    <a:pt x="31" y="3"/>
                  </a:cubicBezTo>
                  <a:cubicBezTo>
                    <a:pt x="31" y="2"/>
                    <a:pt x="30" y="0"/>
                    <a:pt x="2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Freeform 216">
              <a:extLst>
                <a:ext uri="{FF2B5EF4-FFF2-40B4-BE49-F238E27FC236}">
                  <a16:creationId xmlns:a16="http://schemas.microsoft.com/office/drawing/2014/main" id="{56D9DAE8-9F63-4F07-8FAF-A029AACF267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00075" y="5287963"/>
              <a:ext cx="25400" cy="73025"/>
            </a:xfrm>
            <a:custGeom>
              <a:avLst/>
              <a:gdLst>
                <a:gd name="T0" fmla="*/ 9 w 9"/>
                <a:gd name="T1" fmla="*/ 0 h 26"/>
                <a:gd name="T2" fmla="*/ 0 w 9"/>
                <a:gd name="T3" fmla="*/ 26 h 26"/>
                <a:gd name="T4" fmla="*/ 9 w 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6">
                  <a:moveTo>
                    <a:pt x="9" y="0"/>
                  </a:moveTo>
                  <a:cubicBezTo>
                    <a:pt x="7" y="4"/>
                    <a:pt x="4" y="18"/>
                    <a:pt x="0" y="26"/>
                  </a:cubicBezTo>
                  <a:cubicBezTo>
                    <a:pt x="6" y="17"/>
                    <a:pt x="7" y="4"/>
                    <a:pt x="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Freeform 217">
              <a:extLst>
                <a:ext uri="{FF2B5EF4-FFF2-40B4-BE49-F238E27FC236}">
                  <a16:creationId xmlns:a16="http://schemas.microsoft.com/office/drawing/2014/main" id="{BB8F85AF-510C-4068-82FC-B93E959C13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4" y="5278438"/>
              <a:ext cx="42863" cy="96838"/>
            </a:xfrm>
            <a:custGeom>
              <a:avLst/>
              <a:gdLst>
                <a:gd name="T0" fmla="*/ 8 w 15"/>
                <a:gd name="T1" fmla="*/ 0 h 34"/>
                <a:gd name="T2" fmla="*/ 9 w 15"/>
                <a:gd name="T3" fmla="*/ 3 h 34"/>
                <a:gd name="T4" fmla="*/ 0 w 15"/>
                <a:gd name="T5" fmla="*/ 34 h 34"/>
                <a:gd name="T6" fmla="*/ 4 w 15"/>
                <a:gd name="T7" fmla="*/ 29 h 34"/>
                <a:gd name="T8" fmla="*/ 13 w 15"/>
                <a:gd name="T9" fmla="*/ 3 h 34"/>
                <a:gd name="T10" fmla="*/ 15 w 15"/>
                <a:gd name="T11" fmla="*/ 1 h 34"/>
                <a:gd name="T12" fmla="*/ 8 w 1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8" y="0"/>
                  </a:moveTo>
                  <a:cubicBezTo>
                    <a:pt x="8" y="0"/>
                    <a:pt x="9" y="1"/>
                    <a:pt x="9" y="3"/>
                  </a:cubicBezTo>
                  <a:cubicBezTo>
                    <a:pt x="9" y="9"/>
                    <a:pt x="3" y="25"/>
                    <a:pt x="0" y="34"/>
                  </a:cubicBezTo>
                  <a:cubicBezTo>
                    <a:pt x="1" y="33"/>
                    <a:pt x="3" y="31"/>
                    <a:pt x="4" y="29"/>
                  </a:cubicBezTo>
                  <a:cubicBezTo>
                    <a:pt x="8" y="21"/>
                    <a:pt x="11" y="7"/>
                    <a:pt x="13" y="3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Freeform 218">
              <a:extLst>
                <a:ext uri="{FF2B5EF4-FFF2-40B4-BE49-F238E27FC236}">
                  <a16:creationId xmlns:a16="http://schemas.microsoft.com/office/drawing/2014/main" id="{F8CD76E3-5D7C-4FEE-919D-1735FC4F7B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281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Freeform 219">
              <a:extLst>
                <a:ext uri="{FF2B5EF4-FFF2-40B4-BE49-F238E27FC236}">
                  <a16:creationId xmlns:a16="http://schemas.microsoft.com/office/drawing/2014/main" id="{FCA5CBE8-B81A-45C8-B21F-A3AA02DB0D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281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Freeform 220">
              <a:extLst>
                <a:ext uri="{FF2B5EF4-FFF2-40B4-BE49-F238E27FC236}">
                  <a16:creationId xmlns:a16="http://schemas.microsoft.com/office/drawing/2014/main" id="{BA9F29B4-6CE8-4E5E-96C2-6B73925116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499" y="5284788"/>
              <a:ext cx="11113" cy="68263"/>
            </a:xfrm>
            <a:custGeom>
              <a:avLst/>
              <a:gdLst>
                <a:gd name="T0" fmla="*/ 2 w 4"/>
                <a:gd name="T1" fmla="*/ 0 h 24"/>
                <a:gd name="T2" fmla="*/ 0 w 4"/>
                <a:gd name="T3" fmla="*/ 24 h 24"/>
                <a:gd name="T4" fmla="*/ 2 w 4"/>
                <a:gd name="T5" fmla="*/ 0 h 24"/>
                <a:gd name="T6" fmla="*/ 2 w 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4">
                  <a:moveTo>
                    <a:pt x="2" y="0"/>
                  </a:moveTo>
                  <a:cubicBezTo>
                    <a:pt x="0" y="3"/>
                    <a:pt x="3" y="18"/>
                    <a:pt x="0" y="24"/>
                  </a:cubicBezTo>
                  <a:cubicBezTo>
                    <a:pt x="4" y="17"/>
                    <a:pt x="0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Freeform 221">
              <a:extLst>
                <a:ext uri="{FF2B5EF4-FFF2-40B4-BE49-F238E27FC236}">
                  <a16:creationId xmlns:a16="http://schemas.microsoft.com/office/drawing/2014/main" id="{CDC7F593-7036-4F79-89BB-EFE48408F2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675" y="5281613"/>
              <a:ext cx="19050" cy="71438"/>
            </a:xfrm>
            <a:custGeom>
              <a:avLst/>
              <a:gdLst>
                <a:gd name="T0" fmla="*/ 0 w 7"/>
                <a:gd name="T1" fmla="*/ 0 h 25"/>
                <a:gd name="T2" fmla="*/ 3 w 7"/>
                <a:gd name="T3" fmla="*/ 13 h 25"/>
                <a:gd name="T4" fmla="*/ 3 w 7"/>
                <a:gd name="T5" fmla="*/ 20 h 25"/>
                <a:gd name="T6" fmla="*/ 4 w 7"/>
                <a:gd name="T7" fmla="*/ 25 h 25"/>
                <a:gd name="T8" fmla="*/ 4 w 7"/>
                <a:gd name="T9" fmla="*/ 25 h 25"/>
                <a:gd name="T10" fmla="*/ 6 w 7"/>
                <a:gd name="T11" fmla="*/ 1 h 25"/>
                <a:gd name="T12" fmla="*/ 0 w 7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cubicBezTo>
                    <a:pt x="3" y="2"/>
                    <a:pt x="3" y="7"/>
                    <a:pt x="3" y="13"/>
                  </a:cubicBezTo>
                  <a:cubicBezTo>
                    <a:pt x="3" y="15"/>
                    <a:pt x="3" y="18"/>
                    <a:pt x="3" y="20"/>
                  </a:cubicBezTo>
                  <a:cubicBezTo>
                    <a:pt x="3" y="22"/>
                    <a:pt x="3" y="24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19"/>
                    <a:pt x="4" y="4"/>
                    <a:pt x="6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Freeform 222">
              <a:extLst>
                <a:ext uri="{FF2B5EF4-FFF2-40B4-BE49-F238E27FC236}">
                  <a16:creationId xmlns:a16="http://schemas.microsoft.com/office/drawing/2014/main" id="{E379727B-20DD-4EDA-B68B-FF2D5AAE6E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500" y="5284788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Freeform 223">
              <a:extLst>
                <a:ext uri="{FF2B5EF4-FFF2-40B4-BE49-F238E27FC236}">
                  <a16:creationId xmlns:a16="http://schemas.microsoft.com/office/drawing/2014/main" id="{80ABAC80-1A3F-4E95-8396-5CE638A0F3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500" y="5284788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Freeform 224">
              <a:extLst>
                <a:ext uri="{FF2B5EF4-FFF2-40B4-BE49-F238E27FC236}">
                  <a16:creationId xmlns:a16="http://schemas.microsoft.com/office/drawing/2014/main" id="{0EEA1571-B495-4CB4-BDC4-A1F42117C14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6912" y="5287963"/>
              <a:ext cx="15875" cy="30163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6 w 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4" y="3"/>
                    <a:pt x="2" y="7"/>
                    <a:pt x="0" y="11"/>
                  </a:cubicBezTo>
                  <a:cubicBezTo>
                    <a:pt x="2" y="7"/>
                    <a:pt x="4" y="3"/>
                    <a:pt x="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Freeform 225">
              <a:extLst>
                <a:ext uri="{FF2B5EF4-FFF2-40B4-BE49-F238E27FC236}">
                  <a16:creationId xmlns:a16="http://schemas.microsoft.com/office/drawing/2014/main" id="{07EFBB53-EB3E-4866-A292-DDBB6B4C2F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9449" y="5273675"/>
              <a:ext cx="39688" cy="73025"/>
            </a:xfrm>
            <a:custGeom>
              <a:avLst/>
              <a:gdLst>
                <a:gd name="T0" fmla="*/ 14 w 14"/>
                <a:gd name="T1" fmla="*/ 0 h 26"/>
                <a:gd name="T2" fmla="*/ 8 w 14"/>
                <a:gd name="T3" fmla="*/ 2 h 26"/>
                <a:gd name="T4" fmla="*/ 8 w 14"/>
                <a:gd name="T5" fmla="*/ 5 h 26"/>
                <a:gd name="T6" fmla="*/ 2 w 14"/>
                <a:gd name="T7" fmla="*/ 16 h 26"/>
                <a:gd name="T8" fmla="*/ 1 w 14"/>
                <a:gd name="T9" fmla="*/ 26 h 26"/>
                <a:gd name="T10" fmla="*/ 14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6" y="8"/>
                    <a:pt x="4" y="12"/>
                    <a:pt x="2" y="16"/>
                  </a:cubicBezTo>
                  <a:cubicBezTo>
                    <a:pt x="1" y="20"/>
                    <a:pt x="0" y="24"/>
                    <a:pt x="1" y="26"/>
                  </a:cubicBezTo>
                  <a:cubicBezTo>
                    <a:pt x="3" y="20"/>
                    <a:pt x="6" y="11"/>
                    <a:pt x="1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Freeform 226">
              <a:extLst>
                <a:ext uri="{FF2B5EF4-FFF2-40B4-BE49-F238E27FC236}">
                  <a16:creationId xmlns:a16="http://schemas.microsoft.com/office/drawing/2014/main" id="{AF6F006C-9151-4CB4-9FE7-F85CCD13F7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7762" y="5597525"/>
              <a:ext cx="655638" cy="649288"/>
            </a:xfrm>
            <a:custGeom>
              <a:avLst/>
              <a:gdLst>
                <a:gd name="T0" fmla="*/ 202 w 231"/>
                <a:gd name="T1" fmla="*/ 160 h 228"/>
                <a:gd name="T2" fmla="*/ 186 w 231"/>
                <a:gd name="T3" fmla="*/ 160 h 228"/>
                <a:gd name="T4" fmla="*/ 121 w 231"/>
                <a:gd name="T5" fmla="*/ 118 h 228"/>
                <a:gd name="T6" fmla="*/ 167 w 231"/>
                <a:gd name="T7" fmla="*/ 166 h 228"/>
                <a:gd name="T8" fmla="*/ 166 w 231"/>
                <a:gd name="T9" fmla="*/ 196 h 228"/>
                <a:gd name="T10" fmla="*/ 147 w 231"/>
                <a:gd name="T11" fmla="*/ 222 h 228"/>
                <a:gd name="T12" fmla="*/ 113 w 231"/>
                <a:gd name="T13" fmla="*/ 212 h 228"/>
                <a:gd name="T14" fmla="*/ 112 w 231"/>
                <a:gd name="T15" fmla="*/ 211 h 228"/>
                <a:gd name="T16" fmla="*/ 112 w 231"/>
                <a:gd name="T17" fmla="*/ 211 h 228"/>
                <a:gd name="T18" fmla="*/ 100 w 231"/>
                <a:gd name="T19" fmla="*/ 146 h 228"/>
                <a:gd name="T20" fmla="*/ 92 w 231"/>
                <a:gd name="T21" fmla="*/ 142 h 228"/>
                <a:gd name="T22" fmla="*/ 63 w 231"/>
                <a:gd name="T23" fmla="*/ 171 h 228"/>
                <a:gd name="T24" fmla="*/ 43 w 231"/>
                <a:gd name="T25" fmla="*/ 176 h 228"/>
                <a:gd name="T26" fmla="*/ 6 w 231"/>
                <a:gd name="T27" fmla="*/ 153 h 228"/>
                <a:gd name="T28" fmla="*/ 19 w 231"/>
                <a:gd name="T29" fmla="*/ 115 h 228"/>
                <a:gd name="T30" fmla="*/ 25 w 231"/>
                <a:gd name="T31" fmla="*/ 109 h 228"/>
                <a:gd name="T32" fmla="*/ 100 w 231"/>
                <a:gd name="T33" fmla="*/ 106 h 228"/>
                <a:gd name="T34" fmla="*/ 67 w 231"/>
                <a:gd name="T35" fmla="*/ 93 h 228"/>
                <a:gd name="T36" fmla="*/ 40 w 231"/>
                <a:gd name="T37" fmla="*/ 80 h 228"/>
                <a:gd name="T38" fmla="*/ 37 w 231"/>
                <a:gd name="T39" fmla="*/ 78 h 228"/>
                <a:gd name="T40" fmla="*/ 26 w 231"/>
                <a:gd name="T41" fmla="*/ 63 h 228"/>
                <a:gd name="T42" fmla="*/ 25 w 231"/>
                <a:gd name="T43" fmla="*/ 32 h 228"/>
                <a:gd name="T44" fmla="*/ 55 w 231"/>
                <a:gd name="T45" fmla="*/ 19 h 228"/>
                <a:gd name="T46" fmla="*/ 64 w 231"/>
                <a:gd name="T47" fmla="*/ 21 h 228"/>
                <a:gd name="T48" fmla="*/ 102 w 231"/>
                <a:gd name="T49" fmla="*/ 49 h 228"/>
                <a:gd name="T50" fmla="*/ 112 w 231"/>
                <a:gd name="T51" fmla="*/ 90 h 228"/>
                <a:gd name="T52" fmla="*/ 123 w 231"/>
                <a:gd name="T53" fmla="*/ 32 h 228"/>
                <a:gd name="T54" fmla="*/ 140 w 231"/>
                <a:gd name="T55" fmla="*/ 10 h 228"/>
                <a:gd name="T56" fmla="*/ 169 w 231"/>
                <a:gd name="T57" fmla="*/ 3 h 228"/>
                <a:gd name="T58" fmla="*/ 188 w 231"/>
                <a:gd name="T59" fmla="*/ 30 h 228"/>
                <a:gd name="T60" fmla="*/ 188 w 231"/>
                <a:gd name="T61" fmla="*/ 40 h 228"/>
                <a:gd name="T62" fmla="*/ 184 w 231"/>
                <a:gd name="T63" fmla="*/ 62 h 228"/>
                <a:gd name="T64" fmla="*/ 182 w 231"/>
                <a:gd name="T65" fmla="*/ 67 h 228"/>
                <a:gd name="T66" fmla="*/ 166 w 231"/>
                <a:gd name="T67" fmla="*/ 83 h 228"/>
                <a:gd name="T68" fmla="*/ 127 w 231"/>
                <a:gd name="T69" fmla="*/ 102 h 228"/>
                <a:gd name="T70" fmla="*/ 126 w 231"/>
                <a:gd name="T71" fmla="*/ 102 h 228"/>
                <a:gd name="T72" fmla="*/ 178 w 231"/>
                <a:gd name="T73" fmla="*/ 88 h 228"/>
                <a:gd name="T74" fmla="*/ 185 w 231"/>
                <a:gd name="T75" fmla="*/ 89 h 228"/>
                <a:gd name="T76" fmla="*/ 187 w 231"/>
                <a:gd name="T77" fmla="*/ 89 h 228"/>
                <a:gd name="T78" fmla="*/ 203 w 231"/>
                <a:gd name="T79" fmla="*/ 96 h 228"/>
                <a:gd name="T80" fmla="*/ 207 w 231"/>
                <a:gd name="T81" fmla="*/ 99 h 228"/>
                <a:gd name="T82" fmla="*/ 221 w 231"/>
                <a:gd name="T83" fmla="*/ 114 h 228"/>
                <a:gd name="T84" fmla="*/ 225 w 231"/>
                <a:gd name="T85" fmla="*/ 14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28">
                  <a:moveTo>
                    <a:pt x="225" y="146"/>
                  </a:moveTo>
                  <a:cubicBezTo>
                    <a:pt x="225" y="150"/>
                    <a:pt x="215" y="157"/>
                    <a:pt x="202" y="160"/>
                  </a:cubicBezTo>
                  <a:cubicBezTo>
                    <a:pt x="201" y="160"/>
                    <a:pt x="200" y="160"/>
                    <a:pt x="198" y="160"/>
                  </a:cubicBezTo>
                  <a:cubicBezTo>
                    <a:pt x="195" y="161"/>
                    <a:pt x="191" y="161"/>
                    <a:pt x="186" y="160"/>
                  </a:cubicBezTo>
                  <a:cubicBezTo>
                    <a:pt x="165" y="158"/>
                    <a:pt x="152" y="141"/>
                    <a:pt x="142" y="132"/>
                  </a:cubicBezTo>
                  <a:cubicBezTo>
                    <a:pt x="135" y="125"/>
                    <a:pt x="125" y="120"/>
                    <a:pt x="121" y="118"/>
                  </a:cubicBezTo>
                  <a:cubicBezTo>
                    <a:pt x="126" y="125"/>
                    <a:pt x="140" y="131"/>
                    <a:pt x="156" y="148"/>
                  </a:cubicBezTo>
                  <a:cubicBezTo>
                    <a:pt x="162" y="154"/>
                    <a:pt x="165" y="160"/>
                    <a:pt x="167" y="166"/>
                  </a:cubicBezTo>
                  <a:cubicBezTo>
                    <a:pt x="170" y="176"/>
                    <a:pt x="169" y="186"/>
                    <a:pt x="167" y="194"/>
                  </a:cubicBezTo>
                  <a:cubicBezTo>
                    <a:pt x="167" y="195"/>
                    <a:pt x="167" y="195"/>
                    <a:pt x="166" y="196"/>
                  </a:cubicBezTo>
                  <a:cubicBezTo>
                    <a:pt x="166" y="199"/>
                    <a:pt x="165" y="202"/>
                    <a:pt x="164" y="204"/>
                  </a:cubicBezTo>
                  <a:cubicBezTo>
                    <a:pt x="159" y="220"/>
                    <a:pt x="151" y="223"/>
                    <a:pt x="147" y="222"/>
                  </a:cubicBezTo>
                  <a:cubicBezTo>
                    <a:pt x="143" y="221"/>
                    <a:pt x="143" y="224"/>
                    <a:pt x="139" y="226"/>
                  </a:cubicBezTo>
                  <a:cubicBezTo>
                    <a:pt x="136" y="228"/>
                    <a:pt x="123" y="223"/>
                    <a:pt x="113" y="212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12" y="211"/>
                    <a:pt x="112" y="211"/>
                  </a:cubicBezTo>
                  <a:cubicBezTo>
                    <a:pt x="112" y="211"/>
                    <a:pt x="112" y="211"/>
                    <a:pt x="112" y="211"/>
                  </a:cubicBezTo>
                  <a:cubicBezTo>
                    <a:pt x="112" y="211"/>
                    <a:pt x="112" y="211"/>
                    <a:pt x="112" y="211"/>
                  </a:cubicBezTo>
                  <a:cubicBezTo>
                    <a:pt x="110" y="208"/>
                    <a:pt x="108" y="205"/>
                    <a:pt x="106" y="202"/>
                  </a:cubicBezTo>
                  <a:cubicBezTo>
                    <a:pt x="97" y="183"/>
                    <a:pt x="93" y="158"/>
                    <a:pt x="100" y="146"/>
                  </a:cubicBezTo>
                  <a:cubicBezTo>
                    <a:pt x="104" y="137"/>
                    <a:pt x="102" y="133"/>
                    <a:pt x="105" y="127"/>
                  </a:cubicBezTo>
                  <a:cubicBezTo>
                    <a:pt x="102" y="131"/>
                    <a:pt x="97" y="137"/>
                    <a:pt x="92" y="142"/>
                  </a:cubicBezTo>
                  <a:cubicBezTo>
                    <a:pt x="85" y="150"/>
                    <a:pt x="77" y="163"/>
                    <a:pt x="63" y="171"/>
                  </a:cubicBezTo>
                  <a:cubicBezTo>
                    <a:pt x="63" y="171"/>
                    <a:pt x="63" y="171"/>
                    <a:pt x="63" y="171"/>
                  </a:cubicBezTo>
                  <a:cubicBezTo>
                    <a:pt x="60" y="172"/>
                    <a:pt x="57" y="174"/>
                    <a:pt x="53" y="175"/>
                  </a:cubicBezTo>
                  <a:cubicBezTo>
                    <a:pt x="50" y="176"/>
                    <a:pt x="46" y="176"/>
                    <a:pt x="43" y="176"/>
                  </a:cubicBezTo>
                  <a:cubicBezTo>
                    <a:pt x="26" y="176"/>
                    <a:pt x="9" y="166"/>
                    <a:pt x="8" y="162"/>
                  </a:cubicBezTo>
                  <a:cubicBezTo>
                    <a:pt x="7" y="158"/>
                    <a:pt x="9" y="155"/>
                    <a:pt x="6" y="153"/>
                  </a:cubicBezTo>
                  <a:cubicBezTo>
                    <a:pt x="3" y="151"/>
                    <a:pt x="0" y="144"/>
                    <a:pt x="8" y="129"/>
                  </a:cubicBezTo>
                  <a:cubicBezTo>
                    <a:pt x="11" y="125"/>
                    <a:pt x="15" y="119"/>
                    <a:pt x="19" y="115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1" y="112"/>
                    <a:pt x="23" y="111"/>
                    <a:pt x="25" y="109"/>
                  </a:cubicBezTo>
                  <a:cubicBezTo>
                    <a:pt x="33" y="102"/>
                    <a:pt x="43" y="98"/>
                    <a:pt x="57" y="99"/>
                  </a:cubicBezTo>
                  <a:cubicBezTo>
                    <a:pt x="79" y="100"/>
                    <a:pt x="91" y="106"/>
                    <a:pt x="100" y="106"/>
                  </a:cubicBezTo>
                  <a:cubicBezTo>
                    <a:pt x="96" y="103"/>
                    <a:pt x="88" y="98"/>
                    <a:pt x="80" y="96"/>
                  </a:cubicBezTo>
                  <a:cubicBezTo>
                    <a:pt x="76" y="95"/>
                    <a:pt x="72" y="94"/>
                    <a:pt x="6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58" y="90"/>
                    <a:pt x="48" y="87"/>
                    <a:pt x="4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9" y="79"/>
                    <a:pt x="38" y="78"/>
                    <a:pt x="37" y="78"/>
                  </a:cubicBezTo>
                  <a:cubicBezTo>
                    <a:pt x="35" y="76"/>
                    <a:pt x="34" y="74"/>
                    <a:pt x="32" y="72"/>
                  </a:cubicBezTo>
                  <a:cubicBezTo>
                    <a:pt x="30" y="69"/>
                    <a:pt x="28" y="66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0" y="48"/>
                    <a:pt x="21" y="34"/>
                    <a:pt x="25" y="32"/>
                  </a:cubicBezTo>
                  <a:cubicBezTo>
                    <a:pt x="28" y="29"/>
                    <a:pt x="31" y="30"/>
                    <a:pt x="32" y="26"/>
                  </a:cubicBezTo>
                  <a:cubicBezTo>
                    <a:pt x="33" y="22"/>
                    <a:pt x="38" y="17"/>
                    <a:pt x="55" y="19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78" y="23"/>
                    <a:pt x="94" y="30"/>
                    <a:pt x="102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9" y="69"/>
                    <a:pt x="110" y="82"/>
                    <a:pt x="112" y="90"/>
                  </a:cubicBezTo>
                  <a:cubicBezTo>
                    <a:pt x="114" y="85"/>
                    <a:pt x="117" y="77"/>
                    <a:pt x="117" y="69"/>
                  </a:cubicBezTo>
                  <a:cubicBezTo>
                    <a:pt x="118" y="60"/>
                    <a:pt x="118" y="45"/>
                    <a:pt x="123" y="32"/>
                  </a:cubicBezTo>
                  <a:cubicBezTo>
                    <a:pt x="125" y="27"/>
                    <a:pt x="127" y="22"/>
                    <a:pt x="131" y="18"/>
                  </a:cubicBezTo>
                  <a:cubicBezTo>
                    <a:pt x="134" y="15"/>
                    <a:pt x="137" y="12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52" y="1"/>
                    <a:pt x="166" y="0"/>
                    <a:pt x="169" y="3"/>
                  </a:cubicBezTo>
                  <a:cubicBezTo>
                    <a:pt x="172" y="6"/>
                    <a:pt x="172" y="9"/>
                    <a:pt x="176" y="9"/>
                  </a:cubicBezTo>
                  <a:cubicBezTo>
                    <a:pt x="180" y="9"/>
                    <a:pt x="186" y="13"/>
                    <a:pt x="188" y="30"/>
                  </a:cubicBezTo>
                  <a:cubicBezTo>
                    <a:pt x="188" y="33"/>
                    <a:pt x="188" y="36"/>
                    <a:pt x="188" y="40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47"/>
                    <a:pt x="187" y="55"/>
                    <a:pt x="184" y="62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3" y="64"/>
                    <a:pt x="183" y="65"/>
                    <a:pt x="182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78" y="73"/>
                    <a:pt x="173" y="78"/>
                    <a:pt x="166" y="83"/>
                  </a:cubicBezTo>
                  <a:cubicBezTo>
                    <a:pt x="149" y="93"/>
                    <a:pt x="136" y="96"/>
                    <a:pt x="128" y="101"/>
                  </a:cubicBezTo>
                  <a:cubicBezTo>
                    <a:pt x="128" y="101"/>
                    <a:pt x="127" y="101"/>
                    <a:pt x="127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35" y="101"/>
                    <a:pt x="147" y="93"/>
                    <a:pt x="169" y="89"/>
                  </a:cubicBezTo>
                  <a:cubicBezTo>
                    <a:pt x="172" y="88"/>
                    <a:pt x="175" y="88"/>
                    <a:pt x="178" y="88"/>
                  </a:cubicBezTo>
                  <a:cubicBezTo>
                    <a:pt x="178" y="88"/>
                    <a:pt x="179" y="88"/>
                    <a:pt x="179" y="88"/>
                  </a:cubicBezTo>
                  <a:cubicBezTo>
                    <a:pt x="181" y="88"/>
                    <a:pt x="183" y="88"/>
                    <a:pt x="185" y="89"/>
                  </a:cubicBezTo>
                  <a:cubicBezTo>
                    <a:pt x="186" y="89"/>
                    <a:pt x="186" y="89"/>
                    <a:pt x="187" y="89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8" y="89"/>
                    <a:pt x="189" y="90"/>
                    <a:pt x="189" y="90"/>
                  </a:cubicBezTo>
                  <a:cubicBezTo>
                    <a:pt x="194" y="91"/>
                    <a:pt x="199" y="93"/>
                    <a:pt x="203" y="96"/>
                  </a:cubicBezTo>
                  <a:cubicBezTo>
                    <a:pt x="203" y="96"/>
                    <a:pt x="203" y="96"/>
                    <a:pt x="203" y="96"/>
                  </a:cubicBezTo>
                  <a:cubicBezTo>
                    <a:pt x="204" y="97"/>
                    <a:pt x="206" y="98"/>
                    <a:pt x="207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13" y="104"/>
                    <a:pt x="217" y="109"/>
                    <a:pt x="221" y="114"/>
                  </a:cubicBezTo>
                  <a:cubicBezTo>
                    <a:pt x="231" y="127"/>
                    <a:pt x="229" y="134"/>
                    <a:pt x="226" y="137"/>
                  </a:cubicBezTo>
                  <a:cubicBezTo>
                    <a:pt x="223" y="140"/>
                    <a:pt x="225" y="142"/>
                    <a:pt x="225" y="146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Rectangle 227">
              <a:extLst>
                <a:ext uri="{FF2B5EF4-FFF2-40B4-BE49-F238E27FC236}">
                  <a16:creationId xmlns:a16="http://schemas.microsoft.com/office/drawing/2014/main" id="{E72A0E43-99B0-4E44-B1CA-F4C6B4A7F9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79524" y="5773738"/>
              <a:ext cx="1588" cy="1588"/>
            </a:xfrm>
            <a:prstGeom prst="rect">
              <a:avLst/>
            </a:pr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Rectangle 228">
              <a:extLst>
                <a:ext uri="{FF2B5EF4-FFF2-40B4-BE49-F238E27FC236}">
                  <a16:creationId xmlns:a16="http://schemas.microsoft.com/office/drawing/2014/main" id="{6C7D6053-F60B-4FBB-9D2B-595C9A322C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79524" y="57737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Freeform 229">
              <a:extLst>
                <a:ext uri="{FF2B5EF4-FFF2-40B4-BE49-F238E27FC236}">
                  <a16:creationId xmlns:a16="http://schemas.microsoft.com/office/drawing/2014/main" id="{B80C8D77-808E-4F70-94A0-0CAFA52669B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227137" y="5819775"/>
              <a:ext cx="471488" cy="50800"/>
            </a:xfrm>
            <a:custGeom>
              <a:avLst/>
              <a:gdLst>
                <a:gd name="T0" fmla="*/ 148 w 166"/>
                <a:gd name="T1" fmla="*/ 11 h 18"/>
                <a:gd name="T2" fmla="*/ 148 w 166"/>
                <a:gd name="T3" fmla="*/ 11 h 18"/>
                <a:gd name="T4" fmla="*/ 150 w 166"/>
                <a:gd name="T5" fmla="*/ 11 h 18"/>
                <a:gd name="T6" fmla="*/ 150 w 166"/>
                <a:gd name="T7" fmla="*/ 11 h 18"/>
                <a:gd name="T8" fmla="*/ 152 w 166"/>
                <a:gd name="T9" fmla="*/ 12 h 18"/>
                <a:gd name="T10" fmla="*/ 166 w 166"/>
                <a:gd name="T11" fmla="*/ 18 h 18"/>
                <a:gd name="T12" fmla="*/ 166 w 166"/>
                <a:gd name="T13" fmla="*/ 18 h 18"/>
                <a:gd name="T14" fmla="*/ 166 w 166"/>
                <a:gd name="T15" fmla="*/ 18 h 18"/>
                <a:gd name="T16" fmla="*/ 166 w 166"/>
                <a:gd name="T17" fmla="*/ 18 h 18"/>
                <a:gd name="T18" fmla="*/ 152 w 166"/>
                <a:gd name="T19" fmla="*/ 12 h 18"/>
                <a:gd name="T20" fmla="*/ 150 w 166"/>
                <a:gd name="T21" fmla="*/ 11 h 18"/>
                <a:gd name="T22" fmla="*/ 150 w 166"/>
                <a:gd name="T23" fmla="*/ 11 h 18"/>
                <a:gd name="T24" fmla="*/ 148 w 166"/>
                <a:gd name="T25" fmla="*/ 11 h 18"/>
                <a:gd name="T26" fmla="*/ 148 w 166"/>
                <a:gd name="T27" fmla="*/ 11 h 18"/>
                <a:gd name="T28" fmla="*/ 0 w 166"/>
                <a:gd name="T29" fmla="*/ 0 h 18"/>
                <a:gd name="T30" fmla="*/ 3 w 166"/>
                <a:gd name="T31" fmla="*/ 2 h 18"/>
                <a:gd name="T32" fmla="*/ 0 w 166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8">
                  <a:moveTo>
                    <a:pt x="148" y="11"/>
                  </a:move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2" y="12"/>
                    <a:pt x="152" y="12"/>
                  </a:cubicBezTo>
                  <a:cubicBezTo>
                    <a:pt x="157" y="13"/>
                    <a:pt x="162" y="15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2" y="15"/>
                    <a:pt x="157" y="13"/>
                    <a:pt x="152" y="12"/>
                  </a:cubicBezTo>
                  <a:cubicBezTo>
                    <a:pt x="152" y="12"/>
                    <a:pt x="151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1"/>
                    <a:pt x="149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moveTo>
                    <a:pt x="0" y="0"/>
                  </a:move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B78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Freeform 230">
              <a:extLst>
                <a:ext uri="{FF2B5EF4-FFF2-40B4-BE49-F238E27FC236}">
                  <a16:creationId xmlns:a16="http://schemas.microsoft.com/office/drawing/2014/main" id="{FB7F1EE8-6E7B-47CA-8046-702C1AC466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27137" y="5651500"/>
              <a:ext cx="504825" cy="546100"/>
            </a:xfrm>
            <a:custGeom>
              <a:avLst/>
              <a:gdLst>
                <a:gd name="T0" fmla="*/ 98 w 178"/>
                <a:gd name="T1" fmla="*/ 13 h 192"/>
                <a:gd name="T2" fmla="*/ 87 w 178"/>
                <a:gd name="T3" fmla="*/ 71 h 192"/>
                <a:gd name="T4" fmla="*/ 77 w 178"/>
                <a:gd name="T5" fmla="*/ 32 h 192"/>
                <a:gd name="T6" fmla="*/ 77 w 178"/>
                <a:gd name="T7" fmla="*/ 30 h 192"/>
                <a:gd name="T8" fmla="*/ 67 w 178"/>
                <a:gd name="T9" fmla="*/ 22 h 192"/>
                <a:gd name="T10" fmla="*/ 61 w 178"/>
                <a:gd name="T11" fmla="*/ 29 h 192"/>
                <a:gd name="T12" fmla="*/ 75 w 178"/>
                <a:gd name="T13" fmla="*/ 66 h 192"/>
                <a:gd name="T14" fmla="*/ 71 w 178"/>
                <a:gd name="T15" fmla="*/ 68 h 192"/>
                <a:gd name="T16" fmla="*/ 65 w 178"/>
                <a:gd name="T17" fmla="*/ 69 h 192"/>
                <a:gd name="T18" fmla="*/ 20 w 178"/>
                <a:gd name="T19" fmla="*/ 43 h 192"/>
                <a:gd name="T20" fmla="*/ 18 w 178"/>
                <a:gd name="T21" fmla="*/ 61 h 192"/>
                <a:gd name="T22" fmla="*/ 12 w 178"/>
                <a:gd name="T23" fmla="*/ 59 h 192"/>
                <a:gd name="T24" fmla="*/ 15 w 178"/>
                <a:gd name="T25" fmla="*/ 61 h 192"/>
                <a:gd name="T26" fmla="*/ 55 w 178"/>
                <a:gd name="T27" fmla="*/ 77 h 192"/>
                <a:gd name="T28" fmla="*/ 75 w 178"/>
                <a:gd name="T29" fmla="*/ 87 h 192"/>
                <a:gd name="T30" fmla="*/ 32 w 178"/>
                <a:gd name="T31" fmla="*/ 80 h 192"/>
                <a:gd name="T32" fmla="*/ 34 w 178"/>
                <a:gd name="T33" fmla="*/ 85 h 192"/>
                <a:gd name="T34" fmla="*/ 14 w 178"/>
                <a:gd name="T35" fmla="*/ 107 h 192"/>
                <a:gd name="T36" fmla="*/ 42 w 178"/>
                <a:gd name="T37" fmla="*/ 111 h 192"/>
                <a:gd name="T38" fmla="*/ 43 w 178"/>
                <a:gd name="T39" fmla="*/ 122 h 192"/>
                <a:gd name="T40" fmla="*/ 72 w 178"/>
                <a:gd name="T41" fmla="*/ 110 h 192"/>
                <a:gd name="T42" fmla="*/ 80 w 178"/>
                <a:gd name="T43" fmla="*/ 108 h 192"/>
                <a:gd name="T44" fmla="*/ 75 w 178"/>
                <a:gd name="T45" fmla="*/ 127 h 192"/>
                <a:gd name="T46" fmla="*/ 87 w 178"/>
                <a:gd name="T47" fmla="*/ 192 h 192"/>
                <a:gd name="T48" fmla="*/ 85 w 178"/>
                <a:gd name="T49" fmla="*/ 124 h 192"/>
                <a:gd name="T50" fmla="*/ 94 w 178"/>
                <a:gd name="T51" fmla="*/ 125 h 192"/>
                <a:gd name="T52" fmla="*/ 100 w 178"/>
                <a:gd name="T53" fmla="*/ 114 h 192"/>
                <a:gd name="T54" fmla="*/ 117 w 178"/>
                <a:gd name="T55" fmla="*/ 122 h 192"/>
                <a:gd name="T56" fmla="*/ 96 w 178"/>
                <a:gd name="T57" fmla="*/ 99 h 192"/>
                <a:gd name="T58" fmla="*/ 117 w 178"/>
                <a:gd name="T59" fmla="*/ 113 h 192"/>
                <a:gd name="T60" fmla="*/ 173 w 178"/>
                <a:gd name="T61" fmla="*/ 141 h 192"/>
                <a:gd name="T62" fmla="*/ 137 w 178"/>
                <a:gd name="T63" fmla="*/ 117 h 192"/>
                <a:gd name="T64" fmla="*/ 119 w 178"/>
                <a:gd name="T65" fmla="*/ 105 h 192"/>
                <a:gd name="T66" fmla="*/ 143 w 178"/>
                <a:gd name="T67" fmla="*/ 105 h 192"/>
                <a:gd name="T68" fmla="*/ 163 w 178"/>
                <a:gd name="T69" fmla="*/ 92 h 192"/>
                <a:gd name="T70" fmla="*/ 117 w 178"/>
                <a:gd name="T71" fmla="*/ 88 h 192"/>
                <a:gd name="T72" fmla="*/ 178 w 178"/>
                <a:gd name="T73" fmla="*/ 77 h 192"/>
                <a:gd name="T74" fmla="*/ 162 w 178"/>
                <a:gd name="T75" fmla="*/ 70 h 192"/>
                <a:gd name="T76" fmla="*/ 154 w 178"/>
                <a:gd name="T77" fmla="*/ 69 h 192"/>
                <a:gd name="T78" fmla="*/ 153 w 178"/>
                <a:gd name="T79" fmla="*/ 69 h 192"/>
                <a:gd name="T80" fmla="*/ 101 w 178"/>
                <a:gd name="T81" fmla="*/ 83 h 192"/>
                <a:gd name="T82" fmla="*/ 101 w 178"/>
                <a:gd name="T83" fmla="*/ 83 h 192"/>
                <a:gd name="T84" fmla="*/ 157 w 178"/>
                <a:gd name="T85" fmla="*/ 48 h 192"/>
                <a:gd name="T86" fmla="*/ 159 w 178"/>
                <a:gd name="T87" fmla="*/ 43 h 192"/>
                <a:gd name="T88" fmla="*/ 122 w 178"/>
                <a:gd name="T89" fmla="*/ 69 h 192"/>
                <a:gd name="T90" fmla="*/ 145 w 178"/>
                <a:gd name="T91" fmla="*/ 34 h 192"/>
                <a:gd name="T92" fmla="*/ 112 w 178"/>
                <a:gd name="T93" fmla="*/ 59 h 192"/>
                <a:gd name="T94" fmla="*/ 100 w 178"/>
                <a:gd name="T95" fmla="*/ 50 h 192"/>
                <a:gd name="T96" fmla="*/ 97 w 178"/>
                <a:gd name="T97" fmla="*/ 40 h 192"/>
                <a:gd name="T98" fmla="*/ 114 w 178"/>
                <a:gd name="T9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" h="192">
                  <a:moveTo>
                    <a:pt x="114" y="0"/>
                  </a:moveTo>
                  <a:cubicBezTo>
                    <a:pt x="111" y="0"/>
                    <a:pt x="104" y="4"/>
                    <a:pt x="98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3" y="26"/>
                    <a:pt x="93" y="41"/>
                    <a:pt x="92" y="50"/>
                  </a:cubicBezTo>
                  <a:cubicBezTo>
                    <a:pt x="92" y="58"/>
                    <a:pt x="90" y="65"/>
                    <a:pt x="88" y="70"/>
                  </a:cubicBezTo>
                  <a:cubicBezTo>
                    <a:pt x="87" y="70"/>
                    <a:pt x="87" y="71"/>
                    <a:pt x="87" y="71"/>
                  </a:cubicBezTo>
                  <a:cubicBezTo>
                    <a:pt x="87" y="71"/>
                    <a:pt x="87" y="70"/>
                    <a:pt x="87" y="69"/>
                  </a:cubicBezTo>
                  <a:cubicBezTo>
                    <a:pt x="86" y="68"/>
                    <a:pt x="86" y="66"/>
                    <a:pt x="86" y="65"/>
                  </a:cubicBezTo>
                  <a:cubicBezTo>
                    <a:pt x="84" y="57"/>
                    <a:pt x="83" y="46"/>
                    <a:pt x="77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6" y="29"/>
                    <a:pt x="71" y="20"/>
                    <a:pt x="64" y="17"/>
                  </a:cubicBezTo>
                  <a:cubicBezTo>
                    <a:pt x="62" y="16"/>
                    <a:pt x="61" y="16"/>
                    <a:pt x="60" y="16"/>
                  </a:cubicBezTo>
                  <a:cubicBezTo>
                    <a:pt x="60" y="16"/>
                    <a:pt x="64" y="19"/>
                    <a:pt x="67" y="22"/>
                  </a:cubicBezTo>
                  <a:cubicBezTo>
                    <a:pt x="71" y="26"/>
                    <a:pt x="80" y="45"/>
                    <a:pt x="80" y="56"/>
                  </a:cubicBezTo>
                  <a:cubicBezTo>
                    <a:pt x="80" y="57"/>
                    <a:pt x="80" y="58"/>
                    <a:pt x="80" y="58"/>
                  </a:cubicBezTo>
                  <a:cubicBezTo>
                    <a:pt x="78" y="58"/>
                    <a:pt x="70" y="32"/>
                    <a:pt x="61" y="29"/>
                  </a:cubicBezTo>
                  <a:cubicBezTo>
                    <a:pt x="66" y="36"/>
                    <a:pt x="68" y="37"/>
                    <a:pt x="71" y="49"/>
                  </a:cubicBezTo>
                  <a:cubicBezTo>
                    <a:pt x="75" y="60"/>
                    <a:pt x="76" y="64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4" y="66"/>
                    <a:pt x="66" y="36"/>
                    <a:pt x="50" y="33"/>
                  </a:cubicBezTo>
                  <a:cubicBezTo>
                    <a:pt x="63" y="44"/>
                    <a:pt x="69" y="57"/>
                    <a:pt x="72" y="66"/>
                  </a:cubicBezTo>
                  <a:cubicBezTo>
                    <a:pt x="72" y="68"/>
                    <a:pt x="72" y="68"/>
                    <a:pt x="71" y="68"/>
                  </a:cubicBezTo>
                  <a:cubicBezTo>
                    <a:pt x="67" y="68"/>
                    <a:pt x="52" y="56"/>
                    <a:pt x="46" y="49"/>
                  </a:cubicBezTo>
                  <a:cubicBezTo>
                    <a:pt x="45" y="47"/>
                    <a:pt x="45" y="47"/>
                    <a:pt x="44" y="47"/>
                  </a:cubicBezTo>
                  <a:cubicBezTo>
                    <a:pt x="43" y="47"/>
                    <a:pt x="51" y="62"/>
                    <a:pt x="65" y="69"/>
                  </a:cubicBezTo>
                  <a:cubicBezTo>
                    <a:pt x="71" y="72"/>
                    <a:pt x="71" y="74"/>
                    <a:pt x="68" y="74"/>
                  </a:cubicBezTo>
                  <a:cubicBezTo>
                    <a:pt x="62" y="74"/>
                    <a:pt x="49" y="70"/>
                    <a:pt x="42" y="65"/>
                  </a:cubicBezTo>
                  <a:cubicBezTo>
                    <a:pt x="32" y="56"/>
                    <a:pt x="27" y="53"/>
                    <a:pt x="20" y="43"/>
                  </a:cubicBezTo>
                  <a:cubicBezTo>
                    <a:pt x="20" y="48"/>
                    <a:pt x="32" y="63"/>
                    <a:pt x="45" y="69"/>
                  </a:cubicBezTo>
                  <a:cubicBezTo>
                    <a:pt x="47" y="71"/>
                    <a:pt x="48" y="71"/>
                    <a:pt x="47" y="71"/>
                  </a:cubicBezTo>
                  <a:cubicBezTo>
                    <a:pt x="43" y="71"/>
                    <a:pt x="23" y="65"/>
                    <a:pt x="18" y="61"/>
                  </a:cubicBezTo>
                  <a:cubicBezTo>
                    <a:pt x="12" y="55"/>
                    <a:pt x="11" y="55"/>
                    <a:pt x="6" y="46"/>
                  </a:cubicBezTo>
                  <a:cubicBezTo>
                    <a:pt x="6" y="47"/>
                    <a:pt x="10" y="56"/>
                    <a:pt x="12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3" y="59"/>
                    <a:pt x="14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23" y="68"/>
                    <a:pt x="33" y="71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7" y="75"/>
                    <a:pt x="51" y="76"/>
                    <a:pt x="55" y="77"/>
                  </a:cubicBezTo>
                  <a:cubicBezTo>
                    <a:pt x="63" y="79"/>
                    <a:pt x="71" y="84"/>
                    <a:pt x="75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3" y="87"/>
                    <a:pt x="71" y="87"/>
                    <a:pt x="69" y="86"/>
                  </a:cubicBezTo>
                  <a:cubicBezTo>
                    <a:pt x="61" y="85"/>
                    <a:pt x="51" y="81"/>
                    <a:pt x="35" y="80"/>
                  </a:cubicBezTo>
                  <a:cubicBezTo>
                    <a:pt x="34" y="80"/>
                    <a:pt x="33" y="80"/>
                    <a:pt x="32" y="80"/>
                  </a:cubicBezTo>
                  <a:cubicBezTo>
                    <a:pt x="31" y="80"/>
                    <a:pt x="30" y="80"/>
                    <a:pt x="29" y="80"/>
                  </a:cubicBezTo>
                  <a:cubicBezTo>
                    <a:pt x="16" y="80"/>
                    <a:pt x="7" y="84"/>
                    <a:pt x="0" y="90"/>
                  </a:cubicBezTo>
                  <a:cubicBezTo>
                    <a:pt x="0" y="90"/>
                    <a:pt x="17" y="85"/>
                    <a:pt x="34" y="85"/>
                  </a:cubicBezTo>
                  <a:cubicBezTo>
                    <a:pt x="40" y="85"/>
                    <a:pt x="47" y="85"/>
                    <a:pt x="52" y="87"/>
                  </a:cubicBezTo>
                  <a:cubicBezTo>
                    <a:pt x="52" y="87"/>
                    <a:pt x="56" y="89"/>
                    <a:pt x="54" y="93"/>
                  </a:cubicBezTo>
                  <a:cubicBezTo>
                    <a:pt x="52" y="96"/>
                    <a:pt x="32" y="93"/>
                    <a:pt x="14" y="107"/>
                  </a:cubicBezTo>
                  <a:cubicBezTo>
                    <a:pt x="14" y="107"/>
                    <a:pt x="44" y="98"/>
                    <a:pt x="56" y="98"/>
                  </a:cubicBezTo>
                  <a:cubicBezTo>
                    <a:pt x="57" y="98"/>
                    <a:pt x="59" y="98"/>
                    <a:pt x="59" y="99"/>
                  </a:cubicBezTo>
                  <a:cubicBezTo>
                    <a:pt x="67" y="101"/>
                    <a:pt x="45" y="110"/>
                    <a:pt x="42" y="111"/>
                  </a:cubicBezTo>
                  <a:cubicBezTo>
                    <a:pt x="44" y="111"/>
                    <a:pt x="59" y="108"/>
                    <a:pt x="64" y="105"/>
                  </a:cubicBezTo>
                  <a:cubicBezTo>
                    <a:pt x="65" y="105"/>
                    <a:pt x="65" y="105"/>
                    <a:pt x="66" y="105"/>
                  </a:cubicBezTo>
                  <a:cubicBezTo>
                    <a:pt x="69" y="105"/>
                    <a:pt x="66" y="114"/>
                    <a:pt x="43" y="122"/>
                  </a:cubicBezTo>
                  <a:cubicBezTo>
                    <a:pt x="44" y="122"/>
                    <a:pt x="62" y="120"/>
                    <a:pt x="70" y="109"/>
                  </a:cubicBezTo>
                  <a:cubicBezTo>
                    <a:pt x="70" y="109"/>
                    <a:pt x="71" y="108"/>
                    <a:pt x="71" y="108"/>
                  </a:cubicBezTo>
                  <a:cubicBezTo>
                    <a:pt x="72" y="108"/>
                    <a:pt x="72" y="109"/>
                    <a:pt x="72" y="110"/>
                  </a:cubicBezTo>
                  <a:cubicBezTo>
                    <a:pt x="72" y="114"/>
                    <a:pt x="49" y="143"/>
                    <a:pt x="38" y="152"/>
                  </a:cubicBezTo>
                  <a:cubicBezTo>
                    <a:pt x="52" y="144"/>
                    <a:pt x="60" y="131"/>
                    <a:pt x="67" y="123"/>
                  </a:cubicBezTo>
                  <a:cubicBezTo>
                    <a:pt x="72" y="118"/>
                    <a:pt x="77" y="112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7" y="114"/>
                    <a:pt x="79" y="118"/>
                    <a:pt x="75" y="127"/>
                  </a:cubicBezTo>
                  <a:cubicBezTo>
                    <a:pt x="72" y="131"/>
                    <a:pt x="71" y="137"/>
                    <a:pt x="71" y="143"/>
                  </a:cubicBezTo>
                  <a:cubicBezTo>
                    <a:pt x="71" y="155"/>
                    <a:pt x="75" y="170"/>
                    <a:pt x="81" y="183"/>
                  </a:cubicBezTo>
                  <a:cubicBezTo>
                    <a:pt x="83" y="186"/>
                    <a:pt x="85" y="189"/>
                    <a:pt x="87" y="192"/>
                  </a:cubicBezTo>
                  <a:cubicBezTo>
                    <a:pt x="85" y="189"/>
                    <a:pt x="67" y="155"/>
                    <a:pt x="79" y="127"/>
                  </a:cubicBezTo>
                  <a:cubicBezTo>
                    <a:pt x="79" y="127"/>
                    <a:pt x="81" y="124"/>
                    <a:pt x="83" y="124"/>
                  </a:cubicBezTo>
                  <a:cubicBezTo>
                    <a:pt x="84" y="124"/>
                    <a:pt x="84" y="124"/>
                    <a:pt x="85" y="124"/>
                  </a:cubicBezTo>
                  <a:cubicBezTo>
                    <a:pt x="89" y="127"/>
                    <a:pt x="81" y="147"/>
                    <a:pt x="90" y="161"/>
                  </a:cubicBezTo>
                  <a:cubicBezTo>
                    <a:pt x="90" y="159"/>
                    <a:pt x="87" y="127"/>
                    <a:pt x="93" y="125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101" y="125"/>
                    <a:pt x="106" y="150"/>
                    <a:pt x="106" y="150"/>
                  </a:cubicBezTo>
                  <a:cubicBezTo>
                    <a:pt x="106" y="150"/>
                    <a:pt x="108" y="132"/>
                    <a:pt x="101" y="119"/>
                  </a:cubicBezTo>
                  <a:cubicBezTo>
                    <a:pt x="99" y="115"/>
                    <a:pt x="99" y="114"/>
                    <a:pt x="100" y="114"/>
                  </a:cubicBezTo>
                  <a:cubicBezTo>
                    <a:pt x="103" y="114"/>
                    <a:pt x="113" y="123"/>
                    <a:pt x="116" y="130"/>
                  </a:cubicBezTo>
                  <a:cubicBezTo>
                    <a:pt x="123" y="146"/>
                    <a:pt x="123" y="153"/>
                    <a:pt x="123" y="166"/>
                  </a:cubicBezTo>
                  <a:cubicBezTo>
                    <a:pt x="123" y="166"/>
                    <a:pt x="132" y="143"/>
                    <a:pt x="117" y="122"/>
                  </a:cubicBezTo>
                  <a:cubicBezTo>
                    <a:pt x="117" y="122"/>
                    <a:pt x="132" y="128"/>
                    <a:pt x="142" y="147"/>
                  </a:cubicBezTo>
                  <a:cubicBezTo>
                    <a:pt x="140" y="141"/>
                    <a:pt x="137" y="135"/>
                    <a:pt x="131" y="129"/>
                  </a:cubicBezTo>
                  <a:cubicBezTo>
                    <a:pt x="115" y="112"/>
                    <a:pt x="101" y="106"/>
                    <a:pt x="96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100" y="101"/>
                    <a:pt x="110" y="106"/>
                    <a:pt x="117" y="113"/>
                  </a:cubicBezTo>
                  <a:cubicBezTo>
                    <a:pt x="127" y="122"/>
                    <a:pt x="140" y="139"/>
                    <a:pt x="161" y="141"/>
                  </a:cubicBezTo>
                  <a:cubicBezTo>
                    <a:pt x="163" y="142"/>
                    <a:pt x="165" y="142"/>
                    <a:pt x="167" y="142"/>
                  </a:cubicBezTo>
                  <a:cubicBezTo>
                    <a:pt x="170" y="142"/>
                    <a:pt x="172" y="142"/>
                    <a:pt x="173" y="141"/>
                  </a:cubicBezTo>
                  <a:cubicBezTo>
                    <a:pt x="163" y="141"/>
                    <a:pt x="152" y="136"/>
                    <a:pt x="152" y="136"/>
                  </a:cubicBezTo>
                  <a:cubicBezTo>
                    <a:pt x="122" y="119"/>
                    <a:pt x="127" y="115"/>
                    <a:pt x="127" y="115"/>
                  </a:cubicBezTo>
                  <a:cubicBezTo>
                    <a:pt x="130" y="116"/>
                    <a:pt x="133" y="117"/>
                    <a:pt x="137" y="117"/>
                  </a:cubicBezTo>
                  <a:cubicBezTo>
                    <a:pt x="146" y="117"/>
                    <a:pt x="155" y="114"/>
                    <a:pt x="155" y="114"/>
                  </a:cubicBezTo>
                  <a:cubicBezTo>
                    <a:pt x="126" y="113"/>
                    <a:pt x="110" y="104"/>
                    <a:pt x="114" y="104"/>
                  </a:cubicBezTo>
                  <a:cubicBezTo>
                    <a:pt x="115" y="104"/>
                    <a:pt x="117" y="104"/>
                    <a:pt x="119" y="105"/>
                  </a:cubicBezTo>
                  <a:cubicBezTo>
                    <a:pt x="125" y="106"/>
                    <a:pt x="129" y="107"/>
                    <a:pt x="133" y="107"/>
                  </a:cubicBezTo>
                  <a:cubicBezTo>
                    <a:pt x="142" y="107"/>
                    <a:pt x="147" y="105"/>
                    <a:pt x="147" y="105"/>
                  </a:cubicBezTo>
                  <a:cubicBezTo>
                    <a:pt x="146" y="105"/>
                    <a:pt x="145" y="105"/>
                    <a:pt x="143" y="105"/>
                  </a:cubicBezTo>
                  <a:cubicBezTo>
                    <a:pt x="131" y="105"/>
                    <a:pt x="111" y="99"/>
                    <a:pt x="117" y="94"/>
                  </a:cubicBezTo>
                  <a:cubicBezTo>
                    <a:pt x="121" y="92"/>
                    <a:pt x="133" y="91"/>
                    <a:pt x="143" y="91"/>
                  </a:cubicBezTo>
                  <a:cubicBezTo>
                    <a:pt x="154" y="91"/>
                    <a:pt x="163" y="92"/>
                    <a:pt x="163" y="92"/>
                  </a:cubicBezTo>
                  <a:cubicBezTo>
                    <a:pt x="156" y="88"/>
                    <a:pt x="148" y="87"/>
                    <a:pt x="140" y="87"/>
                  </a:cubicBezTo>
                  <a:cubicBezTo>
                    <a:pt x="135" y="87"/>
                    <a:pt x="130" y="87"/>
                    <a:pt x="126" y="88"/>
                  </a:cubicBezTo>
                  <a:cubicBezTo>
                    <a:pt x="122" y="88"/>
                    <a:pt x="119" y="88"/>
                    <a:pt x="117" y="88"/>
                  </a:cubicBezTo>
                  <a:cubicBezTo>
                    <a:pt x="113" y="88"/>
                    <a:pt x="114" y="87"/>
                    <a:pt x="123" y="82"/>
                  </a:cubicBezTo>
                  <a:cubicBezTo>
                    <a:pt x="133" y="75"/>
                    <a:pt x="145" y="73"/>
                    <a:pt x="154" y="73"/>
                  </a:cubicBezTo>
                  <a:cubicBezTo>
                    <a:pt x="167" y="73"/>
                    <a:pt x="177" y="77"/>
                    <a:pt x="178" y="77"/>
                  </a:cubicBezTo>
                  <a:cubicBezTo>
                    <a:pt x="174" y="74"/>
                    <a:pt x="169" y="72"/>
                    <a:pt x="164" y="71"/>
                  </a:cubicBezTo>
                  <a:cubicBezTo>
                    <a:pt x="164" y="71"/>
                    <a:pt x="163" y="70"/>
                    <a:pt x="162" y="70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1" y="70"/>
                    <a:pt x="161" y="70"/>
                    <a:pt x="160" y="7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58" y="70"/>
                    <a:pt x="156" y="69"/>
                    <a:pt x="154" y="69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4" y="69"/>
                    <a:pt x="153" y="69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0" y="69"/>
                    <a:pt x="147" y="69"/>
                    <a:pt x="144" y="70"/>
                  </a:cubicBezTo>
                  <a:cubicBezTo>
                    <a:pt x="122" y="74"/>
                    <a:pt x="110" y="82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2"/>
                    <a:pt x="102" y="82"/>
                    <a:pt x="103" y="82"/>
                  </a:cubicBezTo>
                  <a:cubicBezTo>
                    <a:pt x="111" y="77"/>
                    <a:pt x="124" y="74"/>
                    <a:pt x="141" y="64"/>
                  </a:cubicBezTo>
                  <a:cubicBezTo>
                    <a:pt x="148" y="59"/>
                    <a:pt x="153" y="54"/>
                    <a:pt x="157" y="48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3" y="54"/>
                    <a:pt x="127" y="69"/>
                    <a:pt x="122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18" y="69"/>
                    <a:pt x="119" y="68"/>
                    <a:pt x="119" y="68"/>
                  </a:cubicBezTo>
                  <a:cubicBezTo>
                    <a:pt x="137" y="60"/>
                    <a:pt x="143" y="40"/>
                    <a:pt x="145" y="34"/>
                  </a:cubicBezTo>
                  <a:cubicBezTo>
                    <a:pt x="140" y="49"/>
                    <a:pt x="115" y="66"/>
                    <a:pt x="110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08" y="63"/>
                    <a:pt x="112" y="59"/>
                    <a:pt x="112" y="59"/>
                  </a:cubicBezTo>
                  <a:cubicBezTo>
                    <a:pt x="123" y="45"/>
                    <a:pt x="126" y="32"/>
                    <a:pt x="126" y="31"/>
                  </a:cubicBezTo>
                  <a:cubicBezTo>
                    <a:pt x="123" y="38"/>
                    <a:pt x="108" y="57"/>
                    <a:pt x="103" y="57"/>
                  </a:cubicBezTo>
                  <a:cubicBezTo>
                    <a:pt x="101" y="57"/>
                    <a:pt x="100" y="55"/>
                    <a:pt x="100" y="50"/>
                  </a:cubicBezTo>
                  <a:cubicBezTo>
                    <a:pt x="103" y="28"/>
                    <a:pt x="122" y="10"/>
                    <a:pt x="122" y="10"/>
                  </a:cubicBezTo>
                  <a:cubicBezTo>
                    <a:pt x="115" y="11"/>
                    <a:pt x="110" y="18"/>
                    <a:pt x="105" y="25"/>
                  </a:cubicBezTo>
                  <a:cubicBezTo>
                    <a:pt x="103" y="29"/>
                    <a:pt x="98" y="40"/>
                    <a:pt x="97" y="40"/>
                  </a:cubicBezTo>
                  <a:cubicBezTo>
                    <a:pt x="96" y="40"/>
                    <a:pt x="96" y="38"/>
                    <a:pt x="96" y="30"/>
                  </a:cubicBezTo>
                  <a:cubicBezTo>
                    <a:pt x="99" y="8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Freeform 231">
              <a:extLst>
                <a:ext uri="{FF2B5EF4-FFF2-40B4-BE49-F238E27FC236}">
                  <a16:creationId xmlns:a16="http://schemas.microsoft.com/office/drawing/2014/main" id="{8FCF467B-BDFB-43D8-A4C7-B1DBDED821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741988"/>
              <a:ext cx="292100" cy="315913"/>
            </a:xfrm>
            <a:custGeom>
              <a:avLst/>
              <a:gdLst>
                <a:gd name="T0" fmla="*/ 61 w 103"/>
                <a:gd name="T1" fmla="*/ 53 h 111"/>
                <a:gd name="T2" fmla="*/ 94 w 103"/>
                <a:gd name="T3" fmla="*/ 52 h 111"/>
                <a:gd name="T4" fmla="*/ 94 w 103"/>
                <a:gd name="T5" fmla="*/ 51 h 111"/>
                <a:gd name="T6" fmla="*/ 58 w 103"/>
                <a:gd name="T7" fmla="*/ 53 h 111"/>
                <a:gd name="T8" fmla="*/ 91 w 103"/>
                <a:gd name="T9" fmla="*/ 25 h 111"/>
                <a:gd name="T10" fmla="*/ 58 w 103"/>
                <a:gd name="T11" fmla="*/ 50 h 111"/>
                <a:gd name="T12" fmla="*/ 57 w 103"/>
                <a:gd name="T13" fmla="*/ 3 h 111"/>
                <a:gd name="T14" fmla="*/ 55 w 103"/>
                <a:gd name="T15" fmla="*/ 3 h 111"/>
                <a:gd name="T16" fmla="*/ 56 w 103"/>
                <a:gd name="T17" fmla="*/ 5 h 111"/>
                <a:gd name="T18" fmla="*/ 54 w 103"/>
                <a:gd name="T19" fmla="*/ 30 h 111"/>
                <a:gd name="T20" fmla="*/ 52 w 103"/>
                <a:gd name="T21" fmla="*/ 30 h 111"/>
                <a:gd name="T22" fmla="*/ 54 w 103"/>
                <a:gd name="T23" fmla="*/ 32 h 111"/>
                <a:gd name="T24" fmla="*/ 55 w 103"/>
                <a:gd name="T25" fmla="*/ 51 h 111"/>
                <a:gd name="T26" fmla="*/ 34 w 103"/>
                <a:gd name="T27" fmla="*/ 16 h 111"/>
                <a:gd name="T28" fmla="*/ 32 w 103"/>
                <a:gd name="T29" fmla="*/ 16 h 111"/>
                <a:gd name="T30" fmla="*/ 34 w 103"/>
                <a:gd name="T31" fmla="*/ 17 h 111"/>
                <a:gd name="T32" fmla="*/ 54 w 103"/>
                <a:gd name="T33" fmla="*/ 51 h 111"/>
                <a:gd name="T34" fmla="*/ 36 w 103"/>
                <a:gd name="T35" fmla="*/ 28 h 111"/>
                <a:gd name="T36" fmla="*/ 33 w 103"/>
                <a:gd name="T37" fmla="*/ 27 h 111"/>
                <a:gd name="T38" fmla="*/ 36 w 103"/>
                <a:gd name="T39" fmla="*/ 29 h 111"/>
                <a:gd name="T40" fmla="*/ 53 w 103"/>
                <a:gd name="T41" fmla="*/ 52 h 111"/>
                <a:gd name="T42" fmla="*/ 7 w 103"/>
                <a:gd name="T43" fmla="*/ 36 h 111"/>
                <a:gd name="T44" fmla="*/ 7 w 103"/>
                <a:gd name="T45" fmla="*/ 37 h 111"/>
                <a:gd name="T46" fmla="*/ 22 w 103"/>
                <a:gd name="T47" fmla="*/ 48 h 111"/>
                <a:gd name="T48" fmla="*/ 19 w 103"/>
                <a:gd name="T49" fmla="*/ 49 h 111"/>
                <a:gd name="T50" fmla="*/ 51 w 103"/>
                <a:gd name="T51" fmla="*/ 54 h 111"/>
                <a:gd name="T52" fmla="*/ 9 w 103"/>
                <a:gd name="T53" fmla="*/ 72 h 111"/>
                <a:gd name="T54" fmla="*/ 10 w 103"/>
                <a:gd name="T55" fmla="*/ 73 h 111"/>
                <a:gd name="T56" fmla="*/ 20 w 103"/>
                <a:gd name="T57" fmla="*/ 79 h 111"/>
                <a:gd name="T58" fmla="*/ 19 w 103"/>
                <a:gd name="T59" fmla="*/ 84 h 111"/>
                <a:gd name="T60" fmla="*/ 53 w 103"/>
                <a:gd name="T61" fmla="*/ 57 h 111"/>
                <a:gd name="T62" fmla="*/ 32 w 103"/>
                <a:gd name="T63" fmla="*/ 78 h 111"/>
                <a:gd name="T64" fmla="*/ 35 w 103"/>
                <a:gd name="T65" fmla="*/ 76 h 111"/>
                <a:gd name="T66" fmla="*/ 33 w 103"/>
                <a:gd name="T67" fmla="*/ 85 h 111"/>
                <a:gd name="T68" fmla="*/ 33 w 103"/>
                <a:gd name="T69" fmla="*/ 87 h 111"/>
                <a:gd name="T70" fmla="*/ 55 w 103"/>
                <a:gd name="T71" fmla="*/ 61 h 111"/>
                <a:gd name="T72" fmla="*/ 45 w 103"/>
                <a:gd name="T73" fmla="*/ 92 h 111"/>
                <a:gd name="T74" fmla="*/ 43 w 103"/>
                <a:gd name="T75" fmla="*/ 97 h 111"/>
                <a:gd name="T76" fmla="*/ 46 w 103"/>
                <a:gd name="T77" fmla="*/ 93 h 111"/>
                <a:gd name="T78" fmla="*/ 56 w 103"/>
                <a:gd name="T79" fmla="*/ 62 h 111"/>
                <a:gd name="T80" fmla="*/ 50 w 103"/>
                <a:gd name="T81" fmla="*/ 104 h 111"/>
                <a:gd name="T82" fmla="*/ 51 w 103"/>
                <a:gd name="T83" fmla="*/ 105 h 111"/>
                <a:gd name="T84" fmla="*/ 58 w 103"/>
                <a:gd name="T85" fmla="*/ 64 h 111"/>
                <a:gd name="T86" fmla="*/ 63 w 103"/>
                <a:gd name="T87" fmla="*/ 97 h 111"/>
                <a:gd name="T88" fmla="*/ 63 w 103"/>
                <a:gd name="T89" fmla="*/ 103 h 111"/>
                <a:gd name="T90" fmla="*/ 65 w 103"/>
                <a:gd name="T91" fmla="*/ 98 h 111"/>
                <a:gd name="T92" fmla="*/ 86 w 103"/>
                <a:gd name="T93" fmla="*/ 84 h 111"/>
                <a:gd name="T94" fmla="*/ 91 w 103"/>
                <a:gd name="T95" fmla="*/ 85 h 111"/>
                <a:gd name="T96" fmla="*/ 67 w 103"/>
                <a:gd name="T97" fmla="*/ 70 h 111"/>
                <a:gd name="T98" fmla="*/ 85 w 103"/>
                <a:gd name="T99" fmla="*/ 76 h 111"/>
                <a:gd name="T100" fmla="*/ 88 w 103"/>
                <a:gd name="T101" fmla="*/ 77 h 111"/>
                <a:gd name="T102" fmla="*/ 89 w 103"/>
                <a:gd name="T103" fmla="*/ 76 h 111"/>
                <a:gd name="T104" fmla="*/ 61 w 103"/>
                <a:gd name="T105" fmla="*/ 59 h 111"/>
                <a:gd name="T106" fmla="*/ 90 w 103"/>
                <a:gd name="T107" fmla="*/ 70 h 111"/>
                <a:gd name="T108" fmla="*/ 94 w 103"/>
                <a:gd name="T109" fmla="*/ 69 h 111"/>
                <a:gd name="T110" fmla="*/ 60 w 103"/>
                <a:gd name="T111" fmla="*/ 56 h 111"/>
                <a:gd name="T112" fmla="*/ 80 w 103"/>
                <a:gd name="T113" fmla="*/ 63 h 111"/>
                <a:gd name="T114" fmla="*/ 78 w 103"/>
                <a:gd name="T115" fmla="*/ 60 h 111"/>
                <a:gd name="T116" fmla="*/ 91 w 103"/>
                <a:gd name="T117" fmla="*/ 57 h 111"/>
                <a:gd name="T118" fmla="*/ 101 w 103"/>
                <a:gd name="T119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" h="111">
                  <a:moveTo>
                    <a:pt x="96" y="58"/>
                  </a:moveTo>
                  <a:cubicBezTo>
                    <a:pt x="85" y="51"/>
                    <a:pt x="69" y="52"/>
                    <a:pt x="61" y="53"/>
                  </a:cubicBezTo>
                  <a:cubicBezTo>
                    <a:pt x="63" y="52"/>
                    <a:pt x="67" y="50"/>
                    <a:pt x="73" y="49"/>
                  </a:cubicBezTo>
                  <a:cubicBezTo>
                    <a:pt x="81" y="48"/>
                    <a:pt x="90" y="51"/>
                    <a:pt x="94" y="52"/>
                  </a:cubicBezTo>
                  <a:cubicBezTo>
                    <a:pt x="94" y="53"/>
                    <a:pt x="97" y="56"/>
                    <a:pt x="98" y="53"/>
                  </a:cubicBezTo>
                  <a:cubicBezTo>
                    <a:pt x="100" y="51"/>
                    <a:pt x="94" y="51"/>
                    <a:pt x="94" y="51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76" y="45"/>
                    <a:pt x="64" y="50"/>
                    <a:pt x="58" y="53"/>
                  </a:cubicBezTo>
                  <a:cubicBezTo>
                    <a:pt x="68" y="36"/>
                    <a:pt x="79" y="30"/>
                    <a:pt x="84" y="28"/>
                  </a:cubicBezTo>
                  <a:cubicBezTo>
                    <a:pt x="84" y="28"/>
                    <a:pt x="93" y="29"/>
                    <a:pt x="91" y="25"/>
                  </a:cubicBezTo>
                  <a:cubicBezTo>
                    <a:pt x="89" y="21"/>
                    <a:pt x="86" y="25"/>
                    <a:pt x="86" y="25"/>
                  </a:cubicBezTo>
                  <a:cubicBezTo>
                    <a:pt x="72" y="29"/>
                    <a:pt x="62" y="44"/>
                    <a:pt x="58" y="50"/>
                  </a:cubicBezTo>
                  <a:cubicBezTo>
                    <a:pt x="64" y="29"/>
                    <a:pt x="59" y="9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8" y="2"/>
                    <a:pt x="57" y="1"/>
                    <a:pt x="56" y="0"/>
                  </a:cubicBezTo>
                  <a:cubicBezTo>
                    <a:pt x="56" y="0"/>
                    <a:pt x="55" y="1"/>
                    <a:pt x="55" y="3"/>
                  </a:cubicBezTo>
                  <a:cubicBezTo>
                    <a:pt x="55" y="4"/>
                    <a:pt x="55" y="5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2" y="22"/>
                    <a:pt x="59" y="42"/>
                    <a:pt x="57" y="50"/>
                  </a:cubicBezTo>
                  <a:cubicBezTo>
                    <a:pt x="57" y="40"/>
                    <a:pt x="55" y="32"/>
                    <a:pt x="54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9"/>
                    <a:pt x="53" y="29"/>
                    <a:pt x="52" y="30"/>
                  </a:cubicBezTo>
                  <a:cubicBezTo>
                    <a:pt x="52" y="31"/>
                    <a:pt x="52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6" y="39"/>
                    <a:pt x="56" y="47"/>
                    <a:pt x="55" y="51"/>
                  </a:cubicBezTo>
                  <a:cubicBezTo>
                    <a:pt x="52" y="41"/>
                    <a:pt x="46" y="29"/>
                    <a:pt x="42" y="23"/>
                  </a:cubicBezTo>
                  <a:cubicBezTo>
                    <a:pt x="38" y="19"/>
                    <a:pt x="36" y="17"/>
                    <a:pt x="34" y="16"/>
                  </a:cubicBezTo>
                  <a:cubicBezTo>
                    <a:pt x="34" y="15"/>
                    <a:pt x="34" y="15"/>
                    <a:pt x="34" y="14"/>
                  </a:cubicBezTo>
                  <a:cubicBezTo>
                    <a:pt x="33" y="14"/>
                    <a:pt x="32" y="15"/>
                    <a:pt x="32" y="16"/>
                  </a:cubicBezTo>
                  <a:cubicBezTo>
                    <a:pt x="32" y="17"/>
                    <a:pt x="32" y="18"/>
                    <a:pt x="33" y="18"/>
                  </a:cubicBezTo>
                  <a:cubicBezTo>
                    <a:pt x="33" y="18"/>
                    <a:pt x="34" y="18"/>
                    <a:pt x="34" y="17"/>
                  </a:cubicBezTo>
                  <a:cubicBezTo>
                    <a:pt x="35" y="18"/>
                    <a:pt x="37" y="20"/>
                    <a:pt x="37" y="20"/>
                  </a:cubicBezTo>
                  <a:cubicBezTo>
                    <a:pt x="47" y="30"/>
                    <a:pt x="52" y="45"/>
                    <a:pt x="54" y="51"/>
                  </a:cubicBezTo>
                  <a:cubicBezTo>
                    <a:pt x="51" y="46"/>
                    <a:pt x="43" y="32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5" y="27"/>
                    <a:pt x="35" y="27"/>
                  </a:cubicBezTo>
                  <a:cubicBezTo>
                    <a:pt x="34" y="26"/>
                    <a:pt x="33" y="26"/>
                    <a:pt x="33" y="27"/>
                  </a:cubicBezTo>
                  <a:cubicBezTo>
                    <a:pt x="33" y="27"/>
                    <a:pt x="33" y="28"/>
                    <a:pt x="34" y="29"/>
                  </a:cubicBezTo>
                  <a:cubicBezTo>
                    <a:pt x="35" y="29"/>
                    <a:pt x="35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9" y="32"/>
                    <a:pt x="47" y="39"/>
                    <a:pt x="53" y="52"/>
                  </a:cubicBezTo>
                  <a:cubicBezTo>
                    <a:pt x="35" y="39"/>
                    <a:pt x="13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4" y="34"/>
                    <a:pt x="2" y="36"/>
                  </a:cubicBezTo>
                  <a:cubicBezTo>
                    <a:pt x="0" y="38"/>
                    <a:pt x="4" y="39"/>
                    <a:pt x="7" y="37"/>
                  </a:cubicBezTo>
                  <a:cubicBezTo>
                    <a:pt x="25" y="37"/>
                    <a:pt x="42" y="47"/>
                    <a:pt x="50" y="52"/>
                  </a:cubicBezTo>
                  <a:cubicBezTo>
                    <a:pt x="43" y="49"/>
                    <a:pt x="32" y="45"/>
                    <a:pt x="22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8"/>
                    <a:pt x="19" y="47"/>
                    <a:pt x="19" y="49"/>
                  </a:cubicBezTo>
                  <a:cubicBezTo>
                    <a:pt x="20" y="51"/>
                    <a:pt x="23" y="49"/>
                    <a:pt x="23" y="49"/>
                  </a:cubicBezTo>
                  <a:cubicBezTo>
                    <a:pt x="27" y="49"/>
                    <a:pt x="37" y="47"/>
                    <a:pt x="51" y="54"/>
                  </a:cubicBezTo>
                  <a:cubicBezTo>
                    <a:pt x="43" y="54"/>
                    <a:pt x="24" y="56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5" y="74"/>
                    <a:pt x="6" y="76"/>
                  </a:cubicBezTo>
                  <a:cubicBezTo>
                    <a:pt x="8" y="78"/>
                    <a:pt x="10" y="73"/>
                    <a:pt x="10" y="73"/>
                  </a:cubicBezTo>
                  <a:cubicBezTo>
                    <a:pt x="15" y="69"/>
                    <a:pt x="29" y="55"/>
                    <a:pt x="52" y="55"/>
                  </a:cubicBezTo>
                  <a:cubicBezTo>
                    <a:pt x="45" y="57"/>
                    <a:pt x="28" y="62"/>
                    <a:pt x="20" y="79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16" y="82"/>
                    <a:pt x="19" y="84"/>
                  </a:cubicBezTo>
                  <a:cubicBezTo>
                    <a:pt x="22" y="85"/>
                    <a:pt x="22" y="80"/>
                    <a:pt x="22" y="80"/>
                  </a:cubicBezTo>
                  <a:cubicBezTo>
                    <a:pt x="25" y="74"/>
                    <a:pt x="30" y="61"/>
                    <a:pt x="53" y="57"/>
                  </a:cubicBezTo>
                  <a:cubicBezTo>
                    <a:pt x="51" y="60"/>
                    <a:pt x="44" y="68"/>
                    <a:pt x="35" y="75"/>
                  </a:cubicBezTo>
                  <a:cubicBezTo>
                    <a:pt x="35" y="75"/>
                    <a:pt x="30" y="75"/>
                    <a:pt x="32" y="78"/>
                  </a:cubicBezTo>
                  <a:cubicBezTo>
                    <a:pt x="33" y="80"/>
                    <a:pt x="35" y="76"/>
                    <a:pt x="35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0" y="72"/>
                    <a:pt x="50" y="63"/>
                    <a:pt x="54" y="57"/>
                  </a:cubicBezTo>
                  <a:cubicBezTo>
                    <a:pt x="54" y="62"/>
                    <a:pt x="49" y="79"/>
                    <a:pt x="33" y="85"/>
                  </a:cubicBezTo>
                  <a:cubicBezTo>
                    <a:pt x="32" y="85"/>
                    <a:pt x="28" y="84"/>
                    <a:pt x="28" y="88"/>
                  </a:cubicBezTo>
                  <a:cubicBezTo>
                    <a:pt x="28" y="92"/>
                    <a:pt x="33" y="87"/>
                    <a:pt x="33" y="87"/>
                  </a:cubicBezTo>
                  <a:cubicBezTo>
                    <a:pt x="37" y="85"/>
                    <a:pt x="44" y="81"/>
                    <a:pt x="48" y="75"/>
                  </a:cubicBezTo>
                  <a:cubicBezTo>
                    <a:pt x="51" y="70"/>
                    <a:pt x="53" y="65"/>
                    <a:pt x="55" y="61"/>
                  </a:cubicBezTo>
                  <a:cubicBezTo>
                    <a:pt x="54" y="67"/>
                    <a:pt x="52" y="79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5" y="92"/>
                    <a:pt x="40" y="95"/>
                    <a:pt x="43" y="97"/>
                  </a:cubicBezTo>
                  <a:cubicBezTo>
                    <a:pt x="45" y="99"/>
                    <a:pt x="46" y="93"/>
                    <a:pt x="46" y="93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8" y="90"/>
                    <a:pt x="50" y="85"/>
                    <a:pt x="52" y="81"/>
                  </a:cubicBezTo>
                  <a:cubicBezTo>
                    <a:pt x="54" y="75"/>
                    <a:pt x="56" y="67"/>
                    <a:pt x="56" y="62"/>
                  </a:cubicBezTo>
                  <a:cubicBezTo>
                    <a:pt x="58" y="72"/>
                    <a:pt x="59" y="91"/>
                    <a:pt x="50" y="10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50" y="104"/>
                    <a:pt x="45" y="106"/>
                    <a:pt x="46" y="108"/>
                  </a:cubicBezTo>
                  <a:cubicBezTo>
                    <a:pt x="48" y="111"/>
                    <a:pt x="51" y="105"/>
                    <a:pt x="51" y="105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5" y="101"/>
                    <a:pt x="61" y="88"/>
                    <a:pt x="58" y="64"/>
                  </a:cubicBezTo>
                  <a:cubicBezTo>
                    <a:pt x="61" y="70"/>
                    <a:pt x="65" y="83"/>
                    <a:pt x="63" y="96"/>
                  </a:cubicBezTo>
                  <a:cubicBezTo>
                    <a:pt x="63" y="96"/>
                    <a:pt x="63" y="97"/>
                    <a:pt x="63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97"/>
                    <a:pt x="60" y="102"/>
                    <a:pt x="63" y="103"/>
                  </a:cubicBezTo>
                  <a:cubicBezTo>
                    <a:pt x="67" y="104"/>
                    <a:pt x="65" y="98"/>
                    <a:pt x="65" y="98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6" y="92"/>
                    <a:pt x="65" y="77"/>
                    <a:pt x="60" y="65"/>
                  </a:cubicBezTo>
                  <a:cubicBezTo>
                    <a:pt x="64" y="71"/>
                    <a:pt x="72" y="80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92" y="87"/>
                    <a:pt x="91" y="85"/>
                  </a:cubicBezTo>
                  <a:cubicBezTo>
                    <a:pt x="91" y="83"/>
                    <a:pt x="86" y="83"/>
                    <a:pt x="86" y="83"/>
                  </a:cubicBezTo>
                  <a:cubicBezTo>
                    <a:pt x="82" y="82"/>
                    <a:pt x="73" y="78"/>
                    <a:pt x="67" y="70"/>
                  </a:cubicBezTo>
                  <a:cubicBezTo>
                    <a:pt x="60" y="64"/>
                    <a:pt x="58" y="59"/>
                    <a:pt x="58" y="57"/>
                  </a:cubicBezTo>
                  <a:cubicBezTo>
                    <a:pt x="60" y="60"/>
                    <a:pt x="70" y="71"/>
                    <a:pt x="85" y="76"/>
                  </a:cubicBezTo>
                  <a:cubicBezTo>
                    <a:pt x="85" y="76"/>
                    <a:pt x="86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93" y="79"/>
                    <a:pt x="92" y="77"/>
                  </a:cubicBezTo>
                  <a:cubicBezTo>
                    <a:pt x="92" y="76"/>
                    <a:pt x="89" y="76"/>
                    <a:pt x="89" y="76"/>
                  </a:cubicBezTo>
                  <a:cubicBezTo>
                    <a:pt x="86" y="76"/>
                    <a:pt x="81" y="74"/>
                    <a:pt x="77" y="71"/>
                  </a:cubicBezTo>
                  <a:cubicBezTo>
                    <a:pt x="69" y="66"/>
                    <a:pt x="64" y="62"/>
                    <a:pt x="61" y="59"/>
                  </a:cubicBezTo>
                  <a:cubicBezTo>
                    <a:pt x="71" y="66"/>
                    <a:pt x="85" y="70"/>
                    <a:pt x="88" y="70"/>
                  </a:cubicBezTo>
                  <a:cubicBezTo>
                    <a:pt x="89" y="70"/>
                    <a:pt x="89" y="70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70"/>
                    <a:pt x="95" y="71"/>
                    <a:pt x="94" y="69"/>
                  </a:cubicBezTo>
                  <a:cubicBezTo>
                    <a:pt x="93" y="67"/>
                    <a:pt x="90" y="69"/>
                    <a:pt x="90" y="69"/>
                  </a:cubicBezTo>
                  <a:cubicBezTo>
                    <a:pt x="80" y="69"/>
                    <a:pt x="64" y="59"/>
                    <a:pt x="60" y="56"/>
                  </a:cubicBezTo>
                  <a:cubicBezTo>
                    <a:pt x="68" y="56"/>
                    <a:pt x="75" y="59"/>
                    <a:pt x="77" y="61"/>
                  </a:cubicBezTo>
                  <a:cubicBezTo>
                    <a:pt x="77" y="61"/>
                    <a:pt x="78" y="64"/>
                    <a:pt x="80" y="63"/>
                  </a:cubicBezTo>
                  <a:cubicBezTo>
                    <a:pt x="83" y="62"/>
                    <a:pt x="78" y="60"/>
                    <a:pt x="78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3" y="56"/>
                    <a:pt x="66" y="55"/>
                    <a:pt x="61" y="55"/>
                  </a:cubicBezTo>
                  <a:cubicBezTo>
                    <a:pt x="68" y="54"/>
                    <a:pt x="82" y="53"/>
                    <a:pt x="91" y="57"/>
                  </a:cubicBezTo>
                  <a:cubicBezTo>
                    <a:pt x="93" y="58"/>
                    <a:pt x="94" y="58"/>
                    <a:pt x="95" y="59"/>
                  </a:cubicBezTo>
                  <a:cubicBezTo>
                    <a:pt x="95" y="59"/>
                    <a:pt x="99" y="65"/>
                    <a:pt x="101" y="62"/>
                  </a:cubicBezTo>
                  <a:cubicBezTo>
                    <a:pt x="103" y="59"/>
                    <a:pt x="96" y="58"/>
                    <a:pt x="96" y="58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Freeform 232">
              <a:extLst>
                <a:ext uri="{FF2B5EF4-FFF2-40B4-BE49-F238E27FC236}">
                  <a16:creationId xmlns:a16="http://schemas.microsoft.com/office/drawing/2014/main" id="{528AD0C8-9162-4E21-B574-1525392849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4650" y="568325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Freeform 233">
              <a:extLst>
                <a:ext uri="{FF2B5EF4-FFF2-40B4-BE49-F238E27FC236}">
                  <a16:creationId xmlns:a16="http://schemas.microsoft.com/office/drawing/2014/main" id="{099EFD74-5EFC-4F9C-AD05-04122DE948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24012" y="5651500"/>
              <a:ext cx="115888" cy="125413"/>
            </a:xfrm>
            <a:custGeom>
              <a:avLst/>
              <a:gdLst>
                <a:gd name="T0" fmla="*/ 26 w 41"/>
                <a:gd name="T1" fmla="*/ 0 h 44"/>
                <a:gd name="T2" fmla="*/ 10 w 41"/>
                <a:gd name="T3" fmla="*/ 7 h 44"/>
                <a:gd name="T4" fmla="*/ 10 w 41"/>
                <a:gd name="T5" fmla="*/ 7 h 44"/>
                <a:gd name="T6" fmla="*/ 8 w 41"/>
                <a:gd name="T7" fmla="*/ 10 h 44"/>
                <a:gd name="T8" fmla="*/ 3 w 41"/>
                <a:gd name="T9" fmla="*/ 13 h 44"/>
                <a:gd name="T10" fmla="*/ 0 w 41"/>
                <a:gd name="T11" fmla="*/ 24 h 44"/>
                <a:gd name="T12" fmla="*/ 4 w 41"/>
                <a:gd name="T13" fmla="*/ 43 h 44"/>
                <a:gd name="T14" fmla="*/ 6 w 41"/>
                <a:gd name="T15" fmla="*/ 19 h 44"/>
                <a:gd name="T16" fmla="*/ 7 w 41"/>
                <a:gd name="T17" fmla="*/ 19 h 44"/>
                <a:gd name="T18" fmla="*/ 17 w 41"/>
                <a:gd name="T19" fmla="*/ 44 h 44"/>
                <a:gd name="T20" fmla="*/ 14 w 41"/>
                <a:gd name="T21" fmla="*/ 16 h 44"/>
                <a:gd name="T22" fmla="*/ 16 w 41"/>
                <a:gd name="T23" fmla="*/ 15 h 44"/>
                <a:gd name="T24" fmla="*/ 31 w 41"/>
                <a:gd name="T25" fmla="*/ 26 h 44"/>
                <a:gd name="T26" fmla="*/ 19 w 41"/>
                <a:gd name="T27" fmla="*/ 11 h 44"/>
                <a:gd name="T28" fmla="*/ 19 w 41"/>
                <a:gd name="T29" fmla="*/ 7 h 44"/>
                <a:gd name="T30" fmla="*/ 33 w 41"/>
                <a:gd name="T31" fmla="*/ 11 h 44"/>
                <a:gd name="T32" fmla="*/ 23 w 41"/>
                <a:gd name="T33" fmla="*/ 4 h 44"/>
                <a:gd name="T34" fmla="*/ 37 w 41"/>
                <a:gd name="T35" fmla="*/ 1 h 44"/>
                <a:gd name="T36" fmla="*/ 41 w 41"/>
                <a:gd name="T37" fmla="*/ 1 h 44"/>
                <a:gd name="T38" fmla="*/ 33 w 41"/>
                <a:gd name="T39" fmla="*/ 0 h 44"/>
                <a:gd name="T40" fmla="*/ 33 w 41"/>
                <a:gd name="T41" fmla="*/ 0 h 44"/>
                <a:gd name="T42" fmla="*/ 26 w 41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4">
                  <a:moveTo>
                    <a:pt x="26" y="0"/>
                  </a:moveTo>
                  <a:cubicBezTo>
                    <a:pt x="15" y="0"/>
                    <a:pt x="11" y="4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9"/>
                    <a:pt x="9" y="10"/>
                    <a:pt x="8" y="10"/>
                  </a:cubicBezTo>
                  <a:cubicBezTo>
                    <a:pt x="7" y="11"/>
                    <a:pt x="5" y="11"/>
                    <a:pt x="3" y="13"/>
                  </a:cubicBezTo>
                  <a:cubicBezTo>
                    <a:pt x="1" y="14"/>
                    <a:pt x="0" y="18"/>
                    <a:pt x="0" y="24"/>
                  </a:cubicBezTo>
                  <a:cubicBezTo>
                    <a:pt x="0" y="29"/>
                    <a:pt x="1" y="36"/>
                    <a:pt x="4" y="43"/>
                  </a:cubicBezTo>
                  <a:cubicBezTo>
                    <a:pt x="4" y="42"/>
                    <a:pt x="1" y="24"/>
                    <a:pt x="6" y="19"/>
                  </a:cubicBezTo>
                  <a:cubicBezTo>
                    <a:pt x="6" y="19"/>
                    <a:pt x="7" y="19"/>
                    <a:pt x="7" y="19"/>
                  </a:cubicBezTo>
                  <a:cubicBezTo>
                    <a:pt x="11" y="19"/>
                    <a:pt x="10" y="36"/>
                    <a:pt x="17" y="44"/>
                  </a:cubicBezTo>
                  <a:cubicBezTo>
                    <a:pt x="17" y="44"/>
                    <a:pt x="11" y="19"/>
                    <a:pt x="14" y="16"/>
                  </a:cubicBezTo>
                  <a:cubicBezTo>
                    <a:pt x="14" y="16"/>
                    <a:pt x="15" y="15"/>
                    <a:pt x="16" y="15"/>
                  </a:cubicBezTo>
                  <a:cubicBezTo>
                    <a:pt x="20" y="15"/>
                    <a:pt x="29" y="22"/>
                    <a:pt x="31" y="26"/>
                  </a:cubicBezTo>
                  <a:cubicBezTo>
                    <a:pt x="31" y="26"/>
                    <a:pt x="28" y="18"/>
                    <a:pt x="19" y="11"/>
                  </a:cubicBezTo>
                  <a:cubicBezTo>
                    <a:pt x="16" y="8"/>
                    <a:pt x="17" y="7"/>
                    <a:pt x="19" y="7"/>
                  </a:cubicBezTo>
                  <a:cubicBezTo>
                    <a:pt x="23" y="7"/>
                    <a:pt x="30" y="9"/>
                    <a:pt x="33" y="11"/>
                  </a:cubicBezTo>
                  <a:cubicBezTo>
                    <a:pt x="30" y="9"/>
                    <a:pt x="23" y="5"/>
                    <a:pt x="23" y="4"/>
                  </a:cubicBezTo>
                  <a:cubicBezTo>
                    <a:pt x="22" y="3"/>
                    <a:pt x="30" y="1"/>
                    <a:pt x="37" y="1"/>
                  </a:cubicBezTo>
                  <a:cubicBezTo>
                    <a:pt x="39" y="1"/>
                    <a:pt x="40" y="1"/>
                    <a:pt x="41" y="1"/>
                  </a:cubicBezTo>
                  <a:cubicBezTo>
                    <a:pt x="38" y="1"/>
                    <a:pt x="36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8" y="0"/>
                    <a:pt x="2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Freeform 234">
              <a:extLst>
                <a:ext uri="{FF2B5EF4-FFF2-40B4-BE49-F238E27FC236}">
                  <a16:creationId xmlns:a16="http://schemas.microsoft.com/office/drawing/2014/main" id="{FB7B5E2F-1090-44A7-B0F5-D298532B25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70000" y="5600700"/>
              <a:ext cx="136525" cy="111125"/>
            </a:xfrm>
            <a:custGeom>
              <a:avLst/>
              <a:gdLst>
                <a:gd name="T0" fmla="*/ 24 w 48"/>
                <a:gd name="T1" fmla="*/ 0 h 39"/>
                <a:gd name="T2" fmla="*/ 17 w 48"/>
                <a:gd name="T3" fmla="*/ 1 h 39"/>
                <a:gd name="T4" fmla="*/ 15 w 48"/>
                <a:gd name="T5" fmla="*/ 2 h 39"/>
                <a:gd name="T6" fmla="*/ 0 w 48"/>
                <a:gd name="T7" fmla="*/ 9 h 39"/>
                <a:gd name="T8" fmla="*/ 17 w 48"/>
                <a:gd name="T9" fmla="*/ 5 h 39"/>
                <a:gd name="T10" fmla="*/ 24 w 48"/>
                <a:gd name="T11" fmla="*/ 6 h 39"/>
                <a:gd name="T12" fmla="*/ 3 w 48"/>
                <a:gd name="T13" fmla="*/ 23 h 39"/>
                <a:gd name="T14" fmla="*/ 26 w 48"/>
                <a:gd name="T15" fmla="*/ 11 h 39"/>
                <a:gd name="T16" fmla="*/ 27 w 48"/>
                <a:gd name="T17" fmla="*/ 12 h 39"/>
                <a:gd name="T18" fmla="*/ 26 w 48"/>
                <a:gd name="T19" fmla="*/ 29 h 39"/>
                <a:gd name="T20" fmla="*/ 35 w 48"/>
                <a:gd name="T21" fmla="*/ 15 h 39"/>
                <a:gd name="T22" fmla="*/ 36 w 48"/>
                <a:gd name="T23" fmla="*/ 14 h 39"/>
                <a:gd name="T24" fmla="*/ 37 w 48"/>
                <a:gd name="T25" fmla="*/ 31 h 39"/>
                <a:gd name="T26" fmla="*/ 42 w 48"/>
                <a:gd name="T27" fmla="*/ 18 h 39"/>
                <a:gd name="T28" fmla="*/ 48 w 48"/>
                <a:gd name="T29" fmla="*/ 39 h 39"/>
                <a:gd name="T30" fmla="*/ 48 w 48"/>
                <a:gd name="T31" fmla="*/ 38 h 39"/>
                <a:gd name="T32" fmla="*/ 48 w 48"/>
                <a:gd name="T33" fmla="*/ 29 h 39"/>
                <a:gd name="T34" fmla="*/ 36 w 48"/>
                <a:gd name="T35" fmla="*/ 8 h 39"/>
                <a:gd name="T36" fmla="*/ 36 w 48"/>
                <a:gd name="T37" fmla="*/ 8 h 39"/>
                <a:gd name="T38" fmla="*/ 36 w 48"/>
                <a:gd name="T39" fmla="*/ 8 h 39"/>
                <a:gd name="T40" fmla="*/ 29 w 48"/>
                <a:gd name="T41" fmla="*/ 2 h 39"/>
                <a:gd name="T42" fmla="*/ 29 w 48"/>
                <a:gd name="T43" fmla="*/ 2 h 39"/>
                <a:gd name="T44" fmla="*/ 29 w 48"/>
                <a:gd name="T45" fmla="*/ 2 h 39"/>
                <a:gd name="T46" fmla="*/ 24 w 48"/>
                <a:gd name="T4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39">
                  <a:moveTo>
                    <a:pt x="24" y="0"/>
                  </a:moveTo>
                  <a:cubicBezTo>
                    <a:pt x="22" y="0"/>
                    <a:pt x="19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0" y="3"/>
                    <a:pt x="5" y="5"/>
                    <a:pt x="0" y="9"/>
                  </a:cubicBezTo>
                  <a:cubicBezTo>
                    <a:pt x="1" y="8"/>
                    <a:pt x="10" y="5"/>
                    <a:pt x="17" y="5"/>
                  </a:cubicBezTo>
                  <a:cubicBezTo>
                    <a:pt x="20" y="5"/>
                    <a:pt x="22" y="5"/>
                    <a:pt x="24" y="6"/>
                  </a:cubicBezTo>
                  <a:cubicBezTo>
                    <a:pt x="24" y="6"/>
                    <a:pt x="14" y="10"/>
                    <a:pt x="3" y="23"/>
                  </a:cubicBezTo>
                  <a:cubicBezTo>
                    <a:pt x="4" y="22"/>
                    <a:pt x="19" y="11"/>
                    <a:pt x="26" y="11"/>
                  </a:cubicBezTo>
                  <a:cubicBezTo>
                    <a:pt x="26" y="11"/>
                    <a:pt x="27" y="12"/>
                    <a:pt x="27" y="12"/>
                  </a:cubicBezTo>
                  <a:cubicBezTo>
                    <a:pt x="32" y="14"/>
                    <a:pt x="26" y="29"/>
                    <a:pt x="26" y="29"/>
                  </a:cubicBezTo>
                  <a:cubicBezTo>
                    <a:pt x="26" y="29"/>
                    <a:pt x="34" y="21"/>
                    <a:pt x="35" y="15"/>
                  </a:cubicBezTo>
                  <a:cubicBezTo>
                    <a:pt x="35" y="14"/>
                    <a:pt x="35" y="14"/>
                    <a:pt x="36" y="14"/>
                  </a:cubicBezTo>
                  <a:cubicBezTo>
                    <a:pt x="37" y="14"/>
                    <a:pt x="39" y="23"/>
                    <a:pt x="37" y="31"/>
                  </a:cubicBezTo>
                  <a:cubicBezTo>
                    <a:pt x="37" y="31"/>
                    <a:pt x="42" y="23"/>
                    <a:pt x="42" y="18"/>
                  </a:cubicBezTo>
                  <a:cubicBezTo>
                    <a:pt x="42" y="18"/>
                    <a:pt x="48" y="29"/>
                    <a:pt x="48" y="39"/>
                  </a:cubicBezTo>
                  <a:cubicBezTo>
                    <a:pt x="48" y="39"/>
                    <a:pt x="48" y="38"/>
                    <a:pt x="48" y="38"/>
                  </a:cubicBezTo>
                  <a:cubicBezTo>
                    <a:pt x="48" y="35"/>
                    <a:pt x="48" y="32"/>
                    <a:pt x="48" y="29"/>
                  </a:cubicBezTo>
                  <a:cubicBezTo>
                    <a:pt x="46" y="12"/>
                    <a:pt x="40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2" y="8"/>
                    <a:pt x="32" y="5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6" y="0"/>
                    <a:pt x="24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Freeform 235">
              <a:extLst>
                <a:ext uri="{FF2B5EF4-FFF2-40B4-BE49-F238E27FC236}">
                  <a16:creationId xmlns:a16="http://schemas.microsoft.com/office/drawing/2014/main" id="{F87B6CE3-69DB-4693-9670-C455386768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5699" y="5878513"/>
              <a:ext cx="96838" cy="174625"/>
            </a:xfrm>
            <a:custGeom>
              <a:avLst/>
              <a:gdLst>
                <a:gd name="T0" fmla="*/ 13 w 34"/>
                <a:gd name="T1" fmla="*/ 0 h 61"/>
                <a:gd name="T2" fmla="*/ 26 w 34"/>
                <a:gd name="T3" fmla="*/ 22 h 61"/>
                <a:gd name="T4" fmla="*/ 25 w 34"/>
                <a:gd name="T5" fmla="*/ 23 h 61"/>
                <a:gd name="T6" fmla="*/ 24 w 34"/>
                <a:gd name="T7" fmla="*/ 23 h 61"/>
                <a:gd name="T8" fmla="*/ 1 w 34"/>
                <a:gd name="T9" fmla="*/ 8 h 61"/>
                <a:gd name="T10" fmla="*/ 22 w 34"/>
                <a:gd name="T11" fmla="*/ 31 h 61"/>
                <a:gd name="T12" fmla="*/ 16 w 34"/>
                <a:gd name="T13" fmla="*/ 34 h 61"/>
                <a:gd name="T14" fmla="*/ 4 w 34"/>
                <a:gd name="T15" fmla="*/ 32 h 61"/>
                <a:gd name="T16" fmla="*/ 20 w 34"/>
                <a:gd name="T17" fmla="*/ 39 h 61"/>
                <a:gd name="T18" fmla="*/ 21 w 34"/>
                <a:gd name="T19" fmla="*/ 39 h 61"/>
                <a:gd name="T20" fmla="*/ 25 w 34"/>
                <a:gd name="T21" fmla="*/ 41 h 61"/>
                <a:gd name="T22" fmla="*/ 9 w 34"/>
                <a:gd name="T23" fmla="*/ 45 h 61"/>
                <a:gd name="T24" fmla="*/ 0 w 34"/>
                <a:gd name="T25" fmla="*/ 43 h 61"/>
                <a:gd name="T26" fmla="*/ 17 w 34"/>
                <a:gd name="T27" fmla="*/ 49 h 61"/>
                <a:gd name="T28" fmla="*/ 20 w 34"/>
                <a:gd name="T29" fmla="*/ 48 h 61"/>
                <a:gd name="T30" fmla="*/ 21 w 34"/>
                <a:gd name="T31" fmla="*/ 48 h 61"/>
                <a:gd name="T32" fmla="*/ 24 w 34"/>
                <a:gd name="T33" fmla="*/ 50 h 61"/>
                <a:gd name="T34" fmla="*/ 8 w 34"/>
                <a:gd name="T35" fmla="*/ 61 h 61"/>
                <a:gd name="T36" fmla="*/ 31 w 34"/>
                <a:gd name="T37" fmla="*/ 47 h 61"/>
                <a:gd name="T38" fmla="*/ 31 w 34"/>
                <a:gd name="T39" fmla="*/ 46 h 61"/>
                <a:gd name="T40" fmla="*/ 30 w 34"/>
                <a:gd name="T41" fmla="*/ 41 h 61"/>
                <a:gd name="T42" fmla="*/ 32 w 34"/>
                <a:gd name="T43" fmla="*/ 38 h 61"/>
                <a:gd name="T44" fmla="*/ 34 w 34"/>
                <a:gd name="T45" fmla="*/ 32 h 61"/>
                <a:gd name="T46" fmla="*/ 27 w 34"/>
                <a:gd name="T47" fmla="*/ 15 h 61"/>
                <a:gd name="T48" fmla="*/ 13 w 34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1">
                  <a:moveTo>
                    <a:pt x="13" y="0"/>
                  </a:moveTo>
                  <a:cubicBezTo>
                    <a:pt x="14" y="1"/>
                    <a:pt x="24" y="13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0" y="19"/>
                    <a:pt x="12" y="11"/>
                    <a:pt x="1" y="8"/>
                  </a:cubicBezTo>
                  <a:cubicBezTo>
                    <a:pt x="1" y="8"/>
                    <a:pt x="23" y="25"/>
                    <a:pt x="22" y="31"/>
                  </a:cubicBezTo>
                  <a:cubicBezTo>
                    <a:pt x="22" y="33"/>
                    <a:pt x="19" y="34"/>
                    <a:pt x="16" y="34"/>
                  </a:cubicBezTo>
                  <a:cubicBezTo>
                    <a:pt x="11" y="34"/>
                    <a:pt x="4" y="32"/>
                    <a:pt x="4" y="32"/>
                  </a:cubicBezTo>
                  <a:cubicBezTo>
                    <a:pt x="4" y="32"/>
                    <a:pt x="14" y="39"/>
                    <a:pt x="20" y="39"/>
                  </a:cubicBezTo>
                  <a:cubicBezTo>
                    <a:pt x="20" y="39"/>
                    <a:pt x="21" y="39"/>
                    <a:pt x="21" y="39"/>
                  </a:cubicBezTo>
                  <a:cubicBezTo>
                    <a:pt x="21" y="39"/>
                    <a:pt x="26" y="39"/>
                    <a:pt x="25" y="41"/>
                  </a:cubicBezTo>
                  <a:cubicBezTo>
                    <a:pt x="24" y="43"/>
                    <a:pt x="16" y="45"/>
                    <a:pt x="9" y="45"/>
                  </a:cubicBezTo>
                  <a:cubicBezTo>
                    <a:pt x="6" y="45"/>
                    <a:pt x="3" y="44"/>
                    <a:pt x="0" y="43"/>
                  </a:cubicBezTo>
                  <a:cubicBezTo>
                    <a:pt x="1" y="44"/>
                    <a:pt x="10" y="49"/>
                    <a:pt x="17" y="49"/>
                  </a:cubicBezTo>
                  <a:cubicBezTo>
                    <a:pt x="18" y="49"/>
                    <a:pt x="19" y="49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2" y="48"/>
                    <a:pt x="24" y="49"/>
                    <a:pt x="24" y="50"/>
                  </a:cubicBezTo>
                  <a:cubicBezTo>
                    <a:pt x="25" y="51"/>
                    <a:pt x="14" y="59"/>
                    <a:pt x="8" y="61"/>
                  </a:cubicBezTo>
                  <a:cubicBezTo>
                    <a:pt x="21" y="58"/>
                    <a:pt x="31" y="51"/>
                    <a:pt x="31" y="47"/>
                  </a:cubicBezTo>
                  <a:cubicBezTo>
                    <a:pt x="31" y="47"/>
                    <a:pt x="31" y="47"/>
                    <a:pt x="31" y="46"/>
                  </a:cubicBezTo>
                  <a:cubicBezTo>
                    <a:pt x="31" y="44"/>
                    <a:pt x="30" y="42"/>
                    <a:pt x="30" y="41"/>
                  </a:cubicBezTo>
                  <a:cubicBezTo>
                    <a:pt x="30" y="40"/>
                    <a:pt x="31" y="39"/>
                    <a:pt x="32" y="38"/>
                  </a:cubicBezTo>
                  <a:cubicBezTo>
                    <a:pt x="33" y="37"/>
                    <a:pt x="34" y="35"/>
                    <a:pt x="34" y="32"/>
                  </a:cubicBezTo>
                  <a:cubicBezTo>
                    <a:pt x="34" y="28"/>
                    <a:pt x="32" y="22"/>
                    <a:pt x="27" y="15"/>
                  </a:cubicBezTo>
                  <a:cubicBezTo>
                    <a:pt x="23" y="10"/>
                    <a:pt x="19" y="5"/>
                    <a:pt x="1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Freeform 236">
              <a:extLst>
                <a:ext uri="{FF2B5EF4-FFF2-40B4-BE49-F238E27FC236}">
                  <a16:creationId xmlns:a16="http://schemas.microsoft.com/office/drawing/2014/main" id="{25C845FC-4A91-4889-84C0-5E0BD9AC37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31912" y="6140450"/>
              <a:ext cx="150813" cy="100013"/>
            </a:xfrm>
            <a:custGeom>
              <a:avLst/>
              <a:gdLst>
                <a:gd name="T0" fmla="*/ 18 w 53"/>
                <a:gd name="T1" fmla="*/ 0 h 35"/>
                <a:gd name="T2" fmla="*/ 23 w 53"/>
                <a:gd name="T3" fmla="*/ 20 h 35"/>
                <a:gd name="T4" fmla="*/ 21 w 53"/>
                <a:gd name="T5" fmla="*/ 28 h 35"/>
                <a:gd name="T6" fmla="*/ 0 w 53"/>
                <a:gd name="T7" fmla="*/ 6 h 35"/>
                <a:gd name="T8" fmla="*/ 16 w 53"/>
                <a:gd name="T9" fmla="*/ 30 h 35"/>
                <a:gd name="T10" fmla="*/ 0 w 53"/>
                <a:gd name="T11" fmla="*/ 21 h 35"/>
                <a:gd name="T12" fmla="*/ 24 w 53"/>
                <a:gd name="T13" fmla="*/ 35 h 35"/>
                <a:gd name="T14" fmla="*/ 26 w 53"/>
                <a:gd name="T15" fmla="*/ 35 h 35"/>
                <a:gd name="T16" fmla="*/ 33 w 53"/>
                <a:gd name="T17" fmla="*/ 30 h 35"/>
                <a:gd name="T18" fmla="*/ 34 w 53"/>
                <a:gd name="T19" fmla="*/ 31 h 35"/>
                <a:gd name="T20" fmla="*/ 36 w 53"/>
                <a:gd name="T21" fmla="*/ 31 h 35"/>
                <a:gd name="T22" fmla="*/ 51 w 53"/>
                <a:gd name="T23" fmla="*/ 13 h 35"/>
                <a:gd name="T24" fmla="*/ 53 w 53"/>
                <a:gd name="T25" fmla="*/ 5 h 35"/>
                <a:gd name="T26" fmla="*/ 43 w 53"/>
                <a:gd name="T27" fmla="*/ 22 h 35"/>
                <a:gd name="T28" fmla="*/ 45 w 53"/>
                <a:gd name="T29" fmla="*/ 2 h 35"/>
                <a:gd name="T30" fmla="*/ 36 w 53"/>
                <a:gd name="T31" fmla="*/ 23 h 35"/>
                <a:gd name="T32" fmla="*/ 35 w 53"/>
                <a:gd name="T33" fmla="*/ 23 h 35"/>
                <a:gd name="T34" fmla="*/ 31 w 53"/>
                <a:gd name="T35" fmla="*/ 3 h 35"/>
                <a:gd name="T36" fmla="*/ 29 w 53"/>
                <a:gd name="T37" fmla="*/ 23 h 35"/>
                <a:gd name="T38" fmla="*/ 29 w 53"/>
                <a:gd name="T39" fmla="*/ 23 h 35"/>
                <a:gd name="T40" fmla="*/ 18 w 5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35">
                  <a:moveTo>
                    <a:pt x="18" y="0"/>
                  </a:moveTo>
                  <a:cubicBezTo>
                    <a:pt x="19" y="3"/>
                    <a:pt x="22" y="15"/>
                    <a:pt x="23" y="20"/>
                  </a:cubicBezTo>
                  <a:cubicBezTo>
                    <a:pt x="24" y="26"/>
                    <a:pt x="21" y="28"/>
                    <a:pt x="21" y="28"/>
                  </a:cubicBezTo>
                  <a:cubicBezTo>
                    <a:pt x="13" y="26"/>
                    <a:pt x="0" y="6"/>
                    <a:pt x="0" y="6"/>
                  </a:cubicBezTo>
                  <a:cubicBezTo>
                    <a:pt x="4" y="20"/>
                    <a:pt x="16" y="30"/>
                    <a:pt x="16" y="30"/>
                  </a:cubicBezTo>
                  <a:cubicBezTo>
                    <a:pt x="9" y="28"/>
                    <a:pt x="1" y="22"/>
                    <a:pt x="0" y="21"/>
                  </a:cubicBezTo>
                  <a:cubicBezTo>
                    <a:pt x="9" y="31"/>
                    <a:pt x="19" y="35"/>
                    <a:pt x="24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30" y="33"/>
                    <a:pt x="30" y="30"/>
                    <a:pt x="33" y="30"/>
                  </a:cubicBezTo>
                  <a:cubicBezTo>
                    <a:pt x="33" y="30"/>
                    <a:pt x="34" y="31"/>
                    <a:pt x="34" y="31"/>
                  </a:cubicBezTo>
                  <a:cubicBezTo>
                    <a:pt x="35" y="31"/>
                    <a:pt x="35" y="31"/>
                    <a:pt x="36" y="31"/>
                  </a:cubicBezTo>
                  <a:cubicBezTo>
                    <a:pt x="40" y="31"/>
                    <a:pt x="46" y="27"/>
                    <a:pt x="51" y="13"/>
                  </a:cubicBezTo>
                  <a:cubicBezTo>
                    <a:pt x="52" y="11"/>
                    <a:pt x="53" y="8"/>
                    <a:pt x="53" y="5"/>
                  </a:cubicBezTo>
                  <a:cubicBezTo>
                    <a:pt x="51" y="11"/>
                    <a:pt x="43" y="22"/>
                    <a:pt x="43" y="22"/>
                  </a:cubicBezTo>
                  <a:cubicBezTo>
                    <a:pt x="44" y="18"/>
                    <a:pt x="45" y="6"/>
                    <a:pt x="45" y="2"/>
                  </a:cubicBezTo>
                  <a:cubicBezTo>
                    <a:pt x="44" y="9"/>
                    <a:pt x="38" y="23"/>
                    <a:pt x="36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6"/>
                    <a:pt x="31" y="3"/>
                  </a:cubicBezTo>
                  <a:cubicBezTo>
                    <a:pt x="31" y="6"/>
                    <a:pt x="32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6" y="22"/>
                    <a:pt x="20" y="4"/>
                    <a:pt x="1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Freeform 237">
              <a:extLst>
                <a:ext uri="{FF2B5EF4-FFF2-40B4-BE49-F238E27FC236}">
                  <a16:creationId xmlns:a16="http://schemas.microsoft.com/office/drawing/2014/main" id="{CEE3614F-41BE-4495-B628-5471E51700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84337" y="6038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2" y="1"/>
                    <a:pt x="3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Freeform 238">
              <a:extLst>
                <a:ext uri="{FF2B5EF4-FFF2-40B4-BE49-F238E27FC236}">
                  <a16:creationId xmlns:a16="http://schemas.microsoft.com/office/drawing/2014/main" id="{FC2731E9-AB38-40A7-9250-8DAEF623F2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81162" y="5924550"/>
              <a:ext cx="112713" cy="173038"/>
            </a:xfrm>
            <a:custGeom>
              <a:avLst/>
              <a:gdLst>
                <a:gd name="T0" fmla="*/ 16 w 40"/>
                <a:gd name="T1" fmla="*/ 0 h 61"/>
                <a:gd name="T2" fmla="*/ 5 w 40"/>
                <a:gd name="T3" fmla="*/ 14 h 61"/>
                <a:gd name="T4" fmla="*/ 1 w 40"/>
                <a:gd name="T5" fmla="*/ 23 h 61"/>
                <a:gd name="T6" fmla="*/ 0 w 40"/>
                <a:gd name="T7" fmla="*/ 27 h 61"/>
                <a:gd name="T8" fmla="*/ 0 w 40"/>
                <a:gd name="T9" fmla="*/ 31 h 61"/>
                <a:gd name="T10" fmla="*/ 3 w 40"/>
                <a:gd name="T11" fmla="*/ 38 h 61"/>
                <a:gd name="T12" fmla="*/ 5 w 40"/>
                <a:gd name="T13" fmla="*/ 42 h 61"/>
                <a:gd name="T14" fmla="*/ 5 w 40"/>
                <a:gd name="T15" fmla="*/ 45 h 61"/>
                <a:gd name="T16" fmla="*/ 5 w 40"/>
                <a:gd name="T17" fmla="*/ 47 h 61"/>
                <a:gd name="T18" fmla="*/ 40 w 40"/>
                <a:gd name="T19" fmla="*/ 61 h 61"/>
                <a:gd name="T20" fmla="*/ 40 w 40"/>
                <a:gd name="T21" fmla="*/ 61 h 61"/>
                <a:gd name="T22" fmla="*/ 19 w 40"/>
                <a:gd name="T23" fmla="*/ 51 h 61"/>
                <a:gd name="T24" fmla="*/ 35 w 40"/>
                <a:gd name="T25" fmla="*/ 42 h 61"/>
                <a:gd name="T26" fmla="*/ 20 w 40"/>
                <a:gd name="T27" fmla="*/ 44 h 61"/>
                <a:gd name="T28" fmla="*/ 17 w 40"/>
                <a:gd name="T29" fmla="*/ 43 h 61"/>
                <a:gd name="T30" fmla="*/ 36 w 40"/>
                <a:gd name="T31" fmla="*/ 29 h 61"/>
                <a:gd name="T32" fmla="*/ 15 w 40"/>
                <a:gd name="T33" fmla="*/ 36 h 61"/>
                <a:gd name="T34" fmla="*/ 14 w 40"/>
                <a:gd name="T35" fmla="*/ 36 h 61"/>
                <a:gd name="T36" fmla="*/ 28 w 40"/>
                <a:gd name="T37" fmla="*/ 14 h 61"/>
                <a:gd name="T38" fmla="*/ 10 w 40"/>
                <a:gd name="T39" fmla="*/ 27 h 61"/>
                <a:gd name="T40" fmla="*/ 7 w 40"/>
                <a:gd name="T41" fmla="*/ 26 h 61"/>
                <a:gd name="T42" fmla="*/ 16 w 40"/>
                <a:gd name="T4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61">
                  <a:moveTo>
                    <a:pt x="16" y="0"/>
                  </a:moveTo>
                  <a:cubicBezTo>
                    <a:pt x="12" y="4"/>
                    <a:pt x="8" y="10"/>
                    <a:pt x="5" y="14"/>
                  </a:cubicBezTo>
                  <a:cubicBezTo>
                    <a:pt x="3" y="18"/>
                    <a:pt x="2" y="21"/>
                    <a:pt x="1" y="23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0" y="28"/>
                    <a:pt x="0" y="29"/>
                    <a:pt x="0" y="31"/>
                  </a:cubicBezTo>
                  <a:cubicBezTo>
                    <a:pt x="0" y="35"/>
                    <a:pt x="1" y="37"/>
                    <a:pt x="3" y="38"/>
                  </a:cubicBezTo>
                  <a:cubicBezTo>
                    <a:pt x="5" y="39"/>
                    <a:pt x="5" y="40"/>
                    <a:pt x="5" y="42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5"/>
                    <a:pt x="5" y="46"/>
                    <a:pt x="5" y="47"/>
                  </a:cubicBezTo>
                  <a:cubicBezTo>
                    <a:pt x="6" y="51"/>
                    <a:pt x="22" y="61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33" y="60"/>
                    <a:pt x="24" y="56"/>
                    <a:pt x="19" y="51"/>
                  </a:cubicBezTo>
                  <a:cubicBezTo>
                    <a:pt x="16" y="48"/>
                    <a:pt x="28" y="44"/>
                    <a:pt x="35" y="42"/>
                  </a:cubicBezTo>
                  <a:cubicBezTo>
                    <a:pt x="31" y="43"/>
                    <a:pt x="24" y="44"/>
                    <a:pt x="20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0"/>
                    <a:pt x="35" y="30"/>
                    <a:pt x="36" y="29"/>
                  </a:cubicBezTo>
                  <a:cubicBezTo>
                    <a:pt x="35" y="30"/>
                    <a:pt x="20" y="36"/>
                    <a:pt x="15" y="36"/>
                  </a:cubicBezTo>
                  <a:cubicBezTo>
                    <a:pt x="15" y="36"/>
                    <a:pt x="14" y="36"/>
                    <a:pt x="14" y="36"/>
                  </a:cubicBezTo>
                  <a:cubicBezTo>
                    <a:pt x="11" y="34"/>
                    <a:pt x="25" y="18"/>
                    <a:pt x="28" y="14"/>
                  </a:cubicBezTo>
                  <a:cubicBezTo>
                    <a:pt x="26" y="17"/>
                    <a:pt x="16" y="27"/>
                    <a:pt x="10" y="27"/>
                  </a:cubicBezTo>
                  <a:cubicBezTo>
                    <a:pt x="9" y="27"/>
                    <a:pt x="8" y="27"/>
                    <a:pt x="7" y="26"/>
                  </a:cubicBezTo>
                  <a:cubicBezTo>
                    <a:pt x="3" y="20"/>
                    <a:pt x="15" y="1"/>
                    <a:pt x="1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Freeform 239">
              <a:extLst>
                <a:ext uri="{FF2B5EF4-FFF2-40B4-BE49-F238E27FC236}">
                  <a16:creationId xmlns:a16="http://schemas.microsoft.com/office/drawing/2014/main" id="{D0B0A19C-704E-4D6C-9DFC-CEFB121F07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0599" y="5848350"/>
              <a:ext cx="195263" cy="184150"/>
            </a:xfrm>
            <a:custGeom>
              <a:avLst/>
              <a:gdLst>
                <a:gd name="T0" fmla="*/ 66 w 69"/>
                <a:gd name="T1" fmla="*/ 51 h 65"/>
                <a:gd name="T2" fmla="*/ 49 w 69"/>
                <a:gd name="T3" fmla="*/ 64 h 65"/>
                <a:gd name="T4" fmla="*/ 6 w 69"/>
                <a:gd name="T5" fmla="*/ 40 h 65"/>
                <a:gd name="T6" fmla="*/ 6 w 69"/>
                <a:gd name="T7" fmla="*/ 40 h 65"/>
                <a:gd name="T8" fmla="*/ 1 w 69"/>
                <a:gd name="T9" fmla="*/ 14 h 65"/>
                <a:gd name="T10" fmla="*/ 2 w 69"/>
                <a:gd name="T11" fmla="*/ 4 h 65"/>
                <a:gd name="T12" fmla="*/ 6 w 69"/>
                <a:gd name="T13" fmla="*/ 7 h 65"/>
                <a:gd name="T14" fmla="*/ 10 w 69"/>
                <a:gd name="T15" fmla="*/ 9 h 65"/>
                <a:gd name="T16" fmla="*/ 9 w 69"/>
                <a:gd name="T17" fmla="*/ 3 h 65"/>
                <a:gd name="T18" fmla="*/ 17 w 69"/>
                <a:gd name="T19" fmla="*/ 2 h 65"/>
                <a:gd name="T20" fmla="*/ 39 w 69"/>
                <a:gd name="T21" fmla="*/ 9 h 65"/>
                <a:gd name="T22" fmla="*/ 39 w 69"/>
                <a:gd name="T23" fmla="*/ 9 h 65"/>
                <a:gd name="T24" fmla="*/ 66 w 69"/>
                <a:gd name="T25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65">
                  <a:moveTo>
                    <a:pt x="66" y="51"/>
                  </a:moveTo>
                  <a:cubicBezTo>
                    <a:pt x="63" y="65"/>
                    <a:pt x="49" y="64"/>
                    <a:pt x="49" y="64"/>
                  </a:cubicBezTo>
                  <a:cubicBezTo>
                    <a:pt x="24" y="65"/>
                    <a:pt x="12" y="53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27"/>
                    <a:pt x="1" y="14"/>
                    <a:pt x="1" y="14"/>
                  </a:cubicBezTo>
                  <a:cubicBezTo>
                    <a:pt x="1" y="14"/>
                    <a:pt x="0" y="5"/>
                    <a:pt x="2" y="4"/>
                  </a:cubicBezTo>
                  <a:cubicBezTo>
                    <a:pt x="3" y="4"/>
                    <a:pt x="5" y="6"/>
                    <a:pt x="6" y="7"/>
                  </a:cubicBezTo>
                  <a:cubicBezTo>
                    <a:pt x="8" y="8"/>
                    <a:pt x="9" y="9"/>
                    <a:pt x="10" y="9"/>
                  </a:cubicBezTo>
                  <a:cubicBezTo>
                    <a:pt x="11" y="9"/>
                    <a:pt x="9" y="7"/>
                    <a:pt x="9" y="3"/>
                  </a:cubicBezTo>
                  <a:cubicBezTo>
                    <a:pt x="8" y="0"/>
                    <a:pt x="17" y="2"/>
                    <a:pt x="17" y="2"/>
                  </a:cubicBezTo>
                  <a:cubicBezTo>
                    <a:pt x="25" y="4"/>
                    <a:pt x="33" y="6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65" y="20"/>
                    <a:pt x="69" y="40"/>
                    <a:pt x="66" y="5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Freeform 240">
              <a:extLst>
                <a:ext uri="{FF2B5EF4-FFF2-40B4-BE49-F238E27FC236}">
                  <a16:creationId xmlns:a16="http://schemas.microsoft.com/office/drawing/2014/main" id="{8B6F10DD-CEE4-4D3E-97E1-6296DC6D23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5362" y="5873750"/>
              <a:ext cx="173038" cy="155575"/>
            </a:xfrm>
            <a:custGeom>
              <a:avLst/>
              <a:gdLst>
                <a:gd name="T0" fmla="*/ 33 w 61"/>
                <a:gd name="T1" fmla="*/ 0 h 55"/>
                <a:gd name="T2" fmla="*/ 53 w 61"/>
                <a:gd name="T3" fmla="*/ 24 h 55"/>
                <a:gd name="T4" fmla="*/ 35 w 61"/>
                <a:gd name="T5" fmla="*/ 13 h 55"/>
                <a:gd name="T6" fmla="*/ 35 w 61"/>
                <a:gd name="T7" fmla="*/ 13 h 55"/>
                <a:gd name="T8" fmla="*/ 51 w 61"/>
                <a:gd name="T9" fmla="*/ 37 h 55"/>
                <a:gd name="T10" fmla="*/ 48 w 61"/>
                <a:gd name="T11" fmla="*/ 36 h 55"/>
                <a:gd name="T12" fmla="*/ 32 w 61"/>
                <a:gd name="T13" fmla="*/ 28 h 55"/>
                <a:gd name="T14" fmla="*/ 40 w 61"/>
                <a:gd name="T15" fmla="*/ 42 h 55"/>
                <a:gd name="T16" fmla="*/ 39 w 61"/>
                <a:gd name="T17" fmla="*/ 42 h 55"/>
                <a:gd name="T18" fmla="*/ 17 w 61"/>
                <a:gd name="T19" fmla="*/ 31 h 55"/>
                <a:gd name="T20" fmla="*/ 31 w 61"/>
                <a:gd name="T21" fmla="*/ 50 h 55"/>
                <a:gd name="T22" fmla="*/ 30 w 61"/>
                <a:gd name="T23" fmla="*/ 50 h 55"/>
                <a:gd name="T24" fmla="*/ 0 w 61"/>
                <a:gd name="T25" fmla="*/ 31 h 55"/>
                <a:gd name="T26" fmla="*/ 40 w 61"/>
                <a:gd name="T27" fmla="*/ 55 h 55"/>
                <a:gd name="T28" fmla="*/ 43 w 61"/>
                <a:gd name="T29" fmla="*/ 55 h 55"/>
                <a:gd name="T30" fmla="*/ 43 w 61"/>
                <a:gd name="T31" fmla="*/ 55 h 55"/>
                <a:gd name="T32" fmla="*/ 60 w 61"/>
                <a:gd name="T33" fmla="*/ 42 h 55"/>
                <a:gd name="T34" fmla="*/ 61 w 61"/>
                <a:gd name="T35" fmla="*/ 36 h 55"/>
                <a:gd name="T36" fmla="*/ 33 w 61"/>
                <a:gd name="T3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5">
                  <a:moveTo>
                    <a:pt x="33" y="0"/>
                  </a:moveTo>
                  <a:cubicBezTo>
                    <a:pt x="46" y="9"/>
                    <a:pt x="53" y="23"/>
                    <a:pt x="53" y="24"/>
                  </a:cubicBezTo>
                  <a:cubicBezTo>
                    <a:pt x="45" y="14"/>
                    <a:pt x="37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48" y="19"/>
                    <a:pt x="54" y="37"/>
                    <a:pt x="51" y="37"/>
                  </a:cubicBezTo>
                  <a:cubicBezTo>
                    <a:pt x="50" y="37"/>
                    <a:pt x="49" y="37"/>
                    <a:pt x="48" y="36"/>
                  </a:cubicBezTo>
                  <a:cubicBezTo>
                    <a:pt x="41" y="29"/>
                    <a:pt x="32" y="28"/>
                    <a:pt x="32" y="28"/>
                  </a:cubicBezTo>
                  <a:cubicBezTo>
                    <a:pt x="36" y="29"/>
                    <a:pt x="46" y="39"/>
                    <a:pt x="40" y="42"/>
                  </a:cubicBezTo>
                  <a:cubicBezTo>
                    <a:pt x="40" y="42"/>
                    <a:pt x="39" y="42"/>
                    <a:pt x="39" y="42"/>
                  </a:cubicBezTo>
                  <a:cubicBezTo>
                    <a:pt x="32" y="42"/>
                    <a:pt x="18" y="32"/>
                    <a:pt x="17" y="31"/>
                  </a:cubicBezTo>
                  <a:cubicBezTo>
                    <a:pt x="24" y="43"/>
                    <a:pt x="46" y="49"/>
                    <a:pt x="31" y="50"/>
                  </a:cubicBezTo>
                  <a:cubicBezTo>
                    <a:pt x="31" y="50"/>
                    <a:pt x="30" y="50"/>
                    <a:pt x="30" y="50"/>
                  </a:cubicBezTo>
                  <a:cubicBezTo>
                    <a:pt x="16" y="50"/>
                    <a:pt x="2" y="32"/>
                    <a:pt x="0" y="31"/>
                  </a:cubicBezTo>
                  <a:cubicBezTo>
                    <a:pt x="6" y="43"/>
                    <a:pt x="17" y="55"/>
                    <a:pt x="40" y="55"/>
                  </a:cubicBezTo>
                  <a:cubicBezTo>
                    <a:pt x="41" y="55"/>
                    <a:pt x="42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6" y="55"/>
                    <a:pt x="58" y="54"/>
                    <a:pt x="60" y="42"/>
                  </a:cubicBezTo>
                  <a:cubicBezTo>
                    <a:pt x="61" y="40"/>
                    <a:pt x="61" y="38"/>
                    <a:pt x="61" y="36"/>
                  </a:cubicBezTo>
                  <a:cubicBezTo>
                    <a:pt x="61" y="25"/>
                    <a:pt x="55" y="9"/>
                    <a:pt x="33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Freeform 241">
              <a:extLst>
                <a:ext uri="{FF2B5EF4-FFF2-40B4-BE49-F238E27FC236}">
                  <a16:creationId xmlns:a16="http://schemas.microsoft.com/office/drawing/2014/main" id="{2A2144AB-E79E-4C03-B03D-CB4928E3C1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0599" y="5973763"/>
              <a:ext cx="65088" cy="61913"/>
            </a:xfrm>
            <a:custGeom>
              <a:avLst/>
              <a:gdLst>
                <a:gd name="T0" fmla="*/ 0 w 23"/>
                <a:gd name="T1" fmla="*/ 20 h 22"/>
                <a:gd name="T2" fmla="*/ 15 w 23"/>
                <a:gd name="T3" fmla="*/ 19 h 22"/>
                <a:gd name="T4" fmla="*/ 19 w 23"/>
                <a:gd name="T5" fmla="*/ 19 h 22"/>
                <a:gd name="T6" fmla="*/ 20 w 23"/>
                <a:gd name="T7" fmla="*/ 15 h 22"/>
                <a:gd name="T8" fmla="*/ 21 w 23"/>
                <a:gd name="T9" fmla="*/ 0 h 22"/>
                <a:gd name="T10" fmla="*/ 18 w 23"/>
                <a:gd name="T11" fmla="*/ 10 h 22"/>
                <a:gd name="T12" fmla="*/ 16 w 23"/>
                <a:gd name="T13" fmla="*/ 3 h 22"/>
                <a:gd name="T14" fmla="*/ 16 w 23"/>
                <a:gd name="T15" fmla="*/ 13 h 22"/>
                <a:gd name="T16" fmla="*/ 7 w 23"/>
                <a:gd name="T17" fmla="*/ 12 h 22"/>
                <a:gd name="T18" fmla="*/ 12 w 23"/>
                <a:gd name="T19" fmla="*/ 17 h 22"/>
                <a:gd name="T20" fmla="*/ 0 w 23"/>
                <a:gd name="T2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2">
                  <a:moveTo>
                    <a:pt x="0" y="20"/>
                  </a:moveTo>
                  <a:cubicBezTo>
                    <a:pt x="0" y="20"/>
                    <a:pt x="7" y="22"/>
                    <a:pt x="15" y="19"/>
                  </a:cubicBezTo>
                  <a:cubicBezTo>
                    <a:pt x="15" y="19"/>
                    <a:pt x="16" y="20"/>
                    <a:pt x="19" y="19"/>
                  </a:cubicBezTo>
                  <a:cubicBezTo>
                    <a:pt x="21" y="18"/>
                    <a:pt x="20" y="17"/>
                    <a:pt x="20" y="15"/>
                  </a:cubicBezTo>
                  <a:cubicBezTo>
                    <a:pt x="21" y="13"/>
                    <a:pt x="23" y="7"/>
                    <a:pt x="21" y="0"/>
                  </a:cubicBezTo>
                  <a:cubicBezTo>
                    <a:pt x="21" y="0"/>
                    <a:pt x="20" y="7"/>
                    <a:pt x="18" y="10"/>
                  </a:cubicBezTo>
                  <a:cubicBezTo>
                    <a:pt x="18" y="10"/>
                    <a:pt x="17" y="6"/>
                    <a:pt x="16" y="3"/>
                  </a:cubicBezTo>
                  <a:cubicBezTo>
                    <a:pt x="16" y="3"/>
                    <a:pt x="17" y="11"/>
                    <a:pt x="16" y="13"/>
                  </a:cubicBezTo>
                  <a:cubicBezTo>
                    <a:pt x="14" y="16"/>
                    <a:pt x="7" y="12"/>
                    <a:pt x="7" y="12"/>
                  </a:cubicBezTo>
                  <a:cubicBezTo>
                    <a:pt x="7" y="12"/>
                    <a:pt x="10" y="17"/>
                    <a:pt x="12" y="17"/>
                  </a:cubicBezTo>
                  <a:cubicBezTo>
                    <a:pt x="12" y="17"/>
                    <a:pt x="8" y="20"/>
                    <a:pt x="0" y="20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Freeform 242">
              <a:extLst>
                <a:ext uri="{FF2B5EF4-FFF2-40B4-BE49-F238E27FC236}">
                  <a16:creationId xmlns:a16="http://schemas.microsoft.com/office/drawing/2014/main" id="{5AC45F29-39A4-417D-AE95-943B926D4C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9962" y="6018213"/>
              <a:ext cx="36513" cy="23813"/>
            </a:xfrm>
            <a:custGeom>
              <a:avLst/>
              <a:gdLst>
                <a:gd name="T0" fmla="*/ 0 w 13"/>
                <a:gd name="T1" fmla="*/ 4 h 8"/>
                <a:gd name="T2" fmla="*/ 7 w 13"/>
                <a:gd name="T3" fmla="*/ 8 h 8"/>
                <a:gd name="T4" fmla="*/ 13 w 13"/>
                <a:gd name="T5" fmla="*/ 7 h 8"/>
                <a:gd name="T6" fmla="*/ 3 w 1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4"/>
                  </a:moveTo>
                  <a:cubicBezTo>
                    <a:pt x="0" y="4"/>
                    <a:pt x="2" y="3"/>
                    <a:pt x="7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6" y="4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 243">
              <a:extLst>
                <a:ext uri="{FF2B5EF4-FFF2-40B4-BE49-F238E27FC236}">
                  <a16:creationId xmlns:a16="http://schemas.microsoft.com/office/drawing/2014/main" id="{B07B7EB5-F890-470E-8C92-8575B96B4A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3362" y="5716588"/>
              <a:ext cx="195263" cy="188913"/>
            </a:xfrm>
            <a:custGeom>
              <a:avLst/>
              <a:gdLst>
                <a:gd name="T0" fmla="*/ 66 w 69"/>
                <a:gd name="T1" fmla="*/ 52 h 66"/>
                <a:gd name="T2" fmla="*/ 49 w 69"/>
                <a:gd name="T3" fmla="*/ 65 h 66"/>
                <a:gd name="T4" fmla="*/ 6 w 69"/>
                <a:gd name="T5" fmla="*/ 41 h 66"/>
                <a:gd name="T6" fmla="*/ 6 w 69"/>
                <a:gd name="T7" fmla="*/ 41 h 66"/>
                <a:gd name="T8" fmla="*/ 1 w 69"/>
                <a:gd name="T9" fmla="*/ 14 h 66"/>
                <a:gd name="T10" fmla="*/ 2 w 69"/>
                <a:gd name="T11" fmla="*/ 5 h 66"/>
                <a:gd name="T12" fmla="*/ 6 w 69"/>
                <a:gd name="T13" fmla="*/ 8 h 66"/>
                <a:gd name="T14" fmla="*/ 10 w 69"/>
                <a:gd name="T15" fmla="*/ 10 h 66"/>
                <a:gd name="T16" fmla="*/ 9 w 69"/>
                <a:gd name="T17" fmla="*/ 4 h 66"/>
                <a:gd name="T18" fmla="*/ 17 w 69"/>
                <a:gd name="T19" fmla="*/ 3 h 66"/>
                <a:gd name="T20" fmla="*/ 39 w 69"/>
                <a:gd name="T21" fmla="*/ 9 h 66"/>
                <a:gd name="T22" fmla="*/ 39 w 69"/>
                <a:gd name="T23" fmla="*/ 9 h 66"/>
                <a:gd name="T24" fmla="*/ 66 w 69"/>
                <a:gd name="T25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66">
                  <a:moveTo>
                    <a:pt x="66" y="52"/>
                  </a:moveTo>
                  <a:cubicBezTo>
                    <a:pt x="63" y="66"/>
                    <a:pt x="49" y="65"/>
                    <a:pt x="49" y="65"/>
                  </a:cubicBezTo>
                  <a:cubicBezTo>
                    <a:pt x="24" y="66"/>
                    <a:pt x="12" y="53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0" y="28"/>
                    <a:pt x="1" y="14"/>
                    <a:pt x="1" y="14"/>
                  </a:cubicBezTo>
                  <a:cubicBezTo>
                    <a:pt x="1" y="14"/>
                    <a:pt x="0" y="5"/>
                    <a:pt x="2" y="5"/>
                  </a:cubicBezTo>
                  <a:cubicBezTo>
                    <a:pt x="3" y="5"/>
                    <a:pt x="5" y="6"/>
                    <a:pt x="6" y="8"/>
                  </a:cubicBezTo>
                  <a:cubicBezTo>
                    <a:pt x="8" y="9"/>
                    <a:pt x="9" y="10"/>
                    <a:pt x="10" y="10"/>
                  </a:cubicBezTo>
                  <a:cubicBezTo>
                    <a:pt x="11" y="10"/>
                    <a:pt x="10" y="8"/>
                    <a:pt x="9" y="4"/>
                  </a:cubicBezTo>
                  <a:cubicBezTo>
                    <a:pt x="8" y="0"/>
                    <a:pt x="17" y="3"/>
                    <a:pt x="17" y="3"/>
                  </a:cubicBezTo>
                  <a:cubicBezTo>
                    <a:pt x="25" y="4"/>
                    <a:pt x="33" y="7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65" y="21"/>
                    <a:pt x="69" y="40"/>
                    <a:pt x="66" y="52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Freeform 244">
              <a:extLst>
                <a:ext uri="{FF2B5EF4-FFF2-40B4-BE49-F238E27FC236}">
                  <a16:creationId xmlns:a16="http://schemas.microsoft.com/office/drawing/2014/main" id="{84F71785-03CF-41BB-98E2-7B9D0D8DF6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9712" y="5741988"/>
              <a:ext cx="173038" cy="160338"/>
            </a:xfrm>
            <a:custGeom>
              <a:avLst/>
              <a:gdLst>
                <a:gd name="T0" fmla="*/ 33 w 61"/>
                <a:gd name="T1" fmla="*/ 0 h 56"/>
                <a:gd name="T2" fmla="*/ 53 w 61"/>
                <a:gd name="T3" fmla="*/ 25 h 56"/>
                <a:gd name="T4" fmla="*/ 35 w 61"/>
                <a:gd name="T5" fmla="*/ 14 h 56"/>
                <a:gd name="T6" fmla="*/ 35 w 61"/>
                <a:gd name="T7" fmla="*/ 14 h 56"/>
                <a:gd name="T8" fmla="*/ 51 w 61"/>
                <a:gd name="T9" fmla="*/ 38 h 56"/>
                <a:gd name="T10" fmla="*/ 48 w 61"/>
                <a:gd name="T11" fmla="*/ 37 h 56"/>
                <a:gd name="T12" fmla="*/ 32 w 61"/>
                <a:gd name="T13" fmla="*/ 28 h 56"/>
                <a:gd name="T14" fmla="*/ 40 w 61"/>
                <a:gd name="T15" fmla="*/ 43 h 56"/>
                <a:gd name="T16" fmla="*/ 39 w 61"/>
                <a:gd name="T17" fmla="*/ 43 h 56"/>
                <a:gd name="T18" fmla="*/ 17 w 61"/>
                <a:gd name="T19" fmla="*/ 32 h 56"/>
                <a:gd name="T20" fmla="*/ 31 w 61"/>
                <a:gd name="T21" fmla="*/ 50 h 56"/>
                <a:gd name="T22" fmla="*/ 30 w 61"/>
                <a:gd name="T23" fmla="*/ 50 h 56"/>
                <a:gd name="T24" fmla="*/ 0 w 61"/>
                <a:gd name="T25" fmla="*/ 32 h 56"/>
                <a:gd name="T26" fmla="*/ 40 w 61"/>
                <a:gd name="T27" fmla="*/ 56 h 56"/>
                <a:gd name="T28" fmla="*/ 43 w 61"/>
                <a:gd name="T29" fmla="*/ 56 h 56"/>
                <a:gd name="T30" fmla="*/ 43 w 61"/>
                <a:gd name="T31" fmla="*/ 56 h 56"/>
                <a:gd name="T32" fmla="*/ 60 w 61"/>
                <a:gd name="T33" fmla="*/ 43 h 56"/>
                <a:gd name="T34" fmla="*/ 61 w 61"/>
                <a:gd name="T35" fmla="*/ 37 h 56"/>
                <a:gd name="T36" fmla="*/ 33 w 61"/>
                <a:gd name="T3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6">
                  <a:moveTo>
                    <a:pt x="33" y="0"/>
                  </a:moveTo>
                  <a:cubicBezTo>
                    <a:pt x="46" y="10"/>
                    <a:pt x="53" y="24"/>
                    <a:pt x="53" y="25"/>
                  </a:cubicBezTo>
                  <a:cubicBezTo>
                    <a:pt x="45" y="14"/>
                    <a:pt x="37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48" y="19"/>
                    <a:pt x="54" y="38"/>
                    <a:pt x="51" y="38"/>
                  </a:cubicBezTo>
                  <a:cubicBezTo>
                    <a:pt x="50" y="38"/>
                    <a:pt x="49" y="38"/>
                    <a:pt x="48" y="37"/>
                  </a:cubicBezTo>
                  <a:cubicBezTo>
                    <a:pt x="41" y="30"/>
                    <a:pt x="32" y="28"/>
                    <a:pt x="32" y="28"/>
                  </a:cubicBezTo>
                  <a:cubicBezTo>
                    <a:pt x="36" y="30"/>
                    <a:pt x="46" y="40"/>
                    <a:pt x="40" y="43"/>
                  </a:cubicBezTo>
                  <a:cubicBezTo>
                    <a:pt x="40" y="43"/>
                    <a:pt x="39" y="43"/>
                    <a:pt x="39" y="43"/>
                  </a:cubicBezTo>
                  <a:cubicBezTo>
                    <a:pt x="32" y="43"/>
                    <a:pt x="18" y="33"/>
                    <a:pt x="17" y="32"/>
                  </a:cubicBezTo>
                  <a:cubicBezTo>
                    <a:pt x="24" y="44"/>
                    <a:pt x="46" y="50"/>
                    <a:pt x="31" y="50"/>
                  </a:cubicBezTo>
                  <a:cubicBezTo>
                    <a:pt x="31" y="50"/>
                    <a:pt x="30" y="50"/>
                    <a:pt x="30" y="50"/>
                  </a:cubicBezTo>
                  <a:cubicBezTo>
                    <a:pt x="16" y="50"/>
                    <a:pt x="2" y="33"/>
                    <a:pt x="0" y="32"/>
                  </a:cubicBezTo>
                  <a:cubicBezTo>
                    <a:pt x="6" y="44"/>
                    <a:pt x="17" y="56"/>
                    <a:pt x="40" y="56"/>
                  </a:cubicBezTo>
                  <a:cubicBezTo>
                    <a:pt x="41" y="56"/>
                    <a:pt x="42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6" y="56"/>
                    <a:pt x="58" y="55"/>
                    <a:pt x="60" y="43"/>
                  </a:cubicBezTo>
                  <a:cubicBezTo>
                    <a:pt x="61" y="41"/>
                    <a:pt x="61" y="39"/>
                    <a:pt x="61" y="37"/>
                  </a:cubicBezTo>
                  <a:cubicBezTo>
                    <a:pt x="61" y="25"/>
                    <a:pt x="55" y="10"/>
                    <a:pt x="33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Freeform 245">
              <a:extLst>
                <a:ext uri="{FF2B5EF4-FFF2-40B4-BE49-F238E27FC236}">
                  <a16:creationId xmlns:a16="http://schemas.microsoft.com/office/drawing/2014/main" id="{C2674412-1773-44C8-8610-F8103CF8D9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3362" y="5842000"/>
              <a:ext cx="65088" cy="65088"/>
            </a:xfrm>
            <a:custGeom>
              <a:avLst/>
              <a:gdLst>
                <a:gd name="T0" fmla="*/ 0 w 23"/>
                <a:gd name="T1" fmla="*/ 21 h 23"/>
                <a:gd name="T2" fmla="*/ 15 w 23"/>
                <a:gd name="T3" fmla="*/ 20 h 23"/>
                <a:gd name="T4" fmla="*/ 19 w 23"/>
                <a:gd name="T5" fmla="*/ 20 h 23"/>
                <a:gd name="T6" fmla="*/ 20 w 23"/>
                <a:gd name="T7" fmla="*/ 15 h 23"/>
                <a:gd name="T8" fmla="*/ 21 w 23"/>
                <a:gd name="T9" fmla="*/ 0 h 23"/>
                <a:gd name="T10" fmla="*/ 18 w 23"/>
                <a:gd name="T11" fmla="*/ 11 h 23"/>
                <a:gd name="T12" fmla="*/ 16 w 23"/>
                <a:gd name="T13" fmla="*/ 4 h 23"/>
                <a:gd name="T14" fmla="*/ 16 w 23"/>
                <a:gd name="T15" fmla="*/ 14 h 23"/>
                <a:gd name="T16" fmla="*/ 7 w 23"/>
                <a:gd name="T17" fmla="*/ 13 h 23"/>
                <a:gd name="T18" fmla="*/ 12 w 23"/>
                <a:gd name="T19" fmla="*/ 18 h 23"/>
                <a:gd name="T20" fmla="*/ 0 w 23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3">
                  <a:moveTo>
                    <a:pt x="0" y="21"/>
                  </a:moveTo>
                  <a:cubicBezTo>
                    <a:pt x="0" y="21"/>
                    <a:pt x="7" y="23"/>
                    <a:pt x="15" y="20"/>
                  </a:cubicBezTo>
                  <a:cubicBezTo>
                    <a:pt x="15" y="20"/>
                    <a:pt x="17" y="21"/>
                    <a:pt x="19" y="20"/>
                  </a:cubicBezTo>
                  <a:cubicBezTo>
                    <a:pt x="21" y="19"/>
                    <a:pt x="20" y="17"/>
                    <a:pt x="20" y="15"/>
                  </a:cubicBezTo>
                  <a:cubicBezTo>
                    <a:pt x="21" y="13"/>
                    <a:pt x="23" y="8"/>
                    <a:pt x="21" y="0"/>
                  </a:cubicBezTo>
                  <a:cubicBezTo>
                    <a:pt x="21" y="0"/>
                    <a:pt x="20" y="8"/>
                    <a:pt x="18" y="11"/>
                  </a:cubicBezTo>
                  <a:cubicBezTo>
                    <a:pt x="18" y="11"/>
                    <a:pt x="17" y="7"/>
                    <a:pt x="16" y="4"/>
                  </a:cubicBezTo>
                  <a:cubicBezTo>
                    <a:pt x="16" y="4"/>
                    <a:pt x="17" y="12"/>
                    <a:pt x="16" y="14"/>
                  </a:cubicBezTo>
                  <a:cubicBezTo>
                    <a:pt x="14" y="17"/>
                    <a:pt x="7" y="13"/>
                    <a:pt x="7" y="13"/>
                  </a:cubicBezTo>
                  <a:cubicBezTo>
                    <a:pt x="7" y="13"/>
                    <a:pt x="10" y="17"/>
                    <a:pt x="12" y="18"/>
                  </a:cubicBezTo>
                  <a:cubicBezTo>
                    <a:pt x="12" y="18"/>
                    <a:pt x="8" y="21"/>
                    <a:pt x="0" y="21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Freeform 246">
              <a:extLst>
                <a:ext uri="{FF2B5EF4-FFF2-40B4-BE49-F238E27FC236}">
                  <a16:creationId xmlns:a16="http://schemas.microsoft.com/office/drawing/2014/main" id="{77BD3DEB-8EC7-4E08-872D-2160E157CB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4312" y="5891213"/>
              <a:ext cx="36513" cy="19050"/>
            </a:xfrm>
            <a:custGeom>
              <a:avLst/>
              <a:gdLst>
                <a:gd name="T0" fmla="*/ 0 w 13"/>
                <a:gd name="T1" fmla="*/ 3 h 7"/>
                <a:gd name="T2" fmla="*/ 7 w 13"/>
                <a:gd name="T3" fmla="*/ 7 h 7"/>
                <a:gd name="T4" fmla="*/ 13 w 13"/>
                <a:gd name="T5" fmla="*/ 7 h 7"/>
                <a:gd name="T6" fmla="*/ 3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0" y="3"/>
                  </a:moveTo>
                  <a:cubicBezTo>
                    <a:pt x="0" y="3"/>
                    <a:pt x="2" y="3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6" y="4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Freeform 247">
              <a:extLst>
                <a:ext uri="{FF2B5EF4-FFF2-40B4-BE49-F238E27FC236}">
                  <a16:creationId xmlns:a16="http://schemas.microsoft.com/office/drawing/2014/main" id="{3E7C7231-0AF2-436D-832E-92152F2DDD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74925" y="5770563"/>
              <a:ext cx="187325" cy="150813"/>
            </a:xfrm>
            <a:custGeom>
              <a:avLst/>
              <a:gdLst>
                <a:gd name="T0" fmla="*/ 1 w 66"/>
                <a:gd name="T1" fmla="*/ 34 h 53"/>
                <a:gd name="T2" fmla="*/ 13 w 66"/>
                <a:gd name="T3" fmla="*/ 48 h 53"/>
                <a:gd name="T4" fmla="*/ 54 w 66"/>
                <a:gd name="T5" fmla="*/ 35 h 53"/>
                <a:gd name="T6" fmla="*/ 54 w 66"/>
                <a:gd name="T7" fmla="*/ 35 h 53"/>
                <a:gd name="T8" fmla="*/ 63 w 66"/>
                <a:gd name="T9" fmla="*/ 14 h 53"/>
                <a:gd name="T10" fmla="*/ 64 w 66"/>
                <a:gd name="T11" fmla="*/ 6 h 53"/>
                <a:gd name="T12" fmla="*/ 60 w 66"/>
                <a:gd name="T13" fmla="*/ 7 h 53"/>
                <a:gd name="T14" fmla="*/ 57 w 66"/>
                <a:gd name="T15" fmla="*/ 8 h 53"/>
                <a:gd name="T16" fmla="*/ 58 w 66"/>
                <a:gd name="T17" fmla="*/ 3 h 53"/>
                <a:gd name="T18" fmla="*/ 52 w 66"/>
                <a:gd name="T19" fmla="*/ 1 h 53"/>
                <a:gd name="T20" fmla="*/ 32 w 66"/>
                <a:gd name="T21" fmla="*/ 2 h 53"/>
                <a:gd name="T22" fmla="*/ 32 w 66"/>
                <a:gd name="T23" fmla="*/ 2 h 53"/>
                <a:gd name="T24" fmla="*/ 1 w 66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53">
                  <a:moveTo>
                    <a:pt x="1" y="34"/>
                  </a:moveTo>
                  <a:cubicBezTo>
                    <a:pt x="0" y="46"/>
                    <a:pt x="13" y="48"/>
                    <a:pt x="13" y="48"/>
                  </a:cubicBezTo>
                  <a:cubicBezTo>
                    <a:pt x="34" y="53"/>
                    <a:pt x="46" y="45"/>
                    <a:pt x="5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61" y="25"/>
                    <a:pt x="63" y="14"/>
                    <a:pt x="63" y="14"/>
                  </a:cubicBezTo>
                  <a:cubicBezTo>
                    <a:pt x="63" y="14"/>
                    <a:pt x="66" y="6"/>
                    <a:pt x="64" y="6"/>
                  </a:cubicBezTo>
                  <a:cubicBezTo>
                    <a:pt x="63" y="5"/>
                    <a:pt x="61" y="6"/>
                    <a:pt x="60" y="7"/>
                  </a:cubicBezTo>
                  <a:cubicBezTo>
                    <a:pt x="58" y="8"/>
                    <a:pt x="57" y="8"/>
                    <a:pt x="57" y="8"/>
                  </a:cubicBezTo>
                  <a:cubicBezTo>
                    <a:pt x="55" y="8"/>
                    <a:pt x="57" y="6"/>
                    <a:pt x="58" y="3"/>
                  </a:cubicBezTo>
                  <a:cubicBezTo>
                    <a:pt x="59" y="0"/>
                    <a:pt x="52" y="1"/>
                    <a:pt x="52" y="1"/>
                  </a:cubicBezTo>
                  <a:cubicBezTo>
                    <a:pt x="44" y="1"/>
                    <a:pt x="37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7" y="8"/>
                    <a:pt x="1" y="23"/>
                    <a:pt x="1" y="34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Freeform 248">
              <a:extLst>
                <a:ext uri="{FF2B5EF4-FFF2-40B4-BE49-F238E27FC236}">
                  <a16:creationId xmlns:a16="http://schemas.microsoft.com/office/drawing/2014/main" id="{9FE23AA5-280A-4BC9-AD55-E3B5774CB1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08262" y="5776913"/>
              <a:ext cx="150813" cy="136525"/>
            </a:xfrm>
            <a:custGeom>
              <a:avLst/>
              <a:gdLst>
                <a:gd name="T0" fmla="*/ 31 w 53"/>
                <a:gd name="T1" fmla="*/ 0 h 48"/>
                <a:gd name="T2" fmla="*/ 0 w 53"/>
                <a:gd name="T3" fmla="*/ 32 h 48"/>
                <a:gd name="T4" fmla="*/ 0 w 53"/>
                <a:gd name="T5" fmla="*/ 32 h 48"/>
                <a:gd name="T6" fmla="*/ 12 w 53"/>
                <a:gd name="T7" fmla="*/ 46 h 48"/>
                <a:gd name="T8" fmla="*/ 25 w 53"/>
                <a:gd name="T9" fmla="*/ 48 h 48"/>
                <a:gd name="T10" fmla="*/ 53 w 53"/>
                <a:gd name="T11" fmla="*/ 33 h 48"/>
                <a:gd name="T12" fmla="*/ 27 w 53"/>
                <a:gd name="T13" fmla="*/ 44 h 48"/>
                <a:gd name="T14" fmla="*/ 23 w 53"/>
                <a:gd name="T15" fmla="*/ 44 h 48"/>
                <a:gd name="T16" fmla="*/ 38 w 53"/>
                <a:gd name="T17" fmla="*/ 30 h 48"/>
                <a:gd name="T18" fmla="*/ 20 w 53"/>
                <a:gd name="T19" fmla="*/ 36 h 48"/>
                <a:gd name="T20" fmla="*/ 17 w 53"/>
                <a:gd name="T21" fmla="*/ 35 h 48"/>
                <a:gd name="T22" fmla="*/ 26 w 53"/>
                <a:gd name="T23" fmla="*/ 25 h 48"/>
                <a:gd name="T24" fmla="*/ 26 w 53"/>
                <a:gd name="T25" fmla="*/ 25 h 48"/>
                <a:gd name="T26" fmla="*/ 11 w 53"/>
                <a:gd name="T27" fmla="*/ 29 h 48"/>
                <a:gd name="T28" fmla="*/ 9 w 53"/>
                <a:gd name="T29" fmla="*/ 29 h 48"/>
                <a:gd name="T30" fmla="*/ 26 w 53"/>
                <a:gd name="T31" fmla="*/ 12 h 48"/>
                <a:gd name="T32" fmla="*/ 24 w 53"/>
                <a:gd name="T33" fmla="*/ 11 h 48"/>
                <a:gd name="T34" fmla="*/ 9 w 53"/>
                <a:gd name="T35" fmla="*/ 17 h 48"/>
                <a:gd name="T36" fmla="*/ 31 w 53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8">
                  <a:moveTo>
                    <a:pt x="31" y="0"/>
                  </a:moveTo>
                  <a:cubicBezTo>
                    <a:pt x="6" y="6"/>
                    <a:pt x="0" y="21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4"/>
                    <a:pt x="12" y="46"/>
                    <a:pt x="12" y="46"/>
                  </a:cubicBezTo>
                  <a:cubicBezTo>
                    <a:pt x="17" y="47"/>
                    <a:pt x="21" y="48"/>
                    <a:pt x="25" y="48"/>
                  </a:cubicBezTo>
                  <a:cubicBezTo>
                    <a:pt x="38" y="48"/>
                    <a:pt x="47" y="41"/>
                    <a:pt x="53" y="33"/>
                  </a:cubicBezTo>
                  <a:cubicBezTo>
                    <a:pt x="52" y="34"/>
                    <a:pt x="39" y="44"/>
                    <a:pt x="27" y="44"/>
                  </a:cubicBezTo>
                  <a:cubicBezTo>
                    <a:pt x="26" y="44"/>
                    <a:pt x="25" y="44"/>
                    <a:pt x="23" y="44"/>
                  </a:cubicBezTo>
                  <a:cubicBezTo>
                    <a:pt x="11" y="40"/>
                    <a:pt x="30" y="39"/>
                    <a:pt x="38" y="30"/>
                  </a:cubicBezTo>
                  <a:cubicBezTo>
                    <a:pt x="38" y="31"/>
                    <a:pt x="26" y="36"/>
                    <a:pt x="20" y="36"/>
                  </a:cubicBezTo>
                  <a:cubicBezTo>
                    <a:pt x="18" y="36"/>
                    <a:pt x="17" y="36"/>
                    <a:pt x="17" y="35"/>
                  </a:cubicBezTo>
                  <a:cubicBezTo>
                    <a:pt x="13" y="32"/>
                    <a:pt x="23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3" y="25"/>
                    <a:pt x="17" y="25"/>
                    <a:pt x="11" y="29"/>
                  </a:cubicBezTo>
                  <a:cubicBezTo>
                    <a:pt x="10" y="29"/>
                    <a:pt x="9" y="29"/>
                    <a:pt x="9" y="29"/>
                  </a:cubicBezTo>
                  <a:cubicBezTo>
                    <a:pt x="5" y="29"/>
                    <a:pt x="14" y="14"/>
                    <a:pt x="26" y="12"/>
                  </a:cubicBezTo>
                  <a:cubicBezTo>
                    <a:pt x="26" y="12"/>
                    <a:pt x="25" y="11"/>
                    <a:pt x="24" y="11"/>
                  </a:cubicBezTo>
                  <a:cubicBezTo>
                    <a:pt x="21" y="11"/>
                    <a:pt x="15" y="12"/>
                    <a:pt x="9" y="17"/>
                  </a:cubicBezTo>
                  <a:cubicBezTo>
                    <a:pt x="9" y="17"/>
                    <a:pt x="18" y="6"/>
                    <a:pt x="31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Freeform 249">
              <a:extLst>
                <a:ext uri="{FF2B5EF4-FFF2-40B4-BE49-F238E27FC236}">
                  <a16:creationId xmlns:a16="http://schemas.microsoft.com/office/drawing/2014/main" id="{9697CB35-AC22-47FD-B003-4D9D193DAC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19387" y="5848350"/>
              <a:ext cx="49213" cy="61913"/>
            </a:xfrm>
            <a:custGeom>
              <a:avLst/>
              <a:gdLst>
                <a:gd name="T0" fmla="*/ 17 w 17"/>
                <a:gd name="T1" fmla="*/ 21 h 22"/>
                <a:gd name="T2" fmla="*/ 5 w 17"/>
                <a:gd name="T3" fmla="*/ 18 h 22"/>
                <a:gd name="T4" fmla="*/ 2 w 17"/>
                <a:gd name="T5" fmla="*/ 17 h 22"/>
                <a:gd name="T6" fmla="*/ 1 w 17"/>
                <a:gd name="T7" fmla="*/ 13 h 22"/>
                <a:gd name="T8" fmla="*/ 3 w 17"/>
                <a:gd name="T9" fmla="*/ 0 h 22"/>
                <a:gd name="T10" fmla="*/ 4 w 17"/>
                <a:gd name="T11" fmla="*/ 10 h 22"/>
                <a:gd name="T12" fmla="*/ 7 w 17"/>
                <a:gd name="T13" fmla="*/ 4 h 22"/>
                <a:gd name="T14" fmla="*/ 5 w 17"/>
                <a:gd name="T15" fmla="*/ 13 h 22"/>
                <a:gd name="T16" fmla="*/ 13 w 17"/>
                <a:gd name="T17" fmla="*/ 14 h 22"/>
                <a:gd name="T18" fmla="*/ 8 w 17"/>
                <a:gd name="T19" fmla="*/ 17 h 22"/>
                <a:gd name="T20" fmla="*/ 17 w 17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2">
                  <a:moveTo>
                    <a:pt x="17" y="21"/>
                  </a:moveTo>
                  <a:cubicBezTo>
                    <a:pt x="17" y="21"/>
                    <a:pt x="11" y="22"/>
                    <a:pt x="5" y="18"/>
                  </a:cubicBezTo>
                  <a:cubicBezTo>
                    <a:pt x="5" y="18"/>
                    <a:pt x="3" y="19"/>
                    <a:pt x="2" y="17"/>
                  </a:cubicBezTo>
                  <a:cubicBezTo>
                    <a:pt x="0" y="16"/>
                    <a:pt x="1" y="15"/>
                    <a:pt x="1" y="13"/>
                  </a:cubicBezTo>
                  <a:cubicBezTo>
                    <a:pt x="1" y="11"/>
                    <a:pt x="0" y="6"/>
                    <a:pt x="3" y="0"/>
                  </a:cubicBezTo>
                  <a:cubicBezTo>
                    <a:pt x="3" y="0"/>
                    <a:pt x="3" y="7"/>
                    <a:pt x="4" y="10"/>
                  </a:cubicBezTo>
                  <a:cubicBezTo>
                    <a:pt x="4" y="10"/>
                    <a:pt x="5" y="6"/>
                    <a:pt x="7" y="4"/>
                  </a:cubicBezTo>
                  <a:cubicBezTo>
                    <a:pt x="7" y="4"/>
                    <a:pt x="5" y="11"/>
                    <a:pt x="5" y="13"/>
                  </a:cubicBezTo>
                  <a:cubicBezTo>
                    <a:pt x="7" y="16"/>
                    <a:pt x="13" y="14"/>
                    <a:pt x="13" y="14"/>
                  </a:cubicBezTo>
                  <a:cubicBezTo>
                    <a:pt x="13" y="14"/>
                    <a:pt x="10" y="17"/>
                    <a:pt x="8" y="17"/>
                  </a:cubicBezTo>
                  <a:cubicBezTo>
                    <a:pt x="8" y="17"/>
                    <a:pt x="10" y="20"/>
                    <a:pt x="17" y="21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Freeform 250">
              <a:extLst>
                <a:ext uri="{FF2B5EF4-FFF2-40B4-BE49-F238E27FC236}">
                  <a16:creationId xmlns:a16="http://schemas.microsoft.com/office/drawing/2014/main" id="{1FD3F9DE-ED8A-41F7-B75E-75CB5E88E9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9075" y="5888038"/>
              <a:ext cx="31750" cy="17463"/>
            </a:xfrm>
            <a:custGeom>
              <a:avLst/>
              <a:gdLst>
                <a:gd name="T0" fmla="*/ 11 w 11"/>
                <a:gd name="T1" fmla="*/ 4 h 6"/>
                <a:gd name="T2" fmla="*/ 4 w 11"/>
                <a:gd name="T3" fmla="*/ 6 h 6"/>
                <a:gd name="T4" fmla="*/ 0 w 11"/>
                <a:gd name="T5" fmla="*/ 4 h 6"/>
                <a:gd name="T6" fmla="*/ 9 w 1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11" y="4"/>
                  </a:moveTo>
                  <a:cubicBezTo>
                    <a:pt x="11" y="4"/>
                    <a:pt x="10" y="4"/>
                    <a:pt x="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4"/>
                    <a:pt x="9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9" name="Nhóm 348">
            <a:extLst>
              <a:ext uri="{FF2B5EF4-FFF2-40B4-BE49-F238E27FC236}">
                <a16:creationId xmlns:a16="http://schemas.microsoft.com/office/drawing/2014/main" id="{BD3ECD7D-86C9-4072-8966-B1C010138A7B}"/>
              </a:ext>
            </a:extLst>
          </p:cNvPr>
          <p:cNvGrpSpPr/>
          <p:nvPr/>
        </p:nvGrpSpPr>
        <p:grpSpPr>
          <a:xfrm>
            <a:off x="-269333" y="1290727"/>
            <a:ext cx="6794288" cy="3116948"/>
            <a:chOff x="88938" y="1620223"/>
            <a:chExt cx="6332070" cy="3116948"/>
          </a:xfrm>
        </p:grpSpPr>
        <p:grpSp>
          <p:nvGrpSpPr>
            <p:cNvPr id="350" name="Group 2524">
              <a:extLst>
                <a:ext uri="{FF2B5EF4-FFF2-40B4-BE49-F238E27FC236}">
                  <a16:creationId xmlns:a16="http://schemas.microsoft.com/office/drawing/2014/main" id="{20CC2AFC-E164-43BB-A0CB-DEAE7A7E863F}"/>
                </a:ext>
              </a:extLst>
            </p:cNvPr>
            <p:cNvGrpSpPr/>
            <p:nvPr/>
          </p:nvGrpSpPr>
          <p:grpSpPr>
            <a:xfrm>
              <a:off x="88938" y="1719339"/>
              <a:ext cx="6332070" cy="3017832"/>
              <a:chOff x="233518" y="1338618"/>
              <a:chExt cx="6332070" cy="3017832"/>
            </a:xfrm>
          </p:grpSpPr>
          <p:sp>
            <p:nvSpPr>
              <p:cNvPr id="352" name="TextBox 2515">
                <a:extLst>
                  <a:ext uri="{FF2B5EF4-FFF2-40B4-BE49-F238E27FC236}">
                    <a16:creationId xmlns:a16="http://schemas.microsoft.com/office/drawing/2014/main" id="{A72755F2-9D92-4556-AECA-3EC0CC4F1091}"/>
                  </a:ext>
                </a:extLst>
              </p:cNvPr>
              <p:cNvSpPr txBox="1"/>
              <p:nvPr/>
            </p:nvSpPr>
            <p:spPr>
              <a:xfrm>
                <a:off x="233518" y="1665200"/>
                <a:ext cx="6332070" cy="269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 THÀNH KIẾN THỨC MỚI</a:t>
                </a:r>
              </a:p>
            </p:txBody>
          </p:sp>
          <p:grpSp>
            <p:nvGrpSpPr>
              <p:cNvPr id="353" name="Group 2522">
                <a:extLst>
                  <a:ext uri="{FF2B5EF4-FFF2-40B4-BE49-F238E27FC236}">
                    <a16:creationId xmlns:a16="http://schemas.microsoft.com/office/drawing/2014/main" id="{52003AE2-A18B-4C94-B388-CAA1BF5ECCA0}"/>
                  </a:ext>
                </a:extLst>
              </p:cNvPr>
              <p:cNvGrpSpPr/>
              <p:nvPr/>
            </p:nvGrpSpPr>
            <p:grpSpPr>
              <a:xfrm>
                <a:off x="947784" y="1338618"/>
                <a:ext cx="663302" cy="122470"/>
                <a:chOff x="881109" y="865483"/>
                <a:chExt cx="852780" cy="157455"/>
              </a:xfrm>
              <a:solidFill>
                <a:schemeClr val="accent2"/>
              </a:solidFill>
            </p:grpSpPr>
            <p:sp>
              <p:nvSpPr>
                <p:cNvPr id="354" name="Oval 2521">
                  <a:extLst>
                    <a:ext uri="{FF2B5EF4-FFF2-40B4-BE49-F238E27FC236}">
                      <a16:creationId xmlns:a16="http://schemas.microsoft.com/office/drawing/2014/main" id="{3198B716-AAE4-4C77-8551-E02AD52AF310}"/>
                    </a:ext>
                  </a:extLst>
                </p:cNvPr>
                <p:cNvSpPr/>
                <p:nvPr/>
              </p:nvSpPr>
              <p:spPr>
                <a:xfrm>
                  <a:off x="881109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Oval 797">
                  <a:extLst>
                    <a:ext uri="{FF2B5EF4-FFF2-40B4-BE49-F238E27FC236}">
                      <a16:creationId xmlns:a16="http://schemas.microsoft.com/office/drawing/2014/main" id="{D090CC96-92CE-4C12-97A7-436416DEA6E7}"/>
                    </a:ext>
                  </a:extLst>
                </p:cNvPr>
                <p:cNvSpPr/>
                <p:nvPr/>
              </p:nvSpPr>
              <p:spPr>
                <a:xfrm>
                  <a:off x="1247822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Oval 798">
                  <a:extLst>
                    <a:ext uri="{FF2B5EF4-FFF2-40B4-BE49-F238E27FC236}">
                      <a16:creationId xmlns:a16="http://schemas.microsoft.com/office/drawing/2014/main" id="{70657F6F-4AB4-4459-B2AE-11F4EB993ABF}"/>
                    </a:ext>
                  </a:extLst>
                </p:cNvPr>
                <p:cNvSpPr/>
                <p:nvPr/>
              </p:nvSpPr>
              <p:spPr>
                <a:xfrm>
                  <a:off x="1576434" y="865483"/>
                  <a:ext cx="157455" cy="15745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51" name="Freeform 35">
              <a:extLst>
                <a:ext uri="{FF2B5EF4-FFF2-40B4-BE49-F238E27FC236}">
                  <a16:creationId xmlns:a16="http://schemas.microsoft.com/office/drawing/2014/main" id="{6A8F1E0C-BB2F-4560-B212-E3B7C057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814" y="1620223"/>
              <a:ext cx="279412" cy="28064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2 h 96"/>
                <a:gd name="T12" fmla="*/ 53 w 96"/>
                <a:gd name="T13" fmla="*/ 76 h 96"/>
                <a:gd name="T14" fmla="*/ 48 w 96"/>
                <a:gd name="T15" fmla="*/ 77 h 96"/>
                <a:gd name="T16" fmla="*/ 44 w 96"/>
                <a:gd name="T17" fmla="*/ 76 h 96"/>
                <a:gd name="T18" fmla="*/ 43 w 96"/>
                <a:gd name="T19" fmla="*/ 75 h 96"/>
                <a:gd name="T20" fmla="*/ 43 w 96"/>
                <a:gd name="T21" fmla="*/ 66 h 96"/>
                <a:gd name="T22" fmla="*/ 52 w 96"/>
                <a:gd name="T23" fmla="*/ 56 h 96"/>
                <a:gd name="T24" fmla="*/ 22 w 96"/>
                <a:gd name="T25" fmla="*/ 56 h 96"/>
                <a:gd name="T26" fmla="*/ 16 w 96"/>
                <a:gd name="T27" fmla="*/ 50 h 96"/>
                <a:gd name="T28" fmla="*/ 16 w 96"/>
                <a:gd name="T29" fmla="*/ 46 h 96"/>
                <a:gd name="T30" fmla="*/ 22 w 96"/>
                <a:gd name="T31" fmla="*/ 40 h 96"/>
                <a:gd name="T32" fmla="*/ 52 w 96"/>
                <a:gd name="T33" fmla="*/ 40 h 96"/>
                <a:gd name="T34" fmla="*/ 42 w 96"/>
                <a:gd name="T35" fmla="*/ 30 h 96"/>
                <a:gd name="T36" fmla="*/ 43 w 96"/>
                <a:gd name="T37" fmla="*/ 22 h 96"/>
                <a:gd name="T38" fmla="*/ 44 w 96"/>
                <a:gd name="T39" fmla="*/ 20 h 96"/>
                <a:gd name="T40" fmla="*/ 52 w 96"/>
                <a:gd name="T41" fmla="*/ 20 h 96"/>
                <a:gd name="T42" fmla="*/ 75 w 96"/>
                <a:gd name="T43" fmla="*/ 44 h 96"/>
                <a:gd name="T44" fmla="*/ 75 w 96"/>
                <a:gd name="T45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2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52" y="77"/>
                    <a:pt x="50" y="77"/>
                    <a:pt x="48" y="77"/>
                  </a:cubicBezTo>
                  <a:cubicBezTo>
                    <a:pt x="47" y="77"/>
                    <a:pt x="45" y="77"/>
                    <a:pt x="44" y="76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1" y="72"/>
                    <a:pt x="41" y="68"/>
                    <a:pt x="43" y="6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19" y="56"/>
                    <a:pt x="16" y="53"/>
                    <a:pt x="16" y="5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3"/>
                    <a:pt x="19" y="40"/>
                    <a:pt x="2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0" y="28"/>
                    <a:pt x="40" y="24"/>
                    <a:pt x="43" y="22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6" y="18"/>
                    <a:pt x="50" y="18"/>
                    <a:pt x="52" y="20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7" y="46"/>
                    <a:pt x="77" y="50"/>
                    <a:pt x="75" y="5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23962742-E498-4B1D-93AF-1AA54B06445D}"/>
              </a:ext>
            </a:extLst>
          </p:cNvPr>
          <p:cNvGrpSpPr/>
          <p:nvPr/>
        </p:nvGrpSpPr>
        <p:grpSpPr>
          <a:xfrm>
            <a:off x="115503" y="-23212"/>
            <a:ext cx="3349625" cy="1341438"/>
            <a:chOff x="0" y="5232400"/>
            <a:chExt cx="3349625" cy="1341438"/>
          </a:xfrm>
        </p:grpSpPr>
        <p:sp>
          <p:nvSpPr>
            <p:cNvPr id="330" name="Freeform: Shape 428">
              <a:extLst>
                <a:ext uri="{FF2B5EF4-FFF2-40B4-BE49-F238E27FC236}">
                  <a16:creationId xmlns:a16="http://schemas.microsoft.com/office/drawing/2014/main" id="{1FCD9EBD-8C72-48E2-8432-9527DC8F4F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510059"/>
              <a:ext cx="3158198" cy="621533"/>
            </a:xfrm>
            <a:custGeom>
              <a:avLst/>
              <a:gdLst>
                <a:gd name="connsiteX0" fmla="*/ 3158198 w 3158198"/>
                <a:gd name="connsiteY0" fmla="*/ 0 h 621533"/>
                <a:gd name="connsiteX1" fmla="*/ 3129724 w 3158198"/>
                <a:gd name="connsiteY1" fmla="*/ 6647 h 621533"/>
                <a:gd name="connsiteX2" fmla="*/ 2827584 w 3158198"/>
                <a:gd name="connsiteY2" fmla="*/ 104238 h 621533"/>
                <a:gd name="connsiteX3" fmla="*/ 2416220 w 3158198"/>
                <a:gd name="connsiteY3" fmla="*/ 229610 h 621533"/>
                <a:gd name="connsiteX4" fmla="*/ 1922583 w 3158198"/>
                <a:gd name="connsiteY4" fmla="*/ 309392 h 621533"/>
                <a:gd name="connsiteX5" fmla="*/ 1369370 w 3158198"/>
                <a:gd name="connsiteY5" fmla="*/ 266651 h 621533"/>
                <a:gd name="connsiteX6" fmla="*/ 1182129 w 3158198"/>
                <a:gd name="connsiteY6" fmla="*/ 246706 h 621533"/>
                <a:gd name="connsiteX7" fmla="*/ 1533916 w 3158198"/>
                <a:gd name="connsiteY7" fmla="*/ 360680 h 621533"/>
                <a:gd name="connsiteX8" fmla="*/ 1298445 w 3158198"/>
                <a:gd name="connsiteY8" fmla="*/ 554436 h 621533"/>
                <a:gd name="connsiteX9" fmla="*/ 929636 w 3158198"/>
                <a:gd name="connsiteY9" fmla="*/ 528792 h 621533"/>
                <a:gd name="connsiteX10" fmla="*/ 393445 w 3158198"/>
                <a:gd name="connsiteY10" fmla="*/ 392023 h 621533"/>
                <a:gd name="connsiteX11" fmla="*/ 356564 w 3158198"/>
                <a:gd name="connsiteY11" fmla="*/ 389174 h 621533"/>
                <a:gd name="connsiteX12" fmla="*/ 7614 w 3158198"/>
                <a:gd name="connsiteY12" fmla="*/ 346433 h 621533"/>
                <a:gd name="connsiteX13" fmla="*/ 248758 w 3158198"/>
                <a:gd name="connsiteY13" fmla="*/ 400571 h 621533"/>
                <a:gd name="connsiteX14" fmla="*/ 818994 w 3158198"/>
                <a:gd name="connsiteY14" fmla="*/ 548738 h 621533"/>
                <a:gd name="connsiteX15" fmla="*/ 864386 w 3158198"/>
                <a:gd name="connsiteY15" fmla="*/ 565834 h 621533"/>
                <a:gd name="connsiteX16" fmla="*/ 1224684 w 3158198"/>
                <a:gd name="connsiteY16" fmla="*/ 617122 h 621533"/>
                <a:gd name="connsiteX17" fmla="*/ 1420436 w 3158198"/>
                <a:gd name="connsiteY17" fmla="*/ 562985 h 621533"/>
                <a:gd name="connsiteX18" fmla="*/ 1579308 w 3158198"/>
                <a:gd name="connsiteY18" fmla="*/ 414818 h 621533"/>
                <a:gd name="connsiteX19" fmla="*/ 1741016 w 3158198"/>
                <a:gd name="connsiteY19" fmla="*/ 377776 h 621533"/>
                <a:gd name="connsiteX20" fmla="*/ 2036063 w 3158198"/>
                <a:gd name="connsiteY20" fmla="*/ 394872 h 621533"/>
                <a:gd name="connsiteX21" fmla="*/ 2589276 w 3158198"/>
                <a:gd name="connsiteY21" fmla="*/ 303693 h 621533"/>
                <a:gd name="connsiteX22" fmla="*/ 2742474 w 3158198"/>
                <a:gd name="connsiteY22" fmla="*/ 295145 h 621533"/>
                <a:gd name="connsiteX23" fmla="*/ 3087967 w 3158198"/>
                <a:gd name="connsiteY23" fmla="*/ 148492 h 621533"/>
                <a:gd name="connsiteX24" fmla="*/ 3158198 w 3158198"/>
                <a:gd name="connsiteY24" fmla="*/ 122357 h 62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158198" h="621533">
                  <a:moveTo>
                    <a:pt x="3158198" y="0"/>
                  </a:moveTo>
                  <a:lnTo>
                    <a:pt x="3129724" y="6647"/>
                  </a:lnTo>
                  <a:cubicBezTo>
                    <a:pt x="3042486" y="28730"/>
                    <a:pt x="2929716" y="61497"/>
                    <a:pt x="2827584" y="104238"/>
                  </a:cubicBezTo>
                  <a:cubicBezTo>
                    <a:pt x="2623320" y="189719"/>
                    <a:pt x="2657364" y="192568"/>
                    <a:pt x="2416220" y="229610"/>
                  </a:cubicBezTo>
                  <a:cubicBezTo>
                    <a:pt x="2177913" y="266651"/>
                    <a:pt x="2124010" y="309392"/>
                    <a:pt x="1922583" y="309392"/>
                  </a:cubicBezTo>
                  <a:cubicBezTo>
                    <a:pt x="1718320" y="312241"/>
                    <a:pt x="1627536" y="363529"/>
                    <a:pt x="1369370" y="266651"/>
                  </a:cubicBezTo>
                  <a:cubicBezTo>
                    <a:pt x="1275749" y="232459"/>
                    <a:pt x="1099856" y="209664"/>
                    <a:pt x="1182129" y="246706"/>
                  </a:cubicBezTo>
                  <a:cubicBezTo>
                    <a:pt x="1264401" y="280898"/>
                    <a:pt x="1533916" y="360680"/>
                    <a:pt x="1533916" y="360680"/>
                  </a:cubicBezTo>
                  <a:cubicBezTo>
                    <a:pt x="1533916" y="360680"/>
                    <a:pt x="1411925" y="531642"/>
                    <a:pt x="1298445" y="554436"/>
                  </a:cubicBezTo>
                  <a:cubicBezTo>
                    <a:pt x="1187803" y="577231"/>
                    <a:pt x="1071486" y="568683"/>
                    <a:pt x="929636" y="528792"/>
                  </a:cubicBezTo>
                  <a:cubicBezTo>
                    <a:pt x="810483" y="497449"/>
                    <a:pt x="407630" y="400571"/>
                    <a:pt x="393445" y="392023"/>
                  </a:cubicBezTo>
                  <a:cubicBezTo>
                    <a:pt x="376423" y="383475"/>
                    <a:pt x="356564" y="389174"/>
                    <a:pt x="356564" y="389174"/>
                  </a:cubicBezTo>
                  <a:cubicBezTo>
                    <a:pt x="356564" y="389174"/>
                    <a:pt x="55843" y="335036"/>
                    <a:pt x="7614" y="346433"/>
                  </a:cubicBezTo>
                  <a:cubicBezTo>
                    <a:pt x="-40615" y="357831"/>
                    <a:pt x="152301" y="383475"/>
                    <a:pt x="248758" y="400571"/>
                  </a:cubicBezTo>
                  <a:cubicBezTo>
                    <a:pt x="348053" y="420517"/>
                    <a:pt x="685655" y="500299"/>
                    <a:pt x="818994" y="548738"/>
                  </a:cubicBezTo>
                  <a:cubicBezTo>
                    <a:pt x="864386" y="565834"/>
                    <a:pt x="864386" y="565834"/>
                    <a:pt x="864386" y="565834"/>
                  </a:cubicBezTo>
                  <a:cubicBezTo>
                    <a:pt x="864386" y="565834"/>
                    <a:pt x="1125389" y="617122"/>
                    <a:pt x="1224684" y="617122"/>
                  </a:cubicBezTo>
                  <a:cubicBezTo>
                    <a:pt x="1326815" y="619972"/>
                    <a:pt x="1309793" y="639917"/>
                    <a:pt x="1420436" y="562985"/>
                  </a:cubicBezTo>
                  <a:cubicBezTo>
                    <a:pt x="1485687" y="517395"/>
                    <a:pt x="1533916" y="468956"/>
                    <a:pt x="1579308" y="414818"/>
                  </a:cubicBezTo>
                  <a:cubicBezTo>
                    <a:pt x="1616188" y="374927"/>
                    <a:pt x="1684276" y="374927"/>
                    <a:pt x="1741016" y="377776"/>
                  </a:cubicBezTo>
                  <a:cubicBezTo>
                    <a:pt x="1831800" y="386324"/>
                    <a:pt x="1973649" y="397722"/>
                    <a:pt x="2036063" y="394872"/>
                  </a:cubicBezTo>
                  <a:cubicBezTo>
                    <a:pt x="2138195" y="392023"/>
                    <a:pt x="2509841" y="300844"/>
                    <a:pt x="2589276" y="303693"/>
                  </a:cubicBezTo>
                  <a:cubicBezTo>
                    <a:pt x="2665875" y="306542"/>
                    <a:pt x="2680060" y="326488"/>
                    <a:pt x="2742474" y="295145"/>
                  </a:cubicBezTo>
                  <a:cubicBezTo>
                    <a:pt x="2791412" y="269500"/>
                    <a:pt x="2958440" y="198979"/>
                    <a:pt x="3087967" y="148492"/>
                  </a:cubicBezTo>
                  <a:lnTo>
                    <a:pt x="3158198" y="122357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6">
              <a:extLst>
                <a:ext uri="{FF2B5EF4-FFF2-40B4-BE49-F238E27FC236}">
                  <a16:creationId xmlns:a16="http://schemas.microsoft.com/office/drawing/2014/main" id="{D60D2FB4-CB77-4DD9-8B11-997459F14D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2413" y="6272213"/>
              <a:ext cx="155575" cy="301625"/>
            </a:xfrm>
            <a:custGeom>
              <a:avLst/>
              <a:gdLst>
                <a:gd name="T0" fmla="*/ 35 w 55"/>
                <a:gd name="T1" fmla="*/ 90 h 106"/>
                <a:gd name="T2" fmla="*/ 34 w 55"/>
                <a:gd name="T3" fmla="*/ 90 h 106"/>
                <a:gd name="T4" fmla="*/ 33 w 55"/>
                <a:gd name="T5" fmla="*/ 92 h 106"/>
                <a:gd name="T6" fmla="*/ 7 w 55"/>
                <a:gd name="T7" fmla="*/ 104 h 106"/>
                <a:gd name="T8" fmla="*/ 3 w 55"/>
                <a:gd name="T9" fmla="*/ 102 h 106"/>
                <a:gd name="T10" fmla="*/ 7 w 55"/>
                <a:gd name="T11" fmla="*/ 89 h 106"/>
                <a:gd name="T12" fmla="*/ 7 w 55"/>
                <a:gd name="T13" fmla="*/ 87 h 106"/>
                <a:gd name="T14" fmla="*/ 7 w 55"/>
                <a:gd name="T15" fmla="*/ 87 h 106"/>
                <a:gd name="T16" fmla="*/ 7 w 55"/>
                <a:gd name="T17" fmla="*/ 87 h 106"/>
                <a:gd name="T18" fmla="*/ 8 w 55"/>
                <a:gd name="T19" fmla="*/ 86 h 106"/>
                <a:gd name="T20" fmla="*/ 12 w 55"/>
                <a:gd name="T21" fmla="*/ 76 h 106"/>
                <a:gd name="T22" fmla="*/ 20 w 55"/>
                <a:gd name="T23" fmla="*/ 44 h 106"/>
                <a:gd name="T24" fmla="*/ 23 w 55"/>
                <a:gd name="T25" fmla="*/ 12 h 106"/>
                <a:gd name="T26" fmla="*/ 24 w 55"/>
                <a:gd name="T27" fmla="*/ 6 h 106"/>
                <a:gd name="T28" fmla="*/ 33 w 55"/>
                <a:gd name="T29" fmla="*/ 0 h 106"/>
                <a:gd name="T30" fmla="*/ 41 w 55"/>
                <a:gd name="T31" fmla="*/ 11 h 106"/>
                <a:gd name="T32" fmla="*/ 49 w 55"/>
                <a:gd name="T33" fmla="*/ 67 h 106"/>
                <a:gd name="T34" fmla="*/ 35 w 55"/>
                <a:gd name="T35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6">
                  <a:moveTo>
                    <a:pt x="35" y="90"/>
                  </a:moveTo>
                  <a:cubicBezTo>
                    <a:pt x="34" y="90"/>
                    <a:pt x="34" y="90"/>
                    <a:pt x="34" y="90"/>
                  </a:cubicBezTo>
                  <a:cubicBezTo>
                    <a:pt x="34" y="91"/>
                    <a:pt x="33" y="91"/>
                    <a:pt x="33" y="92"/>
                  </a:cubicBezTo>
                  <a:cubicBezTo>
                    <a:pt x="24" y="102"/>
                    <a:pt x="9" y="106"/>
                    <a:pt x="7" y="104"/>
                  </a:cubicBezTo>
                  <a:cubicBezTo>
                    <a:pt x="3" y="104"/>
                    <a:pt x="5" y="103"/>
                    <a:pt x="3" y="102"/>
                  </a:cubicBezTo>
                  <a:cubicBezTo>
                    <a:pt x="1" y="102"/>
                    <a:pt x="0" y="100"/>
                    <a:pt x="7" y="89"/>
                  </a:cubicBezTo>
                  <a:cubicBezTo>
                    <a:pt x="7" y="88"/>
                    <a:pt x="7" y="88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7"/>
                    <a:pt x="8" y="87"/>
                    <a:pt x="8" y="86"/>
                  </a:cubicBezTo>
                  <a:cubicBezTo>
                    <a:pt x="9" y="83"/>
                    <a:pt x="11" y="79"/>
                    <a:pt x="12" y="76"/>
                  </a:cubicBezTo>
                  <a:cubicBezTo>
                    <a:pt x="16" y="65"/>
                    <a:pt x="19" y="52"/>
                    <a:pt x="20" y="44"/>
                  </a:cubicBezTo>
                  <a:cubicBezTo>
                    <a:pt x="21" y="37"/>
                    <a:pt x="22" y="21"/>
                    <a:pt x="23" y="12"/>
                  </a:cubicBezTo>
                  <a:cubicBezTo>
                    <a:pt x="24" y="9"/>
                    <a:pt x="24" y="6"/>
                    <a:pt x="24" y="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4"/>
                    <a:pt x="39" y="7"/>
                    <a:pt x="41" y="11"/>
                  </a:cubicBezTo>
                  <a:cubicBezTo>
                    <a:pt x="55" y="34"/>
                    <a:pt x="55" y="53"/>
                    <a:pt x="49" y="67"/>
                  </a:cubicBezTo>
                  <a:cubicBezTo>
                    <a:pt x="45" y="77"/>
                    <a:pt x="40" y="84"/>
                    <a:pt x="35" y="9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7">
              <a:extLst>
                <a:ext uri="{FF2B5EF4-FFF2-40B4-BE49-F238E27FC236}">
                  <a16:creationId xmlns:a16="http://schemas.microsoft.com/office/drawing/2014/main" id="{8671239C-834E-4B7E-8D32-0FFCB6D7019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30350" y="6308725"/>
              <a:ext cx="114300" cy="179388"/>
            </a:xfrm>
            <a:custGeom>
              <a:avLst/>
              <a:gdLst>
                <a:gd name="T0" fmla="*/ 7 w 40"/>
                <a:gd name="T1" fmla="*/ 43 h 63"/>
                <a:gd name="T2" fmla="*/ 5 w 40"/>
                <a:gd name="T3" fmla="*/ 47 h 63"/>
                <a:gd name="T4" fmla="*/ 0 w 40"/>
                <a:gd name="T5" fmla="*/ 63 h 63"/>
                <a:gd name="T6" fmla="*/ 7 w 40"/>
                <a:gd name="T7" fmla="*/ 43 h 63"/>
                <a:gd name="T8" fmla="*/ 39 w 40"/>
                <a:gd name="T9" fmla="*/ 38 h 63"/>
                <a:gd name="T10" fmla="*/ 37 w 40"/>
                <a:gd name="T11" fmla="*/ 54 h 63"/>
                <a:gd name="T12" fmla="*/ 40 w 40"/>
                <a:gd name="T13" fmla="*/ 41 h 63"/>
                <a:gd name="T14" fmla="*/ 39 w 40"/>
                <a:gd name="T15" fmla="*/ 38 h 63"/>
                <a:gd name="T16" fmla="*/ 22 w 40"/>
                <a:gd name="T17" fmla="*/ 0 h 63"/>
                <a:gd name="T18" fmla="*/ 21 w 40"/>
                <a:gd name="T19" fmla="*/ 3 h 63"/>
                <a:gd name="T20" fmla="*/ 18 w 40"/>
                <a:gd name="T21" fmla="*/ 22 h 63"/>
                <a:gd name="T22" fmla="*/ 21 w 40"/>
                <a:gd name="T23" fmla="*/ 28 h 63"/>
                <a:gd name="T24" fmla="*/ 12 w 40"/>
                <a:gd name="T25" fmla="*/ 59 h 63"/>
                <a:gd name="T26" fmla="*/ 24 w 40"/>
                <a:gd name="T27" fmla="*/ 34 h 63"/>
                <a:gd name="T28" fmla="*/ 29 w 40"/>
                <a:gd name="T29" fmla="*/ 19 h 63"/>
                <a:gd name="T30" fmla="*/ 31 w 40"/>
                <a:gd name="T31" fmla="*/ 22 h 63"/>
                <a:gd name="T32" fmla="*/ 27 w 40"/>
                <a:gd name="T33" fmla="*/ 52 h 63"/>
                <a:gd name="T34" fmla="*/ 37 w 40"/>
                <a:gd name="T35" fmla="*/ 31 h 63"/>
                <a:gd name="T36" fmla="*/ 35 w 40"/>
                <a:gd name="T37" fmla="*/ 26 h 63"/>
                <a:gd name="T38" fmla="*/ 35 w 40"/>
                <a:gd name="T39" fmla="*/ 26 h 63"/>
                <a:gd name="T40" fmla="*/ 22 w 40"/>
                <a:gd name="T4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63">
                  <a:moveTo>
                    <a:pt x="7" y="43"/>
                  </a:moveTo>
                  <a:cubicBezTo>
                    <a:pt x="6" y="44"/>
                    <a:pt x="6" y="46"/>
                    <a:pt x="5" y="47"/>
                  </a:cubicBezTo>
                  <a:cubicBezTo>
                    <a:pt x="3" y="52"/>
                    <a:pt x="2" y="58"/>
                    <a:pt x="0" y="63"/>
                  </a:cubicBezTo>
                  <a:cubicBezTo>
                    <a:pt x="4" y="59"/>
                    <a:pt x="6" y="52"/>
                    <a:pt x="7" y="43"/>
                  </a:cubicBezTo>
                  <a:moveTo>
                    <a:pt x="39" y="38"/>
                  </a:moveTo>
                  <a:cubicBezTo>
                    <a:pt x="39" y="43"/>
                    <a:pt x="38" y="50"/>
                    <a:pt x="37" y="54"/>
                  </a:cubicBezTo>
                  <a:cubicBezTo>
                    <a:pt x="39" y="50"/>
                    <a:pt x="40" y="46"/>
                    <a:pt x="40" y="41"/>
                  </a:cubicBezTo>
                  <a:cubicBezTo>
                    <a:pt x="40" y="40"/>
                    <a:pt x="40" y="39"/>
                    <a:pt x="39" y="38"/>
                  </a:cubicBezTo>
                  <a:moveTo>
                    <a:pt x="22" y="0"/>
                  </a:moveTo>
                  <a:cubicBezTo>
                    <a:pt x="22" y="1"/>
                    <a:pt x="22" y="2"/>
                    <a:pt x="21" y="3"/>
                  </a:cubicBezTo>
                  <a:cubicBezTo>
                    <a:pt x="21" y="9"/>
                    <a:pt x="20" y="16"/>
                    <a:pt x="18" y="22"/>
                  </a:cubicBezTo>
                  <a:cubicBezTo>
                    <a:pt x="19" y="23"/>
                    <a:pt x="20" y="25"/>
                    <a:pt x="21" y="28"/>
                  </a:cubicBezTo>
                  <a:cubicBezTo>
                    <a:pt x="22" y="36"/>
                    <a:pt x="12" y="59"/>
                    <a:pt x="12" y="59"/>
                  </a:cubicBezTo>
                  <a:cubicBezTo>
                    <a:pt x="12" y="59"/>
                    <a:pt x="21" y="46"/>
                    <a:pt x="24" y="34"/>
                  </a:cubicBezTo>
                  <a:cubicBezTo>
                    <a:pt x="27" y="24"/>
                    <a:pt x="28" y="19"/>
                    <a:pt x="29" y="19"/>
                  </a:cubicBezTo>
                  <a:cubicBezTo>
                    <a:pt x="30" y="19"/>
                    <a:pt x="31" y="20"/>
                    <a:pt x="31" y="22"/>
                  </a:cubicBezTo>
                  <a:cubicBezTo>
                    <a:pt x="35" y="27"/>
                    <a:pt x="33" y="40"/>
                    <a:pt x="27" y="52"/>
                  </a:cubicBezTo>
                  <a:cubicBezTo>
                    <a:pt x="33" y="48"/>
                    <a:pt x="35" y="36"/>
                    <a:pt x="37" y="31"/>
                  </a:cubicBezTo>
                  <a:cubicBezTo>
                    <a:pt x="36" y="29"/>
                    <a:pt x="35" y="28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1" y="16"/>
                    <a:pt x="29" y="8"/>
                    <a:pt x="2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8">
              <a:extLst>
                <a:ext uri="{FF2B5EF4-FFF2-40B4-BE49-F238E27FC236}">
                  <a16:creationId xmlns:a16="http://schemas.microsoft.com/office/drawing/2014/main" id="{C14D4402-C434-449F-B283-85C886590C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62100" y="6272213"/>
              <a:ext cx="241300" cy="238125"/>
            </a:xfrm>
            <a:custGeom>
              <a:avLst/>
              <a:gdLst>
                <a:gd name="T0" fmla="*/ 49 w 85"/>
                <a:gd name="T1" fmla="*/ 73 h 84"/>
                <a:gd name="T2" fmla="*/ 40 w 85"/>
                <a:gd name="T3" fmla="*/ 79 h 84"/>
                <a:gd name="T4" fmla="*/ 22 w 85"/>
                <a:gd name="T5" fmla="*/ 84 h 84"/>
                <a:gd name="T6" fmla="*/ 22 w 85"/>
                <a:gd name="T7" fmla="*/ 84 h 84"/>
                <a:gd name="T8" fmla="*/ 10 w 85"/>
                <a:gd name="T9" fmla="*/ 82 h 84"/>
                <a:gd name="T10" fmla="*/ 8 w 85"/>
                <a:gd name="T11" fmla="*/ 77 h 84"/>
                <a:gd name="T12" fmla="*/ 7 w 85"/>
                <a:gd name="T13" fmla="*/ 73 h 84"/>
                <a:gd name="T14" fmla="*/ 4 w 85"/>
                <a:gd name="T15" fmla="*/ 71 h 84"/>
                <a:gd name="T16" fmla="*/ 0 w 85"/>
                <a:gd name="T17" fmla="*/ 68 h 84"/>
                <a:gd name="T18" fmla="*/ 2 w 85"/>
                <a:gd name="T19" fmla="*/ 52 h 84"/>
                <a:gd name="T20" fmla="*/ 2 w 85"/>
                <a:gd name="T21" fmla="*/ 52 h 84"/>
                <a:gd name="T22" fmla="*/ 4 w 85"/>
                <a:gd name="T23" fmla="*/ 46 h 84"/>
                <a:gd name="T24" fmla="*/ 11 w 85"/>
                <a:gd name="T25" fmla="*/ 31 h 84"/>
                <a:gd name="T26" fmla="*/ 11 w 85"/>
                <a:gd name="T27" fmla="*/ 31 h 84"/>
                <a:gd name="T28" fmla="*/ 13 w 85"/>
                <a:gd name="T29" fmla="*/ 28 h 84"/>
                <a:gd name="T30" fmla="*/ 13 w 85"/>
                <a:gd name="T31" fmla="*/ 28 h 84"/>
                <a:gd name="T32" fmla="*/ 37 w 85"/>
                <a:gd name="T33" fmla="*/ 8 h 84"/>
                <a:gd name="T34" fmla="*/ 74 w 85"/>
                <a:gd name="T35" fmla="*/ 0 h 84"/>
                <a:gd name="T36" fmla="*/ 49 w 85"/>
                <a:gd name="T37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84">
                  <a:moveTo>
                    <a:pt x="49" y="73"/>
                  </a:moveTo>
                  <a:cubicBezTo>
                    <a:pt x="46" y="76"/>
                    <a:pt x="43" y="78"/>
                    <a:pt x="40" y="79"/>
                  </a:cubicBezTo>
                  <a:cubicBezTo>
                    <a:pt x="33" y="83"/>
                    <a:pt x="27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17" y="84"/>
                    <a:pt x="13" y="83"/>
                    <a:pt x="10" y="82"/>
                  </a:cubicBezTo>
                  <a:cubicBezTo>
                    <a:pt x="8" y="81"/>
                    <a:pt x="7" y="79"/>
                    <a:pt x="8" y="77"/>
                  </a:cubicBezTo>
                  <a:cubicBezTo>
                    <a:pt x="8" y="76"/>
                    <a:pt x="8" y="74"/>
                    <a:pt x="7" y="73"/>
                  </a:cubicBezTo>
                  <a:cubicBezTo>
                    <a:pt x="7" y="72"/>
                    <a:pt x="5" y="71"/>
                    <a:pt x="4" y="71"/>
                  </a:cubicBezTo>
                  <a:cubicBezTo>
                    <a:pt x="2" y="71"/>
                    <a:pt x="1" y="70"/>
                    <a:pt x="0" y="68"/>
                  </a:cubicBezTo>
                  <a:cubicBezTo>
                    <a:pt x="0" y="65"/>
                    <a:pt x="0" y="59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0"/>
                    <a:pt x="3" y="48"/>
                    <a:pt x="4" y="46"/>
                  </a:cubicBezTo>
                  <a:cubicBezTo>
                    <a:pt x="5" y="41"/>
                    <a:pt x="8" y="36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9" y="20"/>
                    <a:pt x="27" y="13"/>
                    <a:pt x="37" y="8"/>
                  </a:cubicBezTo>
                  <a:cubicBezTo>
                    <a:pt x="54" y="0"/>
                    <a:pt x="74" y="0"/>
                    <a:pt x="74" y="0"/>
                  </a:cubicBezTo>
                  <a:cubicBezTo>
                    <a:pt x="85" y="24"/>
                    <a:pt x="66" y="58"/>
                    <a:pt x="49" y="73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9">
              <a:extLst>
                <a:ext uri="{FF2B5EF4-FFF2-40B4-BE49-F238E27FC236}">
                  <a16:creationId xmlns:a16="http://schemas.microsoft.com/office/drawing/2014/main" id="{8C199A78-83EC-49DF-B8A9-F8280AA485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9900" y="6323013"/>
              <a:ext cx="31750" cy="36513"/>
            </a:xfrm>
            <a:custGeom>
              <a:avLst/>
              <a:gdLst>
                <a:gd name="T0" fmla="*/ 11 w 11"/>
                <a:gd name="T1" fmla="*/ 0 h 13"/>
                <a:gd name="T2" fmla="*/ 2 w 11"/>
                <a:gd name="T3" fmla="*/ 10 h 13"/>
                <a:gd name="T4" fmla="*/ 2 w 11"/>
                <a:gd name="T5" fmla="*/ 10 h 13"/>
                <a:gd name="T6" fmla="*/ 0 w 11"/>
                <a:gd name="T7" fmla="*/ 13 h 13"/>
                <a:gd name="T8" fmla="*/ 0 w 11"/>
                <a:gd name="T9" fmla="*/ 13 h 13"/>
                <a:gd name="T10" fmla="*/ 0 w 11"/>
                <a:gd name="T11" fmla="*/ 13 h 13"/>
                <a:gd name="T12" fmla="*/ 0 w 11"/>
                <a:gd name="T13" fmla="*/ 13 h 13"/>
                <a:gd name="T14" fmla="*/ 0 w 11"/>
                <a:gd name="T15" fmla="*/ 13 h 13"/>
                <a:gd name="T16" fmla="*/ 2 w 11"/>
                <a:gd name="T17" fmla="*/ 10 h 13"/>
                <a:gd name="T18" fmla="*/ 2 w 11"/>
                <a:gd name="T19" fmla="*/ 10 h 13"/>
                <a:gd name="T20" fmla="*/ 11 w 11"/>
                <a:gd name="T21" fmla="*/ 0 h 13"/>
                <a:gd name="T22" fmla="*/ 11 w 11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3">
                  <a:moveTo>
                    <a:pt x="11" y="0"/>
                  </a:moveTo>
                  <a:cubicBezTo>
                    <a:pt x="7" y="3"/>
                    <a:pt x="4" y="6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1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6"/>
                    <a:pt x="7" y="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10">
              <a:extLst>
                <a:ext uri="{FF2B5EF4-FFF2-40B4-BE49-F238E27FC236}">
                  <a16:creationId xmlns:a16="http://schemas.microsoft.com/office/drawing/2014/main" id="{1971E066-6194-4D23-8744-63BDE0FB59C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84325" y="6275388"/>
              <a:ext cx="198438" cy="204788"/>
            </a:xfrm>
            <a:custGeom>
              <a:avLst/>
              <a:gdLst>
                <a:gd name="T0" fmla="*/ 37 w 70"/>
                <a:gd name="T1" fmla="*/ 51 h 72"/>
                <a:gd name="T2" fmla="*/ 39 w 70"/>
                <a:gd name="T3" fmla="*/ 51 h 72"/>
                <a:gd name="T4" fmla="*/ 34 w 70"/>
                <a:gd name="T5" fmla="*/ 35 h 72"/>
                <a:gd name="T6" fmla="*/ 39 w 70"/>
                <a:gd name="T7" fmla="*/ 32 h 72"/>
                <a:gd name="T8" fmla="*/ 26 w 70"/>
                <a:gd name="T9" fmla="*/ 29 h 72"/>
                <a:gd name="T10" fmla="*/ 28 w 70"/>
                <a:gd name="T11" fmla="*/ 30 h 72"/>
                <a:gd name="T12" fmla="*/ 26 w 70"/>
                <a:gd name="T13" fmla="*/ 29 h 72"/>
                <a:gd name="T14" fmla="*/ 42 w 70"/>
                <a:gd name="T15" fmla="*/ 24 h 72"/>
                <a:gd name="T16" fmla="*/ 39 w 70"/>
                <a:gd name="T17" fmla="*/ 31 h 72"/>
                <a:gd name="T18" fmla="*/ 49 w 70"/>
                <a:gd name="T19" fmla="*/ 20 h 72"/>
                <a:gd name="T20" fmla="*/ 38 w 70"/>
                <a:gd name="T21" fmla="*/ 19 h 72"/>
                <a:gd name="T22" fmla="*/ 36 w 70"/>
                <a:gd name="T23" fmla="*/ 19 h 72"/>
                <a:gd name="T24" fmla="*/ 28 w 70"/>
                <a:gd name="T25" fmla="*/ 28 h 72"/>
                <a:gd name="T26" fmla="*/ 41 w 70"/>
                <a:gd name="T27" fmla="*/ 19 h 72"/>
                <a:gd name="T28" fmla="*/ 16 w 70"/>
                <a:gd name="T29" fmla="*/ 17 h 72"/>
                <a:gd name="T30" fmla="*/ 6 w 70"/>
                <a:gd name="T31" fmla="*/ 27 h 72"/>
                <a:gd name="T32" fmla="*/ 4 w 70"/>
                <a:gd name="T33" fmla="*/ 30 h 72"/>
                <a:gd name="T34" fmla="*/ 4 w 70"/>
                <a:gd name="T35" fmla="*/ 30 h 72"/>
                <a:gd name="T36" fmla="*/ 21 w 70"/>
                <a:gd name="T37" fmla="*/ 16 h 72"/>
                <a:gd name="T38" fmla="*/ 47 w 70"/>
                <a:gd name="T39" fmla="*/ 17 h 72"/>
                <a:gd name="T40" fmla="*/ 54 w 70"/>
                <a:gd name="T41" fmla="*/ 15 h 72"/>
                <a:gd name="T42" fmla="*/ 62 w 70"/>
                <a:gd name="T43" fmla="*/ 36 h 72"/>
                <a:gd name="T44" fmla="*/ 42 w 70"/>
                <a:gd name="T45" fmla="*/ 72 h 72"/>
                <a:gd name="T46" fmla="*/ 69 w 70"/>
                <a:gd name="T47" fmla="*/ 10 h 72"/>
                <a:gd name="T48" fmla="*/ 51 w 70"/>
                <a:gd name="T49" fmla="*/ 35 h 72"/>
                <a:gd name="T50" fmla="*/ 42 w 70"/>
                <a:gd name="T51" fmla="*/ 49 h 72"/>
                <a:gd name="T52" fmla="*/ 63 w 70"/>
                <a:gd name="T53" fmla="*/ 29 h 72"/>
                <a:gd name="T54" fmla="*/ 70 w 70"/>
                <a:gd name="T55" fmla="*/ 10 h 72"/>
                <a:gd name="T56" fmla="*/ 65 w 70"/>
                <a:gd name="T57" fmla="*/ 6 h 72"/>
                <a:gd name="T58" fmla="*/ 54 w 70"/>
                <a:gd name="T59" fmla="*/ 16 h 72"/>
                <a:gd name="T60" fmla="*/ 56 w 70"/>
                <a:gd name="T61" fmla="*/ 25 h 72"/>
                <a:gd name="T62" fmla="*/ 65 w 70"/>
                <a:gd name="T63" fmla="*/ 6 h 72"/>
                <a:gd name="T64" fmla="*/ 59 w 70"/>
                <a:gd name="T65" fmla="*/ 10 h 72"/>
                <a:gd name="T66" fmla="*/ 63 w 70"/>
                <a:gd name="T67" fmla="*/ 4 h 72"/>
                <a:gd name="T68" fmla="*/ 55 w 70"/>
                <a:gd name="T69" fmla="*/ 3 h 72"/>
                <a:gd name="T70" fmla="*/ 41 w 70"/>
                <a:gd name="T71" fmla="*/ 14 h 72"/>
                <a:gd name="T72" fmla="*/ 60 w 70"/>
                <a:gd name="T73" fmla="*/ 0 h 72"/>
                <a:gd name="T74" fmla="*/ 40 w 70"/>
                <a:gd name="T75" fmla="*/ 15 h 72"/>
                <a:gd name="T76" fmla="*/ 42 w 70"/>
                <a:gd name="T77" fmla="*/ 18 h 72"/>
                <a:gd name="T78" fmla="*/ 49 w 70"/>
                <a:gd name="T79" fmla="*/ 14 h 72"/>
                <a:gd name="T80" fmla="*/ 56 w 70"/>
                <a:gd name="T81" fmla="*/ 13 h 72"/>
                <a:gd name="T82" fmla="*/ 60 w 70"/>
                <a:gd name="T8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0" h="72">
                  <a:moveTo>
                    <a:pt x="39" y="51"/>
                  </a:moveTo>
                  <a:cubicBezTo>
                    <a:pt x="39" y="51"/>
                    <a:pt x="38" y="51"/>
                    <a:pt x="37" y="51"/>
                  </a:cubicBezTo>
                  <a:cubicBezTo>
                    <a:pt x="36" y="53"/>
                    <a:pt x="35" y="54"/>
                    <a:pt x="35" y="54"/>
                  </a:cubicBezTo>
                  <a:cubicBezTo>
                    <a:pt x="35" y="54"/>
                    <a:pt x="37" y="53"/>
                    <a:pt x="39" y="51"/>
                  </a:cubicBezTo>
                  <a:moveTo>
                    <a:pt x="36" y="32"/>
                  </a:moveTo>
                  <a:cubicBezTo>
                    <a:pt x="35" y="33"/>
                    <a:pt x="34" y="34"/>
                    <a:pt x="34" y="35"/>
                  </a:cubicBezTo>
                  <a:cubicBezTo>
                    <a:pt x="34" y="36"/>
                    <a:pt x="34" y="37"/>
                    <a:pt x="34" y="37"/>
                  </a:cubicBezTo>
                  <a:cubicBezTo>
                    <a:pt x="34" y="37"/>
                    <a:pt x="36" y="35"/>
                    <a:pt x="39" y="32"/>
                  </a:cubicBezTo>
                  <a:cubicBezTo>
                    <a:pt x="38" y="32"/>
                    <a:pt x="37" y="32"/>
                    <a:pt x="36" y="32"/>
                  </a:cubicBezTo>
                  <a:moveTo>
                    <a:pt x="26" y="29"/>
                  </a:moveTo>
                  <a:cubicBezTo>
                    <a:pt x="23" y="34"/>
                    <a:pt x="21" y="37"/>
                    <a:pt x="21" y="37"/>
                  </a:cubicBezTo>
                  <a:cubicBezTo>
                    <a:pt x="21" y="37"/>
                    <a:pt x="24" y="34"/>
                    <a:pt x="28" y="30"/>
                  </a:cubicBezTo>
                  <a:cubicBezTo>
                    <a:pt x="27" y="30"/>
                    <a:pt x="27" y="30"/>
                    <a:pt x="27" y="29"/>
                  </a:cubicBezTo>
                  <a:cubicBezTo>
                    <a:pt x="27" y="29"/>
                    <a:pt x="27" y="29"/>
                    <a:pt x="26" y="29"/>
                  </a:cubicBezTo>
                  <a:moveTo>
                    <a:pt x="49" y="20"/>
                  </a:moveTo>
                  <a:cubicBezTo>
                    <a:pt x="47" y="22"/>
                    <a:pt x="44" y="23"/>
                    <a:pt x="42" y="24"/>
                  </a:cubicBezTo>
                  <a:cubicBezTo>
                    <a:pt x="40" y="26"/>
                    <a:pt x="38" y="29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2" y="28"/>
                    <a:pt x="46" y="24"/>
                    <a:pt x="49" y="20"/>
                  </a:cubicBezTo>
                  <a:moveTo>
                    <a:pt x="41" y="19"/>
                  </a:moveTo>
                  <a:cubicBezTo>
                    <a:pt x="40" y="19"/>
                    <a:pt x="39" y="19"/>
                    <a:pt x="38" y="19"/>
                  </a:cubicBezTo>
                  <a:cubicBezTo>
                    <a:pt x="38" y="19"/>
                    <a:pt x="37" y="19"/>
                    <a:pt x="37" y="19"/>
                  </a:cubicBezTo>
                  <a:cubicBezTo>
                    <a:pt x="37" y="19"/>
                    <a:pt x="36" y="19"/>
                    <a:pt x="36" y="19"/>
                  </a:cubicBezTo>
                  <a:cubicBezTo>
                    <a:pt x="33" y="22"/>
                    <a:pt x="30" y="25"/>
                    <a:pt x="27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29" y="28"/>
                    <a:pt x="30" y="28"/>
                  </a:cubicBezTo>
                  <a:cubicBezTo>
                    <a:pt x="33" y="25"/>
                    <a:pt x="37" y="21"/>
                    <a:pt x="41" y="19"/>
                  </a:cubicBezTo>
                  <a:moveTo>
                    <a:pt x="21" y="16"/>
                  </a:moveTo>
                  <a:cubicBezTo>
                    <a:pt x="19" y="17"/>
                    <a:pt x="17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1" y="20"/>
                    <a:pt x="8" y="23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1"/>
                    <a:pt x="0" y="37"/>
                    <a:pt x="0" y="38"/>
                  </a:cubicBezTo>
                  <a:cubicBezTo>
                    <a:pt x="3" y="34"/>
                    <a:pt x="11" y="24"/>
                    <a:pt x="21" y="16"/>
                  </a:cubicBezTo>
                  <a:moveTo>
                    <a:pt x="54" y="15"/>
                  </a:moveTo>
                  <a:cubicBezTo>
                    <a:pt x="52" y="16"/>
                    <a:pt x="50" y="17"/>
                    <a:pt x="47" y="17"/>
                  </a:cubicBezTo>
                  <a:cubicBezTo>
                    <a:pt x="46" y="19"/>
                    <a:pt x="45" y="21"/>
                    <a:pt x="43" y="23"/>
                  </a:cubicBezTo>
                  <a:cubicBezTo>
                    <a:pt x="46" y="21"/>
                    <a:pt x="50" y="19"/>
                    <a:pt x="54" y="15"/>
                  </a:cubicBezTo>
                  <a:moveTo>
                    <a:pt x="70" y="15"/>
                  </a:moveTo>
                  <a:cubicBezTo>
                    <a:pt x="69" y="21"/>
                    <a:pt x="66" y="29"/>
                    <a:pt x="62" y="36"/>
                  </a:cubicBezTo>
                  <a:cubicBezTo>
                    <a:pt x="60" y="41"/>
                    <a:pt x="57" y="48"/>
                    <a:pt x="55" y="52"/>
                  </a:cubicBezTo>
                  <a:cubicBezTo>
                    <a:pt x="47" y="65"/>
                    <a:pt x="47" y="66"/>
                    <a:pt x="42" y="72"/>
                  </a:cubicBezTo>
                  <a:cubicBezTo>
                    <a:pt x="56" y="60"/>
                    <a:pt x="70" y="36"/>
                    <a:pt x="70" y="15"/>
                  </a:cubicBezTo>
                  <a:moveTo>
                    <a:pt x="69" y="10"/>
                  </a:moveTo>
                  <a:cubicBezTo>
                    <a:pt x="67" y="14"/>
                    <a:pt x="63" y="21"/>
                    <a:pt x="56" y="26"/>
                  </a:cubicBezTo>
                  <a:cubicBezTo>
                    <a:pt x="55" y="29"/>
                    <a:pt x="53" y="32"/>
                    <a:pt x="51" y="35"/>
                  </a:cubicBezTo>
                  <a:cubicBezTo>
                    <a:pt x="48" y="40"/>
                    <a:pt x="42" y="46"/>
                    <a:pt x="39" y="50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9" y="45"/>
                    <a:pt x="57" y="38"/>
                    <a:pt x="61" y="32"/>
                  </a:cubicBezTo>
                  <a:cubicBezTo>
                    <a:pt x="62" y="30"/>
                    <a:pt x="62" y="29"/>
                    <a:pt x="63" y="29"/>
                  </a:cubicBezTo>
                  <a:cubicBezTo>
                    <a:pt x="63" y="29"/>
                    <a:pt x="63" y="30"/>
                    <a:pt x="62" y="33"/>
                  </a:cubicBezTo>
                  <a:cubicBezTo>
                    <a:pt x="67" y="25"/>
                    <a:pt x="69" y="16"/>
                    <a:pt x="70" y="10"/>
                  </a:cubicBezTo>
                  <a:cubicBezTo>
                    <a:pt x="70" y="10"/>
                    <a:pt x="69" y="10"/>
                    <a:pt x="69" y="10"/>
                  </a:cubicBezTo>
                  <a:moveTo>
                    <a:pt x="65" y="6"/>
                  </a:moveTo>
                  <a:cubicBezTo>
                    <a:pt x="63" y="9"/>
                    <a:pt x="60" y="11"/>
                    <a:pt x="57" y="13"/>
                  </a:cubicBezTo>
                  <a:cubicBezTo>
                    <a:pt x="56" y="14"/>
                    <a:pt x="55" y="15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7" y="16"/>
                    <a:pt x="57" y="20"/>
                    <a:pt x="56" y="25"/>
                  </a:cubicBezTo>
                  <a:cubicBezTo>
                    <a:pt x="63" y="20"/>
                    <a:pt x="67" y="13"/>
                    <a:pt x="68" y="9"/>
                  </a:cubicBezTo>
                  <a:cubicBezTo>
                    <a:pt x="67" y="8"/>
                    <a:pt x="66" y="7"/>
                    <a:pt x="65" y="6"/>
                  </a:cubicBezTo>
                  <a:moveTo>
                    <a:pt x="63" y="4"/>
                  </a:moveTo>
                  <a:cubicBezTo>
                    <a:pt x="62" y="5"/>
                    <a:pt x="61" y="8"/>
                    <a:pt x="59" y="10"/>
                  </a:cubicBezTo>
                  <a:cubicBezTo>
                    <a:pt x="61" y="8"/>
                    <a:pt x="63" y="7"/>
                    <a:pt x="64" y="5"/>
                  </a:cubicBezTo>
                  <a:cubicBezTo>
                    <a:pt x="63" y="5"/>
                    <a:pt x="63" y="4"/>
                    <a:pt x="63" y="4"/>
                  </a:cubicBezTo>
                  <a:moveTo>
                    <a:pt x="59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1" y="6"/>
                    <a:pt x="46" y="9"/>
                    <a:pt x="42" y="11"/>
                  </a:cubicBezTo>
                  <a:cubicBezTo>
                    <a:pt x="42" y="12"/>
                    <a:pt x="41" y="13"/>
                    <a:pt x="41" y="14"/>
                  </a:cubicBezTo>
                  <a:cubicBezTo>
                    <a:pt x="48" y="10"/>
                    <a:pt x="55" y="5"/>
                    <a:pt x="59" y="0"/>
                  </a:cubicBezTo>
                  <a:moveTo>
                    <a:pt x="60" y="0"/>
                  </a:moveTo>
                  <a:cubicBezTo>
                    <a:pt x="56" y="5"/>
                    <a:pt x="48" y="11"/>
                    <a:pt x="42" y="14"/>
                  </a:cubicBezTo>
                  <a:cubicBezTo>
                    <a:pt x="41" y="14"/>
                    <a:pt x="41" y="15"/>
                    <a:pt x="40" y="15"/>
                  </a:cubicBezTo>
                  <a:cubicBezTo>
                    <a:pt x="39" y="16"/>
                    <a:pt x="38" y="17"/>
                    <a:pt x="37" y="18"/>
                  </a:cubicBezTo>
                  <a:cubicBezTo>
                    <a:pt x="39" y="18"/>
                    <a:pt x="40" y="18"/>
                    <a:pt x="42" y="18"/>
                  </a:cubicBezTo>
                  <a:cubicBezTo>
                    <a:pt x="45" y="15"/>
                    <a:pt x="47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49" y="15"/>
                    <a:pt x="48" y="16"/>
                  </a:cubicBezTo>
                  <a:cubicBezTo>
                    <a:pt x="51" y="15"/>
                    <a:pt x="53" y="14"/>
                    <a:pt x="56" y="13"/>
                  </a:cubicBezTo>
                  <a:cubicBezTo>
                    <a:pt x="58" y="9"/>
                    <a:pt x="60" y="5"/>
                    <a:pt x="61" y="2"/>
                  </a:cubicBezTo>
                  <a:cubicBezTo>
                    <a:pt x="61" y="2"/>
                    <a:pt x="61" y="1"/>
                    <a:pt x="6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11">
              <a:extLst>
                <a:ext uri="{FF2B5EF4-FFF2-40B4-BE49-F238E27FC236}">
                  <a16:creationId xmlns:a16="http://schemas.microsoft.com/office/drawing/2014/main" id="{543D8622-099E-4E95-89CA-2336C1CB1D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88" y="6149975"/>
              <a:ext cx="284163" cy="179388"/>
            </a:xfrm>
            <a:custGeom>
              <a:avLst/>
              <a:gdLst>
                <a:gd name="T0" fmla="*/ 100 w 100"/>
                <a:gd name="T1" fmla="*/ 40 h 63"/>
                <a:gd name="T2" fmla="*/ 91 w 100"/>
                <a:gd name="T3" fmla="*/ 47 h 63"/>
                <a:gd name="T4" fmla="*/ 42 w 100"/>
                <a:gd name="T5" fmla="*/ 60 h 63"/>
                <a:gd name="T6" fmla="*/ 42 w 100"/>
                <a:gd name="T7" fmla="*/ 60 h 63"/>
                <a:gd name="T8" fmla="*/ 38 w 100"/>
                <a:gd name="T9" fmla="*/ 59 h 63"/>
                <a:gd name="T10" fmla="*/ 26 w 100"/>
                <a:gd name="T11" fmla="*/ 55 h 63"/>
                <a:gd name="T12" fmla="*/ 8 w 100"/>
                <a:gd name="T13" fmla="*/ 43 h 63"/>
                <a:gd name="T14" fmla="*/ 8 w 100"/>
                <a:gd name="T15" fmla="*/ 43 h 63"/>
                <a:gd name="T16" fmla="*/ 6 w 100"/>
                <a:gd name="T17" fmla="*/ 41 h 63"/>
                <a:gd name="T18" fmla="*/ 6 w 100"/>
                <a:gd name="T19" fmla="*/ 40 h 63"/>
                <a:gd name="T20" fmla="*/ 2 w 100"/>
                <a:gd name="T21" fmla="*/ 29 h 63"/>
                <a:gd name="T22" fmla="*/ 3 w 100"/>
                <a:gd name="T23" fmla="*/ 28 h 63"/>
                <a:gd name="T24" fmla="*/ 5 w 100"/>
                <a:gd name="T25" fmla="*/ 17 h 63"/>
                <a:gd name="T26" fmla="*/ 5 w 100"/>
                <a:gd name="T27" fmla="*/ 17 h 63"/>
                <a:gd name="T28" fmla="*/ 9 w 100"/>
                <a:gd name="T29" fmla="*/ 13 h 63"/>
                <a:gd name="T30" fmla="*/ 15 w 100"/>
                <a:gd name="T31" fmla="*/ 8 h 63"/>
                <a:gd name="T32" fmla="*/ 43 w 100"/>
                <a:gd name="T33" fmla="*/ 0 h 63"/>
                <a:gd name="T34" fmla="*/ 43 w 100"/>
                <a:gd name="T35" fmla="*/ 0 h 63"/>
                <a:gd name="T36" fmla="*/ 61 w 100"/>
                <a:gd name="T37" fmla="*/ 3 h 63"/>
                <a:gd name="T38" fmla="*/ 89 w 100"/>
                <a:gd name="T39" fmla="*/ 25 h 63"/>
                <a:gd name="T40" fmla="*/ 100 w 100"/>
                <a:gd name="T41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63">
                  <a:moveTo>
                    <a:pt x="100" y="40"/>
                  </a:moveTo>
                  <a:cubicBezTo>
                    <a:pt x="91" y="47"/>
                    <a:pt x="91" y="47"/>
                    <a:pt x="91" y="47"/>
                  </a:cubicBezTo>
                  <a:cubicBezTo>
                    <a:pt x="77" y="58"/>
                    <a:pt x="59" y="63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1" y="60"/>
                    <a:pt x="39" y="59"/>
                    <a:pt x="38" y="59"/>
                  </a:cubicBezTo>
                  <a:cubicBezTo>
                    <a:pt x="34" y="58"/>
                    <a:pt x="30" y="57"/>
                    <a:pt x="26" y="55"/>
                  </a:cubicBezTo>
                  <a:cubicBezTo>
                    <a:pt x="18" y="51"/>
                    <a:pt x="12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" y="42"/>
                    <a:pt x="7" y="42"/>
                    <a:pt x="6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" y="35"/>
                    <a:pt x="0" y="30"/>
                    <a:pt x="2" y="29"/>
                  </a:cubicBezTo>
                  <a:cubicBezTo>
                    <a:pt x="3" y="29"/>
                    <a:pt x="3" y="28"/>
                    <a:pt x="3" y="28"/>
                  </a:cubicBezTo>
                  <a:cubicBezTo>
                    <a:pt x="6" y="25"/>
                    <a:pt x="2" y="22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6"/>
                    <a:pt x="7" y="15"/>
                    <a:pt x="9" y="13"/>
                  </a:cubicBezTo>
                  <a:cubicBezTo>
                    <a:pt x="11" y="12"/>
                    <a:pt x="13" y="10"/>
                    <a:pt x="15" y="8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0"/>
                    <a:pt x="56" y="1"/>
                    <a:pt x="61" y="3"/>
                  </a:cubicBezTo>
                  <a:cubicBezTo>
                    <a:pt x="73" y="7"/>
                    <a:pt x="83" y="15"/>
                    <a:pt x="89" y="25"/>
                  </a:cubicBezTo>
                  <a:cubicBezTo>
                    <a:pt x="100" y="40"/>
                    <a:pt x="100" y="40"/>
                    <a:pt x="100" y="4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12">
              <a:extLst>
                <a:ext uri="{FF2B5EF4-FFF2-40B4-BE49-F238E27FC236}">
                  <a16:creationId xmlns:a16="http://schemas.microsoft.com/office/drawing/2014/main" id="{E2C0721A-6DA2-4B0C-8997-9BBDE2EC4D8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612900" y="6149975"/>
              <a:ext cx="176213" cy="173038"/>
            </a:xfrm>
            <a:custGeom>
              <a:avLst/>
              <a:gdLst>
                <a:gd name="T0" fmla="*/ 28 w 62"/>
                <a:gd name="T1" fmla="*/ 56 h 61"/>
                <a:gd name="T2" fmla="*/ 26 w 62"/>
                <a:gd name="T3" fmla="*/ 57 h 61"/>
                <a:gd name="T4" fmla="*/ 12 w 62"/>
                <a:gd name="T5" fmla="*/ 58 h 61"/>
                <a:gd name="T6" fmla="*/ 8 w 62"/>
                <a:gd name="T7" fmla="*/ 60 h 61"/>
                <a:gd name="T8" fmla="*/ 18 w 62"/>
                <a:gd name="T9" fmla="*/ 61 h 61"/>
                <a:gd name="T10" fmla="*/ 40 w 62"/>
                <a:gd name="T11" fmla="*/ 52 h 61"/>
                <a:gd name="T12" fmla="*/ 22 w 62"/>
                <a:gd name="T13" fmla="*/ 45 h 61"/>
                <a:gd name="T14" fmla="*/ 36 w 62"/>
                <a:gd name="T15" fmla="*/ 42 h 61"/>
                <a:gd name="T16" fmla="*/ 53 w 62"/>
                <a:gd name="T17" fmla="*/ 42 h 61"/>
                <a:gd name="T18" fmla="*/ 49 w 62"/>
                <a:gd name="T19" fmla="*/ 46 h 61"/>
                <a:gd name="T20" fmla="*/ 38 w 62"/>
                <a:gd name="T21" fmla="*/ 57 h 61"/>
                <a:gd name="T22" fmla="*/ 61 w 62"/>
                <a:gd name="T23" fmla="*/ 44 h 61"/>
                <a:gd name="T24" fmla="*/ 59 w 62"/>
                <a:gd name="T25" fmla="*/ 40 h 61"/>
                <a:gd name="T26" fmla="*/ 46 w 62"/>
                <a:gd name="T27" fmla="*/ 38 h 61"/>
                <a:gd name="T28" fmla="*/ 38 w 62"/>
                <a:gd name="T29" fmla="*/ 42 h 61"/>
                <a:gd name="T30" fmla="*/ 38 w 62"/>
                <a:gd name="T31" fmla="*/ 45 h 61"/>
                <a:gd name="T32" fmla="*/ 59 w 62"/>
                <a:gd name="T33" fmla="*/ 39 h 61"/>
                <a:gd name="T34" fmla="*/ 27 w 62"/>
                <a:gd name="T35" fmla="*/ 32 h 61"/>
                <a:gd name="T36" fmla="*/ 26 w 62"/>
                <a:gd name="T37" fmla="*/ 33 h 61"/>
                <a:gd name="T38" fmla="*/ 33 w 62"/>
                <a:gd name="T39" fmla="*/ 31 h 61"/>
                <a:gd name="T40" fmla="*/ 27 w 62"/>
                <a:gd name="T41" fmla="*/ 33 h 61"/>
                <a:gd name="T42" fmla="*/ 54 w 62"/>
                <a:gd name="T43" fmla="*/ 34 h 61"/>
                <a:gd name="T44" fmla="*/ 46 w 62"/>
                <a:gd name="T45" fmla="*/ 33 h 61"/>
                <a:gd name="T46" fmla="*/ 26 w 62"/>
                <a:gd name="T47" fmla="*/ 31 h 61"/>
                <a:gd name="T48" fmla="*/ 22 w 62"/>
                <a:gd name="T49" fmla="*/ 32 h 61"/>
                <a:gd name="T50" fmla="*/ 26 w 62"/>
                <a:gd name="T51" fmla="*/ 31 h 61"/>
                <a:gd name="T52" fmla="*/ 40 w 62"/>
                <a:gd name="T53" fmla="*/ 28 h 61"/>
                <a:gd name="T54" fmla="*/ 56 w 62"/>
                <a:gd name="T55" fmla="*/ 33 h 61"/>
                <a:gd name="T56" fmla="*/ 53 w 62"/>
                <a:gd name="T57" fmla="*/ 29 h 61"/>
                <a:gd name="T58" fmla="*/ 50 w 62"/>
                <a:gd name="T59" fmla="*/ 28 h 61"/>
                <a:gd name="T60" fmla="*/ 9 w 62"/>
                <a:gd name="T61" fmla="*/ 15 h 61"/>
                <a:gd name="T62" fmla="*/ 45 w 62"/>
                <a:gd name="T63" fmla="*/ 27 h 61"/>
                <a:gd name="T64" fmla="*/ 9 w 62"/>
                <a:gd name="T65" fmla="*/ 15 h 61"/>
                <a:gd name="T66" fmla="*/ 9 w 62"/>
                <a:gd name="T67" fmla="*/ 0 h 61"/>
                <a:gd name="T68" fmla="*/ 9 w 62"/>
                <a:gd name="T69" fmla="*/ 0 h 61"/>
                <a:gd name="T70" fmla="*/ 45 w 62"/>
                <a:gd name="T71" fmla="*/ 16 h 61"/>
                <a:gd name="T72" fmla="*/ 27 w 62"/>
                <a:gd name="T73" fmla="*/ 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1">
                  <a:moveTo>
                    <a:pt x="40" y="52"/>
                  </a:moveTo>
                  <a:cubicBezTo>
                    <a:pt x="37" y="54"/>
                    <a:pt x="33" y="55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7"/>
                    <a:pt x="27" y="57"/>
                    <a:pt x="26" y="57"/>
                  </a:cubicBezTo>
                  <a:cubicBezTo>
                    <a:pt x="26" y="57"/>
                    <a:pt x="25" y="57"/>
                    <a:pt x="25" y="57"/>
                  </a:cubicBezTo>
                  <a:cubicBezTo>
                    <a:pt x="21" y="57"/>
                    <a:pt x="17" y="58"/>
                    <a:pt x="12" y="58"/>
                  </a:cubicBezTo>
                  <a:cubicBezTo>
                    <a:pt x="8" y="58"/>
                    <a:pt x="4" y="57"/>
                    <a:pt x="0" y="57"/>
                  </a:cubicBezTo>
                  <a:cubicBezTo>
                    <a:pt x="0" y="58"/>
                    <a:pt x="7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1" y="60"/>
                    <a:pt x="14" y="61"/>
                    <a:pt x="18" y="61"/>
                  </a:cubicBezTo>
                  <a:cubicBezTo>
                    <a:pt x="24" y="61"/>
                    <a:pt x="31" y="60"/>
                    <a:pt x="37" y="58"/>
                  </a:cubicBezTo>
                  <a:cubicBezTo>
                    <a:pt x="38" y="56"/>
                    <a:pt x="39" y="54"/>
                    <a:pt x="40" y="52"/>
                  </a:cubicBezTo>
                  <a:moveTo>
                    <a:pt x="36" y="42"/>
                  </a:moveTo>
                  <a:cubicBezTo>
                    <a:pt x="30" y="44"/>
                    <a:pt x="22" y="45"/>
                    <a:pt x="22" y="45"/>
                  </a:cubicBezTo>
                  <a:cubicBezTo>
                    <a:pt x="22" y="45"/>
                    <a:pt x="28" y="45"/>
                    <a:pt x="34" y="45"/>
                  </a:cubicBezTo>
                  <a:cubicBezTo>
                    <a:pt x="34" y="44"/>
                    <a:pt x="35" y="43"/>
                    <a:pt x="36" y="42"/>
                  </a:cubicBezTo>
                  <a:moveTo>
                    <a:pt x="59" y="40"/>
                  </a:moveTo>
                  <a:cubicBezTo>
                    <a:pt x="57" y="41"/>
                    <a:pt x="55" y="41"/>
                    <a:pt x="53" y="42"/>
                  </a:cubicBezTo>
                  <a:cubicBezTo>
                    <a:pt x="51" y="43"/>
                    <a:pt x="50" y="44"/>
                    <a:pt x="48" y="45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50" y="47"/>
                    <a:pt x="47" y="49"/>
                    <a:pt x="42" y="52"/>
                  </a:cubicBezTo>
                  <a:cubicBezTo>
                    <a:pt x="40" y="54"/>
                    <a:pt x="39" y="56"/>
                    <a:pt x="38" y="57"/>
                  </a:cubicBezTo>
                  <a:cubicBezTo>
                    <a:pt x="45" y="55"/>
                    <a:pt x="51" y="52"/>
                    <a:pt x="57" y="47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44"/>
                    <a:pt x="61" y="44"/>
                    <a:pt x="62" y="44"/>
                  </a:cubicBezTo>
                  <a:cubicBezTo>
                    <a:pt x="61" y="43"/>
                    <a:pt x="60" y="41"/>
                    <a:pt x="59" y="40"/>
                  </a:cubicBezTo>
                  <a:moveTo>
                    <a:pt x="57" y="35"/>
                  </a:moveTo>
                  <a:cubicBezTo>
                    <a:pt x="54" y="36"/>
                    <a:pt x="50" y="36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9"/>
                    <a:pt x="43" y="40"/>
                    <a:pt x="38" y="42"/>
                  </a:cubicBezTo>
                  <a:cubicBezTo>
                    <a:pt x="37" y="43"/>
                    <a:pt x="36" y="44"/>
                    <a:pt x="35" y="45"/>
                  </a:cubicBezTo>
                  <a:cubicBezTo>
                    <a:pt x="36" y="45"/>
                    <a:pt x="37" y="45"/>
                    <a:pt x="38" y="45"/>
                  </a:cubicBezTo>
                  <a:cubicBezTo>
                    <a:pt x="42" y="45"/>
                    <a:pt x="45" y="45"/>
                    <a:pt x="47" y="45"/>
                  </a:cubicBezTo>
                  <a:cubicBezTo>
                    <a:pt x="51" y="42"/>
                    <a:pt x="55" y="40"/>
                    <a:pt x="59" y="39"/>
                  </a:cubicBezTo>
                  <a:cubicBezTo>
                    <a:pt x="58" y="38"/>
                    <a:pt x="57" y="36"/>
                    <a:pt x="57" y="35"/>
                  </a:cubicBezTo>
                  <a:moveTo>
                    <a:pt x="27" y="32"/>
                  </a:moveTo>
                  <a:cubicBezTo>
                    <a:pt x="26" y="32"/>
                    <a:pt x="25" y="32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6" y="32"/>
                    <a:pt x="26" y="32"/>
                    <a:pt x="27" y="32"/>
                  </a:cubicBezTo>
                  <a:moveTo>
                    <a:pt x="33" y="31"/>
                  </a:moveTo>
                  <a:cubicBezTo>
                    <a:pt x="32" y="31"/>
                    <a:pt x="30" y="32"/>
                    <a:pt x="29" y="32"/>
                  </a:cubicBezTo>
                  <a:cubicBezTo>
                    <a:pt x="28" y="32"/>
                    <a:pt x="28" y="32"/>
                    <a:pt x="27" y="33"/>
                  </a:cubicBezTo>
                  <a:cubicBezTo>
                    <a:pt x="33" y="34"/>
                    <a:pt x="40" y="35"/>
                    <a:pt x="44" y="37"/>
                  </a:cubicBezTo>
                  <a:cubicBezTo>
                    <a:pt x="48" y="36"/>
                    <a:pt x="51" y="35"/>
                    <a:pt x="54" y="34"/>
                  </a:cubicBezTo>
                  <a:cubicBezTo>
                    <a:pt x="51" y="33"/>
                    <a:pt x="48" y="33"/>
                    <a:pt x="45" y="32"/>
                  </a:cubicBezTo>
                  <a:cubicBezTo>
                    <a:pt x="45" y="33"/>
                    <a:pt x="46" y="33"/>
                    <a:pt x="46" y="33"/>
                  </a:cubicBezTo>
                  <a:cubicBezTo>
                    <a:pt x="42" y="32"/>
                    <a:pt x="37" y="32"/>
                    <a:pt x="33" y="31"/>
                  </a:cubicBezTo>
                  <a:moveTo>
                    <a:pt x="26" y="31"/>
                  </a:moveTo>
                  <a:cubicBezTo>
                    <a:pt x="19" y="31"/>
                    <a:pt x="14" y="32"/>
                    <a:pt x="14" y="32"/>
                  </a:cubicBezTo>
                  <a:cubicBezTo>
                    <a:pt x="14" y="32"/>
                    <a:pt x="17" y="32"/>
                    <a:pt x="22" y="32"/>
                  </a:cubicBezTo>
                  <a:cubicBezTo>
                    <a:pt x="23" y="32"/>
                    <a:pt x="25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moveTo>
                    <a:pt x="44" y="28"/>
                  </a:moveTo>
                  <a:cubicBezTo>
                    <a:pt x="43" y="28"/>
                    <a:pt x="41" y="28"/>
                    <a:pt x="40" y="28"/>
                  </a:cubicBezTo>
                  <a:cubicBezTo>
                    <a:pt x="41" y="29"/>
                    <a:pt x="42" y="30"/>
                    <a:pt x="43" y="31"/>
                  </a:cubicBezTo>
                  <a:cubicBezTo>
                    <a:pt x="48" y="31"/>
                    <a:pt x="52" y="32"/>
                    <a:pt x="56" y="33"/>
                  </a:cubicBezTo>
                  <a:cubicBezTo>
                    <a:pt x="55" y="32"/>
                    <a:pt x="54" y="31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2" y="29"/>
                    <a:pt x="52" y="30"/>
                  </a:cubicBezTo>
                  <a:cubicBezTo>
                    <a:pt x="51" y="29"/>
                    <a:pt x="50" y="29"/>
                    <a:pt x="50" y="28"/>
                  </a:cubicBezTo>
                  <a:cubicBezTo>
                    <a:pt x="48" y="28"/>
                    <a:pt x="46" y="28"/>
                    <a:pt x="44" y="28"/>
                  </a:cubicBezTo>
                  <a:moveTo>
                    <a:pt x="9" y="15"/>
                  </a:moveTo>
                  <a:cubicBezTo>
                    <a:pt x="9" y="15"/>
                    <a:pt x="27" y="20"/>
                    <a:pt x="39" y="28"/>
                  </a:cubicBezTo>
                  <a:cubicBezTo>
                    <a:pt x="41" y="27"/>
                    <a:pt x="43" y="27"/>
                    <a:pt x="45" y="27"/>
                  </a:cubicBezTo>
                  <a:cubicBezTo>
                    <a:pt x="46" y="27"/>
                    <a:pt x="47" y="27"/>
                    <a:pt x="48" y="27"/>
                  </a:cubicBezTo>
                  <a:cubicBezTo>
                    <a:pt x="28" y="16"/>
                    <a:pt x="9" y="15"/>
                    <a:pt x="9" y="15"/>
                  </a:cubicBezTo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1"/>
                    <a:pt x="7" y="2"/>
                  </a:cubicBezTo>
                  <a:cubicBezTo>
                    <a:pt x="7" y="2"/>
                    <a:pt x="27" y="2"/>
                    <a:pt x="45" y="16"/>
                  </a:cubicBezTo>
                  <a:cubicBezTo>
                    <a:pt x="44" y="14"/>
                    <a:pt x="42" y="12"/>
                    <a:pt x="41" y="10"/>
                  </a:cubicBezTo>
                  <a:cubicBezTo>
                    <a:pt x="37" y="7"/>
                    <a:pt x="32" y="5"/>
                    <a:pt x="27" y="3"/>
                  </a:cubicBezTo>
                  <a:cubicBezTo>
                    <a:pt x="22" y="1"/>
                    <a:pt x="16" y="0"/>
                    <a:pt x="1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13">
              <a:extLst>
                <a:ext uri="{FF2B5EF4-FFF2-40B4-BE49-F238E27FC236}">
                  <a16:creationId xmlns:a16="http://schemas.microsoft.com/office/drawing/2014/main" id="{6019048B-B14D-4138-B215-0B884D9A13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4325" y="6269038"/>
              <a:ext cx="111125" cy="65088"/>
            </a:xfrm>
            <a:custGeom>
              <a:avLst/>
              <a:gdLst>
                <a:gd name="T0" fmla="*/ 4 w 39"/>
                <a:gd name="T1" fmla="*/ 20 h 23"/>
                <a:gd name="T2" fmla="*/ 25 w 39"/>
                <a:gd name="T3" fmla="*/ 14 h 23"/>
                <a:gd name="T4" fmla="*/ 38 w 39"/>
                <a:gd name="T5" fmla="*/ 0 h 23"/>
                <a:gd name="T6" fmla="*/ 39 w 39"/>
                <a:gd name="T7" fmla="*/ 2 h 23"/>
                <a:gd name="T8" fmla="*/ 4 w 39"/>
                <a:gd name="T9" fmla="*/ 20 h 23"/>
                <a:gd name="T10" fmla="*/ 3 w 39"/>
                <a:gd name="T11" fmla="*/ 20 h 23"/>
                <a:gd name="T12" fmla="*/ 1 w 39"/>
                <a:gd name="T13" fmla="*/ 21 h 23"/>
                <a:gd name="T14" fmla="*/ 2 w 39"/>
                <a:gd name="T15" fmla="*/ 19 h 23"/>
                <a:gd name="T16" fmla="*/ 4 w 39"/>
                <a:gd name="T17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3">
                  <a:moveTo>
                    <a:pt x="4" y="20"/>
                  </a:moveTo>
                  <a:cubicBezTo>
                    <a:pt x="8" y="20"/>
                    <a:pt x="17" y="20"/>
                    <a:pt x="25" y="14"/>
                  </a:cubicBezTo>
                  <a:cubicBezTo>
                    <a:pt x="35" y="7"/>
                    <a:pt x="38" y="0"/>
                    <a:pt x="38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28" y="23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0" y="21"/>
                    <a:pt x="0" y="19"/>
                    <a:pt x="2" y="19"/>
                  </a:cubicBezTo>
                  <a:cubicBezTo>
                    <a:pt x="4" y="19"/>
                    <a:pt x="4" y="19"/>
                    <a:pt x="4" y="2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14">
              <a:extLst>
                <a:ext uri="{FF2B5EF4-FFF2-40B4-BE49-F238E27FC236}">
                  <a16:creationId xmlns:a16="http://schemas.microsoft.com/office/drawing/2014/main" id="{A5642CCF-FD56-4AC6-B204-F43B944984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88" y="6261100"/>
              <a:ext cx="111125" cy="69850"/>
            </a:xfrm>
            <a:custGeom>
              <a:avLst/>
              <a:gdLst>
                <a:gd name="T0" fmla="*/ 38 w 39"/>
                <a:gd name="T1" fmla="*/ 2 h 25"/>
                <a:gd name="T2" fmla="*/ 39 w 39"/>
                <a:gd name="T3" fmla="*/ 0 h 25"/>
                <a:gd name="T4" fmla="*/ 4 w 39"/>
                <a:gd name="T5" fmla="*/ 23 h 25"/>
                <a:gd name="T6" fmla="*/ 1 w 39"/>
                <a:gd name="T7" fmla="*/ 23 h 25"/>
                <a:gd name="T8" fmla="*/ 4 w 39"/>
                <a:gd name="T9" fmla="*/ 23 h 25"/>
                <a:gd name="T10" fmla="*/ 4 w 39"/>
                <a:gd name="T11" fmla="*/ 23 h 25"/>
                <a:gd name="T12" fmla="*/ 17 w 39"/>
                <a:gd name="T13" fmla="*/ 19 h 25"/>
                <a:gd name="T14" fmla="*/ 38 w 39"/>
                <a:gd name="T1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5">
                  <a:moveTo>
                    <a:pt x="38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23" y="20"/>
                    <a:pt x="4" y="23"/>
                  </a:cubicBezTo>
                  <a:cubicBezTo>
                    <a:pt x="4" y="23"/>
                    <a:pt x="2" y="22"/>
                    <a:pt x="1" y="23"/>
                  </a:cubicBezTo>
                  <a:cubicBezTo>
                    <a:pt x="0" y="24"/>
                    <a:pt x="2" y="25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6" y="23"/>
                    <a:pt x="12" y="22"/>
                    <a:pt x="17" y="19"/>
                  </a:cubicBezTo>
                  <a:cubicBezTo>
                    <a:pt x="25" y="15"/>
                    <a:pt x="36" y="5"/>
                    <a:pt x="38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15">
              <a:extLst>
                <a:ext uri="{FF2B5EF4-FFF2-40B4-BE49-F238E27FC236}">
                  <a16:creationId xmlns:a16="http://schemas.microsoft.com/office/drawing/2014/main" id="{177186F8-E697-4CDC-B98B-389902750E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5438" y="6192838"/>
              <a:ext cx="201613" cy="115888"/>
            </a:xfrm>
            <a:custGeom>
              <a:avLst/>
              <a:gdLst>
                <a:gd name="T0" fmla="*/ 3 w 71"/>
                <a:gd name="T1" fmla="*/ 35 h 41"/>
                <a:gd name="T2" fmla="*/ 1 w 71"/>
                <a:gd name="T3" fmla="*/ 38 h 41"/>
                <a:gd name="T4" fmla="*/ 5 w 71"/>
                <a:gd name="T5" fmla="*/ 34 h 41"/>
                <a:gd name="T6" fmla="*/ 70 w 71"/>
                <a:gd name="T7" fmla="*/ 25 h 41"/>
                <a:gd name="T8" fmla="*/ 71 w 71"/>
                <a:gd name="T9" fmla="*/ 23 h 41"/>
                <a:gd name="T10" fmla="*/ 3 w 71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1">
                  <a:moveTo>
                    <a:pt x="3" y="35"/>
                  </a:moveTo>
                  <a:cubicBezTo>
                    <a:pt x="1" y="35"/>
                    <a:pt x="0" y="36"/>
                    <a:pt x="1" y="38"/>
                  </a:cubicBezTo>
                  <a:cubicBezTo>
                    <a:pt x="1" y="41"/>
                    <a:pt x="7" y="37"/>
                    <a:pt x="5" y="34"/>
                  </a:cubicBezTo>
                  <a:cubicBezTo>
                    <a:pt x="26" y="1"/>
                    <a:pt x="70" y="24"/>
                    <a:pt x="70" y="25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0" y="23"/>
                    <a:pt x="24" y="0"/>
                    <a:pt x="3" y="3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16">
              <a:extLst>
                <a:ext uri="{FF2B5EF4-FFF2-40B4-BE49-F238E27FC236}">
                  <a16:creationId xmlns:a16="http://schemas.microsoft.com/office/drawing/2014/main" id="{489D38B1-0827-4C75-8543-8971A6805E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70038" y="6308725"/>
              <a:ext cx="122238" cy="96838"/>
            </a:xfrm>
            <a:custGeom>
              <a:avLst/>
              <a:gdLst>
                <a:gd name="T0" fmla="*/ 3 w 43"/>
                <a:gd name="T1" fmla="*/ 26 h 34"/>
                <a:gd name="T2" fmla="*/ 1 w 43"/>
                <a:gd name="T3" fmla="*/ 26 h 34"/>
                <a:gd name="T4" fmla="*/ 4 w 43"/>
                <a:gd name="T5" fmla="*/ 25 h 34"/>
                <a:gd name="T6" fmla="*/ 41 w 43"/>
                <a:gd name="T7" fmla="*/ 0 h 34"/>
                <a:gd name="T8" fmla="*/ 43 w 43"/>
                <a:gd name="T9" fmla="*/ 0 h 34"/>
                <a:gd name="T10" fmla="*/ 3 w 43"/>
                <a:gd name="T1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4">
                  <a:moveTo>
                    <a:pt x="3" y="26"/>
                  </a:moveTo>
                  <a:cubicBezTo>
                    <a:pt x="2" y="26"/>
                    <a:pt x="1" y="27"/>
                    <a:pt x="1" y="26"/>
                  </a:cubicBezTo>
                  <a:cubicBezTo>
                    <a:pt x="0" y="24"/>
                    <a:pt x="4" y="23"/>
                    <a:pt x="4" y="25"/>
                  </a:cubicBezTo>
                  <a:cubicBezTo>
                    <a:pt x="31" y="32"/>
                    <a:pt x="41" y="0"/>
                    <a:pt x="4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30" y="34"/>
                    <a:pt x="3" y="2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17">
              <a:extLst>
                <a:ext uri="{FF2B5EF4-FFF2-40B4-BE49-F238E27FC236}">
                  <a16:creationId xmlns:a16="http://schemas.microsoft.com/office/drawing/2014/main" id="{46802233-3EBA-4F7B-8F80-52550F1B48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900" y="6200775"/>
              <a:ext cx="133350" cy="85725"/>
            </a:xfrm>
            <a:custGeom>
              <a:avLst/>
              <a:gdLst>
                <a:gd name="T0" fmla="*/ 2 w 47"/>
                <a:gd name="T1" fmla="*/ 26 h 30"/>
                <a:gd name="T2" fmla="*/ 1 w 47"/>
                <a:gd name="T3" fmla="*/ 28 h 30"/>
                <a:gd name="T4" fmla="*/ 3 w 47"/>
                <a:gd name="T5" fmla="*/ 26 h 30"/>
                <a:gd name="T6" fmla="*/ 46 w 47"/>
                <a:gd name="T7" fmla="*/ 13 h 30"/>
                <a:gd name="T8" fmla="*/ 47 w 47"/>
                <a:gd name="T9" fmla="*/ 12 h 30"/>
                <a:gd name="T10" fmla="*/ 2 w 47"/>
                <a:gd name="T11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30">
                  <a:moveTo>
                    <a:pt x="2" y="26"/>
                  </a:moveTo>
                  <a:cubicBezTo>
                    <a:pt x="1" y="27"/>
                    <a:pt x="0" y="27"/>
                    <a:pt x="1" y="28"/>
                  </a:cubicBezTo>
                  <a:cubicBezTo>
                    <a:pt x="1" y="30"/>
                    <a:pt x="5" y="27"/>
                    <a:pt x="3" y="26"/>
                  </a:cubicBezTo>
                  <a:cubicBezTo>
                    <a:pt x="15" y="1"/>
                    <a:pt x="46" y="13"/>
                    <a:pt x="46" y="13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12"/>
                    <a:pt x="13" y="0"/>
                    <a:pt x="2" y="2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18">
              <a:extLst>
                <a:ext uri="{FF2B5EF4-FFF2-40B4-BE49-F238E27FC236}">
                  <a16:creationId xmlns:a16="http://schemas.microsoft.com/office/drawing/2014/main" id="{F117DE37-A5B2-4CAF-999F-325CE36D05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79563" y="6291263"/>
              <a:ext cx="123825" cy="134938"/>
            </a:xfrm>
            <a:custGeom>
              <a:avLst/>
              <a:gdLst>
                <a:gd name="T0" fmla="*/ 4 w 44"/>
                <a:gd name="T1" fmla="*/ 45 h 47"/>
                <a:gd name="T2" fmla="*/ 1 w 44"/>
                <a:gd name="T3" fmla="*/ 46 h 47"/>
                <a:gd name="T4" fmla="*/ 6 w 44"/>
                <a:gd name="T5" fmla="*/ 44 h 47"/>
                <a:gd name="T6" fmla="*/ 42 w 44"/>
                <a:gd name="T7" fmla="*/ 0 h 47"/>
                <a:gd name="T8" fmla="*/ 44 w 44"/>
                <a:gd name="T9" fmla="*/ 0 h 47"/>
                <a:gd name="T10" fmla="*/ 4 w 44"/>
                <a:gd name="T11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47">
                  <a:moveTo>
                    <a:pt x="4" y="45"/>
                  </a:moveTo>
                  <a:cubicBezTo>
                    <a:pt x="3" y="46"/>
                    <a:pt x="2" y="47"/>
                    <a:pt x="1" y="46"/>
                  </a:cubicBezTo>
                  <a:cubicBezTo>
                    <a:pt x="0" y="44"/>
                    <a:pt x="4" y="41"/>
                    <a:pt x="6" y="44"/>
                  </a:cubicBezTo>
                  <a:cubicBezTo>
                    <a:pt x="40" y="43"/>
                    <a:pt x="42" y="1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0" y="45"/>
                    <a:pt x="4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19">
              <a:extLst>
                <a:ext uri="{FF2B5EF4-FFF2-40B4-BE49-F238E27FC236}">
                  <a16:creationId xmlns:a16="http://schemas.microsoft.com/office/drawing/2014/main" id="{84C6D538-AFC2-4336-93E1-BF82A96084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294438"/>
              <a:ext cx="128588" cy="93663"/>
            </a:xfrm>
            <a:custGeom>
              <a:avLst/>
              <a:gdLst>
                <a:gd name="T0" fmla="*/ 3 w 45"/>
                <a:gd name="T1" fmla="*/ 23 h 33"/>
                <a:gd name="T2" fmla="*/ 1 w 45"/>
                <a:gd name="T3" fmla="*/ 22 h 33"/>
                <a:gd name="T4" fmla="*/ 4 w 45"/>
                <a:gd name="T5" fmla="*/ 23 h 33"/>
                <a:gd name="T6" fmla="*/ 43 w 45"/>
                <a:gd name="T7" fmla="*/ 0 h 33"/>
                <a:gd name="T8" fmla="*/ 45 w 45"/>
                <a:gd name="T9" fmla="*/ 1 h 33"/>
                <a:gd name="T10" fmla="*/ 3 w 45"/>
                <a:gd name="T11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3">
                  <a:moveTo>
                    <a:pt x="3" y="23"/>
                  </a:moveTo>
                  <a:cubicBezTo>
                    <a:pt x="2" y="23"/>
                    <a:pt x="1" y="23"/>
                    <a:pt x="1" y="22"/>
                  </a:cubicBezTo>
                  <a:cubicBezTo>
                    <a:pt x="0" y="21"/>
                    <a:pt x="4" y="20"/>
                    <a:pt x="4" y="23"/>
                  </a:cubicBezTo>
                  <a:cubicBezTo>
                    <a:pt x="30" y="31"/>
                    <a:pt x="43" y="1"/>
                    <a:pt x="43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29" y="33"/>
                    <a:pt x="3" y="2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20">
              <a:extLst>
                <a:ext uri="{FF2B5EF4-FFF2-40B4-BE49-F238E27FC236}">
                  <a16:creationId xmlns:a16="http://schemas.microsoft.com/office/drawing/2014/main" id="{A3F6C5A3-54DC-499F-B09D-8437AACC7C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900" y="6240463"/>
              <a:ext cx="104775" cy="74613"/>
            </a:xfrm>
            <a:custGeom>
              <a:avLst/>
              <a:gdLst>
                <a:gd name="T0" fmla="*/ 3 w 37"/>
                <a:gd name="T1" fmla="*/ 22 h 26"/>
                <a:gd name="T2" fmla="*/ 18 w 37"/>
                <a:gd name="T3" fmla="*/ 7 h 26"/>
                <a:gd name="T4" fmla="*/ 37 w 37"/>
                <a:gd name="T5" fmla="*/ 3 h 26"/>
                <a:gd name="T6" fmla="*/ 36 w 37"/>
                <a:gd name="T7" fmla="*/ 2 h 26"/>
                <a:gd name="T8" fmla="*/ 2 w 37"/>
                <a:gd name="T9" fmla="*/ 22 h 26"/>
                <a:gd name="T10" fmla="*/ 2 w 37"/>
                <a:gd name="T11" fmla="*/ 23 h 26"/>
                <a:gd name="T12" fmla="*/ 0 w 37"/>
                <a:gd name="T13" fmla="*/ 24 h 26"/>
                <a:gd name="T14" fmla="*/ 3 w 37"/>
                <a:gd name="T15" fmla="*/ 24 h 26"/>
                <a:gd name="T16" fmla="*/ 3 w 37"/>
                <a:gd name="T1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3" y="22"/>
                  </a:moveTo>
                  <a:cubicBezTo>
                    <a:pt x="4" y="19"/>
                    <a:pt x="9" y="11"/>
                    <a:pt x="18" y="7"/>
                  </a:cubicBezTo>
                  <a:cubicBezTo>
                    <a:pt x="30" y="2"/>
                    <a:pt x="37" y="3"/>
                    <a:pt x="37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12" y="0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" y="23"/>
                    <a:pt x="0" y="24"/>
                  </a:cubicBezTo>
                  <a:cubicBezTo>
                    <a:pt x="0" y="25"/>
                    <a:pt x="2" y="26"/>
                    <a:pt x="3" y="24"/>
                  </a:cubicBezTo>
                  <a:cubicBezTo>
                    <a:pt x="4" y="23"/>
                    <a:pt x="3" y="23"/>
                    <a:pt x="3" y="2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21">
              <a:extLst>
                <a:ext uri="{FF2B5EF4-FFF2-40B4-BE49-F238E27FC236}">
                  <a16:creationId xmlns:a16="http://schemas.microsoft.com/office/drawing/2014/main" id="{365F3335-3FA6-419E-81BB-DD602CCE48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251575"/>
              <a:ext cx="107950" cy="71438"/>
            </a:xfrm>
            <a:custGeom>
              <a:avLst/>
              <a:gdLst>
                <a:gd name="T0" fmla="*/ 3 w 38"/>
                <a:gd name="T1" fmla="*/ 22 h 25"/>
                <a:gd name="T2" fmla="*/ 18 w 38"/>
                <a:gd name="T3" fmla="*/ 6 h 25"/>
                <a:gd name="T4" fmla="*/ 38 w 38"/>
                <a:gd name="T5" fmla="*/ 2 h 25"/>
                <a:gd name="T6" fmla="*/ 36 w 38"/>
                <a:gd name="T7" fmla="*/ 1 h 25"/>
                <a:gd name="T8" fmla="*/ 2 w 38"/>
                <a:gd name="T9" fmla="*/ 22 h 25"/>
                <a:gd name="T10" fmla="*/ 2 w 38"/>
                <a:gd name="T11" fmla="*/ 22 h 25"/>
                <a:gd name="T12" fmla="*/ 1 w 38"/>
                <a:gd name="T13" fmla="*/ 24 h 25"/>
                <a:gd name="T14" fmla="*/ 3 w 38"/>
                <a:gd name="T15" fmla="*/ 24 h 25"/>
                <a:gd name="T16" fmla="*/ 3 w 38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5">
                  <a:moveTo>
                    <a:pt x="3" y="22"/>
                  </a:moveTo>
                  <a:cubicBezTo>
                    <a:pt x="5" y="18"/>
                    <a:pt x="9" y="10"/>
                    <a:pt x="18" y="6"/>
                  </a:cubicBezTo>
                  <a:cubicBezTo>
                    <a:pt x="30" y="1"/>
                    <a:pt x="38" y="2"/>
                    <a:pt x="38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13" y="0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1" y="23"/>
                    <a:pt x="1" y="24"/>
                  </a:cubicBezTo>
                  <a:cubicBezTo>
                    <a:pt x="0" y="25"/>
                    <a:pt x="2" y="25"/>
                    <a:pt x="3" y="24"/>
                  </a:cubicBezTo>
                  <a:cubicBezTo>
                    <a:pt x="4" y="23"/>
                    <a:pt x="3" y="22"/>
                    <a:pt x="3" y="2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22">
              <a:extLst>
                <a:ext uri="{FF2B5EF4-FFF2-40B4-BE49-F238E27FC236}">
                  <a16:creationId xmlns:a16="http://schemas.microsoft.com/office/drawing/2014/main" id="{76E0F2DA-1443-4A52-B39F-458F308E0E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8613" y="6262688"/>
              <a:ext cx="90488" cy="88900"/>
            </a:xfrm>
            <a:custGeom>
              <a:avLst/>
              <a:gdLst>
                <a:gd name="T0" fmla="*/ 3 w 32"/>
                <a:gd name="T1" fmla="*/ 29 h 31"/>
                <a:gd name="T2" fmla="*/ 22 w 32"/>
                <a:gd name="T3" fmla="*/ 17 h 31"/>
                <a:gd name="T4" fmla="*/ 30 w 32"/>
                <a:gd name="T5" fmla="*/ 0 h 31"/>
                <a:gd name="T6" fmla="*/ 32 w 32"/>
                <a:gd name="T7" fmla="*/ 1 h 31"/>
                <a:gd name="T8" fmla="*/ 3 w 32"/>
                <a:gd name="T9" fmla="*/ 29 h 31"/>
                <a:gd name="T10" fmla="*/ 3 w 32"/>
                <a:gd name="T11" fmla="*/ 29 h 31"/>
                <a:gd name="T12" fmla="*/ 1 w 32"/>
                <a:gd name="T13" fmla="*/ 31 h 31"/>
                <a:gd name="T14" fmla="*/ 2 w 32"/>
                <a:gd name="T15" fmla="*/ 28 h 31"/>
                <a:gd name="T16" fmla="*/ 3 w 32"/>
                <a:gd name="T1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1">
                  <a:moveTo>
                    <a:pt x="3" y="29"/>
                  </a:moveTo>
                  <a:cubicBezTo>
                    <a:pt x="7" y="28"/>
                    <a:pt x="16" y="25"/>
                    <a:pt x="22" y="17"/>
                  </a:cubicBezTo>
                  <a:cubicBezTo>
                    <a:pt x="30" y="7"/>
                    <a:pt x="30" y="0"/>
                    <a:pt x="30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27" y="25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2" y="30"/>
                    <a:pt x="1" y="31"/>
                  </a:cubicBezTo>
                  <a:cubicBezTo>
                    <a:pt x="0" y="31"/>
                    <a:pt x="0" y="29"/>
                    <a:pt x="2" y="28"/>
                  </a:cubicBezTo>
                  <a:cubicBezTo>
                    <a:pt x="3" y="28"/>
                    <a:pt x="3" y="28"/>
                    <a:pt x="3" y="29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23">
              <a:extLst>
                <a:ext uri="{FF2B5EF4-FFF2-40B4-BE49-F238E27FC236}">
                  <a16:creationId xmlns:a16="http://schemas.microsoft.com/office/drawing/2014/main" id="{F00A3732-F8CE-48C6-A714-23309397A6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1775" y="6100763"/>
              <a:ext cx="266700" cy="390525"/>
            </a:xfrm>
            <a:custGeom>
              <a:avLst/>
              <a:gdLst>
                <a:gd name="T0" fmla="*/ 81 w 94"/>
                <a:gd name="T1" fmla="*/ 104 h 137"/>
                <a:gd name="T2" fmla="*/ 79 w 94"/>
                <a:gd name="T3" fmla="*/ 99 h 137"/>
                <a:gd name="T4" fmla="*/ 79 w 94"/>
                <a:gd name="T5" fmla="*/ 99 h 137"/>
                <a:gd name="T6" fmla="*/ 60 w 94"/>
                <a:gd name="T7" fmla="*/ 67 h 137"/>
                <a:gd name="T8" fmla="*/ 52 w 94"/>
                <a:gd name="T9" fmla="*/ 57 h 137"/>
                <a:gd name="T10" fmla="*/ 52 w 94"/>
                <a:gd name="T11" fmla="*/ 57 h 137"/>
                <a:gd name="T12" fmla="*/ 49 w 94"/>
                <a:gd name="T13" fmla="*/ 51 h 137"/>
                <a:gd name="T14" fmla="*/ 28 w 94"/>
                <a:gd name="T15" fmla="*/ 20 h 137"/>
                <a:gd name="T16" fmla="*/ 26 w 94"/>
                <a:gd name="T17" fmla="*/ 19 h 137"/>
                <a:gd name="T18" fmla="*/ 18 w 94"/>
                <a:gd name="T19" fmla="*/ 5 h 137"/>
                <a:gd name="T20" fmla="*/ 39 w 94"/>
                <a:gd name="T21" fmla="*/ 15 h 137"/>
                <a:gd name="T22" fmla="*/ 55 w 94"/>
                <a:gd name="T23" fmla="*/ 27 h 137"/>
                <a:gd name="T24" fmla="*/ 55 w 94"/>
                <a:gd name="T25" fmla="*/ 27 h 137"/>
                <a:gd name="T26" fmla="*/ 55 w 94"/>
                <a:gd name="T27" fmla="*/ 27 h 137"/>
                <a:gd name="T28" fmla="*/ 56 w 94"/>
                <a:gd name="T29" fmla="*/ 28 h 137"/>
                <a:gd name="T30" fmla="*/ 56 w 94"/>
                <a:gd name="T31" fmla="*/ 29 h 137"/>
                <a:gd name="T32" fmla="*/ 62 w 94"/>
                <a:gd name="T33" fmla="*/ 37 h 137"/>
                <a:gd name="T34" fmla="*/ 66 w 94"/>
                <a:gd name="T35" fmla="*/ 55 h 137"/>
                <a:gd name="T36" fmla="*/ 69 w 94"/>
                <a:gd name="T37" fmla="*/ 61 h 137"/>
                <a:gd name="T38" fmla="*/ 80 w 94"/>
                <a:gd name="T39" fmla="*/ 72 h 137"/>
                <a:gd name="T40" fmla="*/ 89 w 94"/>
                <a:gd name="T41" fmla="*/ 86 h 137"/>
                <a:gd name="T42" fmla="*/ 89 w 94"/>
                <a:gd name="T43" fmla="*/ 86 h 137"/>
                <a:gd name="T44" fmla="*/ 93 w 94"/>
                <a:gd name="T45" fmla="*/ 101 h 137"/>
                <a:gd name="T46" fmla="*/ 94 w 94"/>
                <a:gd name="T47" fmla="*/ 113 h 137"/>
                <a:gd name="T48" fmla="*/ 81 w 94"/>
                <a:gd name="T49" fmla="*/ 10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37">
                  <a:moveTo>
                    <a:pt x="81" y="104"/>
                  </a:moveTo>
                  <a:cubicBezTo>
                    <a:pt x="80" y="103"/>
                    <a:pt x="79" y="101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4" y="87"/>
                    <a:pt x="72" y="77"/>
                    <a:pt x="60" y="67"/>
                  </a:cubicBezTo>
                  <a:cubicBezTo>
                    <a:pt x="60" y="67"/>
                    <a:pt x="56" y="63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1" y="55"/>
                    <a:pt x="50" y="53"/>
                    <a:pt x="49" y="51"/>
                  </a:cubicBezTo>
                  <a:cubicBezTo>
                    <a:pt x="45" y="43"/>
                    <a:pt x="35" y="27"/>
                    <a:pt x="28" y="20"/>
                  </a:cubicBezTo>
                  <a:cubicBezTo>
                    <a:pt x="27" y="20"/>
                    <a:pt x="27" y="20"/>
                    <a:pt x="26" y="19"/>
                  </a:cubicBezTo>
                  <a:cubicBezTo>
                    <a:pt x="0" y="0"/>
                    <a:pt x="14" y="2"/>
                    <a:pt x="18" y="5"/>
                  </a:cubicBezTo>
                  <a:cubicBezTo>
                    <a:pt x="24" y="8"/>
                    <a:pt x="31" y="11"/>
                    <a:pt x="39" y="15"/>
                  </a:cubicBezTo>
                  <a:cubicBezTo>
                    <a:pt x="44" y="18"/>
                    <a:pt x="50" y="22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8" y="31"/>
                    <a:pt x="60" y="34"/>
                    <a:pt x="62" y="37"/>
                  </a:cubicBezTo>
                  <a:cubicBezTo>
                    <a:pt x="66" y="44"/>
                    <a:pt x="67" y="51"/>
                    <a:pt x="66" y="55"/>
                  </a:cubicBezTo>
                  <a:cubicBezTo>
                    <a:pt x="66" y="58"/>
                    <a:pt x="67" y="60"/>
                    <a:pt x="69" y="61"/>
                  </a:cubicBezTo>
                  <a:cubicBezTo>
                    <a:pt x="72" y="63"/>
                    <a:pt x="76" y="66"/>
                    <a:pt x="80" y="72"/>
                  </a:cubicBezTo>
                  <a:cubicBezTo>
                    <a:pt x="84" y="76"/>
                    <a:pt x="87" y="81"/>
                    <a:pt x="89" y="8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91" y="92"/>
                    <a:pt x="93" y="97"/>
                    <a:pt x="93" y="101"/>
                  </a:cubicBezTo>
                  <a:cubicBezTo>
                    <a:pt x="94" y="106"/>
                    <a:pt x="94" y="110"/>
                    <a:pt x="94" y="113"/>
                  </a:cubicBezTo>
                  <a:cubicBezTo>
                    <a:pt x="90" y="137"/>
                    <a:pt x="87" y="119"/>
                    <a:pt x="81" y="104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Freeform 24">
              <a:extLst>
                <a:ext uri="{FF2B5EF4-FFF2-40B4-BE49-F238E27FC236}">
                  <a16:creationId xmlns:a16="http://schemas.microsoft.com/office/drawing/2014/main" id="{4BD55F74-BEB8-4EC5-A6CC-433C526B52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16063" y="6172200"/>
              <a:ext cx="119063" cy="179388"/>
            </a:xfrm>
            <a:custGeom>
              <a:avLst/>
              <a:gdLst>
                <a:gd name="T0" fmla="*/ 4 w 42"/>
                <a:gd name="T1" fmla="*/ 0 h 63"/>
                <a:gd name="T2" fmla="*/ 4 w 42"/>
                <a:gd name="T3" fmla="*/ 0 h 63"/>
                <a:gd name="T4" fmla="*/ 17 w 42"/>
                <a:gd name="T5" fmla="*/ 22 h 63"/>
                <a:gd name="T6" fmla="*/ 16 w 42"/>
                <a:gd name="T7" fmla="*/ 24 h 63"/>
                <a:gd name="T8" fmla="*/ 3 w 42"/>
                <a:gd name="T9" fmla="*/ 13 h 63"/>
                <a:gd name="T10" fmla="*/ 0 w 42"/>
                <a:gd name="T11" fmla="*/ 12 h 63"/>
                <a:gd name="T12" fmla="*/ 9 w 42"/>
                <a:gd name="T13" fmla="*/ 18 h 63"/>
                <a:gd name="T14" fmla="*/ 16 w 42"/>
                <a:gd name="T15" fmla="*/ 28 h 63"/>
                <a:gd name="T16" fmla="*/ 16 w 42"/>
                <a:gd name="T17" fmla="*/ 28 h 63"/>
                <a:gd name="T18" fmla="*/ 13 w 42"/>
                <a:gd name="T19" fmla="*/ 27 h 63"/>
                <a:gd name="T20" fmla="*/ 9 w 42"/>
                <a:gd name="T21" fmla="*/ 26 h 63"/>
                <a:gd name="T22" fmla="*/ 7 w 42"/>
                <a:gd name="T23" fmla="*/ 26 h 63"/>
                <a:gd name="T24" fmla="*/ 13 w 42"/>
                <a:gd name="T25" fmla="*/ 29 h 63"/>
                <a:gd name="T26" fmla="*/ 17 w 42"/>
                <a:gd name="T27" fmla="*/ 33 h 63"/>
                <a:gd name="T28" fmla="*/ 18 w 42"/>
                <a:gd name="T29" fmla="*/ 44 h 63"/>
                <a:gd name="T30" fmla="*/ 19 w 42"/>
                <a:gd name="T31" fmla="*/ 36 h 63"/>
                <a:gd name="T32" fmla="*/ 19 w 42"/>
                <a:gd name="T33" fmla="*/ 36 h 63"/>
                <a:gd name="T34" fmla="*/ 24 w 42"/>
                <a:gd name="T35" fmla="*/ 44 h 63"/>
                <a:gd name="T36" fmla="*/ 29 w 42"/>
                <a:gd name="T37" fmla="*/ 59 h 63"/>
                <a:gd name="T38" fmla="*/ 26 w 42"/>
                <a:gd name="T39" fmla="*/ 43 h 63"/>
                <a:gd name="T40" fmla="*/ 27 w 42"/>
                <a:gd name="T41" fmla="*/ 43 h 63"/>
                <a:gd name="T42" fmla="*/ 33 w 42"/>
                <a:gd name="T43" fmla="*/ 49 h 63"/>
                <a:gd name="T44" fmla="*/ 42 w 42"/>
                <a:gd name="T45" fmla="*/ 63 h 63"/>
                <a:gd name="T46" fmla="*/ 42 w 42"/>
                <a:gd name="T47" fmla="*/ 61 h 63"/>
                <a:gd name="T48" fmla="*/ 42 w 42"/>
                <a:gd name="T49" fmla="*/ 61 h 63"/>
                <a:gd name="T50" fmla="*/ 42 w 42"/>
                <a:gd name="T51" fmla="*/ 61 h 63"/>
                <a:gd name="T52" fmla="*/ 33 w 42"/>
                <a:gd name="T53" fmla="*/ 47 h 63"/>
                <a:gd name="T54" fmla="*/ 22 w 42"/>
                <a:gd name="T55" fmla="*/ 36 h 63"/>
                <a:gd name="T56" fmla="*/ 19 w 42"/>
                <a:gd name="T57" fmla="*/ 31 h 63"/>
                <a:gd name="T58" fmla="*/ 19 w 42"/>
                <a:gd name="T59" fmla="*/ 30 h 63"/>
                <a:gd name="T60" fmla="*/ 20 w 42"/>
                <a:gd name="T61" fmla="*/ 27 h 63"/>
                <a:gd name="T62" fmla="*/ 15 w 42"/>
                <a:gd name="T63" fmla="*/ 12 h 63"/>
                <a:gd name="T64" fmla="*/ 9 w 42"/>
                <a:gd name="T65" fmla="*/ 4 h 63"/>
                <a:gd name="T66" fmla="*/ 9 w 42"/>
                <a:gd name="T67" fmla="*/ 3 h 63"/>
                <a:gd name="T68" fmla="*/ 8 w 42"/>
                <a:gd name="T69" fmla="*/ 2 h 63"/>
                <a:gd name="T70" fmla="*/ 8 w 42"/>
                <a:gd name="T71" fmla="*/ 2 h 63"/>
                <a:gd name="T72" fmla="*/ 8 w 42"/>
                <a:gd name="T73" fmla="*/ 2 h 63"/>
                <a:gd name="T74" fmla="*/ 8 w 42"/>
                <a:gd name="T75" fmla="*/ 2 h 63"/>
                <a:gd name="T76" fmla="*/ 4 w 42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" h="63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9" y="5"/>
                    <a:pt x="18" y="15"/>
                    <a:pt x="17" y="22"/>
                  </a:cubicBezTo>
                  <a:cubicBezTo>
                    <a:pt x="17" y="23"/>
                    <a:pt x="17" y="24"/>
                    <a:pt x="16" y="24"/>
                  </a:cubicBezTo>
                  <a:cubicBezTo>
                    <a:pt x="16" y="24"/>
                    <a:pt x="14" y="17"/>
                    <a:pt x="3" y="13"/>
                  </a:cubicBezTo>
                  <a:cubicBezTo>
                    <a:pt x="2" y="12"/>
                    <a:pt x="1" y="12"/>
                    <a:pt x="0" y="12"/>
                  </a:cubicBezTo>
                  <a:cubicBezTo>
                    <a:pt x="0" y="12"/>
                    <a:pt x="3" y="14"/>
                    <a:pt x="9" y="18"/>
                  </a:cubicBezTo>
                  <a:cubicBezTo>
                    <a:pt x="14" y="22"/>
                    <a:pt x="15" y="25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5" y="28"/>
                    <a:pt x="13" y="27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9" y="27"/>
                    <a:pt x="11" y="27"/>
                    <a:pt x="13" y="29"/>
                  </a:cubicBezTo>
                  <a:cubicBezTo>
                    <a:pt x="15" y="32"/>
                    <a:pt x="16" y="31"/>
                    <a:pt x="17" y="33"/>
                  </a:cubicBezTo>
                  <a:cubicBezTo>
                    <a:pt x="18" y="34"/>
                    <a:pt x="18" y="40"/>
                    <a:pt x="18" y="44"/>
                  </a:cubicBezTo>
                  <a:cubicBezTo>
                    <a:pt x="21" y="40"/>
                    <a:pt x="18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6"/>
                    <a:pt x="21" y="36"/>
                    <a:pt x="24" y="44"/>
                  </a:cubicBezTo>
                  <a:cubicBezTo>
                    <a:pt x="26" y="49"/>
                    <a:pt x="27" y="52"/>
                    <a:pt x="29" y="59"/>
                  </a:cubicBezTo>
                  <a:cubicBezTo>
                    <a:pt x="30" y="48"/>
                    <a:pt x="25" y="46"/>
                    <a:pt x="26" y="43"/>
                  </a:cubicBezTo>
                  <a:cubicBezTo>
                    <a:pt x="26" y="43"/>
                    <a:pt x="26" y="43"/>
                    <a:pt x="27" y="43"/>
                  </a:cubicBezTo>
                  <a:cubicBezTo>
                    <a:pt x="28" y="43"/>
                    <a:pt x="30" y="45"/>
                    <a:pt x="33" y="49"/>
                  </a:cubicBezTo>
                  <a:cubicBezTo>
                    <a:pt x="38" y="54"/>
                    <a:pt x="42" y="63"/>
                    <a:pt x="42" y="63"/>
                  </a:cubicBezTo>
                  <a:cubicBezTo>
                    <a:pt x="42" y="63"/>
                    <a:pt x="42" y="62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0" y="56"/>
                    <a:pt x="37" y="51"/>
                    <a:pt x="33" y="47"/>
                  </a:cubicBezTo>
                  <a:cubicBezTo>
                    <a:pt x="29" y="41"/>
                    <a:pt x="25" y="38"/>
                    <a:pt x="22" y="36"/>
                  </a:cubicBezTo>
                  <a:cubicBezTo>
                    <a:pt x="20" y="35"/>
                    <a:pt x="19" y="33"/>
                    <a:pt x="19" y="31"/>
                  </a:cubicBezTo>
                  <a:cubicBezTo>
                    <a:pt x="19" y="31"/>
                    <a:pt x="19" y="31"/>
                    <a:pt x="19" y="30"/>
                  </a:cubicBezTo>
                  <a:cubicBezTo>
                    <a:pt x="20" y="29"/>
                    <a:pt x="20" y="28"/>
                    <a:pt x="20" y="27"/>
                  </a:cubicBezTo>
                  <a:cubicBezTo>
                    <a:pt x="20" y="23"/>
                    <a:pt x="18" y="18"/>
                    <a:pt x="15" y="12"/>
                  </a:cubicBezTo>
                  <a:cubicBezTo>
                    <a:pt x="13" y="9"/>
                    <a:pt x="11" y="6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5" y="0"/>
                    <a:pt x="4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Freeform 25">
              <a:extLst>
                <a:ext uri="{FF2B5EF4-FFF2-40B4-BE49-F238E27FC236}">
                  <a16:creationId xmlns:a16="http://schemas.microsoft.com/office/drawing/2014/main" id="{113995FE-C8FB-48FA-9E3B-FDA4803BFA8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860550" y="6186488"/>
              <a:ext cx="11113" cy="85725"/>
            </a:xfrm>
            <a:custGeom>
              <a:avLst/>
              <a:gdLst>
                <a:gd name="T0" fmla="*/ 1 w 4"/>
                <a:gd name="T1" fmla="*/ 28 h 30"/>
                <a:gd name="T2" fmla="*/ 2 w 4"/>
                <a:gd name="T3" fmla="*/ 28 h 30"/>
                <a:gd name="T4" fmla="*/ 3 w 4"/>
                <a:gd name="T5" fmla="*/ 30 h 30"/>
                <a:gd name="T6" fmla="*/ 1 w 4"/>
                <a:gd name="T7" fmla="*/ 28 h 30"/>
                <a:gd name="T8" fmla="*/ 4 w 4"/>
                <a:gd name="T9" fmla="*/ 0 h 30"/>
                <a:gd name="T10" fmla="*/ 4 w 4"/>
                <a:gd name="T11" fmla="*/ 0 h 30"/>
                <a:gd name="T12" fmla="*/ 0 w 4"/>
                <a:gd name="T13" fmla="*/ 4 h 30"/>
                <a:gd name="T14" fmla="*/ 0 w 4"/>
                <a:gd name="T15" fmla="*/ 4 h 30"/>
                <a:gd name="T16" fmla="*/ 4 w 4"/>
                <a:gd name="T17" fmla="*/ 0 h 30"/>
                <a:gd name="T18" fmla="*/ 4 w 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0">
                  <a:moveTo>
                    <a:pt x="1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29"/>
                    <a:pt x="3" y="30"/>
                  </a:cubicBezTo>
                  <a:cubicBezTo>
                    <a:pt x="2" y="29"/>
                    <a:pt x="2" y="29"/>
                    <a:pt x="1" y="28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Freeform 26">
              <a:extLst>
                <a:ext uri="{FF2B5EF4-FFF2-40B4-BE49-F238E27FC236}">
                  <a16:creationId xmlns:a16="http://schemas.microsoft.com/office/drawing/2014/main" id="{E293BBB3-DFAA-4A57-A1BA-BE73DF5349C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806575" y="6172200"/>
              <a:ext cx="76200" cy="111125"/>
            </a:xfrm>
            <a:custGeom>
              <a:avLst/>
              <a:gdLst>
                <a:gd name="T0" fmla="*/ 16 w 27"/>
                <a:gd name="T1" fmla="*/ 34 h 39"/>
                <a:gd name="T2" fmla="*/ 20 w 27"/>
                <a:gd name="T3" fmla="*/ 36 h 39"/>
                <a:gd name="T4" fmla="*/ 22 w 27"/>
                <a:gd name="T5" fmla="*/ 35 h 39"/>
                <a:gd name="T6" fmla="*/ 22 w 27"/>
                <a:gd name="T7" fmla="*/ 35 h 39"/>
                <a:gd name="T8" fmla="*/ 20 w 27"/>
                <a:gd name="T9" fmla="*/ 35 h 39"/>
                <a:gd name="T10" fmla="*/ 16 w 27"/>
                <a:gd name="T11" fmla="*/ 34 h 39"/>
                <a:gd name="T12" fmla="*/ 8 w 27"/>
                <a:gd name="T13" fmla="*/ 11 h 39"/>
                <a:gd name="T14" fmla="*/ 8 w 27"/>
                <a:gd name="T15" fmla="*/ 11 h 39"/>
                <a:gd name="T16" fmla="*/ 9 w 27"/>
                <a:gd name="T17" fmla="*/ 12 h 39"/>
                <a:gd name="T18" fmla="*/ 8 w 27"/>
                <a:gd name="T19" fmla="*/ 11 h 39"/>
                <a:gd name="T20" fmla="*/ 20 w 27"/>
                <a:gd name="T21" fmla="*/ 0 h 39"/>
                <a:gd name="T22" fmla="*/ 8 w 27"/>
                <a:gd name="T23" fmla="*/ 5 h 39"/>
                <a:gd name="T24" fmla="*/ 8 w 27"/>
                <a:gd name="T25" fmla="*/ 5 h 39"/>
                <a:gd name="T26" fmla="*/ 4 w 27"/>
                <a:gd name="T27" fmla="*/ 9 h 39"/>
                <a:gd name="T28" fmla="*/ 4 w 27"/>
                <a:gd name="T29" fmla="*/ 9 h 39"/>
                <a:gd name="T30" fmla="*/ 4 w 27"/>
                <a:gd name="T31" fmla="*/ 9 h 39"/>
                <a:gd name="T32" fmla="*/ 3 w 27"/>
                <a:gd name="T33" fmla="*/ 13 h 39"/>
                <a:gd name="T34" fmla="*/ 3 w 27"/>
                <a:gd name="T35" fmla="*/ 18 h 39"/>
                <a:gd name="T36" fmla="*/ 2 w 27"/>
                <a:gd name="T37" fmla="*/ 20 h 39"/>
                <a:gd name="T38" fmla="*/ 1 w 27"/>
                <a:gd name="T39" fmla="*/ 21 h 39"/>
                <a:gd name="T40" fmla="*/ 0 w 27"/>
                <a:gd name="T41" fmla="*/ 23 h 39"/>
                <a:gd name="T42" fmla="*/ 5 w 27"/>
                <a:gd name="T43" fmla="*/ 32 h 39"/>
                <a:gd name="T44" fmla="*/ 5 w 27"/>
                <a:gd name="T45" fmla="*/ 33 h 39"/>
                <a:gd name="T46" fmla="*/ 7 w 27"/>
                <a:gd name="T47" fmla="*/ 35 h 39"/>
                <a:gd name="T48" fmla="*/ 7 w 27"/>
                <a:gd name="T49" fmla="*/ 35 h 39"/>
                <a:gd name="T50" fmla="*/ 7 w 27"/>
                <a:gd name="T51" fmla="*/ 35 h 39"/>
                <a:gd name="T52" fmla="*/ 16 w 27"/>
                <a:gd name="T53" fmla="*/ 39 h 39"/>
                <a:gd name="T54" fmla="*/ 18 w 27"/>
                <a:gd name="T55" fmla="*/ 38 h 39"/>
                <a:gd name="T56" fmla="*/ 8 w 27"/>
                <a:gd name="T57" fmla="*/ 31 h 39"/>
                <a:gd name="T58" fmla="*/ 8 w 27"/>
                <a:gd name="T59" fmla="*/ 31 h 39"/>
                <a:gd name="T60" fmla="*/ 9 w 27"/>
                <a:gd name="T61" fmla="*/ 31 h 39"/>
                <a:gd name="T62" fmla="*/ 8 w 27"/>
                <a:gd name="T63" fmla="*/ 31 h 39"/>
                <a:gd name="T64" fmla="*/ 8 w 27"/>
                <a:gd name="T65" fmla="*/ 31 h 39"/>
                <a:gd name="T66" fmla="*/ 7 w 27"/>
                <a:gd name="T67" fmla="*/ 28 h 39"/>
                <a:gd name="T68" fmla="*/ 7 w 27"/>
                <a:gd name="T69" fmla="*/ 28 h 39"/>
                <a:gd name="T70" fmla="*/ 6 w 27"/>
                <a:gd name="T71" fmla="*/ 20 h 39"/>
                <a:gd name="T72" fmla="*/ 8 w 27"/>
                <a:gd name="T73" fmla="*/ 19 h 39"/>
                <a:gd name="T74" fmla="*/ 16 w 27"/>
                <a:gd name="T75" fmla="*/ 22 h 39"/>
                <a:gd name="T76" fmla="*/ 8 w 27"/>
                <a:gd name="T77" fmla="*/ 15 h 39"/>
                <a:gd name="T78" fmla="*/ 9 w 27"/>
                <a:gd name="T79" fmla="*/ 15 h 39"/>
                <a:gd name="T80" fmla="*/ 27 w 27"/>
                <a:gd name="T81" fmla="*/ 19 h 39"/>
                <a:gd name="T82" fmla="*/ 24 w 27"/>
                <a:gd name="T83" fmla="*/ 17 h 39"/>
                <a:gd name="T84" fmla="*/ 27 w 27"/>
                <a:gd name="T85" fmla="*/ 19 h 39"/>
                <a:gd name="T86" fmla="*/ 9 w 27"/>
                <a:gd name="T87" fmla="*/ 15 h 39"/>
                <a:gd name="T88" fmla="*/ 8 w 27"/>
                <a:gd name="T89" fmla="*/ 15 h 39"/>
                <a:gd name="T90" fmla="*/ 8 w 27"/>
                <a:gd name="T91" fmla="*/ 11 h 39"/>
                <a:gd name="T92" fmla="*/ 8 w 27"/>
                <a:gd name="T93" fmla="*/ 11 h 39"/>
                <a:gd name="T94" fmla="*/ 8 w 27"/>
                <a:gd name="T95" fmla="*/ 11 h 39"/>
                <a:gd name="T96" fmla="*/ 8 w 27"/>
                <a:gd name="T97" fmla="*/ 11 h 39"/>
                <a:gd name="T98" fmla="*/ 8 w 27"/>
                <a:gd name="T99" fmla="*/ 11 h 39"/>
                <a:gd name="T100" fmla="*/ 22 w 27"/>
                <a:gd name="T101" fmla="*/ 9 h 39"/>
                <a:gd name="T102" fmla="*/ 22 w 27"/>
                <a:gd name="T103" fmla="*/ 9 h 39"/>
                <a:gd name="T104" fmla="*/ 8 w 27"/>
                <a:gd name="T105" fmla="*/ 11 h 39"/>
                <a:gd name="T106" fmla="*/ 9 w 27"/>
                <a:gd name="T107" fmla="*/ 8 h 39"/>
                <a:gd name="T108" fmla="*/ 9 w 27"/>
                <a:gd name="T109" fmla="*/ 8 h 39"/>
                <a:gd name="T110" fmla="*/ 9 w 27"/>
                <a:gd name="T111" fmla="*/ 7 h 39"/>
                <a:gd name="T112" fmla="*/ 9 w 27"/>
                <a:gd name="T113" fmla="*/ 7 h 39"/>
                <a:gd name="T114" fmla="*/ 9 w 27"/>
                <a:gd name="T115" fmla="*/ 7 h 39"/>
                <a:gd name="T116" fmla="*/ 9 w 27"/>
                <a:gd name="T117" fmla="*/ 7 h 39"/>
                <a:gd name="T118" fmla="*/ 22 w 27"/>
                <a:gd name="T119" fmla="*/ 0 h 39"/>
                <a:gd name="T120" fmla="*/ 20 w 27"/>
                <a:gd name="T1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" h="39">
                  <a:moveTo>
                    <a:pt x="16" y="34"/>
                  </a:moveTo>
                  <a:cubicBezTo>
                    <a:pt x="18" y="35"/>
                    <a:pt x="19" y="36"/>
                    <a:pt x="20" y="36"/>
                  </a:cubicBezTo>
                  <a:cubicBezTo>
                    <a:pt x="21" y="36"/>
                    <a:pt x="22" y="36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1" y="35"/>
                    <a:pt x="21" y="35"/>
                    <a:pt x="20" y="35"/>
                  </a:cubicBezTo>
                  <a:cubicBezTo>
                    <a:pt x="19" y="35"/>
                    <a:pt x="17" y="35"/>
                    <a:pt x="16" y="34"/>
                  </a:cubicBezTo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2"/>
                    <a:pt x="9" y="12"/>
                  </a:cubicBezTo>
                  <a:cubicBezTo>
                    <a:pt x="9" y="12"/>
                    <a:pt x="8" y="11"/>
                    <a:pt x="8" y="11"/>
                  </a:cubicBezTo>
                  <a:moveTo>
                    <a:pt x="20" y="0"/>
                  </a:moveTo>
                  <a:cubicBezTo>
                    <a:pt x="14" y="0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7"/>
                    <a:pt x="5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3" y="19"/>
                    <a:pt x="3" y="19"/>
                    <a:pt x="2" y="20"/>
                  </a:cubicBezTo>
                  <a:cubicBezTo>
                    <a:pt x="2" y="20"/>
                    <a:pt x="2" y="21"/>
                    <a:pt x="1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26"/>
                    <a:pt x="1" y="29"/>
                    <a:pt x="5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0" y="37"/>
                    <a:pt x="14" y="39"/>
                    <a:pt x="16" y="39"/>
                  </a:cubicBezTo>
                  <a:cubicBezTo>
                    <a:pt x="17" y="39"/>
                    <a:pt x="17" y="39"/>
                    <a:pt x="18" y="38"/>
                  </a:cubicBezTo>
                  <a:cubicBezTo>
                    <a:pt x="14" y="38"/>
                    <a:pt x="6" y="32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" y="24"/>
                    <a:pt x="3" y="22"/>
                    <a:pt x="6" y="20"/>
                  </a:cubicBezTo>
                  <a:cubicBezTo>
                    <a:pt x="6" y="19"/>
                    <a:pt x="7" y="19"/>
                    <a:pt x="8" y="19"/>
                  </a:cubicBezTo>
                  <a:cubicBezTo>
                    <a:pt x="11" y="19"/>
                    <a:pt x="14" y="21"/>
                    <a:pt x="16" y="22"/>
                  </a:cubicBezTo>
                  <a:cubicBezTo>
                    <a:pt x="15" y="19"/>
                    <a:pt x="5" y="17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13" y="15"/>
                    <a:pt x="22" y="18"/>
                    <a:pt x="27" y="19"/>
                  </a:cubicBezTo>
                  <a:cubicBezTo>
                    <a:pt x="26" y="19"/>
                    <a:pt x="25" y="18"/>
                    <a:pt x="24" y="17"/>
                  </a:cubicBezTo>
                  <a:cubicBezTo>
                    <a:pt x="25" y="18"/>
                    <a:pt x="26" y="19"/>
                    <a:pt x="27" y="19"/>
                  </a:cubicBezTo>
                  <a:cubicBezTo>
                    <a:pt x="22" y="18"/>
                    <a:pt x="13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6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6" y="9"/>
                    <a:pt x="10" y="8"/>
                    <a:pt x="8" y="1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3"/>
                    <a:pt x="18" y="1"/>
                    <a:pt x="22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Freeform 27">
              <a:extLst>
                <a:ext uri="{FF2B5EF4-FFF2-40B4-BE49-F238E27FC236}">
                  <a16:creationId xmlns:a16="http://schemas.microsoft.com/office/drawing/2014/main" id="{8F272C5A-07CE-4631-A931-59ED7689E4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98625" y="6380163"/>
              <a:ext cx="104775" cy="130175"/>
            </a:xfrm>
            <a:custGeom>
              <a:avLst/>
              <a:gdLst>
                <a:gd name="T0" fmla="*/ 11 w 37"/>
                <a:gd name="T1" fmla="*/ 0 h 46"/>
                <a:gd name="T2" fmla="*/ 2 w 37"/>
                <a:gd name="T3" fmla="*/ 14 h 46"/>
                <a:gd name="T4" fmla="*/ 2 w 37"/>
                <a:gd name="T5" fmla="*/ 14 h 46"/>
                <a:gd name="T6" fmla="*/ 2 w 37"/>
                <a:gd name="T7" fmla="*/ 14 h 46"/>
                <a:gd name="T8" fmla="*/ 0 w 37"/>
                <a:gd name="T9" fmla="*/ 26 h 46"/>
                <a:gd name="T10" fmla="*/ 0 w 37"/>
                <a:gd name="T11" fmla="*/ 30 h 46"/>
                <a:gd name="T12" fmla="*/ 4 w 37"/>
                <a:gd name="T13" fmla="*/ 33 h 46"/>
                <a:gd name="T14" fmla="*/ 7 w 37"/>
                <a:gd name="T15" fmla="*/ 35 h 46"/>
                <a:gd name="T16" fmla="*/ 8 w 37"/>
                <a:gd name="T17" fmla="*/ 37 h 46"/>
                <a:gd name="T18" fmla="*/ 8 w 37"/>
                <a:gd name="T19" fmla="*/ 39 h 46"/>
                <a:gd name="T20" fmla="*/ 8 w 37"/>
                <a:gd name="T21" fmla="*/ 40 h 46"/>
                <a:gd name="T22" fmla="*/ 10 w 37"/>
                <a:gd name="T23" fmla="*/ 44 h 46"/>
                <a:gd name="T24" fmla="*/ 22 w 37"/>
                <a:gd name="T25" fmla="*/ 46 h 46"/>
                <a:gd name="T26" fmla="*/ 22 w 37"/>
                <a:gd name="T27" fmla="*/ 46 h 46"/>
                <a:gd name="T28" fmla="*/ 37 w 37"/>
                <a:gd name="T29" fmla="*/ 38 h 46"/>
                <a:gd name="T30" fmla="*/ 23 w 37"/>
                <a:gd name="T31" fmla="*/ 43 h 46"/>
                <a:gd name="T32" fmla="*/ 14 w 37"/>
                <a:gd name="T33" fmla="*/ 38 h 46"/>
                <a:gd name="T34" fmla="*/ 16 w 37"/>
                <a:gd name="T35" fmla="*/ 39 h 46"/>
                <a:gd name="T36" fmla="*/ 35 w 37"/>
                <a:gd name="T37" fmla="*/ 26 h 46"/>
                <a:gd name="T38" fmla="*/ 15 w 37"/>
                <a:gd name="T39" fmla="*/ 37 h 46"/>
                <a:gd name="T40" fmla="*/ 13 w 37"/>
                <a:gd name="T41" fmla="*/ 36 h 46"/>
                <a:gd name="T42" fmla="*/ 23 w 37"/>
                <a:gd name="T43" fmla="*/ 24 h 46"/>
                <a:gd name="T44" fmla="*/ 11 w 37"/>
                <a:gd name="T45" fmla="*/ 33 h 46"/>
                <a:gd name="T46" fmla="*/ 21 w 37"/>
                <a:gd name="T47" fmla="*/ 21 h 46"/>
                <a:gd name="T48" fmla="*/ 9 w 37"/>
                <a:gd name="T49" fmla="*/ 29 h 46"/>
                <a:gd name="T50" fmla="*/ 8 w 37"/>
                <a:gd name="T51" fmla="*/ 28 h 46"/>
                <a:gd name="T52" fmla="*/ 23 w 37"/>
                <a:gd name="T53" fmla="*/ 14 h 46"/>
                <a:gd name="T54" fmla="*/ 22 w 37"/>
                <a:gd name="T55" fmla="*/ 14 h 46"/>
                <a:gd name="T56" fmla="*/ 12 w 37"/>
                <a:gd name="T57" fmla="*/ 20 h 46"/>
                <a:gd name="T58" fmla="*/ 6 w 37"/>
                <a:gd name="T59" fmla="*/ 26 h 46"/>
                <a:gd name="T60" fmla="*/ 6 w 37"/>
                <a:gd name="T61" fmla="*/ 26 h 46"/>
                <a:gd name="T62" fmla="*/ 18 w 37"/>
                <a:gd name="T63" fmla="*/ 7 h 46"/>
                <a:gd name="T64" fmla="*/ 2 w 37"/>
                <a:gd name="T65" fmla="*/ 25 h 46"/>
                <a:gd name="T66" fmla="*/ 2 w 37"/>
                <a:gd name="T67" fmla="*/ 22 h 46"/>
                <a:gd name="T68" fmla="*/ 11 w 3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46">
                  <a:moveTo>
                    <a:pt x="11" y="0"/>
                  </a:moveTo>
                  <a:cubicBezTo>
                    <a:pt x="6" y="3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8"/>
                    <a:pt x="0" y="23"/>
                    <a:pt x="0" y="26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1" y="32"/>
                    <a:pt x="2" y="33"/>
                    <a:pt x="4" y="33"/>
                  </a:cubicBezTo>
                  <a:cubicBezTo>
                    <a:pt x="5" y="33"/>
                    <a:pt x="7" y="34"/>
                    <a:pt x="7" y="35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8" y="38"/>
                    <a:pt x="8" y="39"/>
                    <a:pt x="8" y="39"/>
                  </a:cubicBezTo>
                  <a:cubicBezTo>
                    <a:pt x="8" y="39"/>
                    <a:pt x="8" y="40"/>
                    <a:pt x="8" y="40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3" y="45"/>
                    <a:pt x="17" y="46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33" y="43"/>
                    <a:pt x="34" y="41"/>
                    <a:pt x="37" y="38"/>
                  </a:cubicBezTo>
                  <a:cubicBezTo>
                    <a:pt x="31" y="41"/>
                    <a:pt x="27" y="43"/>
                    <a:pt x="23" y="43"/>
                  </a:cubicBezTo>
                  <a:cubicBezTo>
                    <a:pt x="17" y="43"/>
                    <a:pt x="14" y="40"/>
                    <a:pt x="14" y="38"/>
                  </a:cubicBezTo>
                  <a:cubicBezTo>
                    <a:pt x="14" y="39"/>
                    <a:pt x="15" y="39"/>
                    <a:pt x="16" y="39"/>
                  </a:cubicBezTo>
                  <a:cubicBezTo>
                    <a:pt x="22" y="39"/>
                    <a:pt x="32" y="35"/>
                    <a:pt x="35" y="26"/>
                  </a:cubicBezTo>
                  <a:cubicBezTo>
                    <a:pt x="33" y="31"/>
                    <a:pt x="20" y="37"/>
                    <a:pt x="15" y="37"/>
                  </a:cubicBezTo>
                  <a:cubicBezTo>
                    <a:pt x="13" y="37"/>
                    <a:pt x="13" y="36"/>
                    <a:pt x="13" y="36"/>
                  </a:cubicBezTo>
                  <a:cubicBezTo>
                    <a:pt x="12" y="32"/>
                    <a:pt x="19" y="29"/>
                    <a:pt x="23" y="24"/>
                  </a:cubicBezTo>
                  <a:cubicBezTo>
                    <a:pt x="19" y="25"/>
                    <a:pt x="13" y="32"/>
                    <a:pt x="11" y="33"/>
                  </a:cubicBezTo>
                  <a:cubicBezTo>
                    <a:pt x="10" y="29"/>
                    <a:pt x="19" y="23"/>
                    <a:pt x="21" y="21"/>
                  </a:cubicBezTo>
                  <a:cubicBezTo>
                    <a:pt x="15" y="23"/>
                    <a:pt x="10" y="29"/>
                    <a:pt x="9" y="29"/>
                  </a:cubicBezTo>
                  <a:cubicBezTo>
                    <a:pt x="9" y="29"/>
                    <a:pt x="8" y="29"/>
                    <a:pt x="8" y="28"/>
                  </a:cubicBezTo>
                  <a:cubicBezTo>
                    <a:pt x="8" y="26"/>
                    <a:pt x="18" y="15"/>
                    <a:pt x="23" y="14"/>
                  </a:cubicBezTo>
                  <a:cubicBezTo>
                    <a:pt x="23" y="14"/>
                    <a:pt x="22" y="14"/>
                    <a:pt x="22" y="14"/>
                  </a:cubicBezTo>
                  <a:cubicBezTo>
                    <a:pt x="19" y="14"/>
                    <a:pt x="15" y="17"/>
                    <a:pt x="12" y="20"/>
                  </a:cubicBezTo>
                  <a:cubicBezTo>
                    <a:pt x="9" y="23"/>
                    <a:pt x="7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3"/>
                    <a:pt x="11" y="10"/>
                    <a:pt x="18" y="7"/>
                  </a:cubicBezTo>
                  <a:cubicBezTo>
                    <a:pt x="7" y="8"/>
                    <a:pt x="3" y="25"/>
                    <a:pt x="2" y="25"/>
                  </a:cubicBezTo>
                  <a:cubicBezTo>
                    <a:pt x="2" y="25"/>
                    <a:pt x="2" y="24"/>
                    <a:pt x="2" y="22"/>
                  </a:cubicBezTo>
                  <a:cubicBezTo>
                    <a:pt x="2" y="11"/>
                    <a:pt x="7" y="7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Freeform 28">
              <a:extLst>
                <a:ext uri="{FF2B5EF4-FFF2-40B4-BE49-F238E27FC236}">
                  <a16:creationId xmlns:a16="http://schemas.microsoft.com/office/drawing/2014/main" id="{DCD38580-8C86-4B90-AE15-A017EA1012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1150" y="6499225"/>
              <a:ext cx="93663" cy="71438"/>
            </a:xfrm>
            <a:custGeom>
              <a:avLst/>
              <a:gdLst>
                <a:gd name="T0" fmla="*/ 19 w 33"/>
                <a:gd name="T1" fmla="*/ 0 h 25"/>
                <a:gd name="T2" fmla="*/ 19 w 33"/>
                <a:gd name="T3" fmla="*/ 0 h 25"/>
                <a:gd name="T4" fmla="*/ 3 w 33"/>
                <a:gd name="T5" fmla="*/ 18 h 25"/>
                <a:gd name="T6" fmla="*/ 3 w 33"/>
                <a:gd name="T7" fmla="*/ 18 h 25"/>
                <a:gd name="T8" fmla="*/ 12 w 33"/>
                <a:gd name="T9" fmla="*/ 0 h 25"/>
                <a:gd name="T10" fmla="*/ 12 w 33"/>
                <a:gd name="T11" fmla="*/ 0 h 25"/>
                <a:gd name="T12" fmla="*/ 7 w 33"/>
                <a:gd name="T13" fmla="*/ 6 h 25"/>
                <a:gd name="T14" fmla="*/ 7 w 33"/>
                <a:gd name="T15" fmla="*/ 6 h 25"/>
                <a:gd name="T16" fmla="*/ 6 w 33"/>
                <a:gd name="T17" fmla="*/ 7 h 25"/>
                <a:gd name="T18" fmla="*/ 6 w 33"/>
                <a:gd name="T19" fmla="*/ 7 h 25"/>
                <a:gd name="T20" fmla="*/ 6 w 33"/>
                <a:gd name="T21" fmla="*/ 7 h 25"/>
                <a:gd name="T22" fmla="*/ 6 w 33"/>
                <a:gd name="T23" fmla="*/ 9 h 25"/>
                <a:gd name="T24" fmla="*/ 0 w 33"/>
                <a:gd name="T25" fmla="*/ 20 h 25"/>
                <a:gd name="T26" fmla="*/ 2 w 33"/>
                <a:gd name="T27" fmla="*/ 22 h 25"/>
                <a:gd name="T28" fmla="*/ 6 w 33"/>
                <a:gd name="T29" fmla="*/ 24 h 25"/>
                <a:gd name="T30" fmla="*/ 8 w 33"/>
                <a:gd name="T31" fmla="*/ 25 h 25"/>
                <a:gd name="T32" fmla="*/ 32 w 33"/>
                <a:gd name="T33" fmla="*/ 12 h 25"/>
                <a:gd name="T34" fmla="*/ 33 w 33"/>
                <a:gd name="T35" fmla="*/ 10 h 25"/>
                <a:gd name="T36" fmla="*/ 14 w 33"/>
                <a:gd name="T37" fmla="*/ 22 h 25"/>
                <a:gd name="T38" fmla="*/ 16 w 33"/>
                <a:gd name="T39" fmla="*/ 19 h 25"/>
                <a:gd name="T40" fmla="*/ 28 w 33"/>
                <a:gd name="T41" fmla="*/ 4 h 25"/>
                <a:gd name="T42" fmla="*/ 27 w 33"/>
                <a:gd name="T43" fmla="*/ 6 h 25"/>
                <a:gd name="T44" fmla="*/ 7 w 33"/>
                <a:gd name="T45" fmla="*/ 22 h 25"/>
                <a:gd name="T46" fmla="*/ 7 w 33"/>
                <a:gd name="T47" fmla="*/ 21 h 25"/>
                <a:gd name="T48" fmla="*/ 17 w 33"/>
                <a:gd name="T49" fmla="*/ 9 h 25"/>
                <a:gd name="T50" fmla="*/ 17 w 33"/>
                <a:gd name="T51" fmla="*/ 9 h 25"/>
                <a:gd name="T52" fmla="*/ 5 w 33"/>
                <a:gd name="T53" fmla="*/ 20 h 25"/>
                <a:gd name="T54" fmla="*/ 5 w 33"/>
                <a:gd name="T55" fmla="*/ 20 h 25"/>
                <a:gd name="T56" fmla="*/ 19 w 33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" h="2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6" y="1"/>
                    <a:pt x="5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4"/>
                    <a:pt x="14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4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2" y="15"/>
                    <a:pt x="0" y="19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4" y="23"/>
                    <a:pt x="2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2" y="25"/>
                    <a:pt x="24" y="20"/>
                    <a:pt x="32" y="12"/>
                  </a:cubicBezTo>
                  <a:cubicBezTo>
                    <a:pt x="32" y="11"/>
                    <a:pt x="33" y="11"/>
                    <a:pt x="33" y="10"/>
                  </a:cubicBezTo>
                  <a:cubicBezTo>
                    <a:pt x="29" y="15"/>
                    <a:pt x="16" y="22"/>
                    <a:pt x="14" y="22"/>
                  </a:cubicBezTo>
                  <a:cubicBezTo>
                    <a:pt x="13" y="22"/>
                    <a:pt x="14" y="21"/>
                    <a:pt x="16" y="19"/>
                  </a:cubicBezTo>
                  <a:cubicBezTo>
                    <a:pt x="25" y="12"/>
                    <a:pt x="29" y="4"/>
                    <a:pt x="28" y="4"/>
                  </a:cubicBezTo>
                  <a:cubicBezTo>
                    <a:pt x="28" y="4"/>
                    <a:pt x="27" y="5"/>
                    <a:pt x="27" y="6"/>
                  </a:cubicBezTo>
                  <a:cubicBezTo>
                    <a:pt x="23" y="11"/>
                    <a:pt x="9" y="22"/>
                    <a:pt x="7" y="22"/>
                  </a:cubicBezTo>
                  <a:cubicBezTo>
                    <a:pt x="7" y="22"/>
                    <a:pt x="7" y="21"/>
                    <a:pt x="7" y="21"/>
                  </a:cubicBezTo>
                  <a:cubicBezTo>
                    <a:pt x="7" y="20"/>
                    <a:pt x="20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10"/>
                    <a:pt x="6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6"/>
                    <a:pt x="21" y="0"/>
                    <a:pt x="1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Freeform 29">
              <a:extLst>
                <a:ext uri="{FF2B5EF4-FFF2-40B4-BE49-F238E27FC236}">
                  <a16:creationId xmlns:a16="http://schemas.microsoft.com/office/drawing/2014/main" id="{2CE8D28A-3107-4E32-8CAC-4C6BA0503B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1775" y="6357938"/>
              <a:ext cx="46038" cy="98425"/>
            </a:xfrm>
            <a:custGeom>
              <a:avLst/>
              <a:gdLst>
                <a:gd name="T0" fmla="*/ 7 w 16"/>
                <a:gd name="T1" fmla="*/ 0 h 35"/>
                <a:gd name="T2" fmla="*/ 9 w 16"/>
                <a:gd name="T3" fmla="*/ 3 h 35"/>
                <a:gd name="T4" fmla="*/ 14 w 16"/>
                <a:gd name="T5" fmla="*/ 23 h 35"/>
                <a:gd name="T6" fmla="*/ 13 w 16"/>
                <a:gd name="T7" fmla="*/ 25 h 35"/>
                <a:gd name="T8" fmla="*/ 9 w 16"/>
                <a:gd name="T9" fmla="*/ 9 h 35"/>
                <a:gd name="T10" fmla="*/ 7 w 16"/>
                <a:gd name="T11" fmla="*/ 7 h 35"/>
                <a:gd name="T12" fmla="*/ 8 w 16"/>
                <a:gd name="T13" fmla="*/ 13 h 35"/>
                <a:gd name="T14" fmla="*/ 10 w 16"/>
                <a:gd name="T15" fmla="*/ 26 h 35"/>
                <a:gd name="T16" fmla="*/ 10 w 16"/>
                <a:gd name="T17" fmla="*/ 26 h 35"/>
                <a:gd name="T18" fmla="*/ 3 w 16"/>
                <a:gd name="T19" fmla="*/ 7 h 35"/>
                <a:gd name="T20" fmla="*/ 0 w 16"/>
                <a:gd name="T21" fmla="*/ 5 h 35"/>
                <a:gd name="T22" fmla="*/ 1 w 16"/>
                <a:gd name="T23" fmla="*/ 9 h 35"/>
                <a:gd name="T24" fmla="*/ 1 w 16"/>
                <a:gd name="T25" fmla="*/ 9 h 35"/>
                <a:gd name="T26" fmla="*/ 1 w 16"/>
                <a:gd name="T27" fmla="*/ 9 h 35"/>
                <a:gd name="T28" fmla="*/ 3 w 16"/>
                <a:gd name="T29" fmla="*/ 14 h 35"/>
                <a:gd name="T30" fmla="*/ 12 w 16"/>
                <a:gd name="T31" fmla="*/ 35 h 35"/>
                <a:gd name="T32" fmla="*/ 16 w 16"/>
                <a:gd name="T33" fmla="*/ 23 h 35"/>
                <a:gd name="T34" fmla="*/ 16 w 16"/>
                <a:gd name="T35" fmla="*/ 18 h 35"/>
                <a:gd name="T36" fmla="*/ 15 w 16"/>
                <a:gd name="T37" fmla="*/ 11 h 35"/>
                <a:gd name="T38" fmla="*/ 15 w 16"/>
                <a:gd name="T39" fmla="*/ 11 h 35"/>
                <a:gd name="T40" fmla="*/ 8 w 16"/>
                <a:gd name="T41" fmla="*/ 1 h 35"/>
                <a:gd name="T42" fmla="*/ 7 w 16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5">
                  <a:moveTo>
                    <a:pt x="7" y="0"/>
                  </a:moveTo>
                  <a:cubicBezTo>
                    <a:pt x="7" y="0"/>
                    <a:pt x="7" y="1"/>
                    <a:pt x="9" y="3"/>
                  </a:cubicBezTo>
                  <a:cubicBezTo>
                    <a:pt x="12" y="7"/>
                    <a:pt x="15" y="14"/>
                    <a:pt x="14" y="23"/>
                  </a:cubicBezTo>
                  <a:cubicBezTo>
                    <a:pt x="14" y="24"/>
                    <a:pt x="13" y="25"/>
                    <a:pt x="13" y="25"/>
                  </a:cubicBezTo>
                  <a:cubicBezTo>
                    <a:pt x="12" y="25"/>
                    <a:pt x="11" y="15"/>
                    <a:pt x="9" y="9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10"/>
                    <a:pt x="8" y="13"/>
                  </a:cubicBezTo>
                  <a:cubicBezTo>
                    <a:pt x="10" y="18"/>
                    <a:pt x="11" y="24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6" y="12"/>
                    <a:pt x="3" y="7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6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1"/>
                    <a:pt x="2" y="13"/>
                    <a:pt x="3" y="14"/>
                  </a:cubicBezTo>
                  <a:cubicBezTo>
                    <a:pt x="7" y="24"/>
                    <a:pt x="9" y="35"/>
                    <a:pt x="12" y="35"/>
                  </a:cubicBezTo>
                  <a:cubicBezTo>
                    <a:pt x="13" y="35"/>
                    <a:pt x="14" y="31"/>
                    <a:pt x="16" y="23"/>
                  </a:cubicBezTo>
                  <a:cubicBezTo>
                    <a:pt x="16" y="22"/>
                    <a:pt x="16" y="20"/>
                    <a:pt x="16" y="18"/>
                  </a:cubicBezTo>
                  <a:cubicBezTo>
                    <a:pt x="16" y="16"/>
                    <a:pt x="16" y="14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3" y="3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30">
              <a:extLst>
                <a:ext uri="{FF2B5EF4-FFF2-40B4-BE49-F238E27FC236}">
                  <a16:creationId xmlns:a16="http://schemas.microsoft.com/office/drawing/2014/main" id="{70B9C0B8-C656-4169-85B3-440247E559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55763" y="6110288"/>
              <a:ext cx="82550" cy="47625"/>
            </a:xfrm>
            <a:custGeom>
              <a:avLst/>
              <a:gdLst>
                <a:gd name="T0" fmla="*/ 1 w 29"/>
                <a:gd name="T1" fmla="*/ 0 h 17"/>
                <a:gd name="T2" fmla="*/ 0 w 29"/>
                <a:gd name="T3" fmla="*/ 1 h 17"/>
                <a:gd name="T4" fmla="*/ 15 w 29"/>
                <a:gd name="T5" fmla="*/ 16 h 17"/>
                <a:gd name="T6" fmla="*/ 17 w 29"/>
                <a:gd name="T7" fmla="*/ 17 h 17"/>
                <a:gd name="T8" fmla="*/ 7 w 29"/>
                <a:gd name="T9" fmla="*/ 6 h 17"/>
                <a:gd name="T10" fmla="*/ 7 w 29"/>
                <a:gd name="T11" fmla="*/ 6 h 17"/>
                <a:gd name="T12" fmla="*/ 20 w 29"/>
                <a:gd name="T13" fmla="*/ 14 h 17"/>
                <a:gd name="T14" fmla="*/ 20 w 29"/>
                <a:gd name="T15" fmla="*/ 13 h 17"/>
                <a:gd name="T16" fmla="*/ 8 w 29"/>
                <a:gd name="T17" fmla="*/ 4 h 17"/>
                <a:gd name="T18" fmla="*/ 10 w 29"/>
                <a:gd name="T19" fmla="*/ 5 h 17"/>
                <a:gd name="T20" fmla="*/ 29 w 29"/>
                <a:gd name="T21" fmla="*/ 15 h 17"/>
                <a:gd name="T22" fmla="*/ 29 w 29"/>
                <a:gd name="T23" fmla="*/ 14 h 17"/>
                <a:gd name="T24" fmla="*/ 28 w 29"/>
                <a:gd name="T25" fmla="*/ 12 h 17"/>
                <a:gd name="T26" fmla="*/ 28 w 29"/>
                <a:gd name="T27" fmla="*/ 12 h 17"/>
                <a:gd name="T28" fmla="*/ 7 w 29"/>
                <a:gd name="T29" fmla="*/ 2 h 17"/>
                <a:gd name="T30" fmla="*/ 1 w 29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7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3" y="7"/>
                    <a:pt x="15" y="16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4" y="13"/>
                    <a:pt x="4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6"/>
                    <a:pt x="19" y="14"/>
                    <a:pt x="20" y="14"/>
                  </a:cubicBezTo>
                  <a:cubicBezTo>
                    <a:pt x="20" y="14"/>
                    <a:pt x="20" y="14"/>
                    <a:pt x="20" y="13"/>
                  </a:cubicBezTo>
                  <a:cubicBezTo>
                    <a:pt x="19" y="11"/>
                    <a:pt x="7" y="4"/>
                    <a:pt x="8" y="4"/>
                  </a:cubicBezTo>
                  <a:cubicBezTo>
                    <a:pt x="8" y="4"/>
                    <a:pt x="9" y="5"/>
                    <a:pt x="10" y="5"/>
                  </a:cubicBezTo>
                  <a:cubicBezTo>
                    <a:pt x="17" y="8"/>
                    <a:pt x="26" y="15"/>
                    <a:pt x="29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9" y="13"/>
                    <a:pt x="29" y="13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0" y="8"/>
                    <a:pt x="13" y="5"/>
                    <a:pt x="7" y="2"/>
                  </a:cubicBezTo>
                  <a:cubicBezTo>
                    <a:pt x="6" y="1"/>
                    <a:pt x="3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31">
              <a:extLst>
                <a:ext uri="{FF2B5EF4-FFF2-40B4-BE49-F238E27FC236}">
                  <a16:creationId xmlns:a16="http://schemas.microsoft.com/office/drawing/2014/main" id="{B9A9D4FD-6915-4B05-9559-895F927552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550" y="6203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Oval 32">
              <a:extLst>
                <a:ext uri="{FF2B5EF4-FFF2-40B4-BE49-F238E27FC236}">
                  <a16:creationId xmlns:a16="http://schemas.microsoft.com/office/drawing/2014/main" id="{73BC5F46-1B8F-4B6E-ABE0-3DA999F2B3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8963" y="6203950"/>
              <a:ext cx="1588" cy="1588"/>
            </a:xfrm>
            <a:prstGeom prst="ellipse">
              <a:avLst/>
            </a:pr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Freeform 33">
              <a:extLst>
                <a:ext uri="{FF2B5EF4-FFF2-40B4-BE49-F238E27FC236}">
                  <a16:creationId xmlns:a16="http://schemas.microsoft.com/office/drawing/2014/main" id="{16160185-806A-44A0-93C1-24C7FCEEDE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14513" y="6207125"/>
              <a:ext cx="42863" cy="14288"/>
            </a:xfrm>
            <a:custGeom>
              <a:avLst/>
              <a:gdLst>
                <a:gd name="T0" fmla="*/ 0 w 15"/>
                <a:gd name="T1" fmla="*/ 0 h 5"/>
                <a:gd name="T2" fmla="*/ 15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0"/>
                  </a:moveTo>
                  <a:cubicBezTo>
                    <a:pt x="2" y="1"/>
                    <a:pt x="11" y="3"/>
                    <a:pt x="15" y="5"/>
                  </a:cubicBezTo>
                  <a:cubicBezTo>
                    <a:pt x="10" y="2"/>
                    <a:pt x="2" y="1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Freeform 34">
              <a:extLst>
                <a:ext uri="{FF2B5EF4-FFF2-40B4-BE49-F238E27FC236}">
                  <a16:creationId xmlns:a16="http://schemas.microsoft.com/office/drawing/2014/main" id="{40ECCD7E-374C-422A-A58E-88E974BDC3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575" y="6203950"/>
              <a:ext cx="53975" cy="22225"/>
            </a:xfrm>
            <a:custGeom>
              <a:avLst/>
              <a:gdLst>
                <a:gd name="T0" fmla="*/ 0 w 19"/>
                <a:gd name="T1" fmla="*/ 0 h 8"/>
                <a:gd name="T2" fmla="*/ 0 w 19"/>
                <a:gd name="T3" fmla="*/ 4 h 8"/>
                <a:gd name="T4" fmla="*/ 1 w 19"/>
                <a:gd name="T5" fmla="*/ 4 h 8"/>
                <a:gd name="T6" fmla="*/ 19 w 19"/>
                <a:gd name="T7" fmla="*/ 8 h 8"/>
                <a:gd name="T8" fmla="*/ 16 w 19"/>
                <a:gd name="T9" fmla="*/ 6 h 8"/>
                <a:gd name="T10" fmla="*/ 1 w 19"/>
                <a:gd name="T11" fmla="*/ 1 h 8"/>
                <a:gd name="T12" fmla="*/ 0 w 1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8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5" y="4"/>
                    <a:pt x="14" y="7"/>
                    <a:pt x="19" y="8"/>
                  </a:cubicBezTo>
                  <a:cubicBezTo>
                    <a:pt x="18" y="8"/>
                    <a:pt x="17" y="7"/>
                    <a:pt x="16" y="6"/>
                  </a:cubicBezTo>
                  <a:cubicBezTo>
                    <a:pt x="12" y="4"/>
                    <a:pt x="3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Freeform 35">
              <a:extLst>
                <a:ext uri="{FF2B5EF4-FFF2-40B4-BE49-F238E27FC236}">
                  <a16:creationId xmlns:a16="http://schemas.microsoft.com/office/drawing/2014/main" id="{FB29C46A-B5D2-4802-A48B-279361441A9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619283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Freeform 36">
              <a:extLst>
                <a:ext uri="{FF2B5EF4-FFF2-40B4-BE49-F238E27FC236}">
                  <a16:creationId xmlns:a16="http://schemas.microsoft.com/office/drawing/2014/main" id="{364DFEAF-D8A4-4597-9143-71DFD72EB9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6192838"/>
              <a:ext cx="3175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Freeform 37">
              <a:extLst>
                <a:ext uri="{FF2B5EF4-FFF2-40B4-BE49-F238E27FC236}">
                  <a16:creationId xmlns:a16="http://schemas.microsoft.com/office/drawing/2014/main" id="{9182A2C9-01F2-4AAA-8A63-DE1CCE9156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194425"/>
              <a:ext cx="36513" cy="3175"/>
            </a:xfrm>
            <a:custGeom>
              <a:avLst/>
              <a:gdLst>
                <a:gd name="T0" fmla="*/ 7 w 13"/>
                <a:gd name="T1" fmla="*/ 0 h 1"/>
                <a:gd name="T2" fmla="*/ 4 w 13"/>
                <a:gd name="T3" fmla="*/ 0 h 1"/>
                <a:gd name="T4" fmla="*/ 1 w 13"/>
                <a:gd name="T5" fmla="*/ 0 h 1"/>
                <a:gd name="T6" fmla="*/ 0 w 13"/>
                <a:gd name="T7" fmla="*/ 0 h 1"/>
                <a:gd name="T8" fmla="*/ 0 w 13"/>
                <a:gd name="T9" fmla="*/ 0 h 1"/>
                <a:gd name="T10" fmla="*/ 2 w 13"/>
                <a:gd name="T11" fmla="*/ 0 h 1"/>
                <a:gd name="T12" fmla="*/ 5 w 13"/>
                <a:gd name="T13" fmla="*/ 0 h 1"/>
                <a:gd name="T14" fmla="*/ 8 w 13"/>
                <a:gd name="T15" fmla="*/ 0 h 1"/>
                <a:gd name="T16" fmla="*/ 13 w 13"/>
                <a:gd name="T17" fmla="*/ 1 h 1"/>
                <a:gd name="T18" fmla="*/ 13 w 13"/>
                <a:gd name="T19" fmla="*/ 1 h 1"/>
                <a:gd name="T20" fmla="*/ 7 w 13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0" y="0"/>
                    <a:pt x="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Freeform 38">
              <a:extLst>
                <a:ext uri="{FF2B5EF4-FFF2-40B4-BE49-F238E27FC236}">
                  <a16:creationId xmlns:a16="http://schemas.microsoft.com/office/drawing/2014/main" id="{C4C91280-9218-42FF-8FA4-F39F81AB42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194425"/>
              <a:ext cx="39688" cy="9525"/>
            </a:xfrm>
            <a:custGeom>
              <a:avLst/>
              <a:gdLst>
                <a:gd name="T0" fmla="*/ 1 w 14"/>
                <a:gd name="T1" fmla="*/ 0 h 3"/>
                <a:gd name="T2" fmla="*/ 0 w 14"/>
                <a:gd name="T3" fmla="*/ 3 h 3"/>
                <a:gd name="T4" fmla="*/ 14 w 14"/>
                <a:gd name="T5" fmla="*/ 1 h 3"/>
                <a:gd name="T6" fmla="*/ 9 w 14"/>
                <a:gd name="T7" fmla="*/ 0 h 3"/>
                <a:gd name="T8" fmla="*/ 6 w 14"/>
                <a:gd name="T9" fmla="*/ 0 h 3"/>
                <a:gd name="T10" fmla="*/ 3 w 14"/>
                <a:gd name="T11" fmla="*/ 0 h 3"/>
                <a:gd name="T12" fmla="*/ 1 w 1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8" y="1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Freeform 39">
              <a:extLst>
                <a:ext uri="{FF2B5EF4-FFF2-40B4-BE49-F238E27FC236}">
                  <a16:creationId xmlns:a16="http://schemas.microsoft.com/office/drawing/2014/main" id="{61C7444E-BDA8-426E-89D5-B5BBA424EF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6738" y="6261100"/>
              <a:ext cx="20638" cy="7938"/>
            </a:xfrm>
            <a:custGeom>
              <a:avLst/>
              <a:gdLst>
                <a:gd name="T0" fmla="*/ 0 w 7"/>
                <a:gd name="T1" fmla="*/ 0 h 3"/>
                <a:gd name="T2" fmla="*/ 4 w 7"/>
                <a:gd name="T3" fmla="*/ 2 h 3"/>
                <a:gd name="T4" fmla="*/ 7 w 7"/>
                <a:gd name="T5" fmla="*/ 3 h 3"/>
                <a:gd name="T6" fmla="*/ 5 w 7"/>
                <a:gd name="T7" fmla="*/ 2 h 3"/>
                <a:gd name="T8" fmla="*/ 0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3" y="2"/>
                    <a:pt x="2" y="1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Freeform 40">
              <a:extLst>
                <a:ext uri="{FF2B5EF4-FFF2-40B4-BE49-F238E27FC236}">
                  <a16:creationId xmlns:a16="http://schemas.microsoft.com/office/drawing/2014/main" id="{D4A50130-CE89-4DA1-8892-7C8AAB1999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20863" y="6251575"/>
              <a:ext cx="41275" cy="20638"/>
            </a:xfrm>
            <a:custGeom>
              <a:avLst/>
              <a:gdLst>
                <a:gd name="T0" fmla="*/ 0 w 15"/>
                <a:gd name="T1" fmla="*/ 0 h 7"/>
                <a:gd name="T2" fmla="*/ 1 w 15"/>
                <a:gd name="T3" fmla="*/ 3 h 7"/>
                <a:gd name="T4" fmla="*/ 1 w 15"/>
                <a:gd name="T5" fmla="*/ 3 h 7"/>
                <a:gd name="T6" fmla="*/ 2 w 15"/>
                <a:gd name="T7" fmla="*/ 3 h 7"/>
                <a:gd name="T8" fmla="*/ 7 w 15"/>
                <a:gd name="T9" fmla="*/ 5 h 7"/>
                <a:gd name="T10" fmla="*/ 9 w 15"/>
                <a:gd name="T11" fmla="*/ 6 h 7"/>
                <a:gd name="T12" fmla="*/ 13 w 15"/>
                <a:gd name="T13" fmla="*/ 7 h 7"/>
                <a:gd name="T14" fmla="*/ 15 w 15"/>
                <a:gd name="T15" fmla="*/ 7 h 7"/>
                <a:gd name="T16" fmla="*/ 0 w 1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4" y="4"/>
                    <a:pt x="5" y="5"/>
                    <a:pt x="7" y="5"/>
                  </a:cubicBezTo>
                  <a:cubicBezTo>
                    <a:pt x="7" y="6"/>
                    <a:pt x="8" y="6"/>
                    <a:pt x="9" y="6"/>
                  </a:cubicBezTo>
                  <a:cubicBezTo>
                    <a:pt x="10" y="7"/>
                    <a:pt x="12" y="7"/>
                    <a:pt x="13" y="7"/>
                  </a:cubicBezTo>
                  <a:cubicBezTo>
                    <a:pt x="14" y="7"/>
                    <a:pt x="14" y="7"/>
                    <a:pt x="15" y="7"/>
                  </a:cubicBezTo>
                  <a:cubicBezTo>
                    <a:pt x="11" y="6"/>
                    <a:pt x="6" y="4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Freeform 41">
              <a:extLst>
                <a:ext uri="{FF2B5EF4-FFF2-40B4-BE49-F238E27FC236}">
                  <a16:creationId xmlns:a16="http://schemas.microsoft.com/office/drawing/2014/main" id="{92465173-1026-4F90-B778-241C807CE2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54163" y="6229350"/>
              <a:ext cx="44450" cy="68263"/>
            </a:xfrm>
            <a:custGeom>
              <a:avLst/>
              <a:gdLst>
                <a:gd name="T0" fmla="*/ 6 w 16"/>
                <a:gd name="T1" fmla="*/ 0 h 24"/>
                <a:gd name="T2" fmla="*/ 5 w 16"/>
                <a:gd name="T3" fmla="*/ 9 h 24"/>
                <a:gd name="T4" fmla="*/ 0 w 16"/>
                <a:gd name="T5" fmla="*/ 14 h 24"/>
                <a:gd name="T6" fmla="*/ 6 w 16"/>
                <a:gd name="T7" fmla="*/ 15 h 24"/>
                <a:gd name="T8" fmla="*/ 8 w 16"/>
                <a:gd name="T9" fmla="*/ 24 h 24"/>
                <a:gd name="T10" fmla="*/ 10 w 16"/>
                <a:gd name="T11" fmla="*/ 18 h 24"/>
                <a:gd name="T12" fmla="*/ 16 w 16"/>
                <a:gd name="T13" fmla="*/ 22 h 24"/>
                <a:gd name="T14" fmla="*/ 12 w 16"/>
                <a:gd name="T15" fmla="*/ 15 h 24"/>
                <a:gd name="T16" fmla="*/ 6 w 1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4">
                  <a:moveTo>
                    <a:pt x="6" y="0"/>
                  </a:moveTo>
                  <a:cubicBezTo>
                    <a:pt x="6" y="0"/>
                    <a:pt x="6" y="7"/>
                    <a:pt x="5" y="9"/>
                  </a:cubicBezTo>
                  <a:cubicBezTo>
                    <a:pt x="4" y="12"/>
                    <a:pt x="0" y="14"/>
                    <a:pt x="0" y="14"/>
                  </a:cubicBezTo>
                  <a:cubicBezTo>
                    <a:pt x="0" y="14"/>
                    <a:pt x="5" y="14"/>
                    <a:pt x="6" y="15"/>
                  </a:cubicBezTo>
                  <a:cubicBezTo>
                    <a:pt x="8" y="16"/>
                    <a:pt x="8" y="21"/>
                    <a:pt x="8" y="24"/>
                  </a:cubicBezTo>
                  <a:cubicBezTo>
                    <a:pt x="8" y="24"/>
                    <a:pt x="9" y="17"/>
                    <a:pt x="10" y="18"/>
                  </a:cubicBezTo>
                  <a:cubicBezTo>
                    <a:pt x="11" y="18"/>
                    <a:pt x="16" y="22"/>
                    <a:pt x="16" y="22"/>
                  </a:cubicBezTo>
                  <a:cubicBezTo>
                    <a:pt x="16" y="22"/>
                    <a:pt x="15" y="17"/>
                    <a:pt x="12" y="15"/>
                  </a:cubicBezTo>
                  <a:cubicBezTo>
                    <a:pt x="10" y="12"/>
                    <a:pt x="8" y="4"/>
                    <a:pt x="6" y="0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Freeform 42">
              <a:extLst>
                <a:ext uri="{FF2B5EF4-FFF2-40B4-BE49-F238E27FC236}">
                  <a16:creationId xmlns:a16="http://schemas.microsoft.com/office/drawing/2014/main" id="{1F78E23D-64DD-47C8-AC05-40FAED3291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58925" y="6246813"/>
              <a:ext cx="17463" cy="25400"/>
            </a:xfrm>
            <a:custGeom>
              <a:avLst/>
              <a:gdLst>
                <a:gd name="T0" fmla="*/ 0 w 6"/>
                <a:gd name="T1" fmla="*/ 0 h 9"/>
                <a:gd name="T2" fmla="*/ 4 w 6"/>
                <a:gd name="T3" fmla="*/ 3 h 9"/>
                <a:gd name="T4" fmla="*/ 5 w 6"/>
                <a:gd name="T5" fmla="*/ 9 h 9"/>
                <a:gd name="T6" fmla="*/ 1 w 6"/>
                <a:gd name="T7" fmla="*/ 5 h 9"/>
                <a:gd name="T8" fmla="*/ 0 w 6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0" y="0"/>
                  </a:moveTo>
                  <a:cubicBezTo>
                    <a:pt x="0" y="0"/>
                    <a:pt x="3" y="1"/>
                    <a:pt x="4" y="3"/>
                  </a:cubicBezTo>
                  <a:cubicBezTo>
                    <a:pt x="6" y="5"/>
                    <a:pt x="5" y="9"/>
                    <a:pt x="5" y="9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Freeform 43">
              <a:extLst>
                <a:ext uri="{FF2B5EF4-FFF2-40B4-BE49-F238E27FC236}">
                  <a16:creationId xmlns:a16="http://schemas.microsoft.com/office/drawing/2014/main" id="{53F3B8B3-EC55-474F-9BD2-231508BCE8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2550" y="6086475"/>
              <a:ext cx="217488" cy="174625"/>
            </a:xfrm>
            <a:custGeom>
              <a:avLst/>
              <a:gdLst>
                <a:gd name="T0" fmla="*/ 0 w 77"/>
                <a:gd name="T1" fmla="*/ 58 h 61"/>
                <a:gd name="T2" fmla="*/ 69 w 77"/>
                <a:gd name="T3" fmla="*/ 5 h 61"/>
                <a:gd name="T4" fmla="*/ 74 w 77"/>
                <a:gd name="T5" fmla="*/ 1 h 61"/>
                <a:gd name="T6" fmla="*/ 2 w 77"/>
                <a:gd name="T7" fmla="*/ 61 h 61"/>
                <a:gd name="T8" fmla="*/ 0 w 77"/>
                <a:gd name="T9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1">
                  <a:moveTo>
                    <a:pt x="0" y="58"/>
                  </a:moveTo>
                  <a:cubicBezTo>
                    <a:pt x="0" y="58"/>
                    <a:pt x="43" y="44"/>
                    <a:pt x="69" y="5"/>
                  </a:cubicBezTo>
                  <a:cubicBezTo>
                    <a:pt x="69" y="5"/>
                    <a:pt x="72" y="0"/>
                    <a:pt x="74" y="1"/>
                  </a:cubicBezTo>
                  <a:cubicBezTo>
                    <a:pt x="77" y="3"/>
                    <a:pt x="50" y="43"/>
                    <a:pt x="2" y="61"/>
                  </a:cubicBezTo>
                  <a:cubicBezTo>
                    <a:pt x="0" y="58"/>
                    <a:pt x="0" y="58"/>
                    <a:pt x="0" y="58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Freeform 44">
              <a:extLst>
                <a:ext uri="{FF2B5EF4-FFF2-40B4-BE49-F238E27FC236}">
                  <a16:creationId xmlns:a16="http://schemas.microsoft.com/office/drawing/2014/main" id="{859ACCBB-8A1D-4856-B854-512A0E9A69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38200" y="5988050"/>
              <a:ext cx="403225" cy="398463"/>
            </a:xfrm>
            <a:custGeom>
              <a:avLst/>
              <a:gdLst>
                <a:gd name="T0" fmla="*/ 124 w 142"/>
                <a:gd name="T1" fmla="*/ 98 h 140"/>
                <a:gd name="T2" fmla="*/ 114 w 142"/>
                <a:gd name="T3" fmla="*/ 99 h 140"/>
                <a:gd name="T4" fmla="*/ 74 w 142"/>
                <a:gd name="T5" fmla="*/ 73 h 140"/>
                <a:gd name="T6" fmla="*/ 103 w 142"/>
                <a:gd name="T7" fmla="*/ 102 h 140"/>
                <a:gd name="T8" fmla="*/ 102 w 142"/>
                <a:gd name="T9" fmla="*/ 120 h 140"/>
                <a:gd name="T10" fmla="*/ 91 w 142"/>
                <a:gd name="T11" fmla="*/ 136 h 140"/>
                <a:gd name="T12" fmla="*/ 70 w 142"/>
                <a:gd name="T13" fmla="*/ 131 h 140"/>
                <a:gd name="T14" fmla="*/ 69 w 142"/>
                <a:gd name="T15" fmla="*/ 130 h 140"/>
                <a:gd name="T16" fmla="*/ 69 w 142"/>
                <a:gd name="T17" fmla="*/ 129 h 140"/>
                <a:gd name="T18" fmla="*/ 61 w 142"/>
                <a:gd name="T19" fmla="*/ 90 h 140"/>
                <a:gd name="T20" fmla="*/ 57 w 142"/>
                <a:gd name="T21" fmla="*/ 87 h 140"/>
                <a:gd name="T22" fmla="*/ 39 w 142"/>
                <a:gd name="T23" fmla="*/ 105 h 140"/>
                <a:gd name="T24" fmla="*/ 27 w 142"/>
                <a:gd name="T25" fmla="*/ 108 h 140"/>
                <a:gd name="T26" fmla="*/ 4 w 142"/>
                <a:gd name="T27" fmla="*/ 94 h 140"/>
                <a:gd name="T28" fmla="*/ 12 w 142"/>
                <a:gd name="T29" fmla="*/ 71 h 140"/>
                <a:gd name="T30" fmla="*/ 15 w 142"/>
                <a:gd name="T31" fmla="*/ 67 h 140"/>
                <a:gd name="T32" fmla="*/ 62 w 142"/>
                <a:gd name="T33" fmla="*/ 65 h 140"/>
                <a:gd name="T34" fmla="*/ 41 w 142"/>
                <a:gd name="T35" fmla="*/ 57 h 140"/>
                <a:gd name="T36" fmla="*/ 25 w 142"/>
                <a:gd name="T37" fmla="*/ 49 h 140"/>
                <a:gd name="T38" fmla="*/ 23 w 142"/>
                <a:gd name="T39" fmla="*/ 48 h 140"/>
                <a:gd name="T40" fmla="*/ 16 w 142"/>
                <a:gd name="T41" fmla="*/ 39 h 140"/>
                <a:gd name="T42" fmla="*/ 15 w 142"/>
                <a:gd name="T43" fmla="*/ 20 h 140"/>
                <a:gd name="T44" fmla="*/ 34 w 142"/>
                <a:gd name="T45" fmla="*/ 12 h 140"/>
                <a:gd name="T46" fmla="*/ 40 w 142"/>
                <a:gd name="T47" fmla="*/ 13 h 140"/>
                <a:gd name="T48" fmla="*/ 63 w 142"/>
                <a:gd name="T49" fmla="*/ 30 h 140"/>
                <a:gd name="T50" fmla="*/ 69 w 142"/>
                <a:gd name="T51" fmla="*/ 56 h 140"/>
                <a:gd name="T52" fmla="*/ 75 w 142"/>
                <a:gd name="T53" fmla="*/ 20 h 140"/>
                <a:gd name="T54" fmla="*/ 86 w 142"/>
                <a:gd name="T55" fmla="*/ 6 h 140"/>
                <a:gd name="T56" fmla="*/ 104 w 142"/>
                <a:gd name="T57" fmla="*/ 2 h 140"/>
                <a:gd name="T58" fmla="*/ 115 w 142"/>
                <a:gd name="T59" fmla="*/ 19 h 140"/>
                <a:gd name="T60" fmla="*/ 116 w 142"/>
                <a:gd name="T61" fmla="*/ 25 h 140"/>
                <a:gd name="T62" fmla="*/ 113 w 142"/>
                <a:gd name="T63" fmla="*/ 38 h 140"/>
                <a:gd name="T64" fmla="*/ 112 w 142"/>
                <a:gd name="T65" fmla="*/ 41 h 140"/>
                <a:gd name="T66" fmla="*/ 102 w 142"/>
                <a:gd name="T67" fmla="*/ 51 h 140"/>
                <a:gd name="T68" fmla="*/ 78 w 142"/>
                <a:gd name="T69" fmla="*/ 63 h 140"/>
                <a:gd name="T70" fmla="*/ 78 w 142"/>
                <a:gd name="T71" fmla="*/ 63 h 140"/>
                <a:gd name="T72" fmla="*/ 109 w 142"/>
                <a:gd name="T73" fmla="*/ 54 h 140"/>
                <a:gd name="T74" fmla="*/ 114 w 142"/>
                <a:gd name="T75" fmla="*/ 55 h 140"/>
                <a:gd name="T76" fmla="*/ 115 w 142"/>
                <a:gd name="T77" fmla="*/ 55 h 140"/>
                <a:gd name="T78" fmla="*/ 125 w 142"/>
                <a:gd name="T79" fmla="*/ 59 h 140"/>
                <a:gd name="T80" fmla="*/ 127 w 142"/>
                <a:gd name="T81" fmla="*/ 61 h 140"/>
                <a:gd name="T82" fmla="*/ 135 w 142"/>
                <a:gd name="T83" fmla="*/ 70 h 140"/>
                <a:gd name="T84" fmla="*/ 138 w 142"/>
                <a:gd name="T85" fmla="*/ 9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40">
                  <a:moveTo>
                    <a:pt x="138" y="90"/>
                  </a:moveTo>
                  <a:cubicBezTo>
                    <a:pt x="138" y="92"/>
                    <a:pt x="132" y="97"/>
                    <a:pt x="124" y="98"/>
                  </a:cubicBezTo>
                  <a:cubicBezTo>
                    <a:pt x="123" y="99"/>
                    <a:pt x="123" y="99"/>
                    <a:pt x="122" y="99"/>
                  </a:cubicBezTo>
                  <a:cubicBezTo>
                    <a:pt x="120" y="99"/>
                    <a:pt x="117" y="99"/>
                    <a:pt x="114" y="99"/>
                  </a:cubicBezTo>
                  <a:cubicBezTo>
                    <a:pt x="101" y="97"/>
                    <a:pt x="93" y="87"/>
                    <a:pt x="87" y="81"/>
                  </a:cubicBezTo>
                  <a:cubicBezTo>
                    <a:pt x="83" y="77"/>
                    <a:pt x="77" y="74"/>
                    <a:pt x="74" y="73"/>
                  </a:cubicBezTo>
                  <a:cubicBezTo>
                    <a:pt x="78" y="77"/>
                    <a:pt x="86" y="81"/>
                    <a:pt x="96" y="91"/>
                  </a:cubicBezTo>
                  <a:cubicBezTo>
                    <a:pt x="99" y="95"/>
                    <a:pt x="101" y="98"/>
                    <a:pt x="103" y="102"/>
                  </a:cubicBezTo>
                  <a:cubicBezTo>
                    <a:pt x="104" y="108"/>
                    <a:pt x="104" y="114"/>
                    <a:pt x="102" y="120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2" y="122"/>
                    <a:pt x="101" y="124"/>
                    <a:pt x="101" y="126"/>
                  </a:cubicBezTo>
                  <a:cubicBezTo>
                    <a:pt x="97" y="135"/>
                    <a:pt x="93" y="137"/>
                    <a:pt x="91" y="136"/>
                  </a:cubicBezTo>
                  <a:cubicBezTo>
                    <a:pt x="88" y="136"/>
                    <a:pt x="88" y="138"/>
                    <a:pt x="85" y="139"/>
                  </a:cubicBezTo>
                  <a:cubicBezTo>
                    <a:pt x="83" y="140"/>
                    <a:pt x="76" y="137"/>
                    <a:pt x="70" y="131"/>
                  </a:cubicBezTo>
                  <a:cubicBezTo>
                    <a:pt x="69" y="130"/>
                    <a:pt x="69" y="130"/>
                    <a:pt x="69" y="130"/>
                  </a:cubicBezTo>
                  <a:cubicBezTo>
                    <a:pt x="69" y="130"/>
                    <a:pt x="69" y="130"/>
                    <a:pt x="69" y="130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7" y="128"/>
                    <a:pt x="66" y="126"/>
                    <a:pt x="65" y="124"/>
                  </a:cubicBezTo>
                  <a:cubicBezTo>
                    <a:pt x="59" y="112"/>
                    <a:pt x="57" y="97"/>
                    <a:pt x="61" y="90"/>
                  </a:cubicBezTo>
                  <a:cubicBezTo>
                    <a:pt x="64" y="85"/>
                    <a:pt x="63" y="82"/>
                    <a:pt x="65" y="78"/>
                  </a:cubicBezTo>
                  <a:cubicBezTo>
                    <a:pt x="63" y="80"/>
                    <a:pt x="59" y="84"/>
                    <a:pt x="57" y="87"/>
                  </a:cubicBezTo>
                  <a:cubicBezTo>
                    <a:pt x="52" y="93"/>
                    <a:pt x="47" y="101"/>
                    <a:pt x="39" y="105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37" y="106"/>
                    <a:pt x="35" y="107"/>
                    <a:pt x="33" y="107"/>
                  </a:cubicBezTo>
                  <a:cubicBezTo>
                    <a:pt x="31" y="108"/>
                    <a:pt x="29" y="108"/>
                    <a:pt x="27" y="108"/>
                  </a:cubicBezTo>
                  <a:cubicBezTo>
                    <a:pt x="16" y="108"/>
                    <a:pt x="6" y="102"/>
                    <a:pt x="5" y="100"/>
                  </a:cubicBezTo>
                  <a:cubicBezTo>
                    <a:pt x="4" y="97"/>
                    <a:pt x="6" y="96"/>
                    <a:pt x="4" y="94"/>
                  </a:cubicBezTo>
                  <a:cubicBezTo>
                    <a:pt x="2" y="93"/>
                    <a:pt x="0" y="88"/>
                    <a:pt x="5" y="80"/>
                  </a:cubicBezTo>
                  <a:cubicBezTo>
                    <a:pt x="7" y="77"/>
                    <a:pt x="9" y="73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3" y="69"/>
                    <a:pt x="14" y="68"/>
                    <a:pt x="15" y="67"/>
                  </a:cubicBezTo>
                  <a:cubicBezTo>
                    <a:pt x="20" y="63"/>
                    <a:pt x="26" y="60"/>
                    <a:pt x="35" y="61"/>
                  </a:cubicBezTo>
                  <a:cubicBezTo>
                    <a:pt x="48" y="62"/>
                    <a:pt x="56" y="65"/>
                    <a:pt x="62" y="65"/>
                  </a:cubicBezTo>
                  <a:cubicBezTo>
                    <a:pt x="59" y="64"/>
                    <a:pt x="54" y="61"/>
                    <a:pt x="49" y="59"/>
                  </a:cubicBezTo>
                  <a:cubicBezTo>
                    <a:pt x="47" y="58"/>
                    <a:pt x="44" y="58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6" y="56"/>
                    <a:pt x="30" y="53"/>
                    <a:pt x="25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49"/>
                    <a:pt x="23" y="48"/>
                    <a:pt x="23" y="48"/>
                  </a:cubicBezTo>
                  <a:cubicBezTo>
                    <a:pt x="22" y="47"/>
                    <a:pt x="21" y="46"/>
                    <a:pt x="20" y="45"/>
                  </a:cubicBezTo>
                  <a:cubicBezTo>
                    <a:pt x="18" y="43"/>
                    <a:pt x="17" y="41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2" y="30"/>
                    <a:pt x="13" y="21"/>
                    <a:pt x="15" y="20"/>
                  </a:cubicBezTo>
                  <a:cubicBezTo>
                    <a:pt x="17" y="18"/>
                    <a:pt x="19" y="19"/>
                    <a:pt x="20" y="16"/>
                  </a:cubicBezTo>
                  <a:cubicBezTo>
                    <a:pt x="20" y="14"/>
                    <a:pt x="24" y="11"/>
                    <a:pt x="34" y="12"/>
                  </a:cubicBezTo>
                  <a:cubicBezTo>
                    <a:pt x="35" y="12"/>
                    <a:pt x="37" y="12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5"/>
                    <a:pt x="58" y="19"/>
                    <a:pt x="62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7" y="42"/>
                    <a:pt x="67" y="50"/>
                    <a:pt x="69" y="56"/>
                  </a:cubicBezTo>
                  <a:cubicBezTo>
                    <a:pt x="70" y="53"/>
                    <a:pt x="72" y="48"/>
                    <a:pt x="72" y="43"/>
                  </a:cubicBezTo>
                  <a:cubicBezTo>
                    <a:pt x="73" y="37"/>
                    <a:pt x="72" y="28"/>
                    <a:pt x="75" y="20"/>
                  </a:cubicBezTo>
                  <a:cubicBezTo>
                    <a:pt x="77" y="17"/>
                    <a:pt x="78" y="14"/>
                    <a:pt x="80" y="11"/>
                  </a:cubicBezTo>
                  <a:cubicBezTo>
                    <a:pt x="82" y="9"/>
                    <a:pt x="84" y="8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94" y="1"/>
                    <a:pt x="102" y="0"/>
                    <a:pt x="104" y="2"/>
                  </a:cubicBezTo>
                  <a:cubicBezTo>
                    <a:pt x="106" y="4"/>
                    <a:pt x="106" y="6"/>
                    <a:pt x="108" y="6"/>
                  </a:cubicBezTo>
                  <a:cubicBezTo>
                    <a:pt x="111" y="6"/>
                    <a:pt x="114" y="8"/>
                    <a:pt x="115" y="19"/>
                  </a:cubicBezTo>
                  <a:cubicBezTo>
                    <a:pt x="115" y="21"/>
                    <a:pt x="116" y="23"/>
                    <a:pt x="116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9"/>
                    <a:pt x="115" y="34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9"/>
                    <a:pt x="112" y="40"/>
                    <a:pt x="112" y="41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0" y="45"/>
                    <a:pt x="107" y="48"/>
                    <a:pt x="102" y="51"/>
                  </a:cubicBezTo>
                  <a:cubicBezTo>
                    <a:pt x="92" y="58"/>
                    <a:pt x="83" y="59"/>
                    <a:pt x="79" y="62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83" y="62"/>
                    <a:pt x="90" y="57"/>
                    <a:pt x="104" y="55"/>
                  </a:cubicBezTo>
                  <a:cubicBezTo>
                    <a:pt x="106" y="55"/>
                    <a:pt x="108" y="54"/>
                    <a:pt x="109" y="54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1" y="54"/>
                    <a:pt x="113" y="55"/>
                    <a:pt x="114" y="55"/>
                  </a:cubicBezTo>
                  <a:cubicBezTo>
                    <a:pt x="114" y="55"/>
                    <a:pt x="114" y="55"/>
                    <a:pt x="115" y="55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6" y="55"/>
                    <a:pt x="116" y="55"/>
                    <a:pt x="116" y="55"/>
                  </a:cubicBezTo>
                  <a:cubicBezTo>
                    <a:pt x="119" y="56"/>
                    <a:pt x="122" y="58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6" y="60"/>
                    <a:pt x="126" y="61"/>
                    <a:pt x="127" y="61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31" y="64"/>
                    <a:pt x="133" y="67"/>
                    <a:pt x="135" y="70"/>
                  </a:cubicBezTo>
                  <a:cubicBezTo>
                    <a:pt x="142" y="78"/>
                    <a:pt x="141" y="83"/>
                    <a:pt x="139" y="84"/>
                  </a:cubicBezTo>
                  <a:cubicBezTo>
                    <a:pt x="137" y="86"/>
                    <a:pt x="138" y="87"/>
                    <a:pt x="138" y="9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Freeform 45">
              <a:extLst>
                <a:ext uri="{FF2B5EF4-FFF2-40B4-BE49-F238E27FC236}">
                  <a16:creationId xmlns:a16="http://schemas.microsoft.com/office/drawing/2014/main" id="{4495077A-383F-49F0-A8C4-9FBBAD092BE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885825" y="6096000"/>
              <a:ext cx="290513" cy="58738"/>
            </a:xfrm>
            <a:custGeom>
              <a:avLst/>
              <a:gdLst>
                <a:gd name="T0" fmla="*/ 91 w 102"/>
                <a:gd name="T1" fmla="*/ 17 h 21"/>
                <a:gd name="T2" fmla="*/ 91 w 102"/>
                <a:gd name="T3" fmla="*/ 17 h 21"/>
                <a:gd name="T4" fmla="*/ 92 w 102"/>
                <a:gd name="T5" fmla="*/ 17 h 21"/>
                <a:gd name="T6" fmla="*/ 92 w 102"/>
                <a:gd name="T7" fmla="*/ 17 h 21"/>
                <a:gd name="T8" fmla="*/ 93 w 102"/>
                <a:gd name="T9" fmla="*/ 17 h 21"/>
                <a:gd name="T10" fmla="*/ 102 w 102"/>
                <a:gd name="T11" fmla="*/ 21 h 21"/>
                <a:gd name="T12" fmla="*/ 102 w 102"/>
                <a:gd name="T13" fmla="*/ 21 h 21"/>
                <a:gd name="T14" fmla="*/ 102 w 102"/>
                <a:gd name="T15" fmla="*/ 21 h 21"/>
                <a:gd name="T16" fmla="*/ 102 w 102"/>
                <a:gd name="T17" fmla="*/ 21 h 21"/>
                <a:gd name="T18" fmla="*/ 93 w 102"/>
                <a:gd name="T19" fmla="*/ 17 h 21"/>
                <a:gd name="T20" fmla="*/ 92 w 102"/>
                <a:gd name="T21" fmla="*/ 17 h 21"/>
                <a:gd name="T22" fmla="*/ 92 w 102"/>
                <a:gd name="T23" fmla="*/ 17 h 21"/>
                <a:gd name="T24" fmla="*/ 91 w 102"/>
                <a:gd name="T25" fmla="*/ 17 h 21"/>
                <a:gd name="T26" fmla="*/ 91 w 102"/>
                <a:gd name="T27" fmla="*/ 17 h 21"/>
                <a:gd name="T28" fmla="*/ 0 w 102"/>
                <a:gd name="T29" fmla="*/ 10 h 21"/>
                <a:gd name="T30" fmla="*/ 2 w 102"/>
                <a:gd name="T31" fmla="*/ 11 h 21"/>
                <a:gd name="T32" fmla="*/ 0 w 102"/>
                <a:gd name="T33" fmla="*/ 10 h 21"/>
                <a:gd name="T34" fmla="*/ 90 w 102"/>
                <a:gd name="T35" fmla="*/ 0 h 21"/>
                <a:gd name="T36" fmla="*/ 90 w 102"/>
                <a:gd name="T37" fmla="*/ 0 h 21"/>
                <a:gd name="T38" fmla="*/ 90 w 102"/>
                <a:gd name="T39" fmla="*/ 0 h 21"/>
                <a:gd name="T40" fmla="*/ 90 w 102"/>
                <a:gd name="T41" fmla="*/ 0 h 21"/>
                <a:gd name="T42" fmla="*/ 90 w 102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21">
                  <a:moveTo>
                    <a:pt x="91" y="17"/>
                  </a:move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6" y="18"/>
                    <a:pt x="99" y="20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9" y="19"/>
                    <a:pt x="96" y="18"/>
                    <a:pt x="93" y="17"/>
                  </a:cubicBezTo>
                  <a:cubicBezTo>
                    <a:pt x="93" y="17"/>
                    <a:pt x="93" y="17"/>
                    <a:pt x="92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1" y="17"/>
                    <a:pt x="91" y="17"/>
                  </a:cubicBezTo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1" y="11"/>
                    <a:pt x="0" y="10"/>
                    <a:pt x="0" y="10"/>
                  </a:cubicBezTo>
                  <a:moveTo>
                    <a:pt x="90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Freeform 46">
              <a:extLst>
                <a:ext uri="{FF2B5EF4-FFF2-40B4-BE49-F238E27FC236}">
                  <a16:creationId xmlns:a16="http://schemas.microsoft.com/office/drawing/2014/main" id="{3D8AD7C7-69D1-47BE-A636-D416629B29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85825" y="6021388"/>
              <a:ext cx="312738" cy="333375"/>
            </a:xfrm>
            <a:custGeom>
              <a:avLst/>
              <a:gdLst>
                <a:gd name="T0" fmla="*/ 60 w 110"/>
                <a:gd name="T1" fmla="*/ 8 h 117"/>
                <a:gd name="T2" fmla="*/ 48 w 110"/>
                <a:gd name="T3" fmla="*/ 19 h 117"/>
                <a:gd name="T4" fmla="*/ 47 w 110"/>
                <a:gd name="T5" fmla="*/ 18 h 117"/>
                <a:gd name="T6" fmla="*/ 42 w 110"/>
                <a:gd name="T7" fmla="*/ 13 h 117"/>
                <a:gd name="T8" fmla="*/ 38 w 110"/>
                <a:gd name="T9" fmla="*/ 18 h 117"/>
                <a:gd name="T10" fmla="*/ 47 w 110"/>
                <a:gd name="T11" fmla="*/ 40 h 117"/>
                <a:gd name="T12" fmla="*/ 44 w 110"/>
                <a:gd name="T13" fmla="*/ 42 h 117"/>
                <a:gd name="T14" fmla="*/ 40 w 110"/>
                <a:gd name="T15" fmla="*/ 42 h 117"/>
                <a:gd name="T16" fmla="*/ 12 w 110"/>
                <a:gd name="T17" fmla="*/ 27 h 117"/>
                <a:gd name="T18" fmla="*/ 12 w 110"/>
                <a:gd name="T19" fmla="*/ 37 h 117"/>
                <a:gd name="T20" fmla="*/ 8 w 110"/>
                <a:gd name="T21" fmla="*/ 36 h 117"/>
                <a:gd name="T22" fmla="*/ 10 w 110"/>
                <a:gd name="T23" fmla="*/ 37 h 117"/>
                <a:gd name="T24" fmla="*/ 34 w 110"/>
                <a:gd name="T25" fmla="*/ 47 h 117"/>
                <a:gd name="T26" fmla="*/ 47 w 110"/>
                <a:gd name="T27" fmla="*/ 53 h 117"/>
                <a:gd name="T28" fmla="*/ 0 w 110"/>
                <a:gd name="T29" fmla="*/ 55 h 117"/>
                <a:gd name="T30" fmla="*/ 34 w 110"/>
                <a:gd name="T31" fmla="*/ 57 h 117"/>
                <a:gd name="T32" fmla="*/ 37 w 110"/>
                <a:gd name="T33" fmla="*/ 60 h 117"/>
                <a:gd name="T34" fmla="*/ 41 w 110"/>
                <a:gd name="T35" fmla="*/ 64 h 117"/>
                <a:gd name="T36" fmla="*/ 44 w 110"/>
                <a:gd name="T37" fmla="*/ 66 h 117"/>
                <a:gd name="T38" fmla="*/ 42 w 110"/>
                <a:gd name="T39" fmla="*/ 75 h 117"/>
                <a:gd name="T40" fmla="*/ 50 w 110"/>
                <a:gd name="T41" fmla="*/ 66 h 117"/>
                <a:gd name="T42" fmla="*/ 50 w 110"/>
                <a:gd name="T43" fmla="*/ 112 h 117"/>
                <a:gd name="T44" fmla="*/ 51 w 110"/>
                <a:gd name="T45" fmla="*/ 76 h 117"/>
                <a:gd name="T46" fmla="*/ 58 w 110"/>
                <a:gd name="T47" fmla="*/ 77 h 117"/>
                <a:gd name="T48" fmla="*/ 62 w 110"/>
                <a:gd name="T49" fmla="*/ 73 h 117"/>
                <a:gd name="T50" fmla="*/ 76 w 110"/>
                <a:gd name="T51" fmla="*/ 102 h 117"/>
                <a:gd name="T52" fmla="*/ 81 w 110"/>
                <a:gd name="T53" fmla="*/ 79 h 117"/>
                <a:gd name="T54" fmla="*/ 59 w 110"/>
                <a:gd name="T55" fmla="*/ 61 h 117"/>
                <a:gd name="T56" fmla="*/ 103 w 110"/>
                <a:gd name="T57" fmla="*/ 87 h 117"/>
                <a:gd name="T58" fmla="*/ 78 w 110"/>
                <a:gd name="T59" fmla="*/ 71 h 117"/>
                <a:gd name="T60" fmla="*/ 71 w 110"/>
                <a:gd name="T61" fmla="*/ 64 h 117"/>
                <a:gd name="T62" fmla="*/ 91 w 110"/>
                <a:gd name="T63" fmla="*/ 64 h 117"/>
                <a:gd name="T64" fmla="*/ 88 w 110"/>
                <a:gd name="T65" fmla="*/ 56 h 117"/>
                <a:gd name="T66" fmla="*/ 78 w 110"/>
                <a:gd name="T67" fmla="*/ 54 h 117"/>
                <a:gd name="T68" fmla="*/ 95 w 110"/>
                <a:gd name="T69" fmla="*/ 45 h 117"/>
                <a:gd name="T70" fmla="*/ 100 w 110"/>
                <a:gd name="T71" fmla="*/ 43 h 117"/>
                <a:gd name="T72" fmla="*/ 99 w 110"/>
                <a:gd name="T73" fmla="*/ 43 h 117"/>
                <a:gd name="T74" fmla="*/ 94 w 110"/>
                <a:gd name="T75" fmla="*/ 42 h 117"/>
                <a:gd name="T76" fmla="*/ 63 w 110"/>
                <a:gd name="T77" fmla="*/ 51 h 117"/>
                <a:gd name="T78" fmla="*/ 63 w 110"/>
                <a:gd name="T79" fmla="*/ 51 h 117"/>
                <a:gd name="T80" fmla="*/ 97 w 110"/>
                <a:gd name="T81" fmla="*/ 29 h 117"/>
                <a:gd name="T82" fmla="*/ 98 w 110"/>
                <a:gd name="T83" fmla="*/ 26 h 117"/>
                <a:gd name="T84" fmla="*/ 75 w 110"/>
                <a:gd name="T85" fmla="*/ 42 h 117"/>
                <a:gd name="T86" fmla="*/ 89 w 110"/>
                <a:gd name="T87" fmla="*/ 21 h 117"/>
                <a:gd name="T88" fmla="*/ 69 w 110"/>
                <a:gd name="T89" fmla="*/ 36 h 117"/>
                <a:gd name="T90" fmla="*/ 62 w 110"/>
                <a:gd name="T91" fmla="*/ 30 h 117"/>
                <a:gd name="T92" fmla="*/ 60 w 110"/>
                <a:gd name="T93" fmla="*/ 25 h 117"/>
                <a:gd name="T94" fmla="*/ 70 w 110"/>
                <a:gd name="T9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117">
                  <a:moveTo>
                    <a:pt x="70" y="0"/>
                  </a:moveTo>
                  <a:cubicBezTo>
                    <a:pt x="69" y="0"/>
                    <a:pt x="64" y="2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16"/>
                    <a:pt x="58" y="25"/>
                    <a:pt x="57" y="31"/>
                  </a:cubicBezTo>
                  <a:cubicBezTo>
                    <a:pt x="57" y="36"/>
                    <a:pt x="55" y="41"/>
                    <a:pt x="54" y="44"/>
                  </a:cubicBezTo>
                  <a:cubicBezTo>
                    <a:pt x="52" y="38"/>
                    <a:pt x="52" y="30"/>
                    <a:pt x="48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4" y="12"/>
                    <a:pt x="40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0"/>
                    <a:pt x="40" y="11"/>
                    <a:pt x="42" y="13"/>
                  </a:cubicBezTo>
                  <a:cubicBezTo>
                    <a:pt x="44" y="16"/>
                    <a:pt x="50" y="28"/>
                    <a:pt x="50" y="34"/>
                  </a:cubicBezTo>
                  <a:cubicBezTo>
                    <a:pt x="50" y="35"/>
                    <a:pt x="50" y="35"/>
                    <a:pt x="49" y="35"/>
                  </a:cubicBezTo>
                  <a:cubicBezTo>
                    <a:pt x="48" y="35"/>
                    <a:pt x="43" y="19"/>
                    <a:pt x="38" y="18"/>
                  </a:cubicBezTo>
                  <a:cubicBezTo>
                    <a:pt x="41" y="22"/>
                    <a:pt x="42" y="23"/>
                    <a:pt x="44" y="30"/>
                  </a:cubicBezTo>
                  <a:cubicBezTo>
                    <a:pt x="47" y="37"/>
                    <a:pt x="47" y="39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6" y="40"/>
                    <a:pt x="41" y="22"/>
                    <a:pt x="31" y="20"/>
                  </a:cubicBezTo>
                  <a:cubicBezTo>
                    <a:pt x="39" y="27"/>
                    <a:pt x="43" y="35"/>
                    <a:pt x="44" y="40"/>
                  </a:cubicBezTo>
                  <a:cubicBezTo>
                    <a:pt x="45" y="41"/>
                    <a:pt x="45" y="42"/>
                    <a:pt x="44" y="42"/>
                  </a:cubicBezTo>
                  <a:cubicBezTo>
                    <a:pt x="41" y="42"/>
                    <a:pt x="32" y="34"/>
                    <a:pt x="29" y="3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7" y="29"/>
                    <a:pt x="32" y="38"/>
                    <a:pt x="40" y="42"/>
                  </a:cubicBezTo>
                  <a:cubicBezTo>
                    <a:pt x="44" y="44"/>
                    <a:pt x="44" y="45"/>
                    <a:pt x="42" y="45"/>
                  </a:cubicBezTo>
                  <a:cubicBezTo>
                    <a:pt x="39" y="45"/>
                    <a:pt x="30" y="43"/>
                    <a:pt x="26" y="40"/>
                  </a:cubicBezTo>
                  <a:cubicBezTo>
                    <a:pt x="20" y="34"/>
                    <a:pt x="17" y="32"/>
                    <a:pt x="12" y="27"/>
                  </a:cubicBezTo>
                  <a:cubicBezTo>
                    <a:pt x="13" y="29"/>
                    <a:pt x="20" y="39"/>
                    <a:pt x="28" y="43"/>
                  </a:cubicBezTo>
                  <a:cubicBezTo>
                    <a:pt x="30" y="43"/>
                    <a:pt x="30" y="44"/>
                    <a:pt x="29" y="44"/>
                  </a:cubicBezTo>
                  <a:cubicBezTo>
                    <a:pt x="27" y="44"/>
                    <a:pt x="14" y="40"/>
                    <a:pt x="12" y="37"/>
                  </a:cubicBezTo>
                  <a:cubicBezTo>
                    <a:pt x="8" y="34"/>
                    <a:pt x="7" y="34"/>
                    <a:pt x="4" y="28"/>
                  </a:cubicBezTo>
                  <a:cubicBezTo>
                    <a:pt x="4" y="29"/>
                    <a:pt x="6" y="34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9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5" y="41"/>
                    <a:pt x="21" y="44"/>
                    <a:pt x="26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9" y="46"/>
                    <a:pt x="32" y="46"/>
                    <a:pt x="34" y="47"/>
                  </a:cubicBezTo>
                  <a:cubicBezTo>
                    <a:pt x="39" y="49"/>
                    <a:pt x="44" y="52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1" y="53"/>
                    <a:pt x="33" y="50"/>
                    <a:pt x="20" y="49"/>
                  </a:cubicBezTo>
                  <a:cubicBezTo>
                    <a:pt x="19" y="49"/>
                    <a:pt x="19" y="49"/>
                    <a:pt x="18" y="49"/>
                  </a:cubicBezTo>
                  <a:cubicBezTo>
                    <a:pt x="11" y="49"/>
                    <a:pt x="5" y="51"/>
                    <a:pt x="0" y="55"/>
                  </a:cubicBezTo>
                  <a:cubicBezTo>
                    <a:pt x="0" y="55"/>
                    <a:pt x="11" y="52"/>
                    <a:pt x="21" y="52"/>
                  </a:cubicBezTo>
                  <a:cubicBezTo>
                    <a:pt x="25" y="52"/>
                    <a:pt x="29" y="52"/>
                    <a:pt x="32" y="54"/>
                  </a:cubicBezTo>
                  <a:cubicBezTo>
                    <a:pt x="32" y="54"/>
                    <a:pt x="35" y="55"/>
                    <a:pt x="34" y="57"/>
                  </a:cubicBezTo>
                  <a:cubicBezTo>
                    <a:pt x="33" y="59"/>
                    <a:pt x="20" y="57"/>
                    <a:pt x="9" y="66"/>
                  </a:cubicBezTo>
                  <a:cubicBezTo>
                    <a:pt x="9" y="66"/>
                    <a:pt x="27" y="60"/>
                    <a:pt x="35" y="60"/>
                  </a:cubicBezTo>
                  <a:cubicBezTo>
                    <a:pt x="36" y="60"/>
                    <a:pt x="36" y="60"/>
                    <a:pt x="37" y="60"/>
                  </a:cubicBezTo>
                  <a:cubicBezTo>
                    <a:pt x="42" y="62"/>
                    <a:pt x="28" y="67"/>
                    <a:pt x="26" y="68"/>
                  </a:cubicBezTo>
                  <a:cubicBezTo>
                    <a:pt x="28" y="68"/>
                    <a:pt x="37" y="66"/>
                    <a:pt x="40" y="65"/>
                  </a:cubicBezTo>
                  <a:cubicBezTo>
                    <a:pt x="40" y="64"/>
                    <a:pt x="41" y="64"/>
                    <a:pt x="41" y="64"/>
                  </a:cubicBezTo>
                  <a:cubicBezTo>
                    <a:pt x="43" y="64"/>
                    <a:pt x="41" y="70"/>
                    <a:pt x="27" y="75"/>
                  </a:cubicBezTo>
                  <a:cubicBezTo>
                    <a:pt x="27" y="75"/>
                    <a:pt x="38" y="73"/>
                    <a:pt x="43" y="67"/>
                  </a:cubicBezTo>
                  <a:cubicBezTo>
                    <a:pt x="43" y="67"/>
                    <a:pt x="44" y="66"/>
                    <a:pt x="44" y="66"/>
                  </a:cubicBezTo>
                  <a:cubicBezTo>
                    <a:pt x="44" y="66"/>
                    <a:pt x="45" y="67"/>
                    <a:pt x="45" y="67"/>
                  </a:cubicBezTo>
                  <a:cubicBezTo>
                    <a:pt x="45" y="70"/>
                    <a:pt x="31" y="88"/>
                    <a:pt x="24" y="93"/>
                  </a:cubicBezTo>
                  <a:cubicBezTo>
                    <a:pt x="32" y="89"/>
                    <a:pt x="37" y="81"/>
                    <a:pt x="42" y="75"/>
                  </a:cubicBezTo>
                  <a:cubicBezTo>
                    <a:pt x="44" y="72"/>
                    <a:pt x="48" y="68"/>
                    <a:pt x="50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8" y="70"/>
                    <a:pt x="49" y="73"/>
                    <a:pt x="46" y="78"/>
                  </a:cubicBezTo>
                  <a:cubicBezTo>
                    <a:pt x="45" y="80"/>
                    <a:pt x="44" y="84"/>
                    <a:pt x="44" y="88"/>
                  </a:cubicBezTo>
                  <a:cubicBezTo>
                    <a:pt x="44" y="95"/>
                    <a:pt x="46" y="104"/>
                    <a:pt x="50" y="112"/>
                  </a:cubicBezTo>
                  <a:cubicBezTo>
                    <a:pt x="51" y="114"/>
                    <a:pt x="52" y="116"/>
                    <a:pt x="54" y="117"/>
                  </a:cubicBezTo>
                  <a:cubicBezTo>
                    <a:pt x="53" y="116"/>
                    <a:pt x="42" y="95"/>
                    <a:pt x="49" y="78"/>
                  </a:cubicBezTo>
                  <a:cubicBezTo>
                    <a:pt x="49" y="78"/>
                    <a:pt x="50" y="76"/>
                    <a:pt x="51" y="76"/>
                  </a:cubicBezTo>
                  <a:cubicBezTo>
                    <a:pt x="52" y="76"/>
                    <a:pt x="52" y="76"/>
                    <a:pt x="53" y="76"/>
                  </a:cubicBezTo>
                  <a:cubicBezTo>
                    <a:pt x="55" y="78"/>
                    <a:pt x="50" y="90"/>
                    <a:pt x="56" y="99"/>
                  </a:cubicBezTo>
                  <a:cubicBezTo>
                    <a:pt x="56" y="98"/>
                    <a:pt x="54" y="7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2" y="77"/>
                    <a:pt x="66" y="92"/>
                    <a:pt x="66" y="92"/>
                  </a:cubicBezTo>
                  <a:cubicBezTo>
                    <a:pt x="66" y="92"/>
                    <a:pt x="67" y="81"/>
                    <a:pt x="62" y="73"/>
                  </a:cubicBezTo>
                  <a:cubicBezTo>
                    <a:pt x="61" y="71"/>
                    <a:pt x="61" y="70"/>
                    <a:pt x="62" y="70"/>
                  </a:cubicBezTo>
                  <a:cubicBezTo>
                    <a:pt x="64" y="70"/>
                    <a:pt x="70" y="76"/>
                    <a:pt x="72" y="79"/>
                  </a:cubicBezTo>
                  <a:cubicBezTo>
                    <a:pt x="76" y="90"/>
                    <a:pt x="76" y="94"/>
                    <a:pt x="76" y="102"/>
                  </a:cubicBezTo>
                  <a:cubicBezTo>
                    <a:pt x="76" y="102"/>
                    <a:pt x="81" y="88"/>
                    <a:pt x="72" y="75"/>
                  </a:cubicBezTo>
                  <a:cubicBezTo>
                    <a:pt x="72" y="75"/>
                    <a:pt x="81" y="78"/>
                    <a:pt x="88" y="90"/>
                  </a:cubicBezTo>
                  <a:cubicBezTo>
                    <a:pt x="86" y="86"/>
                    <a:pt x="84" y="83"/>
                    <a:pt x="81" y="79"/>
                  </a:cubicBezTo>
                  <a:cubicBezTo>
                    <a:pt x="71" y="69"/>
                    <a:pt x="63" y="65"/>
                    <a:pt x="59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62"/>
                    <a:pt x="68" y="65"/>
                    <a:pt x="72" y="69"/>
                  </a:cubicBezTo>
                  <a:cubicBezTo>
                    <a:pt x="78" y="75"/>
                    <a:pt x="86" y="85"/>
                    <a:pt x="99" y="87"/>
                  </a:cubicBezTo>
                  <a:cubicBezTo>
                    <a:pt x="101" y="87"/>
                    <a:pt x="102" y="87"/>
                    <a:pt x="103" y="87"/>
                  </a:cubicBezTo>
                  <a:cubicBezTo>
                    <a:pt x="104" y="87"/>
                    <a:pt x="106" y="87"/>
                    <a:pt x="107" y="87"/>
                  </a:cubicBezTo>
                  <a:cubicBezTo>
                    <a:pt x="100" y="86"/>
                    <a:pt x="94" y="83"/>
                    <a:pt x="94" y="83"/>
                  </a:cubicBezTo>
                  <a:cubicBezTo>
                    <a:pt x="75" y="73"/>
                    <a:pt x="78" y="71"/>
                    <a:pt x="78" y="71"/>
                  </a:cubicBezTo>
                  <a:cubicBezTo>
                    <a:pt x="80" y="71"/>
                    <a:pt x="82" y="72"/>
                    <a:pt x="85" y="72"/>
                  </a:cubicBezTo>
                  <a:cubicBezTo>
                    <a:pt x="90" y="72"/>
                    <a:pt x="96" y="70"/>
                    <a:pt x="96" y="70"/>
                  </a:cubicBezTo>
                  <a:cubicBezTo>
                    <a:pt x="78" y="69"/>
                    <a:pt x="68" y="64"/>
                    <a:pt x="71" y="64"/>
                  </a:cubicBezTo>
                  <a:cubicBezTo>
                    <a:pt x="71" y="64"/>
                    <a:pt x="72" y="64"/>
                    <a:pt x="74" y="64"/>
                  </a:cubicBezTo>
                  <a:cubicBezTo>
                    <a:pt x="77" y="65"/>
                    <a:pt x="80" y="66"/>
                    <a:pt x="82" y="66"/>
                  </a:cubicBezTo>
                  <a:cubicBezTo>
                    <a:pt x="87" y="66"/>
                    <a:pt x="91" y="64"/>
                    <a:pt x="91" y="64"/>
                  </a:cubicBezTo>
                  <a:cubicBezTo>
                    <a:pt x="90" y="64"/>
                    <a:pt x="89" y="64"/>
                    <a:pt x="88" y="64"/>
                  </a:cubicBezTo>
                  <a:cubicBezTo>
                    <a:pt x="81" y="64"/>
                    <a:pt x="69" y="61"/>
                    <a:pt x="73" y="58"/>
                  </a:cubicBezTo>
                  <a:cubicBezTo>
                    <a:pt x="75" y="56"/>
                    <a:pt x="82" y="56"/>
                    <a:pt x="88" y="56"/>
                  </a:cubicBezTo>
                  <a:cubicBezTo>
                    <a:pt x="95" y="56"/>
                    <a:pt x="100" y="56"/>
                    <a:pt x="100" y="56"/>
                  </a:cubicBezTo>
                  <a:cubicBezTo>
                    <a:pt x="96" y="54"/>
                    <a:pt x="91" y="53"/>
                    <a:pt x="86" y="53"/>
                  </a:cubicBezTo>
                  <a:cubicBezTo>
                    <a:pt x="83" y="53"/>
                    <a:pt x="80" y="53"/>
                    <a:pt x="78" y="54"/>
                  </a:cubicBezTo>
                  <a:cubicBezTo>
                    <a:pt x="75" y="54"/>
                    <a:pt x="73" y="54"/>
                    <a:pt x="72" y="54"/>
                  </a:cubicBezTo>
                  <a:cubicBezTo>
                    <a:pt x="70" y="54"/>
                    <a:pt x="71" y="53"/>
                    <a:pt x="76" y="50"/>
                  </a:cubicBezTo>
                  <a:cubicBezTo>
                    <a:pt x="82" y="46"/>
                    <a:pt x="89" y="45"/>
                    <a:pt x="95" y="45"/>
                  </a:cubicBezTo>
                  <a:cubicBezTo>
                    <a:pt x="103" y="45"/>
                    <a:pt x="109" y="47"/>
                    <a:pt x="110" y="47"/>
                  </a:cubicBezTo>
                  <a:cubicBezTo>
                    <a:pt x="107" y="46"/>
                    <a:pt x="104" y="44"/>
                    <a:pt x="101" y="43"/>
                  </a:cubicBezTo>
                  <a:cubicBezTo>
                    <a:pt x="101" y="43"/>
                    <a:pt x="101" y="43"/>
                    <a:pt x="100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7" y="43"/>
                    <a:pt x="96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2" y="42"/>
                    <a:pt x="91" y="43"/>
                    <a:pt x="89" y="43"/>
                  </a:cubicBezTo>
                  <a:cubicBezTo>
                    <a:pt x="75" y="45"/>
                    <a:pt x="68" y="50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0"/>
                    <a:pt x="63" y="50"/>
                    <a:pt x="64" y="50"/>
                  </a:cubicBezTo>
                  <a:cubicBezTo>
                    <a:pt x="68" y="47"/>
                    <a:pt x="77" y="46"/>
                    <a:pt x="87" y="39"/>
                  </a:cubicBezTo>
                  <a:cubicBezTo>
                    <a:pt x="92" y="36"/>
                    <a:pt x="95" y="33"/>
                    <a:pt x="97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4" y="33"/>
                    <a:pt x="78" y="42"/>
                    <a:pt x="75" y="42"/>
                  </a:cubicBezTo>
                  <a:cubicBezTo>
                    <a:pt x="75" y="43"/>
                    <a:pt x="75" y="43"/>
                    <a:pt x="74" y="43"/>
                  </a:cubicBezTo>
                  <a:cubicBezTo>
                    <a:pt x="73" y="43"/>
                    <a:pt x="74" y="41"/>
                    <a:pt x="74" y="41"/>
                  </a:cubicBezTo>
                  <a:cubicBezTo>
                    <a:pt x="84" y="37"/>
                    <a:pt x="88" y="24"/>
                    <a:pt x="89" y="21"/>
                  </a:cubicBezTo>
                  <a:cubicBezTo>
                    <a:pt x="86" y="30"/>
                    <a:pt x="71" y="40"/>
                    <a:pt x="68" y="40"/>
                  </a:cubicBezTo>
                  <a:cubicBezTo>
                    <a:pt x="68" y="40"/>
                    <a:pt x="67" y="40"/>
                    <a:pt x="67" y="40"/>
                  </a:cubicBezTo>
                  <a:cubicBezTo>
                    <a:pt x="66" y="38"/>
                    <a:pt x="69" y="36"/>
                    <a:pt x="69" y="36"/>
                  </a:cubicBezTo>
                  <a:cubicBezTo>
                    <a:pt x="76" y="28"/>
                    <a:pt x="78" y="19"/>
                    <a:pt x="78" y="19"/>
                  </a:cubicBezTo>
                  <a:cubicBezTo>
                    <a:pt x="76" y="23"/>
                    <a:pt x="67" y="35"/>
                    <a:pt x="63" y="35"/>
                  </a:cubicBezTo>
                  <a:cubicBezTo>
                    <a:pt x="62" y="35"/>
                    <a:pt x="62" y="34"/>
                    <a:pt x="62" y="30"/>
                  </a:cubicBezTo>
                  <a:cubicBezTo>
                    <a:pt x="64" y="17"/>
                    <a:pt x="75" y="6"/>
                    <a:pt x="75" y="6"/>
                  </a:cubicBezTo>
                  <a:cubicBezTo>
                    <a:pt x="71" y="6"/>
                    <a:pt x="68" y="11"/>
                    <a:pt x="65" y="15"/>
                  </a:cubicBezTo>
                  <a:cubicBezTo>
                    <a:pt x="63" y="18"/>
                    <a:pt x="61" y="25"/>
                    <a:pt x="60" y="25"/>
                  </a:cubicBezTo>
                  <a:cubicBezTo>
                    <a:pt x="59" y="25"/>
                    <a:pt x="59" y="23"/>
                    <a:pt x="60" y="19"/>
                  </a:cubicBezTo>
                  <a:cubicBezTo>
                    <a:pt x="61" y="5"/>
                    <a:pt x="71" y="0"/>
                    <a:pt x="71" y="0"/>
                  </a:cubicBezTo>
                  <a:cubicBezTo>
                    <a:pt x="71" y="0"/>
                    <a:pt x="70" y="0"/>
                    <a:pt x="7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Freeform 47">
              <a:extLst>
                <a:ext uri="{FF2B5EF4-FFF2-40B4-BE49-F238E27FC236}">
                  <a16:creationId xmlns:a16="http://schemas.microsoft.com/office/drawing/2014/main" id="{0E43324F-85AD-4648-B68C-5B97251087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0438" y="6078538"/>
              <a:ext cx="179388" cy="190500"/>
            </a:xfrm>
            <a:custGeom>
              <a:avLst/>
              <a:gdLst>
                <a:gd name="T0" fmla="*/ 37 w 63"/>
                <a:gd name="T1" fmla="*/ 32 h 67"/>
                <a:gd name="T2" fmla="*/ 57 w 63"/>
                <a:gd name="T3" fmla="*/ 32 h 67"/>
                <a:gd name="T4" fmla="*/ 57 w 63"/>
                <a:gd name="T5" fmla="*/ 31 h 67"/>
                <a:gd name="T6" fmla="*/ 36 w 63"/>
                <a:gd name="T7" fmla="*/ 32 h 67"/>
                <a:gd name="T8" fmla="*/ 55 w 63"/>
                <a:gd name="T9" fmla="*/ 15 h 67"/>
                <a:gd name="T10" fmla="*/ 36 w 63"/>
                <a:gd name="T11" fmla="*/ 31 h 67"/>
                <a:gd name="T12" fmla="*/ 35 w 63"/>
                <a:gd name="T13" fmla="*/ 1 h 67"/>
                <a:gd name="T14" fmla="*/ 33 w 63"/>
                <a:gd name="T15" fmla="*/ 1 h 67"/>
                <a:gd name="T16" fmla="*/ 34 w 63"/>
                <a:gd name="T17" fmla="*/ 3 h 67"/>
                <a:gd name="T18" fmla="*/ 33 w 63"/>
                <a:gd name="T19" fmla="*/ 18 h 67"/>
                <a:gd name="T20" fmla="*/ 32 w 63"/>
                <a:gd name="T21" fmla="*/ 18 h 67"/>
                <a:gd name="T22" fmla="*/ 33 w 63"/>
                <a:gd name="T23" fmla="*/ 19 h 67"/>
                <a:gd name="T24" fmla="*/ 34 w 63"/>
                <a:gd name="T25" fmla="*/ 31 h 67"/>
                <a:gd name="T26" fmla="*/ 21 w 63"/>
                <a:gd name="T27" fmla="*/ 9 h 67"/>
                <a:gd name="T28" fmla="*/ 20 w 63"/>
                <a:gd name="T29" fmla="*/ 9 h 67"/>
                <a:gd name="T30" fmla="*/ 20 w 63"/>
                <a:gd name="T31" fmla="*/ 10 h 67"/>
                <a:gd name="T32" fmla="*/ 33 w 63"/>
                <a:gd name="T33" fmla="*/ 31 h 67"/>
                <a:gd name="T34" fmla="*/ 22 w 63"/>
                <a:gd name="T35" fmla="*/ 17 h 67"/>
                <a:gd name="T36" fmla="*/ 20 w 63"/>
                <a:gd name="T37" fmla="*/ 16 h 67"/>
                <a:gd name="T38" fmla="*/ 22 w 63"/>
                <a:gd name="T39" fmla="*/ 17 h 67"/>
                <a:gd name="T40" fmla="*/ 32 w 63"/>
                <a:gd name="T41" fmla="*/ 32 h 67"/>
                <a:gd name="T42" fmla="*/ 4 w 63"/>
                <a:gd name="T43" fmla="*/ 21 h 67"/>
                <a:gd name="T44" fmla="*/ 4 w 63"/>
                <a:gd name="T45" fmla="*/ 22 h 67"/>
                <a:gd name="T46" fmla="*/ 13 w 63"/>
                <a:gd name="T47" fmla="*/ 29 h 67"/>
                <a:gd name="T48" fmla="*/ 12 w 63"/>
                <a:gd name="T49" fmla="*/ 30 h 67"/>
                <a:gd name="T50" fmla="*/ 31 w 63"/>
                <a:gd name="T51" fmla="*/ 32 h 67"/>
                <a:gd name="T52" fmla="*/ 5 w 63"/>
                <a:gd name="T53" fmla="*/ 44 h 67"/>
                <a:gd name="T54" fmla="*/ 6 w 63"/>
                <a:gd name="T55" fmla="*/ 45 h 67"/>
                <a:gd name="T56" fmla="*/ 12 w 63"/>
                <a:gd name="T57" fmla="*/ 48 h 67"/>
                <a:gd name="T58" fmla="*/ 11 w 63"/>
                <a:gd name="T59" fmla="*/ 51 h 67"/>
                <a:gd name="T60" fmla="*/ 32 w 63"/>
                <a:gd name="T61" fmla="*/ 34 h 67"/>
                <a:gd name="T62" fmla="*/ 19 w 63"/>
                <a:gd name="T63" fmla="*/ 47 h 67"/>
                <a:gd name="T64" fmla="*/ 21 w 63"/>
                <a:gd name="T65" fmla="*/ 46 h 67"/>
                <a:gd name="T66" fmla="*/ 20 w 63"/>
                <a:gd name="T67" fmla="*/ 52 h 67"/>
                <a:gd name="T68" fmla="*/ 20 w 63"/>
                <a:gd name="T69" fmla="*/ 53 h 67"/>
                <a:gd name="T70" fmla="*/ 33 w 63"/>
                <a:gd name="T71" fmla="*/ 37 h 67"/>
                <a:gd name="T72" fmla="*/ 27 w 63"/>
                <a:gd name="T73" fmla="*/ 56 h 67"/>
                <a:gd name="T74" fmla="*/ 26 w 63"/>
                <a:gd name="T75" fmla="*/ 59 h 67"/>
                <a:gd name="T76" fmla="*/ 28 w 63"/>
                <a:gd name="T77" fmla="*/ 57 h 67"/>
                <a:gd name="T78" fmla="*/ 34 w 63"/>
                <a:gd name="T79" fmla="*/ 37 h 67"/>
                <a:gd name="T80" fmla="*/ 30 w 63"/>
                <a:gd name="T81" fmla="*/ 64 h 67"/>
                <a:gd name="T82" fmla="*/ 31 w 63"/>
                <a:gd name="T83" fmla="*/ 64 h 67"/>
                <a:gd name="T84" fmla="*/ 39 w 63"/>
                <a:gd name="T85" fmla="*/ 58 h 67"/>
                <a:gd name="T86" fmla="*/ 38 w 63"/>
                <a:gd name="T87" fmla="*/ 59 h 67"/>
                <a:gd name="T88" fmla="*/ 40 w 63"/>
                <a:gd name="T89" fmla="*/ 60 h 67"/>
                <a:gd name="T90" fmla="*/ 36 w 63"/>
                <a:gd name="T91" fmla="*/ 39 h 67"/>
                <a:gd name="T92" fmla="*/ 53 w 63"/>
                <a:gd name="T93" fmla="*/ 51 h 67"/>
                <a:gd name="T94" fmla="*/ 56 w 63"/>
                <a:gd name="T95" fmla="*/ 52 h 67"/>
                <a:gd name="T96" fmla="*/ 41 w 63"/>
                <a:gd name="T97" fmla="*/ 43 h 67"/>
                <a:gd name="T98" fmla="*/ 52 w 63"/>
                <a:gd name="T99" fmla="*/ 46 h 67"/>
                <a:gd name="T100" fmla="*/ 54 w 63"/>
                <a:gd name="T101" fmla="*/ 47 h 67"/>
                <a:gd name="T102" fmla="*/ 54 w 63"/>
                <a:gd name="T103" fmla="*/ 46 h 67"/>
                <a:gd name="T104" fmla="*/ 37 w 63"/>
                <a:gd name="T105" fmla="*/ 35 h 67"/>
                <a:gd name="T106" fmla="*/ 55 w 63"/>
                <a:gd name="T107" fmla="*/ 43 h 67"/>
                <a:gd name="T108" fmla="*/ 55 w 63"/>
                <a:gd name="T109" fmla="*/ 42 h 67"/>
                <a:gd name="T110" fmla="*/ 47 w 63"/>
                <a:gd name="T111" fmla="*/ 37 h 67"/>
                <a:gd name="T112" fmla="*/ 48 w 63"/>
                <a:gd name="T113" fmla="*/ 36 h 67"/>
                <a:gd name="T114" fmla="*/ 37 w 63"/>
                <a:gd name="T115" fmla="*/ 33 h 67"/>
                <a:gd name="T116" fmla="*/ 58 w 63"/>
                <a:gd name="T117" fmla="*/ 36 h 67"/>
                <a:gd name="T118" fmla="*/ 58 w 63"/>
                <a:gd name="T119" fmla="*/ 3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67">
                  <a:moveTo>
                    <a:pt x="58" y="35"/>
                  </a:moveTo>
                  <a:cubicBezTo>
                    <a:pt x="52" y="31"/>
                    <a:pt x="42" y="32"/>
                    <a:pt x="37" y="32"/>
                  </a:cubicBezTo>
                  <a:cubicBezTo>
                    <a:pt x="39" y="31"/>
                    <a:pt x="41" y="31"/>
                    <a:pt x="44" y="30"/>
                  </a:cubicBezTo>
                  <a:cubicBezTo>
                    <a:pt x="49" y="29"/>
                    <a:pt x="55" y="31"/>
                    <a:pt x="57" y="32"/>
                  </a:cubicBezTo>
                  <a:cubicBezTo>
                    <a:pt x="58" y="32"/>
                    <a:pt x="59" y="34"/>
                    <a:pt x="60" y="32"/>
                  </a:cubicBezTo>
                  <a:cubicBezTo>
                    <a:pt x="61" y="31"/>
                    <a:pt x="57" y="31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47" y="27"/>
                    <a:pt x="39" y="30"/>
                    <a:pt x="36" y="32"/>
                  </a:cubicBezTo>
                  <a:cubicBezTo>
                    <a:pt x="41" y="21"/>
                    <a:pt x="48" y="18"/>
                    <a:pt x="51" y="17"/>
                  </a:cubicBezTo>
                  <a:cubicBezTo>
                    <a:pt x="51" y="17"/>
                    <a:pt x="57" y="17"/>
                    <a:pt x="55" y="15"/>
                  </a:cubicBezTo>
                  <a:cubicBezTo>
                    <a:pt x="54" y="13"/>
                    <a:pt x="52" y="15"/>
                    <a:pt x="52" y="15"/>
                  </a:cubicBezTo>
                  <a:cubicBezTo>
                    <a:pt x="44" y="17"/>
                    <a:pt x="38" y="26"/>
                    <a:pt x="36" y="31"/>
                  </a:cubicBezTo>
                  <a:cubicBezTo>
                    <a:pt x="39" y="18"/>
                    <a:pt x="36" y="5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0"/>
                    <a:pt x="34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3" y="2"/>
                    <a:pt x="33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8" y="13"/>
                    <a:pt x="36" y="25"/>
                    <a:pt x="34" y="31"/>
                  </a:cubicBezTo>
                  <a:cubicBezTo>
                    <a:pt x="35" y="24"/>
                    <a:pt x="34" y="19"/>
                    <a:pt x="33" y="18"/>
                  </a:cubicBezTo>
                  <a:cubicBezTo>
                    <a:pt x="33" y="18"/>
                    <a:pt x="33" y="17"/>
                    <a:pt x="33" y="17"/>
                  </a:cubicBezTo>
                  <a:cubicBezTo>
                    <a:pt x="32" y="17"/>
                    <a:pt x="32" y="18"/>
                    <a:pt x="32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4" y="23"/>
                    <a:pt x="34" y="28"/>
                    <a:pt x="34" y="31"/>
                  </a:cubicBezTo>
                  <a:cubicBezTo>
                    <a:pt x="32" y="25"/>
                    <a:pt x="28" y="17"/>
                    <a:pt x="25" y="14"/>
                  </a:cubicBezTo>
                  <a:cubicBezTo>
                    <a:pt x="23" y="11"/>
                    <a:pt x="22" y="10"/>
                    <a:pt x="21" y="9"/>
                  </a:cubicBezTo>
                  <a:cubicBezTo>
                    <a:pt x="21" y="9"/>
                    <a:pt x="21" y="8"/>
                    <a:pt x="20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ubicBezTo>
                    <a:pt x="28" y="18"/>
                    <a:pt x="31" y="27"/>
                    <a:pt x="33" y="31"/>
                  </a:cubicBezTo>
                  <a:cubicBezTo>
                    <a:pt x="31" y="28"/>
                    <a:pt x="26" y="19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0" y="16"/>
                    <a:pt x="20" y="16"/>
                  </a:cubicBezTo>
                  <a:cubicBezTo>
                    <a:pt x="20" y="16"/>
                    <a:pt x="20" y="17"/>
                    <a:pt x="20" y="17"/>
                  </a:cubicBezTo>
                  <a:cubicBezTo>
                    <a:pt x="21" y="17"/>
                    <a:pt x="21" y="18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4" y="19"/>
                    <a:pt x="28" y="24"/>
                    <a:pt x="32" y="32"/>
                  </a:cubicBezTo>
                  <a:cubicBezTo>
                    <a:pt x="21" y="24"/>
                    <a:pt x="8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2" y="21"/>
                    <a:pt x="1" y="22"/>
                  </a:cubicBezTo>
                  <a:cubicBezTo>
                    <a:pt x="0" y="23"/>
                    <a:pt x="2" y="24"/>
                    <a:pt x="4" y="22"/>
                  </a:cubicBezTo>
                  <a:cubicBezTo>
                    <a:pt x="15" y="23"/>
                    <a:pt x="25" y="28"/>
                    <a:pt x="30" y="31"/>
                  </a:cubicBezTo>
                  <a:cubicBezTo>
                    <a:pt x="26" y="30"/>
                    <a:pt x="19" y="27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1" y="28"/>
                    <a:pt x="12" y="30"/>
                  </a:cubicBezTo>
                  <a:cubicBezTo>
                    <a:pt x="12" y="31"/>
                    <a:pt x="14" y="30"/>
                    <a:pt x="14" y="30"/>
                  </a:cubicBezTo>
                  <a:cubicBezTo>
                    <a:pt x="16" y="29"/>
                    <a:pt x="23" y="28"/>
                    <a:pt x="31" y="32"/>
                  </a:cubicBezTo>
                  <a:cubicBezTo>
                    <a:pt x="26" y="33"/>
                    <a:pt x="14" y="3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3" y="45"/>
                    <a:pt x="4" y="46"/>
                  </a:cubicBezTo>
                  <a:cubicBezTo>
                    <a:pt x="5" y="47"/>
                    <a:pt x="6" y="45"/>
                    <a:pt x="6" y="45"/>
                  </a:cubicBezTo>
                  <a:cubicBezTo>
                    <a:pt x="9" y="42"/>
                    <a:pt x="18" y="33"/>
                    <a:pt x="32" y="34"/>
                  </a:cubicBezTo>
                  <a:cubicBezTo>
                    <a:pt x="27" y="34"/>
                    <a:pt x="17" y="3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0" y="50"/>
                    <a:pt x="11" y="51"/>
                  </a:cubicBezTo>
                  <a:cubicBezTo>
                    <a:pt x="13" y="52"/>
                    <a:pt x="13" y="48"/>
                    <a:pt x="13" y="48"/>
                  </a:cubicBezTo>
                  <a:cubicBezTo>
                    <a:pt x="15" y="45"/>
                    <a:pt x="18" y="37"/>
                    <a:pt x="32" y="34"/>
                  </a:cubicBezTo>
                  <a:cubicBezTo>
                    <a:pt x="31" y="36"/>
                    <a:pt x="27" y="41"/>
                    <a:pt x="21" y="45"/>
                  </a:cubicBezTo>
                  <a:cubicBezTo>
                    <a:pt x="21" y="45"/>
                    <a:pt x="18" y="46"/>
                    <a:pt x="19" y="47"/>
                  </a:cubicBezTo>
                  <a:cubicBezTo>
                    <a:pt x="20" y="49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4"/>
                    <a:pt x="31" y="38"/>
                    <a:pt x="33" y="35"/>
                  </a:cubicBezTo>
                  <a:cubicBezTo>
                    <a:pt x="33" y="37"/>
                    <a:pt x="30" y="48"/>
                    <a:pt x="20" y="52"/>
                  </a:cubicBezTo>
                  <a:cubicBezTo>
                    <a:pt x="20" y="52"/>
                    <a:pt x="17" y="51"/>
                    <a:pt x="17" y="54"/>
                  </a:cubicBezTo>
                  <a:cubicBezTo>
                    <a:pt x="17" y="56"/>
                    <a:pt x="20" y="53"/>
                    <a:pt x="20" y="53"/>
                  </a:cubicBezTo>
                  <a:cubicBezTo>
                    <a:pt x="22" y="52"/>
                    <a:pt x="27" y="49"/>
                    <a:pt x="29" y="46"/>
                  </a:cubicBezTo>
                  <a:cubicBezTo>
                    <a:pt x="31" y="43"/>
                    <a:pt x="33" y="39"/>
                    <a:pt x="33" y="37"/>
                  </a:cubicBezTo>
                  <a:cubicBezTo>
                    <a:pt x="33" y="41"/>
                    <a:pt x="32" y="48"/>
                    <a:pt x="28" y="55"/>
                  </a:cubicBezTo>
                  <a:cubicBezTo>
                    <a:pt x="28" y="55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5" y="58"/>
                    <a:pt x="26" y="59"/>
                  </a:cubicBezTo>
                  <a:cubicBezTo>
                    <a:pt x="27" y="60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9" y="55"/>
                    <a:pt x="31" y="52"/>
                    <a:pt x="31" y="49"/>
                  </a:cubicBezTo>
                  <a:cubicBezTo>
                    <a:pt x="33" y="45"/>
                    <a:pt x="34" y="40"/>
                    <a:pt x="34" y="37"/>
                  </a:cubicBezTo>
                  <a:cubicBezTo>
                    <a:pt x="35" y="44"/>
                    <a:pt x="36" y="56"/>
                    <a:pt x="30" y="63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7" y="64"/>
                    <a:pt x="28" y="66"/>
                  </a:cubicBezTo>
                  <a:cubicBezTo>
                    <a:pt x="29" y="67"/>
                    <a:pt x="31" y="64"/>
                    <a:pt x="31" y="64"/>
                  </a:cubicBezTo>
                  <a:cubicBezTo>
                    <a:pt x="33" y="61"/>
                    <a:pt x="37" y="54"/>
                    <a:pt x="35" y="39"/>
                  </a:cubicBezTo>
                  <a:cubicBezTo>
                    <a:pt x="37" y="43"/>
                    <a:pt x="40" y="51"/>
                    <a:pt x="39" y="58"/>
                  </a:cubicBezTo>
                  <a:cubicBezTo>
                    <a:pt x="39" y="58"/>
                    <a:pt x="39" y="59"/>
                    <a:pt x="38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6" y="62"/>
                    <a:pt x="38" y="63"/>
                  </a:cubicBezTo>
                  <a:cubicBezTo>
                    <a:pt x="41" y="63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6"/>
                    <a:pt x="39" y="47"/>
                    <a:pt x="36" y="39"/>
                  </a:cubicBezTo>
                  <a:cubicBezTo>
                    <a:pt x="39" y="43"/>
                    <a:pt x="44" y="49"/>
                    <a:pt x="52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51"/>
                    <a:pt x="56" y="53"/>
                    <a:pt x="56" y="52"/>
                  </a:cubicBezTo>
                  <a:cubicBezTo>
                    <a:pt x="56" y="50"/>
                    <a:pt x="53" y="51"/>
                    <a:pt x="53" y="51"/>
                  </a:cubicBezTo>
                  <a:cubicBezTo>
                    <a:pt x="50" y="50"/>
                    <a:pt x="45" y="47"/>
                    <a:pt x="41" y="43"/>
                  </a:cubicBezTo>
                  <a:cubicBezTo>
                    <a:pt x="37" y="39"/>
                    <a:pt x="35" y="36"/>
                    <a:pt x="35" y="34"/>
                  </a:cubicBezTo>
                  <a:cubicBezTo>
                    <a:pt x="37" y="36"/>
                    <a:pt x="43" y="43"/>
                    <a:pt x="52" y="46"/>
                  </a:cubicBezTo>
                  <a:cubicBezTo>
                    <a:pt x="52" y="46"/>
                    <a:pt x="53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7" y="48"/>
                    <a:pt x="56" y="47"/>
                  </a:cubicBezTo>
                  <a:cubicBezTo>
                    <a:pt x="56" y="46"/>
                    <a:pt x="54" y="46"/>
                    <a:pt x="54" y="46"/>
                  </a:cubicBezTo>
                  <a:cubicBezTo>
                    <a:pt x="52" y="46"/>
                    <a:pt x="50" y="45"/>
                    <a:pt x="47" y="43"/>
                  </a:cubicBezTo>
                  <a:cubicBezTo>
                    <a:pt x="42" y="40"/>
                    <a:pt x="39" y="37"/>
                    <a:pt x="37" y="35"/>
                  </a:cubicBezTo>
                  <a:cubicBezTo>
                    <a:pt x="43" y="40"/>
                    <a:pt x="52" y="42"/>
                    <a:pt x="54" y="43"/>
                  </a:cubicBezTo>
                  <a:cubicBezTo>
                    <a:pt x="54" y="43"/>
                    <a:pt x="55" y="43"/>
                    <a:pt x="55" y="43"/>
                  </a:cubicBezTo>
                  <a:cubicBezTo>
                    <a:pt x="55" y="43"/>
                    <a:pt x="58" y="43"/>
                    <a:pt x="57" y="42"/>
                  </a:cubicBezTo>
                  <a:cubicBezTo>
                    <a:pt x="57" y="41"/>
                    <a:pt x="55" y="42"/>
                    <a:pt x="55" y="42"/>
                  </a:cubicBezTo>
                  <a:cubicBezTo>
                    <a:pt x="49" y="42"/>
                    <a:pt x="39" y="35"/>
                    <a:pt x="36" y="34"/>
                  </a:cubicBezTo>
                  <a:cubicBezTo>
                    <a:pt x="42" y="34"/>
                    <a:pt x="46" y="36"/>
                    <a:pt x="47" y="37"/>
                  </a:cubicBezTo>
                  <a:cubicBezTo>
                    <a:pt x="47" y="37"/>
                    <a:pt x="48" y="39"/>
                    <a:pt x="49" y="38"/>
                  </a:cubicBezTo>
                  <a:cubicBezTo>
                    <a:pt x="51" y="37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5" y="34"/>
                    <a:pt x="40" y="33"/>
                    <a:pt x="37" y="33"/>
                  </a:cubicBezTo>
                  <a:cubicBezTo>
                    <a:pt x="41" y="33"/>
                    <a:pt x="50" y="32"/>
                    <a:pt x="55" y="34"/>
                  </a:cubicBezTo>
                  <a:cubicBezTo>
                    <a:pt x="57" y="35"/>
                    <a:pt x="57" y="35"/>
                    <a:pt x="58" y="36"/>
                  </a:cubicBezTo>
                  <a:cubicBezTo>
                    <a:pt x="58" y="36"/>
                    <a:pt x="60" y="39"/>
                    <a:pt x="62" y="37"/>
                  </a:cubicBezTo>
                  <a:cubicBezTo>
                    <a:pt x="63" y="36"/>
                    <a:pt x="59" y="35"/>
                    <a:pt x="58" y="35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Freeform 48">
              <a:extLst>
                <a:ext uri="{FF2B5EF4-FFF2-40B4-BE49-F238E27FC236}">
                  <a16:creationId xmlns:a16="http://schemas.microsoft.com/office/drawing/2014/main" id="{07C7AAF2-C4E8-47A3-8CC9-2602093E7E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413" y="604202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Freeform 49">
              <a:extLst>
                <a:ext uri="{FF2B5EF4-FFF2-40B4-BE49-F238E27FC236}">
                  <a16:creationId xmlns:a16="http://schemas.microsoft.com/office/drawing/2014/main" id="{888C1A60-32B7-40C1-9466-50F8CADCD2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1413" y="6042025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Freeform 50">
              <a:extLst>
                <a:ext uri="{FF2B5EF4-FFF2-40B4-BE49-F238E27FC236}">
                  <a16:creationId xmlns:a16="http://schemas.microsoft.com/office/drawing/2014/main" id="{C2EDE601-A63F-4087-9FD3-AA56A30937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30300" y="6021388"/>
              <a:ext cx="71438" cy="76200"/>
            </a:xfrm>
            <a:custGeom>
              <a:avLst/>
              <a:gdLst>
                <a:gd name="T0" fmla="*/ 16 w 25"/>
                <a:gd name="T1" fmla="*/ 0 h 27"/>
                <a:gd name="T2" fmla="*/ 12 w 25"/>
                <a:gd name="T3" fmla="*/ 0 h 27"/>
                <a:gd name="T4" fmla="*/ 6 w 25"/>
                <a:gd name="T5" fmla="*/ 5 h 27"/>
                <a:gd name="T6" fmla="*/ 1 w 25"/>
                <a:gd name="T7" fmla="*/ 8 h 27"/>
                <a:gd name="T8" fmla="*/ 0 w 25"/>
                <a:gd name="T9" fmla="*/ 14 h 27"/>
                <a:gd name="T10" fmla="*/ 2 w 25"/>
                <a:gd name="T11" fmla="*/ 27 h 27"/>
                <a:gd name="T12" fmla="*/ 3 w 25"/>
                <a:gd name="T13" fmla="*/ 12 h 27"/>
                <a:gd name="T14" fmla="*/ 4 w 25"/>
                <a:gd name="T15" fmla="*/ 11 h 27"/>
                <a:gd name="T16" fmla="*/ 10 w 25"/>
                <a:gd name="T17" fmla="*/ 27 h 27"/>
                <a:gd name="T18" fmla="*/ 8 w 25"/>
                <a:gd name="T19" fmla="*/ 10 h 27"/>
                <a:gd name="T20" fmla="*/ 9 w 25"/>
                <a:gd name="T21" fmla="*/ 9 h 27"/>
                <a:gd name="T22" fmla="*/ 19 w 25"/>
                <a:gd name="T23" fmla="*/ 16 h 27"/>
                <a:gd name="T24" fmla="*/ 11 w 25"/>
                <a:gd name="T25" fmla="*/ 7 h 27"/>
                <a:gd name="T26" fmla="*/ 11 w 25"/>
                <a:gd name="T27" fmla="*/ 4 h 27"/>
                <a:gd name="T28" fmla="*/ 20 w 25"/>
                <a:gd name="T29" fmla="*/ 7 h 27"/>
                <a:gd name="T30" fmla="*/ 13 w 25"/>
                <a:gd name="T31" fmla="*/ 2 h 27"/>
                <a:gd name="T32" fmla="*/ 22 w 25"/>
                <a:gd name="T33" fmla="*/ 1 h 27"/>
                <a:gd name="T34" fmla="*/ 25 w 25"/>
                <a:gd name="T35" fmla="*/ 1 h 27"/>
                <a:gd name="T36" fmla="*/ 20 w 25"/>
                <a:gd name="T37" fmla="*/ 0 h 27"/>
                <a:gd name="T38" fmla="*/ 16 w 25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7">
                  <a:moveTo>
                    <a:pt x="16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5" y="7"/>
                    <a:pt x="3" y="6"/>
                    <a:pt x="1" y="8"/>
                  </a:cubicBezTo>
                  <a:cubicBezTo>
                    <a:pt x="0" y="9"/>
                    <a:pt x="0" y="11"/>
                    <a:pt x="0" y="14"/>
                  </a:cubicBezTo>
                  <a:cubicBezTo>
                    <a:pt x="0" y="18"/>
                    <a:pt x="0" y="22"/>
                    <a:pt x="2" y="27"/>
                  </a:cubicBezTo>
                  <a:cubicBezTo>
                    <a:pt x="2" y="25"/>
                    <a:pt x="0" y="14"/>
                    <a:pt x="3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6" y="22"/>
                    <a:pt x="10" y="27"/>
                  </a:cubicBezTo>
                  <a:cubicBezTo>
                    <a:pt x="10" y="27"/>
                    <a:pt x="6" y="12"/>
                    <a:pt x="8" y="10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12" y="9"/>
                    <a:pt x="17" y="13"/>
                    <a:pt x="19" y="16"/>
                  </a:cubicBezTo>
                  <a:cubicBezTo>
                    <a:pt x="19" y="16"/>
                    <a:pt x="17" y="11"/>
                    <a:pt x="11" y="7"/>
                  </a:cubicBezTo>
                  <a:cubicBezTo>
                    <a:pt x="9" y="5"/>
                    <a:pt x="10" y="4"/>
                    <a:pt x="11" y="4"/>
                  </a:cubicBezTo>
                  <a:cubicBezTo>
                    <a:pt x="14" y="4"/>
                    <a:pt x="18" y="5"/>
                    <a:pt x="20" y="7"/>
                  </a:cubicBezTo>
                  <a:cubicBezTo>
                    <a:pt x="18" y="5"/>
                    <a:pt x="14" y="3"/>
                    <a:pt x="13" y="2"/>
                  </a:cubicBezTo>
                  <a:cubicBezTo>
                    <a:pt x="13" y="2"/>
                    <a:pt x="18" y="1"/>
                    <a:pt x="22" y="1"/>
                  </a:cubicBezTo>
                  <a:cubicBezTo>
                    <a:pt x="23" y="1"/>
                    <a:pt x="24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Freeform 51">
              <a:extLst>
                <a:ext uri="{FF2B5EF4-FFF2-40B4-BE49-F238E27FC236}">
                  <a16:creationId xmlns:a16="http://schemas.microsoft.com/office/drawing/2014/main" id="{7FDF8390-663E-4743-AFFD-62D4325564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12813" y="5989638"/>
              <a:ext cx="84138" cy="68263"/>
            </a:xfrm>
            <a:custGeom>
              <a:avLst/>
              <a:gdLst>
                <a:gd name="T0" fmla="*/ 15 w 30"/>
                <a:gd name="T1" fmla="*/ 0 h 24"/>
                <a:gd name="T2" fmla="*/ 0 w 30"/>
                <a:gd name="T3" fmla="*/ 5 h 24"/>
                <a:gd name="T4" fmla="*/ 10 w 30"/>
                <a:gd name="T5" fmla="*/ 3 h 24"/>
                <a:gd name="T6" fmla="*/ 14 w 30"/>
                <a:gd name="T7" fmla="*/ 4 h 24"/>
                <a:gd name="T8" fmla="*/ 2 w 30"/>
                <a:gd name="T9" fmla="*/ 14 h 24"/>
                <a:gd name="T10" fmla="*/ 16 w 30"/>
                <a:gd name="T11" fmla="*/ 7 h 24"/>
                <a:gd name="T12" fmla="*/ 17 w 30"/>
                <a:gd name="T13" fmla="*/ 7 h 24"/>
                <a:gd name="T14" fmla="*/ 16 w 30"/>
                <a:gd name="T15" fmla="*/ 18 h 24"/>
                <a:gd name="T16" fmla="*/ 21 w 30"/>
                <a:gd name="T17" fmla="*/ 9 h 24"/>
                <a:gd name="T18" fmla="*/ 22 w 30"/>
                <a:gd name="T19" fmla="*/ 9 h 24"/>
                <a:gd name="T20" fmla="*/ 23 w 30"/>
                <a:gd name="T21" fmla="*/ 19 h 24"/>
                <a:gd name="T22" fmla="*/ 26 w 30"/>
                <a:gd name="T23" fmla="*/ 11 h 24"/>
                <a:gd name="T24" fmla="*/ 30 w 30"/>
                <a:gd name="T25" fmla="*/ 24 h 24"/>
                <a:gd name="T26" fmla="*/ 30 w 30"/>
                <a:gd name="T27" fmla="*/ 23 h 24"/>
                <a:gd name="T28" fmla="*/ 29 w 30"/>
                <a:gd name="T29" fmla="*/ 18 h 24"/>
                <a:gd name="T30" fmla="*/ 22 w 30"/>
                <a:gd name="T31" fmla="*/ 5 h 24"/>
                <a:gd name="T32" fmla="*/ 22 w 30"/>
                <a:gd name="T33" fmla="*/ 5 h 24"/>
                <a:gd name="T34" fmla="*/ 22 w 30"/>
                <a:gd name="T35" fmla="*/ 5 h 24"/>
                <a:gd name="T36" fmla="*/ 18 w 30"/>
                <a:gd name="T37" fmla="*/ 1 h 24"/>
                <a:gd name="T38" fmla="*/ 15 w 30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4">
                  <a:moveTo>
                    <a:pt x="15" y="0"/>
                  </a:moveTo>
                  <a:cubicBezTo>
                    <a:pt x="11" y="0"/>
                    <a:pt x="5" y="2"/>
                    <a:pt x="0" y="5"/>
                  </a:cubicBezTo>
                  <a:cubicBezTo>
                    <a:pt x="1" y="5"/>
                    <a:pt x="6" y="3"/>
                    <a:pt x="10" y="3"/>
                  </a:cubicBezTo>
                  <a:cubicBezTo>
                    <a:pt x="12" y="3"/>
                    <a:pt x="13" y="3"/>
                    <a:pt x="14" y="4"/>
                  </a:cubicBezTo>
                  <a:cubicBezTo>
                    <a:pt x="14" y="4"/>
                    <a:pt x="8" y="6"/>
                    <a:pt x="2" y="14"/>
                  </a:cubicBezTo>
                  <a:cubicBezTo>
                    <a:pt x="3" y="13"/>
                    <a:pt x="12" y="7"/>
                    <a:pt x="16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20" y="9"/>
                    <a:pt x="16" y="18"/>
                    <a:pt x="16" y="18"/>
                  </a:cubicBezTo>
                  <a:cubicBezTo>
                    <a:pt x="16" y="18"/>
                    <a:pt x="21" y="12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4" y="14"/>
                    <a:pt x="23" y="19"/>
                  </a:cubicBezTo>
                  <a:cubicBezTo>
                    <a:pt x="23" y="19"/>
                    <a:pt x="26" y="14"/>
                    <a:pt x="26" y="11"/>
                  </a:cubicBezTo>
                  <a:cubicBezTo>
                    <a:pt x="26" y="11"/>
                    <a:pt x="29" y="17"/>
                    <a:pt x="30" y="24"/>
                  </a:cubicBezTo>
                  <a:cubicBezTo>
                    <a:pt x="30" y="24"/>
                    <a:pt x="30" y="24"/>
                    <a:pt x="30" y="23"/>
                  </a:cubicBezTo>
                  <a:cubicBezTo>
                    <a:pt x="30" y="21"/>
                    <a:pt x="29" y="19"/>
                    <a:pt x="29" y="18"/>
                  </a:cubicBezTo>
                  <a:cubicBezTo>
                    <a:pt x="29" y="7"/>
                    <a:pt x="25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3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Freeform 52">
              <a:extLst>
                <a:ext uri="{FF2B5EF4-FFF2-40B4-BE49-F238E27FC236}">
                  <a16:creationId xmlns:a16="http://schemas.microsoft.com/office/drawing/2014/main" id="{2506834D-D3E0-424D-8461-7F5881258B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44550" y="6161088"/>
              <a:ext cx="58738" cy="104775"/>
            </a:xfrm>
            <a:custGeom>
              <a:avLst/>
              <a:gdLst>
                <a:gd name="T0" fmla="*/ 8 w 21"/>
                <a:gd name="T1" fmla="*/ 0 h 37"/>
                <a:gd name="T2" fmla="*/ 16 w 21"/>
                <a:gd name="T3" fmla="*/ 13 h 37"/>
                <a:gd name="T4" fmla="*/ 15 w 21"/>
                <a:gd name="T5" fmla="*/ 14 h 37"/>
                <a:gd name="T6" fmla="*/ 15 w 21"/>
                <a:gd name="T7" fmla="*/ 14 h 37"/>
                <a:gd name="T8" fmla="*/ 1 w 21"/>
                <a:gd name="T9" fmla="*/ 5 h 37"/>
                <a:gd name="T10" fmla="*/ 14 w 21"/>
                <a:gd name="T11" fmla="*/ 19 h 37"/>
                <a:gd name="T12" fmla="*/ 10 w 21"/>
                <a:gd name="T13" fmla="*/ 21 h 37"/>
                <a:gd name="T14" fmla="*/ 3 w 21"/>
                <a:gd name="T15" fmla="*/ 20 h 37"/>
                <a:gd name="T16" fmla="*/ 13 w 21"/>
                <a:gd name="T17" fmla="*/ 24 h 37"/>
                <a:gd name="T18" fmla="*/ 13 w 21"/>
                <a:gd name="T19" fmla="*/ 24 h 37"/>
                <a:gd name="T20" fmla="*/ 15 w 21"/>
                <a:gd name="T21" fmla="*/ 25 h 37"/>
                <a:gd name="T22" fmla="*/ 6 w 21"/>
                <a:gd name="T23" fmla="*/ 27 h 37"/>
                <a:gd name="T24" fmla="*/ 0 w 21"/>
                <a:gd name="T25" fmla="*/ 27 h 37"/>
                <a:gd name="T26" fmla="*/ 11 w 21"/>
                <a:gd name="T27" fmla="*/ 30 h 37"/>
                <a:gd name="T28" fmla="*/ 13 w 21"/>
                <a:gd name="T29" fmla="*/ 30 h 37"/>
                <a:gd name="T30" fmla="*/ 13 w 21"/>
                <a:gd name="T31" fmla="*/ 30 h 37"/>
                <a:gd name="T32" fmla="*/ 15 w 21"/>
                <a:gd name="T33" fmla="*/ 30 h 37"/>
                <a:gd name="T34" fmla="*/ 5 w 21"/>
                <a:gd name="T35" fmla="*/ 37 h 37"/>
                <a:gd name="T36" fmla="*/ 19 w 21"/>
                <a:gd name="T37" fmla="*/ 29 h 37"/>
                <a:gd name="T38" fmla="*/ 19 w 21"/>
                <a:gd name="T39" fmla="*/ 28 h 37"/>
                <a:gd name="T40" fmla="*/ 19 w 21"/>
                <a:gd name="T41" fmla="*/ 25 h 37"/>
                <a:gd name="T42" fmla="*/ 20 w 21"/>
                <a:gd name="T43" fmla="*/ 23 h 37"/>
                <a:gd name="T44" fmla="*/ 21 w 21"/>
                <a:gd name="T45" fmla="*/ 20 h 37"/>
                <a:gd name="T46" fmla="*/ 16 w 21"/>
                <a:gd name="T47" fmla="*/ 9 h 37"/>
                <a:gd name="T48" fmla="*/ 8 w 21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" h="37">
                  <a:moveTo>
                    <a:pt x="8" y="0"/>
                  </a:moveTo>
                  <a:cubicBezTo>
                    <a:pt x="9" y="1"/>
                    <a:pt x="15" y="8"/>
                    <a:pt x="16" y="13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1"/>
                    <a:pt x="8" y="7"/>
                    <a:pt x="1" y="5"/>
                  </a:cubicBezTo>
                  <a:cubicBezTo>
                    <a:pt x="1" y="5"/>
                    <a:pt x="14" y="15"/>
                    <a:pt x="14" y="19"/>
                  </a:cubicBezTo>
                  <a:cubicBezTo>
                    <a:pt x="14" y="20"/>
                    <a:pt x="12" y="21"/>
                    <a:pt x="10" y="21"/>
                  </a:cubicBezTo>
                  <a:cubicBezTo>
                    <a:pt x="7" y="21"/>
                    <a:pt x="3" y="20"/>
                    <a:pt x="3" y="20"/>
                  </a:cubicBezTo>
                  <a:cubicBezTo>
                    <a:pt x="3" y="20"/>
                    <a:pt x="9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6" y="24"/>
                    <a:pt x="15" y="25"/>
                  </a:cubicBezTo>
                  <a:cubicBezTo>
                    <a:pt x="15" y="26"/>
                    <a:pt x="10" y="27"/>
                    <a:pt x="6" y="27"/>
                  </a:cubicBezTo>
                  <a:cubicBezTo>
                    <a:pt x="4" y="27"/>
                    <a:pt x="2" y="27"/>
                    <a:pt x="0" y="27"/>
                  </a:cubicBezTo>
                  <a:cubicBezTo>
                    <a:pt x="1" y="27"/>
                    <a:pt x="6" y="30"/>
                    <a:pt x="11" y="30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5" y="31"/>
                    <a:pt x="9" y="36"/>
                    <a:pt x="5" y="37"/>
                  </a:cubicBezTo>
                  <a:cubicBezTo>
                    <a:pt x="13" y="36"/>
                    <a:pt x="19" y="31"/>
                    <a:pt x="19" y="29"/>
                  </a:cubicBezTo>
                  <a:cubicBezTo>
                    <a:pt x="19" y="29"/>
                    <a:pt x="19" y="29"/>
                    <a:pt x="19" y="28"/>
                  </a:cubicBezTo>
                  <a:cubicBezTo>
                    <a:pt x="19" y="27"/>
                    <a:pt x="19" y="26"/>
                    <a:pt x="19" y="25"/>
                  </a:cubicBezTo>
                  <a:cubicBezTo>
                    <a:pt x="19" y="25"/>
                    <a:pt x="19" y="24"/>
                    <a:pt x="20" y="23"/>
                  </a:cubicBezTo>
                  <a:cubicBezTo>
                    <a:pt x="21" y="23"/>
                    <a:pt x="21" y="21"/>
                    <a:pt x="21" y="20"/>
                  </a:cubicBezTo>
                  <a:cubicBezTo>
                    <a:pt x="21" y="17"/>
                    <a:pt x="20" y="14"/>
                    <a:pt x="16" y="9"/>
                  </a:cubicBezTo>
                  <a:cubicBezTo>
                    <a:pt x="14" y="6"/>
                    <a:pt x="12" y="3"/>
                    <a:pt x="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Freeform 53">
              <a:extLst>
                <a:ext uri="{FF2B5EF4-FFF2-40B4-BE49-F238E27FC236}">
                  <a16:creationId xmlns:a16="http://schemas.microsoft.com/office/drawing/2014/main" id="{B6CB4C2A-B9CE-474B-9236-EF773C2ADC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52500" y="6319838"/>
              <a:ext cx="90488" cy="63500"/>
            </a:xfrm>
            <a:custGeom>
              <a:avLst/>
              <a:gdLst>
                <a:gd name="T0" fmla="*/ 11 w 32"/>
                <a:gd name="T1" fmla="*/ 0 h 22"/>
                <a:gd name="T2" fmla="*/ 14 w 32"/>
                <a:gd name="T3" fmla="*/ 13 h 22"/>
                <a:gd name="T4" fmla="*/ 13 w 32"/>
                <a:gd name="T5" fmla="*/ 18 h 22"/>
                <a:gd name="T6" fmla="*/ 0 w 32"/>
                <a:gd name="T7" fmla="*/ 4 h 22"/>
                <a:gd name="T8" fmla="*/ 9 w 32"/>
                <a:gd name="T9" fmla="*/ 19 h 22"/>
                <a:gd name="T10" fmla="*/ 0 w 32"/>
                <a:gd name="T11" fmla="*/ 14 h 22"/>
                <a:gd name="T12" fmla="*/ 14 w 32"/>
                <a:gd name="T13" fmla="*/ 22 h 22"/>
                <a:gd name="T14" fmla="*/ 15 w 32"/>
                <a:gd name="T15" fmla="*/ 22 h 22"/>
                <a:gd name="T16" fmla="*/ 20 w 32"/>
                <a:gd name="T17" fmla="*/ 19 h 22"/>
                <a:gd name="T18" fmla="*/ 21 w 32"/>
                <a:gd name="T19" fmla="*/ 19 h 22"/>
                <a:gd name="T20" fmla="*/ 22 w 32"/>
                <a:gd name="T21" fmla="*/ 19 h 22"/>
                <a:gd name="T22" fmla="*/ 31 w 32"/>
                <a:gd name="T23" fmla="*/ 9 h 22"/>
                <a:gd name="T24" fmla="*/ 32 w 32"/>
                <a:gd name="T25" fmla="*/ 3 h 22"/>
                <a:gd name="T26" fmla="*/ 26 w 32"/>
                <a:gd name="T27" fmla="*/ 14 h 22"/>
                <a:gd name="T28" fmla="*/ 27 w 32"/>
                <a:gd name="T29" fmla="*/ 2 h 22"/>
                <a:gd name="T30" fmla="*/ 21 w 32"/>
                <a:gd name="T31" fmla="*/ 14 h 22"/>
                <a:gd name="T32" fmla="*/ 21 w 32"/>
                <a:gd name="T33" fmla="*/ 14 h 22"/>
                <a:gd name="T34" fmla="*/ 19 w 32"/>
                <a:gd name="T35" fmla="*/ 2 h 22"/>
                <a:gd name="T36" fmla="*/ 17 w 32"/>
                <a:gd name="T37" fmla="*/ 15 h 22"/>
                <a:gd name="T38" fmla="*/ 17 w 32"/>
                <a:gd name="T39" fmla="*/ 15 h 22"/>
                <a:gd name="T40" fmla="*/ 11 w 32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22">
                  <a:moveTo>
                    <a:pt x="11" y="0"/>
                  </a:moveTo>
                  <a:cubicBezTo>
                    <a:pt x="11" y="2"/>
                    <a:pt x="13" y="9"/>
                    <a:pt x="14" y="13"/>
                  </a:cubicBezTo>
                  <a:cubicBezTo>
                    <a:pt x="14" y="16"/>
                    <a:pt x="13" y="18"/>
                    <a:pt x="13" y="18"/>
                  </a:cubicBezTo>
                  <a:cubicBezTo>
                    <a:pt x="8" y="17"/>
                    <a:pt x="0" y="4"/>
                    <a:pt x="0" y="4"/>
                  </a:cubicBezTo>
                  <a:cubicBezTo>
                    <a:pt x="2" y="13"/>
                    <a:pt x="9" y="19"/>
                    <a:pt x="9" y="19"/>
                  </a:cubicBezTo>
                  <a:cubicBezTo>
                    <a:pt x="5" y="18"/>
                    <a:pt x="0" y="14"/>
                    <a:pt x="0" y="14"/>
                  </a:cubicBezTo>
                  <a:cubicBezTo>
                    <a:pt x="5" y="19"/>
                    <a:pt x="11" y="22"/>
                    <a:pt x="14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8" y="21"/>
                    <a:pt x="18" y="19"/>
                    <a:pt x="20" y="19"/>
                  </a:cubicBezTo>
                  <a:cubicBezTo>
                    <a:pt x="20" y="19"/>
                    <a:pt x="20" y="19"/>
                    <a:pt x="21" y="19"/>
                  </a:cubicBezTo>
                  <a:cubicBezTo>
                    <a:pt x="21" y="19"/>
                    <a:pt x="21" y="19"/>
                    <a:pt x="22" y="19"/>
                  </a:cubicBezTo>
                  <a:cubicBezTo>
                    <a:pt x="24" y="19"/>
                    <a:pt x="28" y="17"/>
                    <a:pt x="31" y="9"/>
                  </a:cubicBezTo>
                  <a:cubicBezTo>
                    <a:pt x="31" y="7"/>
                    <a:pt x="32" y="5"/>
                    <a:pt x="32" y="3"/>
                  </a:cubicBezTo>
                  <a:cubicBezTo>
                    <a:pt x="31" y="7"/>
                    <a:pt x="26" y="14"/>
                    <a:pt x="26" y="14"/>
                  </a:cubicBezTo>
                  <a:cubicBezTo>
                    <a:pt x="27" y="12"/>
                    <a:pt x="27" y="4"/>
                    <a:pt x="27" y="2"/>
                  </a:cubicBezTo>
                  <a:cubicBezTo>
                    <a:pt x="27" y="6"/>
                    <a:pt x="23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4"/>
                    <a:pt x="19" y="4"/>
                    <a:pt x="19" y="2"/>
                  </a:cubicBezTo>
                  <a:cubicBezTo>
                    <a:pt x="19" y="4"/>
                    <a:pt x="19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14"/>
                    <a:pt x="12" y="3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Freeform 54">
              <a:extLst>
                <a:ext uri="{FF2B5EF4-FFF2-40B4-BE49-F238E27FC236}">
                  <a16:creationId xmlns:a16="http://schemas.microsoft.com/office/drawing/2014/main" id="{C0411C29-EDC1-4EE0-B71D-3042E33AB5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6813" y="6261100"/>
              <a:ext cx="635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Freeform 55">
              <a:extLst>
                <a:ext uri="{FF2B5EF4-FFF2-40B4-BE49-F238E27FC236}">
                  <a16:creationId xmlns:a16="http://schemas.microsoft.com/office/drawing/2014/main" id="{F2736327-C1CD-4CA4-BACF-ABD4C2F19F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5225" y="6189663"/>
              <a:ext cx="69850" cy="104775"/>
            </a:xfrm>
            <a:custGeom>
              <a:avLst/>
              <a:gdLst>
                <a:gd name="T0" fmla="*/ 10 w 25"/>
                <a:gd name="T1" fmla="*/ 0 h 37"/>
                <a:gd name="T2" fmla="*/ 3 w 25"/>
                <a:gd name="T3" fmla="*/ 9 h 37"/>
                <a:gd name="T4" fmla="*/ 0 w 25"/>
                <a:gd name="T5" fmla="*/ 19 h 37"/>
                <a:gd name="T6" fmla="*/ 2 w 25"/>
                <a:gd name="T7" fmla="*/ 23 h 37"/>
                <a:gd name="T8" fmla="*/ 3 w 25"/>
                <a:gd name="T9" fmla="*/ 25 h 37"/>
                <a:gd name="T10" fmla="*/ 3 w 25"/>
                <a:gd name="T11" fmla="*/ 27 h 37"/>
                <a:gd name="T12" fmla="*/ 3 w 25"/>
                <a:gd name="T13" fmla="*/ 29 h 37"/>
                <a:gd name="T14" fmla="*/ 24 w 25"/>
                <a:gd name="T15" fmla="*/ 37 h 37"/>
                <a:gd name="T16" fmla="*/ 25 w 25"/>
                <a:gd name="T17" fmla="*/ 37 h 37"/>
                <a:gd name="T18" fmla="*/ 12 w 25"/>
                <a:gd name="T19" fmla="*/ 31 h 37"/>
                <a:gd name="T20" fmla="*/ 22 w 25"/>
                <a:gd name="T21" fmla="*/ 25 h 37"/>
                <a:gd name="T22" fmla="*/ 12 w 25"/>
                <a:gd name="T23" fmla="*/ 27 h 37"/>
                <a:gd name="T24" fmla="*/ 10 w 25"/>
                <a:gd name="T25" fmla="*/ 26 h 37"/>
                <a:gd name="T26" fmla="*/ 22 w 25"/>
                <a:gd name="T27" fmla="*/ 18 h 37"/>
                <a:gd name="T28" fmla="*/ 9 w 25"/>
                <a:gd name="T29" fmla="*/ 22 h 37"/>
                <a:gd name="T30" fmla="*/ 9 w 25"/>
                <a:gd name="T31" fmla="*/ 22 h 37"/>
                <a:gd name="T32" fmla="*/ 17 w 25"/>
                <a:gd name="T33" fmla="*/ 9 h 37"/>
                <a:gd name="T34" fmla="*/ 6 w 25"/>
                <a:gd name="T35" fmla="*/ 17 h 37"/>
                <a:gd name="T36" fmla="*/ 5 w 25"/>
                <a:gd name="T37" fmla="*/ 16 h 37"/>
                <a:gd name="T38" fmla="*/ 10 w 25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7">
                  <a:moveTo>
                    <a:pt x="10" y="0"/>
                  </a:moveTo>
                  <a:cubicBezTo>
                    <a:pt x="7" y="2"/>
                    <a:pt x="5" y="6"/>
                    <a:pt x="3" y="9"/>
                  </a:cubicBezTo>
                  <a:cubicBezTo>
                    <a:pt x="1" y="13"/>
                    <a:pt x="0" y="16"/>
                    <a:pt x="0" y="19"/>
                  </a:cubicBezTo>
                  <a:cubicBezTo>
                    <a:pt x="0" y="21"/>
                    <a:pt x="1" y="23"/>
                    <a:pt x="2" y="23"/>
                  </a:cubicBezTo>
                  <a:cubicBezTo>
                    <a:pt x="3" y="24"/>
                    <a:pt x="3" y="25"/>
                    <a:pt x="3" y="25"/>
                  </a:cubicBezTo>
                  <a:cubicBezTo>
                    <a:pt x="3" y="26"/>
                    <a:pt x="3" y="27"/>
                    <a:pt x="3" y="27"/>
                  </a:cubicBezTo>
                  <a:cubicBezTo>
                    <a:pt x="3" y="28"/>
                    <a:pt x="3" y="28"/>
                    <a:pt x="3" y="29"/>
                  </a:cubicBezTo>
                  <a:cubicBezTo>
                    <a:pt x="4" y="31"/>
                    <a:pt x="14" y="37"/>
                    <a:pt x="24" y="37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0" y="37"/>
                    <a:pt x="14" y="34"/>
                    <a:pt x="12" y="31"/>
                  </a:cubicBezTo>
                  <a:cubicBezTo>
                    <a:pt x="10" y="29"/>
                    <a:pt x="17" y="27"/>
                    <a:pt x="22" y="25"/>
                  </a:cubicBezTo>
                  <a:cubicBezTo>
                    <a:pt x="19" y="26"/>
                    <a:pt x="15" y="27"/>
                    <a:pt x="12" y="27"/>
                  </a:cubicBezTo>
                  <a:cubicBezTo>
                    <a:pt x="11" y="27"/>
                    <a:pt x="11" y="27"/>
                    <a:pt x="10" y="26"/>
                  </a:cubicBezTo>
                  <a:cubicBezTo>
                    <a:pt x="10" y="24"/>
                    <a:pt x="21" y="18"/>
                    <a:pt x="22" y="18"/>
                  </a:cubicBezTo>
                  <a:cubicBezTo>
                    <a:pt x="22" y="18"/>
                    <a:pt x="12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7" y="21"/>
                    <a:pt x="16" y="11"/>
                    <a:pt x="17" y="9"/>
                  </a:cubicBezTo>
                  <a:cubicBezTo>
                    <a:pt x="16" y="10"/>
                    <a:pt x="10" y="17"/>
                    <a:pt x="6" y="17"/>
                  </a:cubicBezTo>
                  <a:cubicBezTo>
                    <a:pt x="5" y="17"/>
                    <a:pt x="5" y="16"/>
                    <a:pt x="5" y="16"/>
                  </a:cubicBezTo>
                  <a:cubicBezTo>
                    <a:pt x="2" y="12"/>
                    <a:pt x="9" y="1"/>
                    <a:pt x="1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Freeform 56">
              <a:extLst>
                <a:ext uri="{FF2B5EF4-FFF2-40B4-BE49-F238E27FC236}">
                  <a16:creationId xmlns:a16="http://schemas.microsoft.com/office/drawing/2014/main" id="{FCD934A4-BD2A-4E74-A130-FC99E4BC1C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1538" y="6124575"/>
              <a:ext cx="217488" cy="138113"/>
            </a:xfrm>
            <a:custGeom>
              <a:avLst/>
              <a:gdLst>
                <a:gd name="T0" fmla="*/ 2 w 77"/>
                <a:gd name="T1" fmla="*/ 18 h 49"/>
                <a:gd name="T2" fmla="*/ 9 w 77"/>
                <a:gd name="T3" fmla="*/ 5 h 49"/>
                <a:gd name="T4" fmla="*/ 14 w 77"/>
                <a:gd name="T5" fmla="*/ 1 h 49"/>
                <a:gd name="T6" fmla="*/ 28 w 77"/>
                <a:gd name="T7" fmla="*/ 3 h 49"/>
                <a:gd name="T8" fmla="*/ 41 w 77"/>
                <a:gd name="T9" fmla="*/ 8 h 49"/>
                <a:gd name="T10" fmla="*/ 28 w 77"/>
                <a:gd name="T11" fmla="*/ 9 h 49"/>
                <a:gd name="T12" fmla="*/ 48 w 77"/>
                <a:gd name="T13" fmla="*/ 11 h 49"/>
                <a:gd name="T14" fmla="*/ 73 w 77"/>
                <a:gd name="T15" fmla="*/ 25 h 49"/>
                <a:gd name="T16" fmla="*/ 72 w 77"/>
                <a:gd name="T17" fmla="*/ 25 h 49"/>
                <a:gd name="T18" fmla="*/ 75 w 77"/>
                <a:gd name="T19" fmla="*/ 43 h 49"/>
                <a:gd name="T20" fmla="*/ 58 w 77"/>
                <a:gd name="T21" fmla="*/ 46 h 49"/>
                <a:gd name="T22" fmla="*/ 42 w 77"/>
                <a:gd name="T23" fmla="*/ 49 h 49"/>
                <a:gd name="T24" fmla="*/ 29 w 77"/>
                <a:gd name="T25" fmla="*/ 46 h 49"/>
                <a:gd name="T26" fmla="*/ 28 w 77"/>
                <a:gd name="T27" fmla="*/ 46 h 49"/>
                <a:gd name="T28" fmla="*/ 11 w 77"/>
                <a:gd name="T29" fmla="*/ 40 h 49"/>
                <a:gd name="T30" fmla="*/ 2 w 77"/>
                <a:gd name="T31" fmla="*/ 24 h 49"/>
                <a:gd name="T32" fmla="*/ 2 w 77"/>
                <a:gd name="T33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49">
                  <a:moveTo>
                    <a:pt x="2" y="18"/>
                  </a:moveTo>
                  <a:cubicBezTo>
                    <a:pt x="4" y="15"/>
                    <a:pt x="4" y="11"/>
                    <a:pt x="9" y="5"/>
                  </a:cubicBezTo>
                  <a:cubicBezTo>
                    <a:pt x="10" y="4"/>
                    <a:pt x="12" y="3"/>
                    <a:pt x="14" y="1"/>
                  </a:cubicBezTo>
                  <a:cubicBezTo>
                    <a:pt x="17" y="0"/>
                    <a:pt x="22" y="1"/>
                    <a:pt x="28" y="3"/>
                  </a:cubicBezTo>
                  <a:cubicBezTo>
                    <a:pt x="32" y="4"/>
                    <a:pt x="36" y="6"/>
                    <a:pt x="41" y="8"/>
                  </a:cubicBezTo>
                  <a:cubicBezTo>
                    <a:pt x="35" y="8"/>
                    <a:pt x="30" y="9"/>
                    <a:pt x="28" y="9"/>
                  </a:cubicBezTo>
                  <a:cubicBezTo>
                    <a:pt x="33" y="9"/>
                    <a:pt x="41" y="10"/>
                    <a:pt x="48" y="11"/>
                  </a:cubicBezTo>
                  <a:cubicBezTo>
                    <a:pt x="57" y="16"/>
                    <a:pt x="67" y="21"/>
                    <a:pt x="73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59" y="30"/>
                    <a:pt x="77" y="43"/>
                    <a:pt x="75" y="43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36" y="48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2" y="45"/>
                    <a:pt x="15" y="42"/>
                    <a:pt x="11" y="40"/>
                  </a:cubicBezTo>
                  <a:cubicBezTo>
                    <a:pt x="4" y="34"/>
                    <a:pt x="3" y="26"/>
                    <a:pt x="2" y="24"/>
                  </a:cubicBezTo>
                  <a:cubicBezTo>
                    <a:pt x="2" y="23"/>
                    <a:pt x="0" y="21"/>
                    <a:pt x="2" y="18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Freeform 57">
              <a:extLst>
                <a:ext uri="{FF2B5EF4-FFF2-40B4-BE49-F238E27FC236}">
                  <a16:creationId xmlns:a16="http://schemas.microsoft.com/office/drawing/2014/main" id="{A8AE993C-BD03-43EA-A5EC-CDB935ECECF4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271713" y="6138863"/>
              <a:ext cx="84138" cy="107950"/>
            </a:xfrm>
            <a:custGeom>
              <a:avLst/>
              <a:gdLst>
                <a:gd name="T0" fmla="*/ 15 w 30"/>
                <a:gd name="T1" fmla="*/ 33 h 38"/>
                <a:gd name="T2" fmla="*/ 12 w 30"/>
                <a:gd name="T3" fmla="*/ 36 h 38"/>
                <a:gd name="T4" fmla="*/ 17 w 30"/>
                <a:gd name="T5" fmla="*/ 38 h 38"/>
                <a:gd name="T6" fmla="*/ 19 w 30"/>
                <a:gd name="T7" fmla="*/ 36 h 38"/>
                <a:gd name="T8" fmla="*/ 15 w 30"/>
                <a:gd name="T9" fmla="*/ 33 h 38"/>
                <a:gd name="T10" fmla="*/ 25 w 30"/>
                <a:gd name="T11" fmla="*/ 24 h 38"/>
                <a:gd name="T12" fmla="*/ 24 w 30"/>
                <a:gd name="T13" fmla="*/ 25 h 38"/>
                <a:gd name="T14" fmla="*/ 30 w 30"/>
                <a:gd name="T15" fmla="*/ 26 h 38"/>
                <a:gd name="T16" fmla="*/ 25 w 30"/>
                <a:gd name="T17" fmla="*/ 24 h 38"/>
                <a:gd name="T18" fmla="*/ 18 w 30"/>
                <a:gd name="T19" fmla="*/ 21 h 38"/>
                <a:gd name="T20" fmla="*/ 6 w 30"/>
                <a:gd name="T21" fmla="*/ 30 h 38"/>
                <a:gd name="T22" fmla="*/ 10 w 30"/>
                <a:gd name="T23" fmla="*/ 35 h 38"/>
                <a:gd name="T24" fmla="*/ 11 w 30"/>
                <a:gd name="T25" fmla="*/ 35 h 38"/>
                <a:gd name="T26" fmla="*/ 13 w 30"/>
                <a:gd name="T27" fmla="*/ 32 h 38"/>
                <a:gd name="T28" fmla="*/ 11 w 30"/>
                <a:gd name="T29" fmla="*/ 27 h 38"/>
                <a:gd name="T30" fmla="*/ 18 w 30"/>
                <a:gd name="T31" fmla="*/ 24 h 38"/>
                <a:gd name="T32" fmla="*/ 22 w 30"/>
                <a:gd name="T33" fmla="*/ 24 h 38"/>
                <a:gd name="T34" fmla="*/ 23 w 30"/>
                <a:gd name="T35" fmla="*/ 23 h 38"/>
                <a:gd name="T36" fmla="*/ 18 w 30"/>
                <a:gd name="T37" fmla="*/ 21 h 38"/>
                <a:gd name="T38" fmla="*/ 15 w 30"/>
                <a:gd name="T39" fmla="*/ 13 h 38"/>
                <a:gd name="T40" fmla="*/ 1 w 30"/>
                <a:gd name="T41" fmla="*/ 19 h 38"/>
                <a:gd name="T42" fmla="*/ 5 w 30"/>
                <a:gd name="T43" fmla="*/ 29 h 38"/>
                <a:gd name="T44" fmla="*/ 16 w 30"/>
                <a:gd name="T45" fmla="*/ 20 h 38"/>
                <a:gd name="T46" fmla="*/ 12 w 30"/>
                <a:gd name="T47" fmla="*/ 16 h 38"/>
                <a:gd name="T48" fmla="*/ 15 w 30"/>
                <a:gd name="T49" fmla="*/ 13 h 38"/>
                <a:gd name="T50" fmla="*/ 15 w 30"/>
                <a:gd name="T51" fmla="*/ 13 h 38"/>
                <a:gd name="T52" fmla="*/ 10 w 30"/>
                <a:gd name="T53" fmla="*/ 6 h 38"/>
                <a:gd name="T54" fmla="*/ 3 w 30"/>
                <a:gd name="T55" fmla="*/ 8 h 38"/>
                <a:gd name="T56" fmla="*/ 1 w 30"/>
                <a:gd name="T57" fmla="*/ 13 h 38"/>
                <a:gd name="T58" fmla="*/ 0 w 30"/>
                <a:gd name="T59" fmla="*/ 16 h 38"/>
                <a:gd name="T60" fmla="*/ 0 w 30"/>
                <a:gd name="T61" fmla="*/ 17 h 38"/>
                <a:gd name="T62" fmla="*/ 14 w 30"/>
                <a:gd name="T63" fmla="*/ 11 h 38"/>
                <a:gd name="T64" fmla="*/ 13 w 30"/>
                <a:gd name="T65" fmla="*/ 10 h 38"/>
                <a:gd name="T66" fmla="*/ 9 w 30"/>
                <a:gd name="T67" fmla="*/ 7 h 38"/>
                <a:gd name="T68" fmla="*/ 10 w 30"/>
                <a:gd name="T69" fmla="*/ 6 h 38"/>
                <a:gd name="T70" fmla="*/ 8 w 30"/>
                <a:gd name="T71" fmla="*/ 0 h 38"/>
                <a:gd name="T72" fmla="*/ 8 w 30"/>
                <a:gd name="T73" fmla="*/ 0 h 38"/>
                <a:gd name="T74" fmla="*/ 5 w 30"/>
                <a:gd name="T75" fmla="*/ 5 h 38"/>
                <a:gd name="T76" fmla="*/ 9 w 30"/>
                <a:gd name="T77" fmla="*/ 3 h 38"/>
                <a:gd name="T78" fmla="*/ 8 w 30"/>
                <a:gd name="T7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38">
                  <a:moveTo>
                    <a:pt x="15" y="33"/>
                  </a:moveTo>
                  <a:cubicBezTo>
                    <a:pt x="14" y="34"/>
                    <a:pt x="13" y="35"/>
                    <a:pt x="12" y="36"/>
                  </a:cubicBezTo>
                  <a:cubicBezTo>
                    <a:pt x="14" y="37"/>
                    <a:pt x="15" y="37"/>
                    <a:pt x="17" y="38"/>
                  </a:cubicBezTo>
                  <a:cubicBezTo>
                    <a:pt x="17" y="37"/>
                    <a:pt x="18" y="37"/>
                    <a:pt x="19" y="36"/>
                  </a:cubicBezTo>
                  <a:cubicBezTo>
                    <a:pt x="17" y="35"/>
                    <a:pt x="16" y="34"/>
                    <a:pt x="15" y="33"/>
                  </a:cubicBezTo>
                  <a:moveTo>
                    <a:pt x="25" y="24"/>
                  </a:moveTo>
                  <a:cubicBezTo>
                    <a:pt x="25" y="24"/>
                    <a:pt x="24" y="25"/>
                    <a:pt x="24" y="25"/>
                  </a:cubicBezTo>
                  <a:cubicBezTo>
                    <a:pt x="27" y="25"/>
                    <a:pt x="29" y="26"/>
                    <a:pt x="30" y="26"/>
                  </a:cubicBezTo>
                  <a:cubicBezTo>
                    <a:pt x="29" y="26"/>
                    <a:pt x="27" y="25"/>
                    <a:pt x="25" y="24"/>
                  </a:cubicBezTo>
                  <a:moveTo>
                    <a:pt x="18" y="21"/>
                  </a:moveTo>
                  <a:cubicBezTo>
                    <a:pt x="13" y="24"/>
                    <a:pt x="9" y="27"/>
                    <a:pt x="6" y="30"/>
                  </a:cubicBezTo>
                  <a:cubicBezTo>
                    <a:pt x="7" y="32"/>
                    <a:pt x="8" y="33"/>
                    <a:pt x="10" y="35"/>
                  </a:cubicBezTo>
                  <a:cubicBezTo>
                    <a:pt x="10" y="35"/>
                    <a:pt x="11" y="35"/>
                    <a:pt x="11" y="35"/>
                  </a:cubicBezTo>
                  <a:cubicBezTo>
                    <a:pt x="12" y="34"/>
                    <a:pt x="13" y="33"/>
                    <a:pt x="13" y="32"/>
                  </a:cubicBezTo>
                  <a:cubicBezTo>
                    <a:pt x="12" y="31"/>
                    <a:pt x="11" y="29"/>
                    <a:pt x="11" y="27"/>
                  </a:cubicBezTo>
                  <a:cubicBezTo>
                    <a:pt x="11" y="25"/>
                    <a:pt x="14" y="24"/>
                    <a:pt x="18" y="24"/>
                  </a:cubicBezTo>
                  <a:cubicBezTo>
                    <a:pt x="19" y="24"/>
                    <a:pt x="20" y="24"/>
                    <a:pt x="22" y="24"/>
                  </a:cubicBezTo>
                  <a:cubicBezTo>
                    <a:pt x="22" y="24"/>
                    <a:pt x="22" y="24"/>
                    <a:pt x="23" y="23"/>
                  </a:cubicBezTo>
                  <a:cubicBezTo>
                    <a:pt x="21" y="23"/>
                    <a:pt x="19" y="22"/>
                    <a:pt x="18" y="21"/>
                  </a:cubicBezTo>
                  <a:moveTo>
                    <a:pt x="15" y="13"/>
                  </a:moveTo>
                  <a:cubicBezTo>
                    <a:pt x="10" y="15"/>
                    <a:pt x="6" y="17"/>
                    <a:pt x="1" y="19"/>
                  </a:cubicBezTo>
                  <a:cubicBezTo>
                    <a:pt x="1" y="21"/>
                    <a:pt x="2" y="24"/>
                    <a:pt x="5" y="29"/>
                  </a:cubicBezTo>
                  <a:cubicBezTo>
                    <a:pt x="8" y="25"/>
                    <a:pt x="12" y="22"/>
                    <a:pt x="16" y="20"/>
                  </a:cubicBezTo>
                  <a:cubicBezTo>
                    <a:pt x="14" y="19"/>
                    <a:pt x="12" y="17"/>
                    <a:pt x="12" y="16"/>
                  </a:cubicBezTo>
                  <a:cubicBezTo>
                    <a:pt x="12" y="14"/>
                    <a:pt x="13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0" y="6"/>
                  </a:moveTo>
                  <a:cubicBezTo>
                    <a:pt x="7" y="7"/>
                    <a:pt x="5" y="7"/>
                    <a:pt x="3" y="8"/>
                  </a:cubicBezTo>
                  <a:cubicBezTo>
                    <a:pt x="2" y="10"/>
                    <a:pt x="2" y="12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5"/>
                    <a:pt x="9" y="13"/>
                    <a:pt x="14" y="11"/>
                  </a:cubicBezTo>
                  <a:cubicBezTo>
                    <a:pt x="14" y="11"/>
                    <a:pt x="13" y="11"/>
                    <a:pt x="13" y="10"/>
                  </a:cubicBezTo>
                  <a:cubicBezTo>
                    <a:pt x="11" y="10"/>
                    <a:pt x="10" y="9"/>
                    <a:pt x="9" y="7"/>
                  </a:cubicBezTo>
                  <a:cubicBezTo>
                    <a:pt x="9" y="7"/>
                    <a:pt x="9" y="6"/>
                    <a:pt x="10" y="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5" y="3"/>
                    <a:pt x="5" y="5"/>
                  </a:cubicBezTo>
                  <a:cubicBezTo>
                    <a:pt x="6" y="4"/>
                    <a:pt x="8" y="4"/>
                    <a:pt x="9" y="3"/>
                  </a:cubicBezTo>
                  <a:cubicBezTo>
                    <a:pt x="9" y="2"/>
                    <a:pt x="8" y="1"/>
                    <a:pt x="8" y="0"/>
                  </a:cubicBezTo>
                </a:path>
              </a:pathLst>
            </a:custGeom>
            <a:solidFill>
              <a:srgbClr val="FC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Freeform 58">
              <a:extLst>
                <a:ext uri="{FF2B5EF4-FFF2-40B4-BE49-F238E27FC236}">
                  <a16:creationId xmlns:a16="http://schemas.microsoft.com/office/drawing/2014/main" id="{51DB9795-34C7-4458-8FEA-17D0427191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8675" y="6297613"/>
              <a:ext cx="201613" cy="190500"/>
            </a:xfrm>
            <a:custGeom>
              <a:avLst/>
              <a:gdLst>
                <a:gd name="T0" fmla="*/ 3 w 71"/>
                <a:gd name="T1" fmla="*/ 26 h 67"/>
                <a:gd name="T2" fmla="*/ 3 w 71"/>
                <a:gd name="T3" fmla="*/ 26 h 67"/>
                <a:gd name="T4" fmla="*/ 4 w 71"/>
                <a:gd name="T5" fmla="*/ 26 h 67"/>
                <a:gd name="T6" fmla="*/ 26 w 71"/>
                <a:gd name="T7" fmla="*/ 0 h 67"/>
                <a:gd name="T8" fmla="*/ 71 w 71"/>
                <a:gd name="T9" fmla="*/ 12 h 67"/>
                <a:gd name="T10" fmla="*/ 40 w 71"/>
                <a:gd name="T11" fmla="*/ 55 h 67"/>
                <a:gd name="T12" fmla="*/ 40 w 71"/>
                <a:gd name="T13" fmla="*/ 55 h 67"/>
                <a:gd name="T14" fmla="*/ 22 w 71"/>
                <a:gd name="T15" fmla="*/ 63 h 67"/>
                <a:gd name="T16" fmla="*/ 16 w 71"/>
                <a:gd name="T17" fmla="*/ 63 h 67"/>
                <a:gd name="T18" fmla="*/ 11 w 71"/>
                <a:gd name="T19" fmla="*/ 53 h 67"/>
                <a:gd name="T20" fmla="*/ 3 w 71"/>
                <a:gd name="T21" fmla="*/ 49 h 67"/>
                <a:gd name="T22" fmla="*/ 3 w 71"/>
                <a:gd name="T23" fmla="*/ 2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67">
                  <a:moveTo>
                    <a:pt x="3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17"/>
                    <a:pt x="13" y="8"/>
                    <a:pt x="26" y="0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71" y="12"/>
                    <a:pt x="63" y="39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5" y="58"/>
                    <a:pt x="29" y="61"/>
                    <a:pt x="22" y="63"/>
                  </a:cubicBezTo>
                  <a:cubicBezTo>
                    <a:pt x="22" y="63"/>
                    <a:pt x="19" y="67"/>
                    <a:pt x="16" y="63"/>
                  </a:cubicBezTo>
                  <a:cubicBezTo>
                    <a:pt x="13" y="60"/>
                    <a:pt x="15" y="54"/>
                    <a:pt x="11" y="53"/>
                  </a:cubicBezTo>
                  <a:cubicBezTo>
                    <a:pt x="8" y="52"/>
                    <a:pt x="6" y="54"/>
                    <a:pt x="3" y="49"/>
                  </a:cubicBezTo>
                  <a:cubicBezTo>
                    <a:pt x="2" y="47"/>
                    <a:pt x="0" y="37"/>
                    <a:pt x="3" y="26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Freeform 59">
              <a:extLst>
                <a:ext uri="{FF2B5EF4-FFF2-40B4-BE49-F238E27FC236}">
                  <a16:creationId xmlns:a16="http://schemas.microsoft.com/office/drawing/2014/main" id="{F6DE8AB7-2506-4470-8D3D-053950999AF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185988" y="6372225"/>
              <a:ext cx="111125" cy="109538"/>
            </a:xfrm>
            <a:custGeom>
              <a:avLst/>
              <a:gdLst>
                <a:gd name="T0" fmla="*/ 39 w 39"/>
                <a:gd name="T1" fmla="*/ 29 h 39"/>
                <a:gd name="T2" fmla="*/ 28 w 39"/>
                <a:gd name="T3" fmla="*/ 32 h 39"/>
                <a:gd name="T4" fmla="*/ 18 w 39"/>
                <a:gd name="T5" fmla="*/ 39 h 39"/>
                <a:gd name="T6" fmla="*/ 18 w 39"/>
                <a:gd name="T7" fmla="*/ 39 h 39"/>
                <a:gd name="T8" fmla="*/ 21 w 39"/>
                <a:gd name="T9" fmla="*/ 37 h 39"/>
                <a:gd name="T10" fmla="*/ 39 w 39"/>
                <a:gd name="T11" fmla="*/ 29 h 39"/>
                <a:gd name="T12" fmla="*/ 32 w 39"/>
                <a:gd name="T13" fmla="*/ 18 h 39"/>
                <a:gd name="T14" fmla="*/ 17 w 39"/>
                <a:gd name="T15" fmla="*/ 23 h 39"/>
                <a:gd name="T16" fmla="*/ 16 w 39"/>
                <a:gd name="T17" fmla="*/ 23 h 39"/>
                <a:gd name="T18" fmla="*/ 7 w 39"/>
                <a:gd name="T19" fmla="*/ 24 h 39"/>
                <a:gd name="T20" fmla="*/ 3 w 39"/>
                <a:gd name="T21" fmla="*/ 24 h 39"/>
                <a:gd name="T22" fmla="*/ 10 w 39"/>
                <a:gd name="T23" fmla="*/ 27 h 39"/>
                <a:gd name="T24" fmla="*/ 15 w 39"/>
                <a:gd name="T25" fmla="*/ 37 h 39"/>
                <a:gd name="T26" fmla="*/ 16 w 39"/>
                <a:gd name="T27" fmla="*/ 38 h 39"/>
                <a:gd name="T28" fmla="*/ 25 w 39"/>
                <a:gd name="T29" fmla="*/ 32 h 39"/>
                <a:gd name="T30" fmla="*/ 22 w 39"/>
                <a:gd name="T31" fmla="*/ 31 h 39"/>
                <a:gd name="T32" fmla="*/ 32 w 39"/>
                <a:gd name="T33" fmla="*/ 18 h 39"/>
                <a:gd name="T34" fmla="*/ 19 w 39"/>
                <a:gd name="T35" fmla="*/ 12 h 39"/>
                <a:gd name="T36" fmla="*/ 18 w 39"/>
                <a:gd name="T37" fmla="*/ 12 h 39"/>
                <a:gd name="T38" fmla="*/ 10 w 39"/>
                <a:gd name="T39" fmla="*/ 17 h 39"/>
                <a:gd name="T40" fmla="*/ 9 w 39"/>
                <a:gd name="T41" fmla="*/ 17 h 39"/>
                <a:gd name="T42" fmla="*/ 9 w 39"/>
                <a:gd name="T43" fmla="*/ 14 h 39"/>
                <a:gd name="T44" fmla="*/ 1 w 39"/>
                <a:gd name="T45" fmla="*/ 15 h 39"/>
                <a:gd name="T46" fmla="*/ 2 w 39"/>
                <a:gd name="T47" fmla="*/ 22 h 39"/>
                <a:gd name="T48" fmla="*/ 8 w 39"/>
                <a:gd name="T49" fmla="*/ 22 h 39"/>
                <a:gd name="T50" fmla="*/ 14 w 39"/>
                <a:gd name="T51" fmla="*/ 22 h 39"/>
                <a:gd name="T52" fmla="*/ 19 w 39"/>
                <a:gd name="T53" fmla="*/ 12 h 39"/>
                <a:gd name="T54" fmla="*/ 22 w 39"/>
                <a:gd name="T55" fmla="*/ 9 h 39"/>
                <a:gd name="T56" fmla="*/ 21 w 39"/>
                <a:gd name="T57" fmla="*/ 9 h 39"/>
                <a:gd name="T58" fmla="*/ 22 w 39"/>
                <a:gd name="T59" fmla="*/ 9 h 39"/>
                <a:gd name="T60" fmla="*/ 22 w 39"/>
                <a:gd name="T61" fmla="*/ 9 h 39"/>
                <a:gd name="T62" fmla="*/ 2 w 39"/>
                <a:gd name="T63" fmla="*/ 9 h 39"/>
                <a:gd name="T64" fmla="*/ 1 w 39"/>
                <a:gd name="T65" fmla="*/ 9 h 39"/>
                <a:gd name="T66" fmla="*/ 0 w 39"/>
                <a:gd name="T67" fmla="*/ 12 h 39"/>
                <a:gd name="T68" fmla="*/ 3 w 39"/>
                <a:gd name="T69" fmla="*/ 12 h 39"/>
                <a:gd name="T70" fmla="*/ 3 w 39"/>
                <a:gd name="T71" fmla="*/ 12 h 39"/>
                <a:gd name="T72" fmla="*/ 2 w 39"/>
                <a:gd name="T73" fmla="*/ 9 h 39"/>
                <a:gd name="T74" fmla="*/ 9 w 39"/>
                <a:gd name="T75" fmla="*/ 8 h 39"/>
                <a:gd name="T76" fmla="*/ 8 w 39"/>
                <a:gd name="T77" fmla="*/ 8 h 39"/>
                <a:gd name="T78" fmla="*/ 5 w 39"/>
                <a:gd name="T79" fmla="*/ 12 h 39"/>
                <a:gd name="T80" fmla="*/ 9 w 39"/>
                <a:gd name="T81" fmla="*/ 12 h 39"/>
                <a:gd name="T82" fmla="*/ 9 w 39"/>
                <a:gd name="T83" fmla="*/ 8 h 39"/>
                <a:gd name="T84" fmla="*/ 10 w 39"/>
                <a:gd name="T85" fmla="*/ 3 h 39"/>
                <a:gd name="T86" fmla="*/ 8 w 39"/>
                <a:gd name="T87" fmla="*/ 6 h 39"/>
                <a:gd name="T88" fmla="*/ 9 w 39"/>
                <a:gd name="T89" fmla="*/ 6 h 39"/>
                <a:gd name="T90" fmla="*/ 10 w 39"/>
                <a:gd name="T91" fmla="*/ 3 h 39"/>
                <a:gd name="T92" fmla="*/ 2 w 39"/>
                <a:gd name="T93" fmla="*/ 0 h 39"/>
                <a:gd name="T94" fmla="*/ 1 w 39"/>
                <a:gd name="T95" fmla="*/ 7 h 39"/>
                <a:gd name="T96" fmla="*/ 1 w 39"/>
                <a:gd name="T97" fmla="*/ 7 h 39"/>
                <a:gd name="T98" fmla="*/ 2 w 39"/>
                <a:gd name="T99" fmla="*/ 7 h 39"/>
                <a:gd name="T100" fmla="*/ 2 w 39"/>
                <a:gd name="T101" fmla="*/ 0 h 39"/>
                <a:gd name="T102" fmla="*/ 2 w 39"/>
                <a:gd name="T103" fmla="*/ 0 h 39"/>
                <a:gd name="T104" fmla="*/ 2 w 39"/>
                <a:gd name="T105" fmla="*/ 0 h 39"/>
                <a:gd name="T106" fmla="*/ 2 w 39"/>
                <a:gd name="T10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" h="39">
                  <a:moveTo>
                    <a:pt x="39" y="29"/>
                  </a:moveTo>
                  <a:cubicBezTo>
                    <a:pt x="38" y="29"/>
                    <a:pt x="33" y="31"/>
                    <a:pt x="28" y="32"/>
                  </a:cubicBezTo>
                  <a:cubicBezTo>
                    <a:pt x="25" y="34"/>
                    <a:pt x="22" y="37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9"/>
                    <a:pt x="21" y="37"/>
                    <a:pt x="21" y="37"/>
                  </a:cubicBezTo>
                  <a:cubicBezTo>
                    <a:pt x="28" y="35"/>
                    <a:pt x="34" y="32"/>
                    <a:pt x="39" y="29"/>
                  </a:cubicBezTo>
                  <a:moveTo>
                    <a:pt x="32" y="18"/>
                  </a:moveTo>
                  <a:cubicBezTo>
                    <a:pt x="31" y="19"/>
                    <a:pt x="22" y="23"/>
                    <a:pt x="17" y="23"/>
                  </a:cubicBezTo>
                  <a:cubicBezTo>
                    <a:pt x="17" y="23"/>
                    <a:pt x="17" y="23"/>
                    <a:pt x="16" y="23"/>
                  </a:cubicBezTo>
                  <a:cubicBezTo>
                    <a:pt x="13" y="24"/>
                    <a:pt x="10" y="24"/>
                    <a:pt x="7" y="24"/>
                  </a:cubicBezTo>
                  <a:cubicBezTo>
                    <a:pt x="6" y="24"/>
                    <a:pt x="4" y="24"/>
                    <a:pt x="3" y="24"/>
                  </a:cubicBezTo>
                  <a:cubicBezTo>
                    <a:pt x="5" y="28"/>
                    <a:pt x="7" y="26"/>
                    <a:pt x="10" y="27"/>
                  </a:cubicBezTo>
                  <a:cubicBezTo>
                    <a:pt x="14" y="28"/>
                    <a:pt x="12" y="34"/>
                    <a:pt x="15" y="37"/>
                  </a:cubicBezTo>
                  <a:cubicBezTo>
                    <a:pt x="15" y="37"/>
                    <a:pt x="16" y="37"/>
                    <a:pt x="16" y="38"/>
                  </a:cubicBezTo>
                  <a:cubicBezTo>
                    <a:pt x="19" y="36"/>
                    <a:pt x="22" y="34"/>
                    <a:pt x="25" y="32"/>
                  </a:cubicBezTo>
                  <a:cubicBezTo>
                    <a:pt x="23" y="32"/>
                    <a:pt x="22" y="32"/>
                    <a:pt x="22" y="31"/>
                  </a:cubicBezTo>
                  <a:cubicBezTo>
                    <a:pt x="18" y="28"/>
                    <a:pt x="30" y="19"/>
                    <a:pt x="32" y="18"/>
                  </a:cubicBezTo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5" y="15"/>
                    <a:pt x="12" y="17"/>
                    <a:pt x="10" y="17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6" y="15"/>
                    <a:pt x="3" y="15"/>
                    <a:pt x="1" y="15"/>
                  </a:cubicBezTo>
                  <a:cubicBezTo>
                    <a:pt x="1" y="18"/>
                    <a:pt x="1" y="20"/>
                    <a:pt x="2" y="22"/>
                  </a:cubicBezTo>
                  <a:cubicBezTo>
                    <a:pt x="4" y="22"/>
                    <a:pt x="6" y="22"/>
                    <a:pt x="8" y="22"/>
                  </a:cubicBezTo>
                  <a:cubicBezTo>
                    <a:pt x="10" y="22"/>
                    <a:pt x="12" y="22"/>
                    <a:pt x="14" y="22"/>
                  </a:cubicBezTo>
                  <a:cubicBezTo>
                    <a:pt x="13" y="20"/>
                    <a:pt x="16" y="15"/>
                    <a:pt x="19" y="12"/>
                  </a:cubicBezTo>
                  <a:moveTo>
                    <a:pt x="22" y="9"/>
                  </a:moveTo>
                  <a:cubicBezTo>
                    <a:pt x="22" y="9"/>
                    <a:pt x="22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1"/>
                    <a:pt x="2" y="10"/>
                    <a:pt x="2" y="9"/>
                  </a:cubicBezTo>
                  <a:moveTo>
                    <a:pt x="9" y="8"/>
                  </a:moveTo>
                  <a:cubicBezTo>
                    <a:pt x="9" y="8"/>
                    <a:pt x="8" y="8"/>
                    <a:pt x="8" y="8"/>
                  </a:cubicBezTo>
                  <a:cubicBezTo>
                    <a:pt x="7" y="10"/>
                    <a:pt x="6" y="12"/>
                    <a:pt x="5" y="12"/>
                  </a:cubicBezTo>
                  <a:cubicBezTo>
                    <a:pt x="6" y="12"/>
                    <a:pt x="7" y="12"/>
                    <a:pt x="9" y="12"/>
                  </a:cubicBezTo>
                  <a:cubicBezTo>
                    <a:pt x="9" y="11"/>
                    <a:pt x="9" y="9"/>
                    <a:pt x="9" y="8"/>
                  </a:cubicBezTo>
                  <a:moveTo>
                    <a:pt x="10" y="3"/>
                  </a:moveTo>
                  <a:cubicBezTo>
                    <a:pt x="10" y="3"/>
                    <a:pt x="9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0" y="3"/>
                  </a:cubicBezTo>
                  <a:moveTo>
                    <a:pt x="2" y="0"/>
                  </a:moveTo>
                  <a:cubicBezTo>
                    <a:pt x="2" y="3"/>
                    <a:pt x="1" y="5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4"/>
                    <a:pt x="2" y="2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C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Freeform 60">
              <a:extLst>
                <a:ext uri="{FF2B5EF4-FFF2-40B4-BE49-F238E27FC236}">
                  <a16:creationId xmlns:a16="http://schemas.microsoft.com/office/drawing/2014/main" id="{369B3B1E-C411-4346-8FEF-6D531FCC48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14550" y="6223000"/>
              <a:ext cx="233363" cy="125413"/>
            </a:xfrm>
            <a:custGeom>
              <a:avLst/>
              <a:gdLst>
                <a:gd name="T0" fmla="*/ 8 w 82"/>
                <a:gd name="T1" fmla="*/ 34 h 44"/>
                <a:gd name="T2" fmla="*/ 52 w 82"/>
                <a:gd name="T3" fmla="*/ 27 h 44"/>
                <a:gd name="T4" fmla="*/ 81 w 82"/>
                <a:gd name="T5" fmla="*/ 0 h 44"/>
                <a:gd name="T6" fmla="*/ 82 w 82"/>
                <a:gd name="T7" fmla="*/ 4 h 44"/>
                <a:gd name="T8" fmla="*/ 7 w 82"/>
                <a:gd name="T9" fmla="*/ 35 h 44"/>
                <a:gd name="T10" fmla="*/ 7 w 82"/>
                <a:gd name="T11" fmla="*/ 35 h 44"/>
                <a:gd name="T12" fmla="*/ 2 w 82"/>
                <a:gd name="T13" fmla="*/ 35 h 44"/>
                <a:gd name="T14" fmla="*/ 5 w 82"/>
                <a:gd name="T15" fmla="*/ 31 h 44"/>
                <a:gd name="T16" fmla="*/ 8 w 82"/>
                <a:gd name="T17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44">
                  <a:moveTo>
                    <a:pt x="8" y="34"/>
                  </a:moveTo>
                  <a:cubicBezTo>
                    <a:pt x="16" y="35"/>
                    <a:pt x="35" y="37"/>
                    <a:pt x="52" y="27"/>
                  </a:cubicBezTo>
                  <a:cubicBezTo>
                    <a:pt x="74" y="14"/>
                    <a:pt x="81" y="0"/>
                    <a:pt x="81" y="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56" y="4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5"/>
                    <a:pt x="4" y="36"/>
                    <a:pt x="2" y="35"/>
                  </a:cubicBezTo>
                  <a:cubicBezTo>
                    <a:pt x="0" y="35"/>
                    <a:pt x="1" y="31"/>
                    <a:pt x="5" y="31"/>
                  </a:cubicBezTo>
                  <a:cubicBezTo>
                    <a:pt x="8" y="31"/>
                    <a:pt x="8" y="33"/>
                    <a:pt x="8" y="3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Freeform 61">
              <a:extLst>
                <a:ext uri="{FF2B5EF4-FFF2-40B4-BE49-F238E27FC236}">
                  <a16:creationId xmlns:a16="http://schemas.microsoft.com/office/drawing/2014/main" id="{F40582F1-C438-4A6B-A0D5-F8D0018E87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24075" y="6183313"/>
              <a:ext cx="263525" cy="134938"/>
            </a:xfrm>
            <a:custGeom>
              <a:avLst/>
              <a:gdLst>
                <a:gd name="T0" fmla="*/ 92 w 93"/>
                <a:gd name="T1" fmla="*/ 5 h 47"/>
                <a:gd name="T2" fmla="*/ 93 w 93"/>
                <a:gd name="T3" fmla="*/ 0 h 47"/>
                <a:gd name="T4" fmla="*/ 9 w 93"/>
                <a:gd name="T5" fmla="*/ 43 h 47"/>
                <a:gd name="T6" fmla="*/ 3 w 93"/>
                <a:gd name="T7" fmla="*/ 42 h 47"/>
                <a:gd name="T8" fmla="*/ 9 w 93"/>
                <a:gd name="T9" fmla="*/ 44 h 47"/>
                <a:gd name="T10" fmla="*/ 9 w 93"/>
                <a:gd name="T11" fmla="*/ 44 h 47"/>
                <a:gd name="T12" fmla="*/ 40 w 93"/>
                <a:gd name="T13" fmla="*/ 38 h 47"/>
                <a:gd name="T14" fmla="*/ 92 w 93"/>
                <a:gd name="T1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47">
                  <a:moveTo>
                    <a:pt x="92" y="5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52" y="42"/>
                    <a:pt x="9" y="43"/>
                  </a:cubicBezTo>
                  <a:cubicBezTo>
                    <a:pt x="9" y="43"/>
                    <a:pt x="6" y="40"/>
                    <a:pt x="3" y="42"/>
                  </a:cubicBezTo>
                  <a:cubicBezTo>
                    <a:pt x="0" y="44"/>
                    <a:pt x="5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6" y="44"/>
                    <a:pt x="28" y="42"/>
                    <a:pt x="40" y="38"/>
                  </a:cubicBezTo>
                  <a:cubicBezTo>
                    <a:pt x="60" y="30"/>
                    <a:pt x="85" y="11"/>
                    <a:pt x="92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Freeform 62">
              <a:extLst>
                <a:ext uri="{FF2B5EF4-FFF2-40B4-BE49-F238E27FC236}">
                  <a16:creationId xmlns:a16="http://schemas.microsoft.com/office/drawing/2014/main" id="{DB969AD3-45F1-4B10-B0F3-3DCA686557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2013" y="6029325"/>
              <a:ext cx="414338" cy="222250"/>
            </a:xfrm>
            <a:custGeom>
              <a:avLst/>
              <a:gdLst>
                <a:gd name="T0" fmla="*/ 5 w 146"/>
                <a:gd name="T1" fmla="*/ 67 h 78"/>
                <a:gd name="T2" fmla="*/ 0 w 146"/>
                <a:gd name="T3" fmla="*/ 73 h 78"/>
                <a:gd name="T4" fmla="*/ 10 w 146"/>
                <a:gd name="T5" fmla="*/ 67 h 78"/>
                <a:gd name="T6" fmla="*/ 143 w 146"/>
                <a:gd name="T7" fmla="*/ 60 h 78"/>
                <a:gd name="T8" fmla="*/ 146 w 146"/>
                <a:gd name="T9" fmla="*/ 57 h 78"/>
                <a:gd name="T10" fmla="*/ 5 w 146"/>
                <a:gd name="T1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78">
                  <a:moveTo>
                    <a:pt x="5" y="67"/>
                  </a:moveTo>
                  <a:cubicBezTo>
                    <a:pt x="3" y="68"/>
                    <a:pt x="0" y="70"/>
                    <a:pt x="0" y="73"/>
                  </a:cubicBezTo>
                  <a:cubicBezTo>
                    <a:pt x="1" y="78"/>
                    <a:pt x="13" y="73"/>
                    <a:pt x="10" y="67"/>
                  </a:cubicBezTo>
                  <a:cubicBezTo>
                    <a:pt x="60" y="3"/>
                    <a:pt x="142" y="60"/>
                    <a:pt x="143" y="60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5" y="56"/>
                    <a:pt x="55" y="0"/>
                    <a:pt x="5" y="6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Freeform 63">
              <a:extLst>
                <a:ext uri="{FF2B5EF4-FFF2-40B4-BE49-F238E27FC236}">
                  <a16:creationId xmlns:a16="http://schemas.microsoft.com/office/drawing/2014/main" id="{4A099E95-F191-43E8-83FF-53A818EB7C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66925" y="6075363"/>
              <a:ext cx="395288" cy="250825"/>
            </a:xfrm>
            <a:custGeom>
              <a:avLst/>
              <a:gdLst>
                <a:gd name="T0" fmla="*/ 5 w 139"/>
                <a:gd name="T1" fmla="*/ 77 h 88"/>
                <a:gd name="T2" fmla="*/ 1 w 139"/>
                <a:gd name="T3" fmla="*/ 83 h 88"/>
                <a:gd name="T4" fmla="*/ 9 w 139"/>
                <a:gd name="T5" fmla="*/ 75 h 88"/>
                <a:gd name="T6" fmla="*/ 138 w 139"/>
                <a:gd name="T7" fmla="*/ 39 h 88"/>
                <a:gd name="T8" fmla="*/ 139 w 139"/>
                <a:gd name="T9" fmla="*/ 35 h 88"/>
                <a:gd name="T10" fmla="*/ 5 w 139"/>
                <a:gd name="T11" fmla="*/ 7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88">
                  <a:moveTo>
                    <a:pt x="5" y="77"/>
                  </a:moveTo>
                  <a:cubicBezTo>
                    <a:pt x="2" y="78"/>
                    <a:pt x="0" y="80"/>
                    <a:pt x="1" y="83"/>
                  </a:cubicBezTo>
                  <a:cubicBezTo>
                    <a:pt x="3" y="88"/>
                    <a:pt x="13" y="80"/>
                    <a:pt x="9" y="75"/>
                  </a:cubicBezTo>
                  <a:cubicBezTo>
                    <a:pt x="44" y="2"/>
                    <a:pt x="137" y="39"/>
                    <a:pt x="138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38" y="35"/>
                    <a:pt x="39" y="0"/>
                    <a:pt x="5" y="7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Freeform 64">
              <a:extLst>
                <a:ext uri="{FF2B5EF4-FFF2-40B4-BE49-F238E27FC236}">
                  <a16:creationId xmlns:a16="http://schemas.microsoft.com/office/drawing/2014/main" id="{11E14151-B1C2-4AF0-83D9-97EF4BD871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588" y="6229350"/>
              <a:ext cx="393700" cy="265113"/>
            </a:xfrm>
            <a:custGeom>
              <a:avLst/>
              <a:gdLst>
                <a:gd name="T0" fmla="*/ 9 w 139"/>
                <a:gd name="T1" fmla="*/ 56 h 93"/>
                <a:gd name="T2" fmla="*/ 2 w 139"/>
                <a:gd name="T3" fmla="*/ 53 h 93"/>
                <a:gd name="T4" fmla="*/ 13 w 139"/>
                <a:gd name="T5" fmla="*/ 55 h 93"/>
                <a:gd name="T6" fmla="*/ 135 w 139"/>
                <a:gd name="T7" fmla="*/ 0 h 93"/>
                <a:gd name="T8" fmla="*/ 139 w 139"/>
                <a:gd name="T9" fmla="*/ 2 h 93"/>
                <a:gd name="T10" fmla="*/ 9 w 139"/>
                <a:gd name="T11" fmla="*/ 5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93">
                  <a:moveTo>
                    <a:pt x="9" y="56"/>
                  </a:moveTo>
                  <a:cubicBezTo>
                    <a:pt x="6" y="56"/>
                    <a:pt x="3" y="56"/>
                    <a:pt x="2" y="53"/>
                  </a:cubicBezTo>
                  <a:cubicBezTo>
                    <a:pt x="0" y="48"/>
                    <a:pt x="13" y="48"/>
                    <a:pt x="13" y="55"/>
                  </a:cubicBezTo>
                  <a:cubicBezTo>
                    <a:pt x="86" y="89"/>
                    <a:pt x="134" y="1"/>
                    <a:pt x="135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3"/>
                    <a:pt x="83" y="93"/>
                    <a:pt x="9" y="5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Freeform 65">
              <a:extLst>
                <a:ext uri="{FF2B5EF4-FFF2-40B4-BE49-F238E27FC236}">
                  <a16:creationId xmlns:a16="http://schemas.microsoft.com/office/drawing/2014/main" id="{C208DF90-0CB9-4F0A-AF9E-6D48A31084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5500" y="6300788"/>
              <a:ext cx="258763" cy="187325"/>
            </a:xfrm>
            <a:custGeom>
              <a:avLst/>
              <a:gdLst>
                <a:gd name="T0" fmla="*/ 6 w 91"/>
                <a:gd name="T1" fmla="*/ 45 h 66"/>
                <a:gd name="T2" fmla="*/ 1 w 91"/>
                <a:gd name="T3" fmla="*/ 43 h 66"/>
                <a:gd name="T4" fmla="*/ 9 w 91"/>
                <a:gd name="T5" fmla="*/ 44 h 66"/>
                <a:gd name="T6" fmla="*/ 89 w 91"/>
                <a:gd name="T7" fmla="*/ 0 h 66"/>
                <a:gd name="T8" fmla="*/ 91 w 91"/>
                <a:gd name="T9" fmla="*/ 1 h 66"/>
                <a:gd name="T10" fmla="*/ 6 w 91"/>
                <a:gd name="T11" fmla="*/ 4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66">
                  <a:moveTo>
                    <a:pt x="6" y="45"/>
                  </a:moveTo>
                  <a:cubicBezTo>
                    <a:pt x="4" y="45"/>
                    <a:pt x="2" y="45"/>
                    <a:pt x="1" y="43"/>
                  </a:cubicBezTo>
                  <a:cubicBezTo>
                    <a:pt x="0" y="40"/>
                    <a:pt x="9" y="39"/>
                    <a:pt x="9" y="44"/>
                  </a:cubicBezTo>
                  <a:cubicBezTo>
                    <a:pt x="61" y="63"/>
                    <a:pt x="88" y="0"/>
                    <a:pt x="89" y="0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1" y="2"/>
                    <a:pt x="59" y="66"/>
                    <a:pt x="6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Freeform 66">
              <a:extLst>
                <a:ext uri="{FF2B5EF4-FFF2-40B4-BE49-F238E27FC236}">
                  <a16:creationId xmlns:a16="http://schemas.microsoft.com/office/drawing/2014/main" id="{FF7367F7-8994-4F64-9EF6-260869BF06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763" y="6056313"/>
              <a:ext cx="274638" cy="165100"/>
            </a:xfrm>
            <a:custGeom>
              <a:avLst/>
              <a:gdLst>
                <a:gd name="T0" fmla="*/ 3 w 97"/>
                <a:gd name="T1" fmla="*/ 50 h 58"/>
                <a:gd name="T2" fmla="*/ 0 w 97"/>
                <a:gd name="T3" fmla="*/ 54 h 58"/>
                <a:gd name="T4" fmla="*/ 6 w 97"/>
                <a:gd name="T5" fmla="*/ 49 h 58"/>
                <a:gd name="T6" fmla="*/ 95 w 97"/>
                <a:gd name="T7" fmla="*/ 33 h 58"/>
                <a:gd name="T8" fmla="*/ 97 w 97"/>
                <a:gd name="T9" fmla="*/ 30 h 58"/>
                <a:gd name="T10" fmla="*/ 3 w 97"/>
                <a:gd name="T11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58">
                  <a:moveTo>
                    <a:pt x="3" y="50"/>
                  </a:moveTo>
                  <a:cubicBezTo>
                    <a:pt x="1" y="51"/>
                    <a:pt x="0" y="52"/>
                    <a:pt x="0" y="54"/>
                  </a:cubicBezTo>
                  <a:cubicBezTo>
                    <a:pt x="1" y="58"/>
                    <a:pt x="9" y="53"/>
                    <a:pt x="6" y="49"/>
                  </a:cubicBezTo>
                  <a:cubicBezTo>
                    <a:pt x="34" y="2"/>
                    <a:pt x="95" y="33"/>
                    <a:pt x="95" y="33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6" y="30"/>
                    <a:pt x="31" y="0"/>
                    <a:pt x="3" y="5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Freeform 67">
              <a:extLst>
                <a:ext uri="{FF2B5EF4-FFF2-40B4-BE49-F238E27FC236}">
                  <a16:creationId xmlns:a16="http://schemas.microsoft.com/office/drawing/2014/main" id="{10590114-D487-4297-9F29-84ECBBE6B1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6613" y="6262688"/>
              <a:ext cx="277813" cy="260350"/>
            </a:xfrm>
            <a:custGeom>
              <a:avLst/>
              <a:gdLst>
                <a:gd name="T0" fmla="*/ 9 w 98"/>
                <a:gd name="T1" fmla="*/ 84 h 91"/>
                <a:gd name="T2" fmla="*/ 3 w 98"/>
                <a:gd name="T3" fmla="*/ 84 h 91"/>
                <a:gd name="T4" fmla="*/ 12 w 98"/>
                <a:gd name="T5" fmla="*/ 82 h 91"/>
                <a:gd name="T6" fmla="*/ 94 w 98"/>
                <a:gd name="T7" fmla="*/ 0 h 91"/>
                <a:gd name="T8" fmla="*/ 98 w 98"/>
                <a:gd name="T9" fmla="*/ 1 h 91"/>
                <a:gd name="T10" fmla="*/ 9 w 98"/>
                <a:gd name="T11" fmla="*/ 8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91">
                  <a:moveTo>
                    <a:pt x="9" y="84"/>
                  </a:moveTo>
                  <a:cubicBezTo>
                    <a:pt x="7" y="85"/>
                    <a:pt x="4" y="86"/>
                    <a:pt x="3" y="84"/>
                  </a:cubicBezTo>
                  <a:cubicBezTo>
                    <a:pt x="0" y="80"/>
                    <a:pt x="10" y="76"/>
                    <a:pt x="12" y="82"/>
                  </a:cubicBezTo>
                  <a:cubicBezTo>
                    <a:pt x="82" y="87"/>
                    <a:pt x="94" y="1"/>
                    <a:pt x="94" y="0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8" y="2"/>
                    <a:pt x="81" y="91"/>
                    <a:pt x="9" y="8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Freeform 68">
              <a:extLst>
                <a:ext uri="{FF2B5EF4-FFF2-40B4-BE49-F238E27FC236}">
                  <a16:creationId xmlns:a16="http://schemas.microsoft.com/office/drawing/2014/main" id="{F1280C77-9A21-4B3E-9831-BAF3429E7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14550" y="6272213"/>
              <a:ext cx="266700" cy="179388"/>
            </a:xfrm>
            <a:custGeom>
              <a:avLst/>
              <a:gdLst>
                <a:gd name="T0" fmla="*/ 5 w 94"/>
                <a:gd name="T1" fmla="*/ 37 h 63"/>
                <a:gd name="T2" fmla="*/ 1 w 94"/>
                <a:gd name="T3" fmla="*/ 36 h 63"/>
                <a:gd name="T4" fmla="*/ 8 w 94"/>
                <a:gd name="T5" fmla="*/ 36 h 63"/>
                <a:gd name="T6" fmla="*/ 92 w 94"/>
                <a:gd name="T7" fmla="*/ 0 h 63"/>
                <a:gd name="T8" fmla="*/ 94 w 94"/>
                <a:gd name="T9" fmla="*/ 1 h 63"/>
                <a:gd name="T10" fmla="*/ 5 w 94"/>
                <a:gd name="T11" fmla="*/ 3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63">
                  <a:moveTo>
                    <a:pt x="5" y="37"/>
                  </a:moveTo>
                  <a:cubicBezTo>
                    <a:pt x="4" y="38"/>
                    <a:pt x="2" y="38"/>
                    <a:pt x="1" y="36"/>
                  </a:cubicBezTo>
                  <a:cubicBezTo>
                    <a:pt x="0" y="32"/>
                    <a:pt x="9" y="32"/>
                    <a:pt x="8" y="36"/>
                  </a:cubicBezTo>
                  <a:cubicBezTo>
                    <a:pt x="58" y="60"/>
                    <a:pt x="91" y="0"/>
                    <a:pt x="92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56" y="63"/>
                    <a:pt x="5" y="3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Freeform 69">
              <a:extLst>
                <a:ext uri="{FF2B5EF4-FFF2-40B4-BE49-F238E27FC236}">
                  <a16:creationId xmlns:a16="http://schemas.microsoft.com/office/drawing/2014/main" id="{20256EA7-D4AB-4B8B-B537-AFF9B6772E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763" y="6140450"/>
              <a:ext cx="227013" cy="142875"/>
            </a:xfrm>
            <a:custGeom>
              <a:avLst/>
              <a:gdLst>
                <a:gd name="T0" fmla="*/ 6 w 80"/>
                <a:gd name="T1" fmla="*/ 43 h 50"/>
                <a:gd name="T2" fmla="*/ 40 w 80"/>
                <a:gd name="T3" fmla="*/ 15 h 50"/>
                <a:gd name="T4" fmla="*/ 80 w 80"/>
                <a:gd name="T5" fmla="*/ 11 h 50"/>
                <a:gd name="T6" fmla="*/ 78 w 80"/>
                <a:gd name="T7" fmla="*/ 8 h 50"/>
                <a:gd name="T8" fmla="*/ 5 w 80"/>
                <a:gd name="T9" fmla="*/ 43 h 50"/>
                <a:gd name="T10" fmla="*/ 5 w 80"/>
                <a:gd name="T11" fmla="*/ 43 h 50"/>
                <a:gd name="T12" fmla="*/ 1 w 80"/>
                <a:gd name="T13" fmla="*/ 46 h 50"/>
                <a:gd name="T14" fmla="*/ 6 w 80"/>
                <a:gd name="T15" fmla="*/ 47 h 50"/>
                <a:gd name="T16" fmla="*/ 6 w 80"/>
                <a:gd name="T1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50">
                  <a:moveTo>
                    <a:pt x="6" y="43"/>
                  </a:moveTo>
                  <a:cubicBezTo>
                    <a:pt x="10" y="37"/>
                    <a:pt x="21" y="21"/>
                    <a:pt x="40" y="15"/>
                  </a:cubicBezTo>
                  <a:cubicBezTo>
                    <a:pt x="65" y="7"/>
                    <a:pt x="80" y="11"/>
                    <a:pt x="80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30" y="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4"/>
                    <a:pt x="2" y="45"/>
                    <a:pt x="1" y="46"/>
                  </a:cubicBezTo>
                  <a:cubicBezTo>
                    <a:pt x="0" y="48"/>
                    <a:pt x="3" y="50"/>
                    <a:pt x="6" y="47"/>
                  </a:cubicBezTo>
                  <a:cubicBezTo>
                    <a:pt x="8" y="45"/>
                    <a:pt x="7" y="44"/>
                    <a:pt x="6" y="4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Freeform 70">
              <a:extLst>
                <a:ext uri="{FF2B5EF4-FFF2-40B4-BE49-F238E27FC236}">
                  <a16:creationId xmlns:a16="http://schemas.microsoft.com/office/drawing/2014/main" id="{C3DA1D07-7771-460A-A073-117853E44F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9788" y="6157913"/>
              <a:ext cx="227013" cy="142875"/>
            </a:xfrm>
            <a:custGeom>
              <a:avLst/>
              <a:gdLst>
                <a:gd name="T0" fmla="*/ 6 w 80"/>
                <a:gd name="T1" fmla="*/ 43 h 50"/>
                <a:gd name="T2" fmla="*/ 40 w 80"/>
                <a:gd name="T3" fmla="*/ 15 h 50"/>
                <a:gd name="T4" fmla="*/ 80 w 80"/>
                <a:gd name="T5" fmla="*/ 11 h 50"/>
                <a:gd name="T6" fmla="*/ 78 w 80"/>
                <a:gd name="T7" fmla="*/ 8 h 50"/>
                <a:gd name="T8" fmla="*/ 5 w 80"/>
                <a:gd name="T9" fmla="*/ 43 h 50"/>
                <a:gd name="T10" fmla="*/ 5 w 80"/>
                <a:gd name="T11" fmla="*/ 43 h 50"/>
                <a:gd name="T12" fmla="*/ 1 w 80"/>
                <a:gd name="T13" fmla="*/ 46 h 50"/>
                <a:gd name="T14" fmla="*/ 6 w 80"/>
                <a:gd name="T15" fmla="*/ 47 h 50"/>
                <a:gd name="T16" fmla="*/ 6 w 80"/>
                <a:gd name="T1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50">
                  <a:moveTo>
                    <a:pt x="6" y="43"/>
                  </a:moveTo>
                  <a:cubicBezTo>
                    <a:pt x="10" y="37"/>
                    <a:pt x="22" y="21"/>
                    <a:pt x="40" y="15"/>
                  </a:cubicBezTo>
                  <a:cubicBezTo>
                    <a:pt x="65" y="8"/>
                    <a:pt x="80" y="11"/>
                    <a:pt x="80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30" y="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4"/>
                    <a:pt x="2" y="45"/>
                    <a:pt x="1" y="46"/>
                  </a:cubicBezTo>
                  <a:cubicBezTo>
                    <a:pt x="0" y="48"/>
                    <a:pt x="3" y="50"/>
                    <a:pt x="6" y="47"/>
                  </a:cubicBezTo>
                  <a:cubicBezTo>
                    <a:pt x="8" y="45"/>
                    <a:pt x="7" y="44"/>
                    <a:pt x="6" y="4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Freeform 71">
              <a:extLst>
                <a:ext uri="{FF2B5EF4-FFF2-40B4-BE49-F238E27FC236}">
                  <a16:creationId xmlns:a16="http://schemas.microsoft.com/office/drawing/2014/main" id="{A170AFDB-EF9F-46E7-8C99-25FEC1053E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3125" y="6149975"/>
              <a:ext cx="219075" cy="147638"/>
            </a:xfrm>
            <a:custGeom>
              <a:avLst/>
              <a:gdLst>
                <a:gd name="T0" fmla="*/ 6 w 77"/>
                <a:gd name="T1" fmla="*/ 45 h 52"/>
                <a:gd name="T2" fmla="*/ 38 w 77"/>
                <a:gd name="T3" fmla="*/ 14 h 52"/>
                <a:gd name="T4" fmla="*/ 77 w 77"/>
                <a:gd name="T5" fmla="*/ 7 h 52"/>
                <a:gd name="T6" fmla="*/ 75 w 77"/>
                <a:gd name="T7" fmla="*/ 4 h 52"/>
                <a:gd name="T8" fmla="*/ 5 w 77"/>
                <a:gd name="T9" fmla="*/ 45 h 52"/>
                <a:gd name="T10" fmla="*/ 4 w 77"/>
                <a:gd name="T11" fmla="*/ 45 h 52"/>
                <a:gd name="T12" fmla="*/ 1 w 77"/>
                <a:gd name="T13" fmla="*/ 48 h 52"/>
                <a:gd name="T14" fmla="*/ 6 w 77"/>
                <a:gd name="T15" fmla="*/ 49 h 52"/>
                <a:gd name="T16" fmla="*/ 6 w 77"/>
                <a:gd name="T17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52">
                  <a:moveTo>
                    <a:pt x="6" y="45"/>
                  </a:moveTo>
                  <a:cubicBezTo>
                    <a:pt x="9" y="38"/>
                    <a:pt x="20" y="22"/>
                    <a:pt x="38" y="14"/>
                  </a:cubicBezTo>
                  <a:cubicBezTo>
                    <a:pt x="61" y="4"/>
                    <a:pt x="77" y="7"/>
                    <a:pt x="77" y="7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26" y="0"/>
                    <a:pt x="5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2" y="47"/>
                    <a:pt x="1" y="48"/>
                  </a:cubicBezTo>
                  <a:cubicBezTo>
                    <a:pt x="0" y="50"/>
                    <a:pt x="3" y="52"/>
                    <a:pt x="6" y="49"/>
                  </a:cubicBezTo>
                  <a:cubicBezTo>
                    <a:pt x="8" y="46"/>
                    <a:pt x="6" y="45"/>
                    <a:pt x="6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Freeform 72">
              <a:extLst>
                <a:ext uri="{FF2B5EF4-FFF2-40B4-BE49-F238E27FC236}">
                  <a16:creationId xmlns:a16="http://schemas.microsoft.com/office/drawing/2014/main" id="{14BE2E0B-3064-4600-A4DA-C1712724F4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9963" y="6124575"/>
              <a:ext cx="219075" cy="147638"/>
            </a:xfrm>
            <a:custGeom>
              <a:avLst/>
              <a:gdLst>
                <a:gd name="T0" fmla="*/ 5 w 77"/>
                <a:gd name="T1" fmla="*/ 45 h 52"/>
                <a:gd name="T2" fmla="*/ 37 w 77"/>
                <a:gd name="T3" fmla="*/ 14 h 52"/>
                <a:gd name="T4" fmla="*/ 77 w 77"/>
                <a:gd name="T5" fmla="*/ 6 h 52"/>
                <a:gd name="T6" fmla="*/ 74 w 77"/>
                <a:gd name="T7" fmla="*/ 3 h 52"/>
                <a:gd name="T8" fmla="*/ 4 w 77"/>
                <a:gd name="T9" fmla="*/ 44 h 52"/>
                <a:gd name="T10" fmla="*/ 4 w 77"/>
                <a:gd name="T11" fmla="*/ 45 h 52"/>
                <a:gd name="T12" fmla="*/ 1 w 77"/>
                <a:gd name="T13" fmla="*/ 48 h 52"/>
                <a:gd name="T14" fmla="*/ 6 w 77"/>
                <a:gd name="T15" fmla="*/ 48 h 52"/>
                <a:gd name="T16" fmla="*/ 5 w 77"/>
                <a:gd name="T17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52">
                  <a:moveTo>
                    <a:pt x="5" y="45"/>
                  </a:moveTo>
                  <a:cubicBezTo>
                    <a:pt x="9" y="38"/>
                    <a:pt x="19" y="21"/>
                    <a:pt x="37" y="14"/>
                  </a:cubicBezTo>
                  <a:cubicBezTo>
                    <a:pt x="61" y="4"/>
                    <a:pt x="77" y="6"/>
                    <a:pt x="77" y="6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26" y="0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1" y="47"/>
                    <a:pt x="1" y="48"/>
                  </a:cubicBezTo>
                  <a:cubicBezTo>
                    <a:pt x="0" y="50"/>
                    <a:pt x="3" y="52"/>
                    <a:pt x="6" y="48"/>
                  </a:cubicBezTo>
                  <a:cubicBezTo>
                    <a:pt x="7" y="46"/>
                    <a:pt x="6" y="45"/>
                    <a:pt x="5" y="4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Freeform 73">
              <a:extLst>
                <a:ext uri="{FF2B5EF4-FFF2-40B4-BE49-F238E27FC236}">
                  <a16:creationId xmlns:a16="http://schemas.microsoft.com/office/drawing/2014/main" id="{8D9B17B9-B6B7-4DEB-A4D0-5AC937858B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2013" y="6189663"/>
              <a:ext cx="209550" cy="169863"/>
            </a:xfrm>
            <a:custGeom>
              <a:avLst/>
              <a:gdLst>
                <a:gd name="T0" fmla="*/ 8 w 74"/>
                <a:gd name="T1" fmla="*/ 57 h 60"/>
                <a:gd name="T2" fmla="*/ 50 w 74"/>
                <a:gd name="T3" fmla="*/ 36 h 60"/>
                <a:gd name="T4" fmla="*/ 72 w 74"/>
                <a:gd name="T5" fmla="*/ 0 h 60"/>
                <a:gd name="T6" fmla="*/ 74 w 74"/>
                <a:gd name="T7" fmla="*/ 3 h 60"/>
                <a:gd name="T8" fmla="*/ 7 w 74"/>
                <a:gd name="T9" fmla="*/ 58 h 60"/>
                <a:gd name="T10" fmla="*/ 7 w 74"/>
                <a:gd name="T11" fmla="*/ 58 h 60"/>
                <a:gd name="T12" fmla="*/ 2 w 74"/>
                <a:gd name="T13" fmla="*/ 60 h 60"/>
                <a:gd name="T14" fmla="*/ 4 w 74"/>
                <a:gd name="T15" fmla="*/ 55 h 60"/>
                <a:gd name="T16" fmla="*/ 8 w 74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0">
                  <a:moveTo>
                    <a:pt x="8" y="57"/>
                  </a:moveTo>
                  <a:cubicBezTo>
                    <a:pt x="16" y="55"/>
                    <a:pt x="36" y="51"/>
                    <a:pt x="50" y="36"/>
                  </a:cubicBezTo>
                  <a:cubicBezTo>
                    <a:pt x="68" y="16"/>
                    <a:pt x="72" y="0"/>
                    <a:pt x="72" y="0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60" y="53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6" y="58"/>
                    <a:pt x="4" y="60"/>
                    <a:pt x="2" y="60"/>
                  </a:cubicBezTo>
                  <a:cubicBezTo>
                    <a:pt x="0" y="60"/>
                    <a:pt x="0" y="56"/>
                    <a:pt x="4" y="55"/>
                  </a:cubicBezTo>
                  <a:cubicBezTo>
                    <a:pt x="7" y="54"/>
                    <a:pt x="7" y="56"/>
                    <a:pt x="8" y="5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Freeform 74">
              <a:extLst>
                <a:ext uri="{FF2B5EF4-FFF2-40B4-BE49-F238E27FC236}">
                  <a16:creationId xmlns:a16="http://schemas.microsoft.com/office/drawing/2014/main" id="{A4F76FCD-380B-48CB-BC1B-77DBDBBC00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240463"/>
              <a:ext cx="161925" cy="333375"/>
            </a:xfrm>
            <a:custGeom>
              <a:avLst/>
              <a:gdLst>
                <a:gd name="T0" fmla="*/ 10 w 57"/>
                <a:gd name="T1" fmla="*/ 42 h 117"/>
                <a:gd name="T2" fmla="*/ 10 w 57"/>
                <a:gd name="T3" fmla="*/ 42 h 117"/>
                <a:gd name="T4" fmla="*/ 10 w 57"/>
                <a:gd name="T5" fmla="*/ 42 h 117"/>
                <a:gd name="T6" fmla="*/ 10 w 57"/>
                <a:gd name="T7" fmla="*/ 42 h 117"/>
                <a:gd name="T8" fmla="*/ 13 w 57"/>
                <a:gd name="T9" fmla="*/ 38 h 117"/>
                <a:gd name="T10" fmla="*/ 54 w 57"/>
                <a:gd name="T11" fmla="*/ 0 h 117"/>
                <a:gd name="T12" fmla="*/ 57 w 57"/>
                <a:gd name="T13" fmla="*/ 2 h 117"/>
                <a:gd name="T14" fmla="*/ 53 w 57"/>
                <a:gd name="T15" fmla="*/ 48 h 117"/>
                <a:gd name="T16" fmla="*/ 44 w 57"/>
                <a:gd name="T17" fmla="*/ 85 h 117"/>
                <a:gd name="T18" fmla="*/ 44 w 57"/>
                <a:gd name="T19" fmla="*/ 86 h 117"/>
                <a:gd name="T20" fmla="*/ 42 w 57"/>
                <a:gd name="T21" fmla="*/ 90 h 117"/>
                <a:gd name="T22" fmla="*/ 42 w 57"/>
                <a:gd name="T23" fmla="*/ 90 h 117"/>
                <a:gd name="T24" fmla="*/ 27 w 57"/>
                <a:gd name="T25" fmla="*/ 113 h 117"/>
                <a:gd name="T26" fmla="*/ 22 w 57"/>
                <a:gd name="T27" fmla="*/ 112 h 117"/>
                <a:gd name="T28" fmla="*/ 15 w 57"/>
                <a:gd name="T29" fmla="*/ 107 h 117"/>
                <a:gd name="T30" fmla="*/ 10 w 57"/>
                <a:gd name="T31" fmla="*/ 101 h 117"/>
                <a:gd name="T32" fmla="*/ 4 w 57"/>
                <a:gd name="T33" fmla="*/ 85 h 117"/>
                <a:gd name="T34" fmla="*/ 4 w 57"/>
                <a:gd name="T35" fmla="*/ 85 h 117"/>
                <a:gd name="T36" fmla="*/ 10 w 57"/>
                <a:gd name="T37" fmla="*/ 4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117">
                  <a:moveTo>
                    <a:pt x="10" y="42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35" y="8"/>
                    <a:pt x="46" y="13"/>
                    <a:pt x="54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4" y="24"/>
                    <a:pt x="53" y="48"/>
                  </a:cubicBezTo>
                  <a:cubicBezTo>
                    <a:pt x="52" y="60"/>
                    <a:pt x="49" y="73"/>
                    <a:pt x="44" y="85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3" y="87"/>
                    <a:pt x="43" y="88"/>
                    <a:pt x="42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7" y="100"/>
                    <a:pt x="32" y="109"/>
                    <a:pt x="27" y="113"/>
                  </a:cubicBezTo>
                  <a:cubicBezTo>
                    <a:pt x="27" y="113"/>
                    <a:pt x="23" y="117"/>
                    <a:pt x="22" y="112"/>
                  </a:cubicBezTo>
                  <a:cubicBezTo>
                    <a:pt x="20" y="106"/>
                    <a:pt x="17" y="106"/>
                    <a:pt x="15" y="107"/>
                  </a:cubicBezTo>
                  <a:cubicBezTo>
                    <a:pt x="14" y="107"/>
                    <a:pt x="13" y="107"/>
                    <a:pt x="10" y="101"/>
                  </a:cubicBezTo>
                  <a:cubicBezTo>
                    <a:pt x="9" y="98"/>
                    <a:pt x="6" y="93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" y="74"/>
                    <a:pt x="0" y="58"/>
                    <a:pt x="10" y="42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Freeform 75">
              <a:extLst>
                <a:ext uri="{FF2B5EF4-FFF2-40B4-BE49-F238E27FC236}">
                  <a16:creationId xmlns:a16="http://schemas.microsoft.com/office/drawing/2014/main" id="{748EA260-DEE5-44C6-8AAC-A3AFE042E6CF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20888" y="6246813"/>
              <a:ext cx="133350" cy="234950"/>
            </a:xfrm>
            <a:custGeom>
              <a:avLst/>
              <a:gdLst>
                <a:gd name="T0" fmla="*/ 3 w 47"/>
                <a:gd name="T1" fmla="*/ 37 h 83"/>
                <a:gd name="T2" fmla="*/ 2 w 47"/>
                <a:gd name="T3" fmla="*/ 37 h 83"/>
                <a:gd name="T4" fmla="*/ 0 w 47"/>
                <a:gd name="T5" fmla="*/ 40 h 83"/>
                <a:gd name="T6" fmla="*/ 3 w 47"/>
                <a:gd name="T7" fmla="*/ 37 h 83"/>
                <a:gd name="T8" fmla="*/ 47 w 47"/>
                <a:gd name="T9" fmla="*/ 0 h 83"/>
                <a:gd name="T10" fmla="*/ 22 w 47"/>
                <a:gd name="T11" fmla="*/ 28 h 83"/>
                <a:gd name="T12" fmla="*/ 16 w 47"/>
                <a:gd name="T13" fmla="*/ 53 h 83"/>
                <a:gd name="T14" fmla="*/ 29 w 47"/>
                <a:gd name="T15" fmla="*/ 32 h 83"/>
                <a:gd name="T16" fmla="*/ 30 w 47"/>
                <a:gd name="T17" fmla="*/ 32 h 83"/>
                <a:gd name="T18" fmla="*/ 26 w 47"/>
                <a:gd name="T19" fmla="*/ 65 h 83"/>
                <a:gd name="T20" fmla="*/ 36 w 47"/>
                <a:gd name="T21" fmla="*/ 41 h 83"/>
                <a:gd name="T22" fmla="*/ 38 w 47"/>
                <a:gd name="T23" fmla="*/ 42 h 83"/>
                <a:gd name="T24" fmla="*/ 34 w 47"/>
                <a:gd name="T25" fmla="*/ 83 h 83"/>
                <a:gd name="T26" fmla="*/ 43 w 47"/>
                <a:gd name="T27" fmla="*/ 46 h 83"/>
                <a:gd name="T28" fmla="*/ 47 w 47"/>
                <a:gd name="T29" fmla="*/ 0 h 83"/>
                <a:gd name="T30" fmla="*/ 47 w 47"/>
                <a:gd name="T3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83">
                  <a:moveTo>
                    <a:pt x="3" y="37"/>
                  </a:moveTo>
                  <a:cubicBezTo>
                    <a:pt x="3" y="37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1" y="39"/>
                    <a:pt x="2" y="38"/>
                    <a:pt x="3" y="37"/>
                  </a:cubicBezTo>
                  <a:moveTo>
                    <a:pt x="47" y="0"/>
                  </a:moveTo>
                  <a:cubicBezTo>
                    <a:pt x="47" y="0"/>
                    <a:pt x="36" y="17"/>
                    <a:pt x="22" y="28"/>
                  </a:cubicBezTo>
                  <a:cubicBezTo>
                    <a:pt x="21" y="38"/>
                    <a:pt x="16" y="53"/>
                    <a:pt x="16" y="53"/>
                  </a:cubicBezTo>
                  <a:cubicBezTo>
                    <a:pt x="16" y="53"/>
                    <a:pt x="25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5"/>
                    <a:pt x="26" y="65"/>
                    <a:pt x="26" y="65"/>
                  </a:cubicBezTo>
                  <a:cubicBezTo>
                    <a:pt x="34" y="53"/>
                    <a:pt x="34" y="41"/>
                    <a:pt x="36" y="41"/>
                  </a:cubicBezTo>
                  <a:cubicBezTo>
                    <a:pt x="37" y="41"/>
                    <a:pt x="37" y="41"/>
                    <a:pt x="38" y="42"/>
                  </a:cubicBezTo>
                  <a:cubicBezTo>
                    <a:pt x="43" y="47"/>
                    <a:pt x="34" y="81"/>
                    <a:pt x="34" y="83"/>
                  </a:cubicBezTo>
                  <a:cubicBezTo>
                    <a:pt x="39" y="71"/>
                    <a:pt x="42" y="58"/>
                    <a:pt x="43" y="46"/>
                  </a:cubicBezTo>
                  <a:cubicBezTo>
                    <a:pt x="44" y="2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Freeform 76">
              <a:extLst>
                <a:ext uri="{FF2B5EF4-FFF2-40B4-BE49-F238E27FC236}">
                  <a16:creationId xmlns:a16="http://schemas.microsoft.com/office/drawing/2014/main" id="{36011EC4-A649-4952-AA7A-609A58C281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5175" y="6042025"/>
              <a:ext cx="319088" cy="176213"/>
            </a:xfrm>
            <a:custGeom>
              <a:avLst/>
              <a:gdLst>
                <a:gd name="T0" fmla="*/ 4 w 112"/>
                <a:gd name="T1" fmla="*/ 10 h 62"/>
                <a:gd name="T2" fmla="*/ 6 w 112"/>
                <a:gd name="T3" fmla="*/ 3 h 62"/>
                <a:gd name="T4" fmla="*/ 18 w 112"/>
                <a:gd name="T5" fmla="*/ 0 h 62"/>
                <a:gd name="T6" fmla="*/ 19 w 112"/>
                <a:gd name="T7" fmla="*/ 0 h 62"/>
                <a:gd name="T8" fmla="*/ 19 w 112"/>
                <a:gd name="T9" fmla="*/ 0 h 62"/>
                <a:gd name="T10" fmla="*/ 38 w 112"/>
                <a:gd name="T11" fmla="*/ 4 h 62"/>
                <a:gd name="T12" fmla="*/ 39 w 112"/>
                <a:gd name="T13" fmla="*/ 5 h 62"/>
                <a:gd name="T14" fmla="*/ 40 w 112"/>
                <a:gd name="T15" fmla="*/ 5 h 62"/>
                <a:gd name="T16" fmla="*/ 44 w 112"/>
                <a:gd name="T17" fmla="*/ 6 h 62"/>
                <a:gd name="T18" fmla="*/ 112 w 112"/>
                <a:gd name="T19" fmla="*/ 57 h 62"/>
                <a:gd name="T20" fmla="*/ 82 w 112"/>
                <a:gd name="T21" fmla="*/ 62 h 62"/>
                <a:gd name="T22" fmla="*/ 78 w 112"/>
                <a:gd name="T23" fmla="*/ 62 h 62"/>
                <a:gd name="T24" fmla="*/ 33 w 112"/>
                <a:gd name="T25" fmla="*/ 56 h 62"/>
                <a:gd name="T26" fmla="*/ 32 w 112"/>
                <a:gd name="T27" fmla="*/ 56 h 62"/>
                <a:gd name="T28" fmla="*/ 32 w 112"/>
                <a:gd name="T29" fmla="*/ 56 h 62"/>
                <a:gd name="T30" fmla="*/ 27 w 112"/>
                <a:gd name="T31" fmla="*/ 55 h 62"/>
                <a:gd name="T32" fmla="*/ 16 w 112"/>
                <a:gd name="T33" fmla="*/ 49 h 62"/>
                <a:gd name="T34" fmla="*/ 7 w 112"/>
                <a:gd name="T35" fmla="*/ 34 h 62"/>
                <a:gd name="T36" fmla="*/ 2 w 112"/>
                <a:gd name="T37" fmla="*/ 19 h 62"/>
                <a:gd name="T38" fmla="*/ 4 w 112"/>
                <a:gd name="T39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62">
                  <a:moveTo>
                    <a:pt x="4" y="10"/>
                  </a:moveTo>
                  <a:cubicBezTo>
                    <a:pt x="7" y="10"/>
                    <a:pt x="5" y="5"/>
                    <a:pt x="6" y="3"/>
                  </a:cubicBezTo>
                  <a:cubicBezTo>
                    <a:pt x="7" y="1"/>
                    <a:pt x="11" y="0"/>
                    <a:pt x="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1"/>
                    <a:pt x="30" y="2"/>
                    <a:pt x="38" y="4"/>
                  </a:cubicBezTo>
                  <a:cubicBezTo>
                    <a:pt x="38" y="4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1" y="5"/>
                    <a:pt x="42" y="6"/>
                    <a:pt x="44" y="6"/>
                  </a:cubicBezTo>
                  <a:cubicBezTo>
                    <a:pt x="65" y="14"/>
                    <a:pt x="103" y="29"/>
                    <a:pt x="112" y="57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80" y="62"/>
                    <a:pt x="78" y="62"/>
                  </a:cubicBezTo>
                  <a:cubicBezTo>
                    <a:pt x="70" y="61"/>
                    <a:pt x="49" y="60"/>
                    <a:pt x="33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0" y="56"/>
                    <a:pt x="28" y="55"/>
                    <a:pt x="27" y="55"/>
                  </a:cubicBezTo>
                  <a:cubicBezTo>
                    <a:pt x="22" y="53"/>
                    <a:pt x="18" y="51"/>
                    <a:pt x="16" y="49"/>
                  </a:cubicBezTo>
                  <a:cubicBezTo>
                    <a:pt x="12" y="44"/>
                    <a:pt x="9" y="39"/>
                    <a:pt x="7" y="34"/>
                  </a:cubicBezTo>
                  <a:cubicBezTo>
                    <a:pt x="4" y="28"/>
                    <a:pt x="3" y="23"/>
                    <a:pt x="2" y="19"/>
                  </a:cubicBezTo>
                  <a:cubicBezTo>
                    <a:pt x="0" y="13"/>
                    <a:pt x="1" y="9"/>
                    <a:pt x="4" y="1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Freeform 77">
              <a:extLst>
                <a:ext uri="{FF2B5EF4-FFF2-40B4-BE49-F238E27FC236}">
                  <a16:creationId xmlns:a16="http://schemas.microsoft.com/office/drawing/2014/main" id="{C969FEE8-1D71-42C7-A1BF-DAFF7CE230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5175" y="6057900"/>
              <a:ext cx="207963" cy="146050"/>
            </a:xfrm>
            <a:custGeom>
              <a:avLst/>
              <a:gdLst>
                <a:gd name="T0" fmla="*/ 5 w 73"/>
                <a:gd name="T1" fmla="*/ 0 h 51"/>
                <a:gd name="T2" fmla="*/ 37 w 73"/>
                <a:gd name="T3" fmla="*/ 22 h 51"/>
                <a:gd name="T4" fmla="*/ 36 w 73"/>
                <a:gd name="T5" fmla="*/ 24 h 51"/>
                <a:gd name="T6" fmla="*/ 35 w 73"/>
                <a:gd name="T7" fmla="*/ 24 h 51"/>
                <a:gd name="T8" fmla="*/ 2 w 73"/>
                <a:gd name="T9" fmla="*/ 17 h 51"/>
                <a:gd name="T10" fmla="*/ 0 w 73"/>
                <a:gd name="T11" fmla="*/ 17 h 51"/>
                <a:gd name="T12" fmla="*/ 29 w 73"/>
                <a:gd name="T13" fmla="*/ 33 h 51"/>
                <a:gd name="T14" fmla="*/ 26 w 73"/>
                <a:gd name="T15" fmla="*/ 32 h 51"/>
                <a:gd name="T16" fmla="*/ 7 w 73"/>
                <a:gd name="T17" fmla="*/ 31 h 51"/>
                <a:gd name="T18" fmla="*/ 0 w 73"/>
                <a:gd name="T19" fmla="*/ 31 h 51"/>
                <a:gd name="T20" fmla="*/ 7 w 73"/>
                <a:gd name="T21" fmla="*/ 34 h 51"/>
                <a:gd name="T22" fmla="*/ 32 w 73"/>
                <a:gd name="T23" fmla="*/ 48 h 51"/>
                <a:gd name="T24" fmla="*/ 33 w 73"/>
                <a:gd name="T25" fmla="*/ 49 h 51"/>
                <a:gd name="T26" fmla="*/ 46 w 73"/>
                <a:gd name="T27" fmla="*/ 49 h 51"/>
                <a:gd name="T28" fmla="*/ 73 w 73"/>
                <a:gd name="T29" fmla="*/ 51 h 51"/>
                <a:gd name="T30" fmla="*/ 5 w 73"/>
                <a:gd name="T3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1">
                  <a:moveTo>
                    <a:pt x="5" y="0"/>
                  </a:moveTo>
                  <a:cubicBezTo>
                    <a:pt x="17" y="5"/>
                    <a:pt x="34" y="19"/>
                    <a:pt x="37" y="22"/>
                  </a:cubicBezTo>
                  <a:cubicBezTo>
                    <a:pt x="39" y="24"/>
                    <a:pt x="37" y="24"/>
                    <a:pt x="36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2" y="17"/>
                    <a:pt x="8" y="17"/>
                    <a:pt x="2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17" y="18"/>
                    <a:pt x="38" y="33"/>
                    <a:pt x="29" y="33"/>
                  </a:cubicBezTo>
                  <a:cubicBezTo>
                    <a:pt x="28" y="33"/>
                    <a:pt x="27" y="33"/>
                    <a:pt x="26" y="32"/>
                  </a:cubicBezTo>
                  <a:cubicBezTo>
                    <a:pt x="21" y="31"/>
                    <a:pt x="14" y="31"/>
                    <a:pt x="7" y="31"/>
                  </a:cubicBezTo>
                  <a:cubicBezTo>
                    <a:pt x="5" y="31"/>
                    <a:pt x="2" y="31"/>
                    <a:pt x="0" y="31"/>
                  </a:cubicBezTo>
                  <a:cubicBezTo>
                    <a:pt x="3" y="32"/>
                    <a:pt x="5" y="33"/>
                    <a:pt x="7" y="34"/>
                  </a:cubicBezTo>
                  <a:cubicBezTo>
                    <a:pt x="23" y="38"/>
                    <a:pt x="38" y="45"/>
                    <a:pt x="32" y="48"/>
                  </a:cubicBezTo>
                  <a:cubicBezTo>
                    <a:pt x="32" y="48"/>
                    <a:pt x="33" y="49"/>
                    <a:pt x="33" y="49"/>
                  </a:cubicBezTo>
                  <a:cubicBezTo>
                    <a:pt x="38" y="49"/>
                    <a:pt x="42" y="49"/>
                    <a:pt x="46" y="49"/>
                  </a:cubicBezTo>
                  <a:cubicBezTo>
                    <a:pt x="62" y="49"/>
                    <a:pt x="73" y="51"/>
                    <a:pt x="73" y="51"/>
                  </a:cubicBezTo>
                  <a:cubicBezTo>
                    <a:pt x="64" y="23"/>
                    <a:pt x="26" y="8"/>
                    <a:pt x="5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Freeform 78">
              <a:extLst>
                <a:ext uri="{FF2B5EF4-FFF2-40B4-BE49-F238E27FC236}">
                  <a16:creationId xmlns:a16="http://schemas.microsoft.com/office/drawing/2014/main" id="{915BC330-ABC5-4584-8876-E4B9E1B9B2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189663"/>
              <a:ext cx="327025" cy="165100"/>
            </a:xfrm>
            <a:custGeom>
              <a:avLst/>
              <a:gdLst>
                <a:gd name="T0" fmla="*/ 1 w 115"/>
                <a:gd name="T1" fmla="*/ 41 h 58"/>
                <a:gd name="T2" fmla="*/ 18 w 115"/>
                <a:gd name="T3" fmla="*/ 17 h 58"/>
                <a:gd name="T4" fmla="*/ 19 w 115"/>
                <a:gd name="T5" fmla="*/ 15 h 58"/>
                <a:gd name="T6" fmla="*/ 20 w 115"/>
                <a:gd name="T7" fmla="*/ 15 h 58"/>
                <a:gd name="T8" fmla="*/ 21 w 115"/>
                <a:gd name="T9" fmla="*/ 14 h 58"/>
                <a:gd name="T10" fmla="*/ 21 w 115"/>
                <a:gd name="T11" fmla="*/ 14 h 58"/>
                <a:gd name="T12" fmla="*/ 33 w 115"/>
                <a:gd name="T13" fmla="*/ 9 h 58"/>
                <a:gd name="T14" fmla="*/ 54 w 115"/>
                <a:gd name="T15" fmla="*/ 5 h 58"/>
                <a:gd name="T16" fmla="*/ 54 w 115"/>
                <a:gd name="T17" fmla="*/ 5 h 58"/>
                <a:gd name="T18" fmla="*/ 55 w 115"/>
                <a:gd name="T19" fmla="*/ 4 h 58"/>
                <a:gd name="T20" fmla="*/ 110 w 115"/>
                <a:gd name="T21" fmla="*/ 5 h 58"/>
                <a:gd name="T22" fmla="*/ 115 w 115"/>
                <a:gd name="T23" fmla="*/ 20 h 58"/>
                <a:gd name="T24" fmla="*/ 81 w 115"/>
                <a:gd name="T25" fmla="*/ 54 h 58"/>
                <a:gd name="T26" fmla="*/ 49 w 115"/>
                <a:gd name="T27" fmla="*/ 58 h 58"/>
                <a:gd name="T28" fmla="*/ 49 w 115"/>
                <a:gd name="T29" fmla="*/ 58 h 58"/>
                <a:gd name="T30" fmla="*/ 37 w 115"/>
                <a:gd name="T31" fmla="*/ 57 h 58"/>
                <a:gd name="T32" fmla="*/ 24 w 115"/>
                <a:gd name="T33" fmla="*/ 55 h 58"/>
                <a:gd name="T34" fmla="*/ 9 w 115"/>
                <a:gd name="T35" fmla="*/ 51 h 58"/>
                <a:gd name="T36" fmla="*/ 9 w 115"/>
                <a:gd name="T37" fmla="*/ 44 h 58"/>
                <a:gd name="T38" fmla="*/ 1 w 115"/>
                <a:gd name="T39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5" h="58">
                  <a:moveTo>
                    <a:pt x="1" y="41"/>
                  </a:moveTo>
                  <a:cubicBezTo>
                    <a:pt x="0" y="39"/>
                    <a:pt x="6" y="26"/>
                    <a:pt x="18" y="17"/>
                  </a:cubicBezTo>
                  <a:cubicBezTo>
                    <a:pt x="18" y="16"/>
                    <a:pt x="18" y="16"/>
                    <a:pt x="19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5" y="11"/>
                    <a:pt x="29" y="10"/>
                    <a:pt x="33" y="9"/>
                  </a:cubicBezTo>
                  <a:cubicBezTo>
                    <a:pt x="40" y="7"/>
                    <a:pt x="47" y="5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4"/>
                    <a:pt x="55" y="4"/>
                    <a:pt x="55" y="4"/>
                  </a:cubicBezTo>
                  <a:cubicBezTo>
                    <a:pt x="87" y="0"/>
                    <a:pt x="110" y="5"/>
                    <a:pt x="110" y="5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20"/>
                    <a:pt x="99" y="46"/>
                    <a:pt x="81" y="54"/>
                  </a:cubicBezTo>
                  <a:cubicBezTo>
                    <a:pt x="71" y="58"/>
                    <a:pt x="60" y="58"/>
                    <a:pt x="49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5" y="58"/>
                    <a:pt x="41" y="57"/>
                    <a:pt x="37" y="57"/>
                  </a:cubicBezTo>
                  <a:cubicBezTo>
                    <a:pt x="32" y="56"/>
                    <a:pt x="27" y="56"/>
                    <a:pt x="24" y="55"/>
                  </a:cubicBezTo>
                  <a:cubicBezTo>
                    <a:pt x="11" y="55"/>
                    <a:pt x="10" y="54"/>
                    <a:pt x="9" y="51"/>
                  </a:cubicBezTo>
                  <a:cubicBezTo>
                    <a:pt x="9" y="47"/>
                    <a:pt x="9" y="46"/>
                    <a:pt x="9" y="44"/>
                  </a:cubicBezTo>
                  <a:cubicBezTo>
                    <a:pt x="9" y="43"/>
                    <a:pt x="2" y="44"/>
                    <a:pt x="1" y="4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Freeform 79">
              <a:extLst>
                <a:ext uri="{FF2B5EF4-FFF2-40B4-BE49-F238E27FC236}">
                  <a16:creationId xmlns:a16="http://schemas.microsoft.com/office/drawing/2014/main" id="{CC3386B1-A11F-4D85-BE8D-9A6D81ACAC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0888" y="6197600"/>
              <a:ext cx="193675" cy="157163"/>
            </a:xfrm>
            <a:custGeom>
              <a:avLst/>
              <a:gdLst>
                <a:gd name="T0" fmla="*/ 36 w 68"/>
                <a:gd name="T1" fmla="*/ 0 h 55"/>
                <a:gd name="T2" fmla="*/ 8 w 68"/>
                <a:gd name="T3" fmla="*/ 1 h 55"/>
                <a:gd name="T4" fmla="*/ 18 w 68"/>
                <a:gd name="T5" fmla="*/ 1 h 55"/>
                <a:gd name="T6" fmla="*/ 35 w 68"/>
                <a:gd name="T7" fmla="*/ 2 h 55"/>
                <a:gd name="T8" fmla="*/ 34 w 68"/>
                <a:gd name="T9" fmla="*/ 4 h 55"/>
                <a:gd name="T10" fmla="*/ 31 w 68"/>
                <a:gd name="T11" fmla="*/ 4 h 55"/>
                <a:gd name="T12" fmla="*/ 6 w 68"/>
                <a:gd name="T13" fmla="*/ 13 h 55"/>
                <a:gd name="T14" fmla="*/ 18 w 68"/>
                <a:gd name="T15" fmla="*/ 10 h 55"/>
                <a:gd name="T16" fmla="*/ 27 w 68"/>
                <a:gd name="T17" fmla="*/ 15 h 55"/>
                <a:gd name="T18" fmla="*/ 0 w 68"/>
                <a:gd name="T19" fmla="*/ 28 h 55"/>
                <a:gd name="T20" fmla="*/ 30 w 68"/>
                <a:gd name="T21" fmla="*/ 23 h 55"/>
                <a:gd name="T22" fmla="*/ 38 w 68"/>
                <a:gd name="T23" fmla="*/ 25 h 55"/>
                <a:gd name="T24" fmla="*/ 11 w 68"/>
                <a:gd name="T25" fmla="*/ 39 h 55"/>
                <a:gd name="T26" fmla="*/ 14 w 68"/>
                <a:gd name="T27" fmla="*/ 39 h 55"/>
                <a:gd name="T28" fmla="*/ 40 w 68"/>
                <a:gd name="T29" fmla="*/ 33 h 55"/>
                <a:gd name="T30" fmla="*/ 40 w 68"/>
                <a:gd name="T31" fmla="*/ 33 h 55"/>
                <a:gd name="T32" fmla="*/ 42 w 68"/>
                <a:gd name="T33" fmla="*/ 36 h 55"/>
                <a:gd name="T34" fmla="*/ 2 w 68"/>
                <a:gd name="T35" fmla="*/ 55 h 55"/>
                <a:gd name="T36" fmla="*/ 9 w 68"/>
                <a:gd name="T37" fmla="*/ 55 h 55"/>
                <a:gd name="T38" fmla="*/ 34 w 68"/>
                <a:gd name="T39" fmla="*/ 51 h 55"/>
                <a:gd name="T40" fmla="*/ 68 w 68"/>
                <a:gd name="T41" fmla="*/ 17 h 55"/>
                <a:gd name="T42" fmla="*/ 63 w 68"/>
                <a:gd name="T43" fmla="*/ 2 h 55"/>
                <a:gd name="T44" fmla="*/ 36 w 68"/>
                <a:gd name="T4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" h="55">
                  <a:moveTo>
                    <a:pt x="36" y="0"/>
                  </a:moveTo>
                  <a:cubicBezTo>
                    <a:pt x="28" y="0"/>
                    <a:pt x="18" y="0"/>
                    <a:pt x="8" y="1"/>
                  </a:cubicBezTo>
                  <a:cubicBezTo>
                    <a:pt x="11" y="1"/>
                    <a:pt x="14" y="1"/>
                    <a:pt x="18" y="1"/>
                  </a:cubicBezTo>
                  <a:cubicBezTo>
                    <a:pt x="26" y="1"/>
                    <a:pt x="34" y="2"/>
                    <a:pt x="35" y="2"/>
                  </a:cubicBezTo>
                  <a:cubicBezTo>
                    <a:pt x="37" y="3"/>
                    <a:pt x="34" y="4"/>
                    <a:pt x="34" y="4"/>
                  </a:cubicBezTo>
                  <a:cubicBezTo>
                    <a:pt x="33" y="4"/>
                    <a:pt x="32" y="4"/>
                    <a:pt x="31" y="4"/>
                  </a:cubicBezTo>
                  <a:cubicBezTo>
                    <a:pt x="18" y="4"/>
                    <a:pt x="6" y="13"/>
                    <a:pt x="6" y="13"/>
                  </a:cubicBezTo>
                  <a:cubicBezTo>
                    <a:pt x="9" y="11"/>
                    <a:pt x="14" y="10"/>
                    <a:pt x="18" y="10"/>
                  </a:cubicBezTo>
                  <a:cubicBezTo>
                    <a:pt x="27" y="10"/>
                    <a:pt x="34" y="13"/>
                    <a:pt x="27" y="15"/>
                  </a:cubicBezTo>
                  <a:cubicBezTo>
                    <a:pt x="16" y="17"/>
                    <a:pt x="2" y="27"/>
                    <a:pt x="0" y="28"/>
                  </a:cubicBezTo>
                  <a:cubicBezTo>
                    <a:pt x="5" y="26"/>
                    <a:pt x="20" y="23"/>
                    <a:pt x="30" y="23"/>
                  </a:cubicBezTo>
                  <a:cubicBezTo>
                    <a:pt x="34" y="23"/>
                    <a:pt x="38" y="23"/>
                    <a:pt x="38" y="25"/>
                  </a:cubicBezTo>
                  <a:cubicBezTo>
                    <a:pt x="40" y="31"/>
                    <a:pt x="11" y="39"/>
                    <a:pt x="11" y="39"/>
                  </a:cubicBezTo>
                  <a:cubicBezTo>
                    <a:pt x="12" y="39"/>
                    <a:pt x="13" y="39"/>
                    <a:pt x="14" y="39"/>
                  </a:cubicBezTo>
                  <a:cubicBezTo>
                    <a:pt x="25" y="39"/>
                    <a:pt x="37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4" y="33"/>
                    <a:pt x="42" y="36"/>
                    <a:pt x="42" y="36"/>
                  </a:cubicBezTo>
                  <a:cubicBezTo>
                    <a:pt x="33" y="51"/>
                    <a:pt x="8" y="54"/>
                    <a:pt x="2" y="55"/>
                  </a:cubicBezTo>
                  <a:cubicBezTo>
                    <a:pt x="4" y="55"/>
                    <a:pt x="7" y="55"/>
                    <a:pt x="9" y="55"/>
                  </a:cubicBezTo>
                  <a:cubicBezTo>
                    <a:pt x="18" y="55"/>
                    <a:pt x="26" y="54"/>
                    <a:pt x="34" y="51"/>
                  </a:cubicBezTo>
                  <a:cubicBezTo>
                    <a:pt x="52" y="43"/>
                    <a:pt x="68" y="17"/>
                    <a:pt x="68" y="17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52" y="0"/>
                    <a:pt x="36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Freeform 80">
              <a:extLst>
                <a:ext uri="{FF2B5EF4-FFF2-40B4-BE49-F238E27FC236}">
                  <a16:creationId xmlns:a16="http://schemas.microsoft.com/office/drawing/2014/main" id="{4C4214FD-DA61-471B-9885-77B377B480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63750" y="6427788"/>
              <a:ext cx="107950" cy="136525"/>
            </a:xfrm>
            <a:custGeom>
              <a:avLst/>
              <a:gdLst>
                <a:gd name="T0" fmla="*/ 25 w 38"/>
                <a:gd name="T1" fmla="*/ 0 h 48"/>
                <a:gd name="T2" fmla="*/ 12 w 38"/>
                <a:gd name="T3" fmla="*/ 27 h 48"/>
                <a:gd name="T4" fmla="*/ 11 w 38"/>
                <a:gd name="T5" fmla="*/ 28 h 48"/>
                <a:gd name="T6" fmla="*/ 10 w 38"/>
                <a:gd name="T7" fmla="*/ 1 h 48"/>
                <a:gd name="T8" fmla="*/ 2 w 38"/>
                <a:gd name="T9" fmla="*/ 20 h 48"/>
                <a:gd name="T10" fmla="*/ 0 w 38"/>
                <a:gd name="T11" fmla="*/ 19 h 48"/>
                <a:gd name="T12" fmla="*/ 6 w 38"/>
                <a:gd name="T13" fmla="*/ 35 h 48"/>
                <a:gd name="T14" fmla="*/ 11 w 38"/>
                <a:gd name="T15" fmla="*/ 41 h 48"/>
                <a:gd name="T16" fmla="*/ 11 w 38"/>
                <a:gd name="T17" fmla="*/ 41 h 48"/>
                <a:gd name="T18" fmla="*/ 12 w 38"/>
                <a:gd name="T19" fmla="*/ 41 h 48"/>
                <a:gd name="T20" fmla="*/ 18 w 38"/>
                <a:gd name="T21" fmla="*/ 46 h 48"/>
                <a:gd name="T22" fmla="*/ 20 w 38"/>
                <a:gd name="T23" fmla="*/ 48 h 48"/>
                <a:gd name="T24" fmla="*/ 23 w 38"/>
                <a:gd name="T25" fmla="*/ 47 h 48"/>
                <a:gd name="T26" fmla="*/ 38 w 38"/>
                <a:gd name="T27" fmla="*/ 24 h 48"/>
                <a:gd name="T28" fmla="*/ 26 w 38"/>
                <a:gd name="T29" fmla="*/ 38 h 48"/>
                <a:gd name="T30" fmla="*/ 26 w 38"/>
                <a:gd name="T31" fmla="*/ 38 h 48"/>
                <a:gd name="T32" fmla="*/ 36 w 38"/>
                <a:gd name="T33" fmla="*/ 10 h 48"/>
                <a:gd name="T34" fmla="*/ 20 w 38"/>
                <a:gd name="T35" fmla="*/ 34 h 48"/>
                <a:gd name="T36" fmla="*/ 18 w 38"/>
                <a:gd name="T37" fmla="*/ 33 h 48"/>
                <a:gd name="T38" fmla="*/ 25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25" y="0"/>
                  </a:moveTo>
                  <a:cubicBezTo>
                    <a:pt x="25" y="0"/>
                    <a:pt x="19" y="24"/>
                    <a:pt x="12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5" y="28"/>
                    <a:pt x="9" y="4"/>
                    <a:pt x="10" y="1"/>
                  </a:cubicBezTo>
                  <a:cubicBezTo>
                    <a:pt x="9" y="3"/>
                    <a:pt x="6" y="20"/>
                    <a:pt x="2" y="20"/>
                  </a:cubicBezTo>
                  <a:cubicBezTo>
                    <a:pt x="1" y="20"/>
                    <a:pt x="0" y="20"/>
                    <a:pt x="0" y="19"/>
                  </a:cubicBezTo>
                  <a:cubicBezTo>
                    <a:pt x="2" y="27"/>
                    <a:pt x="5" y="32"/>
                    <a:pt x="6" y="35"/>
                  </a:cubicBezTo>
                  <a:cubicBezTo>
                    <a:pt x="9" y="40"/>
                    <a:pt x="9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4" y="41"/>
                    <a:pt x="16" y="41"/>
                    <a:pt x="18" y="46"/>
                  </a:cubicBezTo>
                  <a:cubicBezTo>
                    <a:pt x="18" y="48"/>
                    <a:pt x="19" y="48"/>
                    <a:pt x="20" y="48"/>
                  </a:cubicBezTo>
                  <a:cubicBezTo>
                    <a:pt x="22" y="48"/>
                    <a:pt x="23" y="47"/>
                    <a:pt x="23" y="47"/>
                  </a:cubicBezTo>
                  <a:cubicBezTo>
                    <a:pt x="28" y="43"/>
                    <a:pt x="33" y="34"/>
                    <a:pt x="38" y="24"/>
                  </a:cubicBezTo>
                  <a:cubicBezTo>
                    <a:pt x="37" y="25"/>
                    <a:pt x="30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36" y="21"/>
                    <a:pt x="36" y="10"/>
                  </a:cubicBezTo>
                  <a:cubicBezTo>
                    <a:pt x="36" y="10"/>
                    <a:pt x="26" y="34"/>
                    <a:pt x="20" y="34"/>
                  </a:cubicBezTo>
                  <a:cubicBezTo>
                    <a:pt x="19" y="34"/>
                    <a:pt x="18" y="34"/>
                    <a:pt x="18" y="33"/>
                  </a:cubicBezTo>
                  <a:cubicBezTo>
                    <a:pt x="22" y="21"/>
                    <a:pt x="26" y="16"/>
                    <a:pt x="2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Freeform 81">
              <a:extLst>
                <a:ext uri="{FF2B5EF4-FFF2-40B4-BE49-F238E27FC236}">
                  <a16:creationId xmlns:a16="http://schemas.microsoft.com/office/drawing/2014/main" id="{B73B712E-58CC-45F1-B6B2-A3165AD195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54250" y="6272213"/>
              <a:ext cx="7938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3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Freeform 82">
              <a:extLst>
                <a:ext uri="{FF2B5EF4-FFF2-40B4-BE49-F238E27FC236}">
                  <a16:creationId xmlns:a16="http://schemas.microsoft.com/office/drawing/2014/main" id="{507CAAAC-D1E0-48BC-A29D-D4FC4BD9EE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6000" y="6229350"/>
              <a:ext cx="7938" cy="3175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1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Freeform 83">
              <a:extLst>
                <a:ext uri="{FF2B5EF4-FFF2-40B4-BE49-F238E27FC236}">
                  <a16:creationId xmlns:a16="http://schemas.microsoft.com/office/drawing/2014/main" id="{77EFF8D6-4C24-4FDA-B003-62BA64826C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43138" y="6237288"/>
              <a:ext cx="101600" cy="114300"/>
            </a:xfrm>
            <a:custGeom>
              <a:avLst/>
              <a:gdLst>
                <a:gd name="T0" fmla="*/ 17 w 36"/>
                <a:gd name="T1" fmla="*/ 0 h 40"/>
                <a:gd name="T2" fmla="*/ 15 w 36"/>
                <a:gd name="T3" fmla="*/ 1 h 40"/>
                <a:gd name="T4" fmla="*/ 13 w 36"/>
                <a:gd name="T5" fmla="*/ 3 h 40"/>
                <a:gd name="T6" fmla="*/ 0 w 36"/>
                <a:gd name="T7" fmla="*/ 24 h 40"/>
                <a:gd name="T8" fmla="*/ 0 w 36"/>
                <a:gd name="T9" fmla="*/ 24 h 40"/>
                <a:gd name="T10" fmla="*/ 8 w 36"/>
                <a:gd name="T11" fmla="*/ 27 h 40"/>
                <a:gd name="T12" fmla="*/ 8 w 36"/>
                <a:gd name="T13" fmla="*/ 27 h 40"/>
                <a:gd name="T14" fmla="*/ 8 w 36"/>
                <a:gd name="T15" fmla="*/ 27 h 40"/>
                <a:gd name="T16" fmla="*/ 8 w 36"/>
                <a:gd name="T17" fmla="*/ 29 h 40"/>
                <a:gd name="T18" fmla="*/ 8 w 36"/>
                <a:gd name="T19" fmla="*/ 30 h 40"/>
                <a:gd name="T20" fmla="*/ 8 w 36"/>
                <a:gd name="T21" fmla="*/ 31 h 40"/>
                <a:gd name="T22" fmla="*/ 8 w 36"/>
                <a:gd name="T23" fmla="*/ 34 h 40"/>
                <a:gd name="T24" fmla="*/ 23 w 36"/>
                <a:gd name="T25" fmla="*/ 38 h 40"/>
                <a:gd name="T26" fmla="*/ 36 w 36"/>
                <a:gd name="T27" fmla="*/ 40 h 40"/>
                <a:gd name="T28" fmla="*/ 16 w 36"/>
                <a:gd name="T29" fmla="*/ 31 h 40"/>
                <a:gd name="T30" fmla="*/ 32 w 36"/>
                <a:gd name="T31" fmla="*/ 26 h 40"/>
                <a:gd name="T32" fmla="*/ 35 w 36"/>
                <a:gd name="T33" fmla="*/ 26 h 40"/>
                <a:gd name="T34" fmla="*/ 15 w 36"/>
                <a:gd name="T35" fmla="*/ 21 h 40"/>
                <a:gd name="T36" fmla="*/ 28 w 36"/>
                <a:gd name="T37" fmla="*/ 12 h 40"/>
                <a:gd name="T38" fmla="*/ 13 w 36"/>
                <a:gd name="T39" fmla="*/ 13 h 40"/>
                <a:gd name="T40" fmla="*/ 13 w 36"/>
                <a:gd name="T41" fmla="*/ 14 h 40"/>
                <a:gd name="T42" fmla="*/ 17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7" y="0"/>
                  </a:moveTo>
                  <a:cubicBezTo>
                    <a:pt x="16" y="0"/>
                    <a:pt x="15" y="1"/>
                    <a:pt x="15" y="1"/>
                  </a:cubicBezTo>
                  <a:cubicBezTo>
                    <a:pt x="14" y="2"/>
                    <a:pt x="13" y="2"/>
                    <a:pt x="13" y="3"/>
                  </a:cubicBezTo>
                  <a:cubicBezTo>
                    <a:pt x="4" y="11"/>
                    <a:pt x="0" y="2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7"/>
                    <a:pt x="8" y="26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29"/>
                    <a:pt x="8" y="30"/>
                    <a:pt x="8" y="30"/>
                  </a:cubicBezTo>
                  <a:cubicBezTo>
                    <a:pt x="8" y="30"/>
                    <a:pt x="8" y="31"/>
                    <a:pt x="8" y="31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9" y="37"/>
                    <a:pt x="10" y="38"/>
                    <a:pt x="23" y="38"/>
                  </a:cubicBezTo>
                  <a:cubicBezTo>
                    <a:pt x="26" y="39"/>
                    <a:pt x="31" y="39"/>
                    <a:pt x="36" y="40"/>
                  </a:cubicBezTo>
                  <a:cubicBezTo>
                    <a:pt x="36" y="40"/>
                    <a:pt x="17" y="36"/>
                    <a:pt x="16" y="31"/>
                  </a:cubicBezTo>
                  <a:cubicBezTo>
                    <a:pt x="14" y="26"/>
                    <a:pt x="26" y="26"/>
                    <a:pt x="32" y="26"/>
                  </a:cubicBezTo>
                  <a:cubicBezTo>
                    <a:pt x="34" y="26"/>
                    <a:pt x="35" y="26"/>
                    <a:pt x="35" y="26"/>
                  </a:cubicBezTo>
                  <a:cubicBezTo>
                    <a:pt x="35" y="26"/>
                    <a:pt x="16" y="24"/>
                    <a:pt x="15" y="21"/>
                  </a:cubicBezTo>
                  <a:cubicBezTo>
                    <a:pt x="14" y="18"/>
                    <a:pt x="21" y="13"/>
                    <a:pt x="28" y="12"/>
                  </a:cubicBezTo>
                  <a:cubicBezTo>
                    <a:pt x="24" y="12"/>
                    <a:pt x="17" y="13"/>
                    <a:pt x="13" y="13"/>
                  </a:cubicBezTo>
                  <a:cubicBezTo>
                    <a:pt x="13" y="13"/>
                    <a:pt x="13" y="14"/>
                    <a:pt x="13" y="14"/>
                  </a:cubicBezTo>
                  <a:cubicBezTo>
                    <a:pt x="8" y="14"/>
                    <a:pt x="11" y="5"/>
                    <a:pt x="1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Freeform 84">
              <a:extLst>
                <a:ext uri="{FF2B5EF4-FFF2-40B4-BE49-F238E27FC236}">
                  <a16:creationId xmlns:a16="http://schemas.microsoft.com/office/drawing/2014/main" id="{917E754E-F31C-4EE3-9893-40B19899C1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2825" y="61785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Freeform 85">
              <a:extLst>
                <a:ext uri="{FF2B5EF4-FFF2-40B4-BE49-F238E27FC236}">
                  <a16:creationId xmlns:a16="http://schemas.microsoft.com/office/drawing/2014/main" id="{9CA3F862-1F6B-4B78-AD98-8F69F0AFE7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5200" y="6042025"/>
              <a:ext cx="115888" cy="155575"/>
            </a:xfrm>
            <a:custGeom>
              <a:avLst/>
              <a:gdLst>
                <a:gd name="T0" fmla="*/ 15 w 41"/>
                <a:gd name="T1" fmla="*/ 0 h 55"/>
                <a:gd name="T2" fmla="*/ 5 w 41"/>
                <a:gd name="T3" fmla="*/ 3 h 55"/>
                <a:gd name="T4" fmla="*/ 5 w 41"/>
                <a:gd name="T5" fmla="*/ 5 h 55"/>
                <a:gd name="T6" fmla="*/ 5 w 41"/>
                <a:gd name="T7" fmla="*/ 7 h 55"/>
                <a:gd name="T8" fmla="*/ 3 w 41"/>
                <a:gd name="T9" fmla="*/ 10 h 55"/>
                <a:gd name="T10" fmla="*/ 3 w 41"/>
                <a:gd name="T11" fmla="*/ 10 h 55"/>
                <a:gd name="T12" fmla="*/ 3 w 41"/>
                <a:gd name="T13" fmla="*/ 10 h 55"/>
                <a:gd name="T14" fmla="*/ 0 w 41"/>
                <a:gd name="T15" fmla="*/ 13 h 55"/>
                <a:gd name="T16" fmla="*/ 1 w 41"/>
                <a:gd name="T17" fmla="*/ 19 h 55"/>
                <a:gd name="T18" fmla="*/ 6 w 41"/>
                <a:gd name="T19" fmla="*/ 34 h 55"/>
                <a:gd name="T20" fmla="*/ 15 w 41"/>
                <a:gd name="T21" fmla="*/ 49 h 55"/>
                <a:gd name="T22" fmla="*/ 26 w 41"/>
                <a:gd name="T23" fmla="*/ 55 h 55"/>
                <a:gd name="T24" fmla="*/ 14 w 41"/>
                <a:gd name="T25" fmla="*/ 36 h 55"/>
                <a:gd name="T26" fmla="*/ 28 w 41"/>
                <a:gd name="T27" fmla="*/ 32 h 55"/>
                <a:gd name="T28" fmla="*/ 35 w 41"/>
                <a:gd name="T29" fmla="*/ 32 h 55"/>
                <a:gd name="T30" fmla="*/ 16 w 41"/>
                <a:gd name="T31" fmla="*/ 26 h 55"/>
                <a:gd name="T32" fmla="*/ 14 w 41"/>
                <a:gd name="T33" fmla="*/ 19 h 55"/>
                <a:gd name="T34" fmla="*/ 16 w 41"/>
                <a:gd name="T35" fmla="*/ 19 h 55"/>
                <a:gd name="T36" fmla="*/ 31 w 41"/>
                <a:gd name="T37" fmla="*/ 22 h 55"/>
                <a:gd name="T38" fmla="*/ 15 w 41"/>
                <a:gd name="T39" fmla="*/ 13 h 55"/>
                <a:gd name="T40" fmla="*/ 18 w 41"/>
                <a:gd name="T41" fmla="*/ 7 h 55"/>
                <a:gd name="T42" fmla="*/ 20 w 41"/>
                <a:gd name="T43" fmla="*/ 7 h 55"/>
                <a:gd name="T44" fmla="*/ 41 w 41"/>
                <a:gd name="T45" fmla="*/ 15 h 55"/>
                <a:gd name="T46" fmla="*/ 18 w 41"/>
                <a:gd name="T47" fmla="*/ 0 h 55"/>
                <a:gd name="T48" fmla="*/ 18 w 41"/>
                <a:gd name="T49" fmla="*/ 0 h 55"/>
                <a:gd name="T50" fmla="*/ 18 w 41"/>
                <a:gd name="T51" fmla="*/ 0 h 55"/>
                <a:gd name="T52" fmla="*/ 17 w 41"/>
                <a:gd name="T53" fmla="*/ 0 h 55"/>
                <a:gd name="T54" fmla="*/ 15 w 41"/>
                <a:gd name="T5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55">
                  <a:moveTo>
                    <a:pt x="15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9"/>
                    <a:pt x="5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2" y="23"/>
                    <a:pt x="3" y="28"/>
                    <a:pt x="6" y="34"/>
                  </a:cubicBezTo>
                  <a:cubicBezTo>
                    <a:pt x="8" y="39"/>
                    <a:pt x="11" y="44"/>
                    <a:pt x="15" y="49"/>
                  </a:cubicBezTo>
                  <a:cubicBezTo>
                    <a:pt x="17" y="51"/>
                    <a:pt x="21" y="53"/>
                    <a:pt x="26" y="55"/>
                  </a:cubicBezTo>
                  <a:cubicBezTo>
                    <a:pt x="26" y="55"/>
                    <a:pt x="11" y="43"/>
                    <a:pt x="14" y="36"/>
                  </a:cubicBezTo>
                  <a:cubicBezTo>
                    <a:pt x="16" y="32"/>
                    <a:pt x="22" y="32"/>
                    <a:pt x="28" y="32"/>
                  </a:cubicBezTo>
                  <a:cubicBezTo>
                    <a:pt x="32" y="32"/>
                    <a:pt x="35" y="32"/>
                    <a:pt x="35" y="32"/>
                  </a:cubicBezTo>
                  <a:cubicBezTo>
                    <a:pt x="35" y="32"/>
                    <a:pt x="22" y="27"/>
                    <a:pt x="16" y="26"/>
                  </a:cubicBezTo>
                  <a:cubicBezTo>
                    <a:pt x="9" y="26"/>
                    <a:pt x="9" y="20"/>
                    <a:pt x="14" y="19"/>
                  </a:cubicBezTo>
                  <a:cubicBezTo>
                    <a:pt x="15" y="19"/>
                    <a:pt x="16" y="19"/>
                    <a:pt x="16" y="19"/>
                  </a:cubicBezTo>
                  <a:cubicBezTo>
                    <a:pt x="22" y="19"/>
                    <a:pt x="30" y="22"/>
                    <a:pt x="31" y="22"/>
                  </a:cubicBezTo>
                  <a:cubicBezTo>
                    <a:pt x="30" y="21"/>
                    <a:pt x="22" y="15"/>
                    <a:pt x="15" y="13"/>
                  </a:cubicBezTo>
                  <a:cubicBezTo>
                    <a:pt x="8" y="11"/>
                    <a:pt x="11" y="7"/>
                    <a:pt x="18" y="7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8" y="8"/>
                    <a:pt x="41" y="15"/>
                    <a:pt x="41" y="15"/>
                  </a:cubicBezTo>
                  <a:cubicBezTo>
                    <a:pt x="41" y="15"/>
                    <a:pt x="32" y="2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Freeform 86">
              <a:extLst>
                <a:ext uri="{FF2B5EF4-FFF2-40B4-BE49-F238E27FC236}">
                  <a16:creationId xmlns:a16="http://schemas.microsoft.com/office/drawing/2014/main" id="{92171D12-E860-4902-BEF4-D289BF9E53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3900" y="6164263"/>
              <a:ext cx="106363" cy="133350"/>
            </a:xfrm>
            <a:custGeom>
              <a:avLst/>
              <a:gdLst>
                <a:gd name="T0" fmla="*/ 0 w 38"/>
                <a:gd name="T1" fmla="*/ 13 h 47"/>
                <a:gd name="T2" fmla="*/ 22 w 38"/>
                <a:gd name="T3" fmla="*/ 24 h 47"/>
                <a:gd name="T4" fmla="*/ 10 w 38"/>
                <a:gd name="T5" fmla="*/ 38 h 47"/>
                <a:gd name="T6" fmla="*/ 23 w 38"/>
                <a:gd name="T7" fmla="*/ 32 h 47"/>
                <a:gd name="T8" fmla="*/ 26 w 38"/>
                <a:gd name="T9" fmla="*/ 47 h 47"/>
                <a:gd name="T10" fmla="*/ 29 w 38"/>
                <a:gd name="T11" fmla="*/ 36 h 47"/>
                <a:gd name="T12" fmla="*/ 31 w 38"/>
                <a:gd name="T13" fmla="*/ 27 h 47"/>
                <a:gd name="T14" fmla="*/ 31 w 38"/>
                <a:gd name="T15" fmla="*/ 17 h 47"/>
                <a:gd name="T16" fmla="*/ 15 w 38"/>
                <a:gd name="T17" fmla="*/ 0 h 47"/>
                <a:gd name="T18" fmla="*/ 22 w 38"/>
                <a:gd name="T19" fmla="*/ 17 h 47"/>
                <a:gd name="T20" fmla="*/ 0 w 38"/>
                <a:gd name="T21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7">
                  <a:moveTo>
                    <a:pt x="0" y="13"/>
                  </a:moveTo>
                  <a:cubicBezTo>
                    <a:pt x="0" y="13"/>
                    <a:pt x="19" y="18"/>
                    <a:pt x="22" y="24"/>
                  </a:cubicBezTo>
                  <a:cubicBezTo>
                    <a:pt x="24" y="29"/>
                    <a:pt x="10" y="38"/>
                    <a:pt x="10" y="38"/>
                  </a:cubicBezTo>
                  <a:cubicBezTo>
                    <a:pt x="10" y="38"/>
                    <a:pt x="19" y="38"/>
                    <a:pt x="23" y="32"/>
                  </a:cubicBezTo>
                  <a:cubicBezTo>
                    <a:pt x="23" y="32"/>
                    <a:pt x="27" y="34"/>
                    <a:pt x="26" y="47"/>
                  </a:cubicBezTo>
                  <a:cubicBezTo>
                    <a:pt x="26" y="47"/>
                    <a:pt x="28" y="42"/>
                    <a:pt x="29" y="36"/>
                  </a:cubicBezTo>
                  <a:cubicBezTo>
                    <a:pt x="30" y="34"/>
                    <a:pt x="31" y="27"/>
                    <a:pt x="31" y="27"/>
                  </a:cubicBezTo>
                  <a:cubicBezTo>
                    <a:pt x="31" y="27"/>
                    <a:pt x="38" y="21"/>
                    <a:pt x="31" y="17"/>
                  </a:cubicBezTo>
                  <a:cubicBezTo>
                    <a:pt x="31" y="17"/>
                    <a:pt x="22" y="4"/>
                    <a:pt x="15" y="0"/>
                  </a:cubicBezTo>
                  <a:cubicBezTo>
                    <a:pt x="15" y="0"/>
                    <a:pt x="23" y="11"/>
                    <a:pt x="22" y="17"/>
                  </a:cubicBezTo>
                  <a:cubicBezTo>
                    <a:pt x="22" y="17"/>
                    <a:pt x="12" y="13"/>
                    <a:pt x="0" y="13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Freeform 87">
              <a:extLst>
                <a:ext uri="{FF2B5EF4-FFF2-40B4-BE49-F238E27FC236}">
                  <a16:creationId xmlns:a16="http://schemas.microsoft.com/office/drawing/2014/main" id="{37632DB6-8E20-470D-951E-0C3658B4DD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7675" y="6035675"/>
              <a:ext cx="290513" cy="200025"/>
            </a:xfrm>
            <a:custGeom>
              <a:avLst/>
              <a:gdLst>
                <a:gd name="T0" fmla="*/ 0 w 102"/>
                <a:gd name="T1" fmla="*/ 70 h 70"/>
                <a:gd name="T2" fmla="*/ 98 w 102"/>
                <a:gd name="T3" fmla="*/ 5 h 70"/>
                <a:gd name="T4" fmla="*/ 98 w 102"/>
                <a:gd name="T5" fmla="*/ 0 h 70"/>
                <a:gd name="T6" fmla="*/ 0 w 102"/>
                <a:gd name="T7" fmla="*/ 64 h 70"/>
                <a:gd name="T8" fmla="*/ 0 w 102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0">
                  <a:moveTo>
                    <a:pt x="0" y="70"/>
                  </a:moveTo>
                  <a:cubicBezTo>
                    <a:pt x="0" y="70"/>
                    <a:pt x="57" y="55"/>
                    <a:pt x="98" y="5"/>
                  </a:cubicBezTo>
                  <a:cubicBezTo>
                    <a:pt x="98" y="5"/>
                    <a:pt x="102" y="0"/>
                    <a:pt x="98" y="0"/>
                  </a:cubicBezTo>
                  <a:cubicBezTo>
                    <a:pt x="89" y="0"/>
                    <a:pt x="75" y="41"/>
                    <a:pt x="0" y="64"/>
                  </a:cubicBezTo>
                  <a:cubicBezTo>
                    <a:pt x="0" y="70"/>
                    <a:pt x="0" y="70"/>
                    <a:pt x="0" y="7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Freeform 88">
              <a:extLst>
                <a:ext uri="{FF2B5EF4-FFF2-40B4-BE49-F238E27FC236}">
                  <a16:creationId xmlns:a16="http://schemas.microsoft.com/office/drawing/2014/main" id="{7F07C9C3-2C81-4299-B561-51E132855E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20850" y="5468938"/>
              <a:ext cx="193675" cy="171450"/>
            </a:xfrm>
            <a:custGeom>
              <a:avLst/>
              <a:gdLst>
                <a:gd name="T0" fmla="*/ 68 w 68"/>
                <a:gd name="T1" fmla="*/ 51 h 60"/>
                <a:gd name="T2" fmla="*/ 17 w 68"/>
                <a:gd name="T3" fmla="*/ 1 h 60"/>
                <a:gd name="T4" fmla="*/ 12 w 68"/>
                <a:gd name="T5" fmla="*/ 5 h 60"/>
                <a:gd name="T6" fmla="*/ 2 w 68"/>
                <a:gd name="T7" fmla="*/ 9 h 60"/>
                <a:gd name="T8" fmla="*/ 15 w 68"/>
                <a:gd name="T9" fmla="*/ 34 h 60"/>
                <a:gd name="T10" fmla="*/ 59 w 68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60">
                  <a:moveTo>
                    <a:pt x="68" y="51"/>
                  </a:moveTo>
                  <a:cubicBezTo>
                    <a:pt x="68" y="51"/>
                    <a:pt x="57" y="7"/>
                    <a:pt x="17" y="1"/>
                  </a:cubicBezTo>
                  <a:cubicBezTo>
                    <a:pt x="17" y="1"/>
                    <a:pt x="11" y="0"/>
                    <a:pt x="12" y="5"/>
                  </a:cubicBezTo>
                  <a:cubicBezTo>
                    <a:pt x="12" y="9"/>
                    <a:pt x="5" y="5"/>
                    <a:pt x="2" y="9"/>
                  </a:cubicBezTo>
                  <a:cubicBezTo>
                    <a:pt x="0" y="12"/>
                    <a:pt x="6" y="22"/>
                    <a:pt x="15" y="34"/>
                  </a:cubicBezTo>
                  <a:cubicBezTo>
                    <a:pt x="23" y="47"/>
                    <a:pt x="38" y="60"/>
                    <a:pt x="59" y="6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Freeform 89">
              <a:extLst>
                <a:ext uri="{FF2B5EF4-FFF2-40B4-BE49-F238E27FC236}">
                  <a16:creationId xmlns:a16="http://schemas.microsoft.com/office/drawing/2014/main" id="{F2021F85-C45A-4962-98CE-2EF12956C9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518150"/>
              <a:ext cx="119063" cy="111125"/>
            </a:xfrm>
            <a:custGeom>
              <a:avLst/>
              <a:gdLst>
                <a:gd name="T0" fmla="*/ 15 w 42"/>
                <a:gd name="T1" fmla="*/ 0 h 39"/>
                <a:gd name="T2" fmla="*/ 26 w 42"/>
                <a:gd name="T3" fmla="*/ 20 h 39"/>
                <a:gd name="T4" fmla="*/ 8 w 42"/>
                <a:gd name="T5" fmla="*/ 9 h 39"/>
                <a:gd name="T6" fmla="*/ 35 w 42"/>
                <a:gd name="T7" fmla="*/ 39 h 39"/>
                <a:gd name="T8" fmla="*/ 41 w 42"/>
                <a:gd name="T9" fmla="*/ 38 h 39"/>
                <a:gd name="T10" fmla="*/ 39 w 42"/>
                <a:gd name="T11" fmla="*/ 24 h 39"/>
                <a:gd name="T12" fmla="*/ 15 w 4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9">
                  <a:moveTo>
                    <a:pt x="15" y="0"/>
                  </a:moveTo>
                  <a:cubicBezTo>
                    <a:pt x="15" y="0"/>
                    <a:pt x="25" y="15"/>
                    <a:pt x="26" y="20"/>
                  </a:cubicBezTo>
                  <a:cubicBezTo>
                    <a:pt x="26" y="20"/>
                    <a:pt x="17" y="12"/>
                    <a:pt x="8" y="9"/>
                  </a:cubicBezTo>
                  <a:cubicBezTo>
                    <a:pt x="0" y="7"/>
                    <a:pt x="35" y="39"/>
                    <a:pt x="35" y="39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8"/>
                    <a:pt x="42" y="27"/>
                    <a:pt x="39" y="24"/>
                  </a:cubicBezTo>
                  <a:cubicBezTo>
                    <a:pt x="37" y="21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Freeform 90">
              <a:extLst>
                <a:ext uri="{FF2B5EF4-FFF2-40B4-BE49-F238E27FC236}">
                  <a16:creationId xmlns:a16="http://schemas.microsoft.com/office/drawing/2014/main" id="{A8614E0E-D790-46B0-A02B-88070235FB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503863"/>
              <a:ext cx="180975" cy="169863"/>
            </a:xfrm>
            <a:custGeom>
              <a:avLst/>
              <a:gdLst>
                <a:gd name="T0" fmla="*/ 53 w 64"/>
                <a:gd name="T1" fmla="*/ 60 h 60"/>
                <a:gd name="T2" fmla="*/ 29 w 64"/>
                <a:gd name="T3" fmla="*/ 51 h 60"/>
                <a:gd name="T4" fmla="*/ 28 w 64"/>
                <a:gd name="T5" fmla="*/ 50 h 60"/>
                <a:gd name="T6" fmla="*/ 28 w 64"/>
                <a:gd name="T7" fmla="*/ 50 h 60"/>
                <a:gd name="T8" fmla="*/ 2 w 64"/>
                <a:gd name="T9" fmla="*/ 18 h 60"/>
                <a:gd name="T10" fmla="*/ 3 w 64"/>
                <a:gd name="T11" fmla="*/ 13 h 60"/>
                <a:gd name="T12" fmla="*/ 2 w 64"/>
                <a:gd name="T13" fmla="*/ 2 h 60"/>
                <a:gd name="T14" fmla="*/ 8 w 64"/>
                <a:gd name="T15" fmla="*/ 3 h 60"/>
                <a:gd name="T16" fmla="*/ 62 w 64"/>
                <a:gd name="T17" fmla="*/ 47 h 60"/>
                <a:gd name="T18" fmla="*/ 53 w 64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0">
                  <a:moveTo>
                    <a:pt x="53" y="60"/>
                  </a:moveTo>
                  <a:cubicBezTo>
                    <a:pt x="45" y="60"/>
                    <a:pt x="36" y="56"/>
                    <a:pt x="29" y="51"/>
                  </a:cubicBezTo>
                  <a:cubicBezTo>
                    <a:pt x="29" y="51"/>
                    <a:pt x="29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14" y="39"/>
                    <a:pt x="3" y="22"/>
                    <a:pt x="2" y="18"/>
                  </a:cubicBezTo>
                  <a:cubicBezTo>
                    <a:pt x="0" y="12"/>
                    <a:pt x="3" y="16"/>
                    <a:pt x="3" y="13"/>
                  </a:cubicBezTo>
                  <a:cubicBezTo>
                    <a:pt x="3" y="11"/>
                    <a:pt x="0" y="5"/>
                    <a:pt x="2" y="2"/>
                  </a:cubicBezTo>
                  <a:cubicBezTo>
                    <a:pt x="4" y="0"/>
                    <a:pt x="8" y="3"/>
                    <a:pt x="8" y="3"/>
                  </a:cubicBezTo>
                  <a:cubicBezTo>
                    <a:pt x="37" y="14"/>
                    <a:pt x="57" y="34"/>
                    <a:pt x="62" y="47"/>
                  </a:cubicBezTo>
                  <a:cubicBezTo>
                    <a:pt x="64" y="54"/>
                    <a:pt x="61" y="59"/>
                    <a:pt x="53" y="60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Freeform 91">
              <a:extLst>
                <a:ext uri="{FF2B5EF4-FFF2-40B4-BE49-F238E27FC236}">
                  <a16:creationId xmlns:a16="http://schemas.microsoft.com/office/drawing/2014/main" id="{295EBD26-9A36-463D-ABEA-BA68D5AE68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38313" y="5605463"/>
              <a:ext cx="98425" cy="68263"/>
            </a:xfrm>
            <a:custGeom>
              <a:avLst/>
              <a:gdLst>
                <a:gd name="T0" fmla="*/ 24 w 35"/>
                <a:gd name="T1" fmla="*/ 24 h 24"/>
                <a:gd name="T2" fmla="*/ 0 w 35"/>
                <a:gd name="T3" fmla="*/ 15 h 24"/>
                <a:gd name="T4" fmla="*/ 18 w 35"/>
                <a:gd name="T5" fmla="*/ 22 h 24"/>
                <a:gd name="T6" fmla="*/ 3 w 35"/>
                <a:gd name="T7" fmla="*/ 6 h 24"/>
                <a:gd name="T8" fmla="*/ 20 w 35"/>
                <a:gd name="T9" fmla="*/ 14 h 24"/>
                <a:gd name="T10" fmla="*/ 5 w 35"/>
                <a:gd name="T11" fmla="*/ 0 h 24"/>
                <a:gd name="T12" fmla="*/ 21 w 35"/>
                <a:gd name="T13" fmla="*/ 11 h 24"/>
                <a:gd name="T14" fmla="*/ 30 w 35"/>
                <a:gd name="T15" fmla="*/ 9 h 24"/>
                <a:gd name="T16" fmla="*/ 33 w 35"/>
                <a:gd name="T17" fmla="*/ 11 h 24"/>
                <a:gd name="T18" fmla="*/ 24 w 3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4">
                  <a:moveTo>
                    <a:pt x="24" y="24"/>
                  </a:moveTo>
                  <a:cubicBezTo>
                    <a:pt x="16" y="24"/>
                    <a:pt x="7" y="20"/>
                    <a:pt x="0" y="15"/>
                  </a:cubicBezTo>
                  <a:cubicBezTo>
                    <a:pt x="6" y="19"/>
                    <a:pt x="16" y="22"/>
                    <a:pt x="18" y="22"/>
                  </a:cubicBezTo>
                  <a:cubicBezTo>
                    <a:pt x="9" y="18"/>
                    <a:pt x="3" y="6"/>
                    <a:pt x="3" y="6"/>
                  </a:cubicBezTo>
                  <a:cubicBezTo>
                    <a:pt x="10" y="13"/>
                    <a:pt x="20" y="14"/>
                    <a:pt x="20" y="14"/>
                  </a:cubicBezTo>
                  <a:cubicBezTo>
                    <a:pt x="14" y="11"/>
                    <a:pt x="5" y="0"/>
                    <a:pt x="5" y="0"/>
                  </a:cubicBezTo>
                  <a:cubicBezTo>
                    <a:pt x="5" y="0"/>
                    <a:pt x="14" y="9"/>
                    <a:pt x="21" y="11"/>
                  </a:cubicBezTo>
                  <a:cubicBezTo>
                    <a:pt x="27" y="13"/>
                    <a:pt x="30" y="9"/>
                    <a:pt x="30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5" y="18"/>
                    <a:pt x="32" y="23"/>
                    <a:pt x="24" y="2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Freeform 92">
              <a:extLst>
                <a:ext uri="{FF2B5EF4-FFF2-40B4-BE49-F238E27FC236}">
                  <a16:creationId xmlns:a16="http://schemas.microsoft.com/office/drawing/2014/main" id="{7373EFC8-349C-46C2-ACEF-072EE44766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3388" y="5449888"/>
              <a:ext cx="133350" cy="193675"/>
            </a:xfrm>
            <a:custGeom>
              <a:avLst/>
              <a:gdLst>
                <a:gd name="T0" fmla="*/ 37 w 47"/>
                <a:gd name="T1" fmla="*/ 63 h 68"/>
                <a:gd name="T2" fmla="*/ 27 w 47"/>
                <a:gd name="T3" fmla="*/ 50 h 68"/>
                <a:gd name="T4" fmla="*/ 27 w 47"/>
                <a:gd name="T5" fmla="*/ 50 h 68"/>
                <a:gd name="T6" fmla="*/ 24 w 47"/>
                <a:gd name="T7" fmla="*/ 47 h 68"/>
                <a:gd name="T8" fmla="*/ 23 w 47"/>
                <a:gd name="T9" fmla="*/ 46 h 68"/>
                <a:gd name="T10" fmla="*/ 23 w 47"/>
                <a:gd name="T11" fmla="*/ 45 h 68"/>
                <a:gd name="T12" fmla="*/ 1 w 47"/>
                <a:gd name="T13" fmla="*/ 9 h 68"/>
                <a:gd name="T14" fmla="*/ 10 w 47"/>
                <a:gd name="T15" fmla="*/ 7 h 68"/>
                <a:gd name="T16" fmla="*/ 16 w 47"/>
                <a:gd name="T17" fmla="*/ 0 h 68"/>
                <a:gd name="T18" fmla="*/ 40 w 47"/>
                <a:gd name="T19" fmla="*/ 29 h 68"/>
                <a:gd name="T20" fmla="*/ 46 w 47"/>
                <a:gd name="T21" fmla="*/ 59 h 68"/>
                <a:gd name="T22" fmla="*/ 37 w 47"/>
                <a:gd name="T23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68">
                  <a:moveTo>
                    <a:pt x="37" y="63"/>
                  </a:moveTo>
                  <a:cubicBezTo>
                    <a:pt x="37" y="63"/>
                    <a:pt x="32" y="58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49"/>
                    <a:pt x="25" y="48"/>
                    <a:pt x="24" y="47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3" y="32"/>
                    <a:pt x="0" y="14"/>
                    <a:pt x="1" y="9"/>
                  </a:cubicBezTo>
                  <a:cubicBezTo>
                    <a:pt x="2" y="0"/>
                    <a:pt x="8" y="7"/>
                    <a:pt x="10" y="7"/>
                  </a:cubicBezTo>
                  <a:cubicBezTo>
                    <a:pt x="12" y="7"/>
                    <a:pt x="13" y="0"/>
                    <a:pt x="16" y="0"/>
                  </a:cubicBezTo>
                  <a:cubicBezTo>
                    <a:pt x="17" y="0"/>
                    <a:pt x="31" y="11"/>
                    <a:pt x="40" y="29"/>
                  </a:cubicBezTo>
                  <a:cubicBezTo>
                    <a:pt x="44" y="38"/>
                    <a:pt x="47" y="48"/>
                    <a:pt x="46" y="59"/>
                  </a:cubicBezTo>
                  <a:cubicBezTo>
                    <a:pt x="46" y="59"/>
                    <a:pt x="42" y="68"/>
                    <a:pt x="37" y="63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Freeform 93">
              <a:extLst>
                <a:ext uri="{FF2B5EF4-FFF2-40B4-BE49-F238E27FC236}">
                  <a16:creationId xmlns:a16="http://schemas.microsoft.com/office/drawing/2014/main" id="{6ADD4CF9-3113-4FB2-88D3-AEA7DDF0D8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6563" y="5586413"/>
              <a:ext cx="96838" cy="93663"/>
            </a:xfrm>
            <a:custGeom>
              <a:avLst/>
              <a:gdLst>
                <a:gd name="T0" fmla="*/ 33 w 34"/>
                <a:gd name="T1" fmla="*/ 8 h 33"/>
                <a:gd name="T2" fmla="*/ 30 w 34"/>
                <a:gd name="T3" fmla="*/ 0 h 33"/>
                <a:gd name="T4" fmla="*/ 26 w 34"/>
                <a:gd name="T5" fmla="*/ 13 h 33"/>
                <a:gd name="T6" fmla="*/ 14 w 34"/>
                <a:gd name="T7" fmla="*/ 7 h 33"/>
                <a:gd name="T8" fmla="*/ 17 w 34"/>
                <a:gd name="T9" fmla="*/ 21 h 33"/>
                <a:gd name="T10" fmla="*/ 0 w 34"/>
                <a:gd name="T11" fmla="*/ 21 h 33"/>
                <a:gd name="T12" fmla="*/ 12 w 34"/>
                <a:gd name="T13" fmla="*/ 28 h 33"/>
                <a:gd name="T14" fmla="*/ 6 w 34"/>
                <a:gd name="T15" fmla="*/ 31 h 33"/>
                <a:gd name="T16" fmla="*/ 24 w 34"/>
                <a:gd name="T17" fmla="*/ 28 h 33"/>
                <a:gd name="T18" fmla="*/ 29 w 34"/>
                <a:gd name="T19" fmla="*/ 28 h 33"/>
                <a:gd name="T20" fmla="*/ 30 w 34"/>
                <a:gd name="T21" fmla="*/ 22 h 33"/>
                <a:gd name="T22" fmla="*/ 33 w 34"/>
                <a:gd name="T23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3">
                  <a:moveTo>
                    <a:pt x="33" y="8"/>
                  </a:moveTo>
                  <a:cubicBezTo>
                    <a:pt x="33" y="6"/>
                    <a:pt x="32" y="2"/>
                    <a:pt x="30" y="0"/>
                  </a:cubicBezTo>
                  <a:cubicBezTo>
                    <a:pt x="31" y="7"/>
                    <a:pt x="29" y="12"/>
                    <a:pt x="26" y="13"/>
                  </a:cubicBezTo>
                  <a:cubicBezTo>
                    <a:pt x="23" y="13"/>
                    <a:pt x="14" y="7"/>
                    <a:pt x="14" y="7"/>
                  </a:cubicBezTo>
                  <a:cubicBezTo>
                    <a:pt x="14" y="7"/>
                    <a:pt x="19" y="16"/>
                    <a:pt x="17" y="21"/>
                  </a:cubicBezTo>
                  <a:cubicBezTo>
                    <a:pt x="15" y="25"/>
                    <a:pt x="7" y="27"/>
                    <a:pt x="0" y="21"/>
                  </a:cubicBezTo>
                  <a:cubicBezTo>
                    <a:pt x="3" y="26"/>
                    <a:pt x="7" y="28"/>
                    <a:pt x="12" y="28"/>
                  </a:cubicBezTo>
                  <a:cubicBezTo>
                    <a:pt x="14" y="28"/>
                    <a:pt x="6" y="31"/>
                    <a:pt x="6" y="31"/>
                  </a:cubicBezTo>
                  <a:cubicBezTo>
                    <a:pt x="6" y="31"/>
                    <a:pt x="12" y="33"/>
                    <a:pt x="24" y="28"/>
                  </a:cubicBezTo>
                  <a:cubicBezTo>
                    <a:pt x="26" y="27"/>
                    <a:pt x="26" y="30"/>
                    <a:pt x="29" y="28"/>
                  </a:cubicBezTo>
                  <a:cubicBezTo>
                    <a:pt x="31" y="26"/>
                    <a:pt x="29" y="25"/>
                    <a:pt x="30" y="22"/>
                  </a:cubicBezTo>
                  <a:cubicBezTo>
                    <a:pt x="32" y="19"/>
                    <a:pt x="34" y="12"/>
                    <a:pt x="33" y="8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Freeform 94">
              <a:extLst>
                <a:ext uri="{FF2B5EF4-FFF2-40B4-BE49-F238E27FC236}">
                  <a16:creationId xmlns:a16="http://schemas.microsoft.com/office/drawing/2014/main" id="{58573841-8BE2-4F3E-B452-7FF4EAAE2C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28750" y="5651500"/>
              <a:ext cx="306388" cy="230188"/>
            </a:xfrm>
            <a:custGeom>
              <a:avLst/>
              <a:gdLst>
                <a:gd name="T0" fmla="*/ 3 w 108"/>
                <a:gd name="T1" fmla="*/ 0 h 81"/>
                <a:gd name="T2" fmla="*/ 108 w 108"/>
                <a:gd name="T3" fmla="*/ 72 h 81"/>
                <a:gd name="T4" fmla="*/ 105 w 108"/>
                <a:gd name="T5" fmla="*/ 79 h 81"/>
                <a:gd name="T6" fmla="*/ 0 w 108"/>
                <a:gd name="T7" fmla="*/ 2 h 81"/>
                <a:gd name="T8" fmla="*/ 3 w 108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81">
                  <a:moveTo>
                    <a:pt x="3" y="0"/>
                  </a:moveTo>
                  <a:cubicBezTo>
                    <a:pt x="3" y="0"/>
                    <a:pt x="57" y="76"/>
                    <a:pt x="108" y="72"/>
                  </a:cubicBezTo>
                  <a:cubicBezTo>
                    <a:pt x="108" y="72"/>
                    <a:pt x="107" y="76"/>
                    <a:pt x="105" y="79"/>
                  </a:cubicBezTo>
                  <a:cubicBezTo>
                    <a:pt x="103" y="81"/>
                    <a:pt x="56" y="77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Freeform 95">
              <a:extLst>
                <a:ext uri="{FF2B5EF4-FFF2-40B4-BE49-F238E27FC236}">
                  <a16:creationId xmlns:a16="http://schemas.microsoft.com/office/drawing/2014/main" id="{E480E624-F13B-4BBD-B252-EEA1E42D25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03388" y="5532438"/>
              <a:ext cx="60325" cy="111125"/>
            </a:xfrm>
            <a:custGeom>
              <a:avLst/>
              <a:gdLst>
                <a:gd name="T0" fmla="*/ 11 w 21"/>
                <a:gd name="T1" fmla="*/ 34 h 39"/>
                <a:gd name="T2" fmla="*/ 1 w 21"/>
                <a:gd name="T3" fmla="*/ 21 h 39"/>
                <a:gd name="T4" fmla="*/ 10 w 21"/>
                <a:gd name="T5" fmla="*/ 27 h 39"/>
                <a:gd name="T6" fmla="*/ 0 w 21"/>
                <a:gd name="T7" fmla="*/ 7 h 39"/>
                <a:gd name="T8" fmla="*/ 14 w 21"/>
                <a:gd name="T9" fmla="*/ 25 h 39"/>
                <a:gd name="T10" fmla="*/ 7 w 21"/>
                <a:gd name="T11" fmla="*/ 0 h 39"/>
                <a:gd name="T12" fmla="*/ 17 w 21"/>
                <a:gd name="T13" fmla="*/ 17 h 39"/>
                <a:gd name="T14" fmla="*/ 14 w 21"/>
                <a:gd name="T15" fmla="*/ 5 h 39"/>
                <a:gd name="T16" fmla="*/ 14 w 21"/>
                <a:gd name="T17" fmla="*/ 0 h 39"/>
                <a:gd name="T18" fmla="*/ 20 w 21"/>
                <a:gd name="T19" fmla="*/ 30 h 39"/>
                <a:gd name="T20" fmla="*/ 11 w 21"/>
                <a:gd name="T21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9">
                  <a:moveTo>
                    <a:pt x="11" y="34"/>
                  </a:moveTo>
                  <a:cubicBezTo>
                    <a:pt x="11" y="34"/>
                    <a:pt x="6" y="29"/>
                    <a:pt x="1" y="21"/>
                  </a:cubicBezTo>
                  <a:cubicBezTo>
                    <a:pt x="4" y="26"/>
                    <a:pt x="9" y="31"/>
                    <a:pt x="10" y="27"/>
                  </a:cubicBezTo>
                  <a:cubicBezTo>
                    <a:pt x="12" y="21"/>
                    <a:pt x="0" y="7"/>
                    <a:pt x="0" y="7"/>
                  </a:cubicBezTo>
                  <a:cubicBezTo>
                    <a:pt x="11" y="13"/>
                    <a:pt x="13" y="24"/>
                    <a:pt x="14" y="25"/>
                  </a:cubicBezTo>
                  <a:cubicBezTo>
                    <a:pt x="17" y="15"/>
                    <a:pt x="7" y="0"/>
                    <a:pt x="7" y="0"/>
                  </a:cubicBezTo>
                  <a:cubicBezTo>
                    <a:pt x="14" y="7"/>
                    <a:pt x="16" y="16"/>
                    <a:pt x="17" y="17"/>
                  </a:cubicBezTo>
                  <a:cubicBezTo>
                    <a:pt x="16" y="16"/>
                    <a:pt x="16" y="11"/>
                    <a:pt x="14" y="5"/>
                  </a:cubicBezTo>
                  <a:cubicBezTo>
                    <a:pt x="14" y="2"/>
                    <a:pt x="13" y="1"/>
                    <a:pt x="14" y="0"/>
                  </a:cubicBezTo>
                  <a:cubicBezTo>
                    <a:pt x="18" y="9"/>
                    <a:pt x="21" y="19"/>
                    <a:pt x="20" y="30"/>
                  </a:cubicBezTo>
                  <a:cubicBezTo>
                    <a:pt x="20" y="30"/>
                    <a:pt x="16" y="39"/>
                    <a:pt x="11" y="3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Freeform 96">
              <a:extLst>
                <a:ext uri="{FF2B5EF4-FFF2-40B4-BE49-F238E27FC236}">
                  <a16:creationId xmlns:a16="http://schemas.microsoft.com/office/drawing/2014/main" id="{DF3C83C6-832F-4655-88BA-825E67264A8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7400" y="5942013"/>
              <a:ext cx="209550" cy="155575"/>
            </a:xfrm>
            <a:custGeom>
              <a:avLst/>
              <a:gdLst>
                <a:gd name="T0" fmla="*/ 69 w 74"/>
                <a:gd name="T1" fmla="*/ 9 h 55"/>
                <a:gd name="T2" fmla="*/ 3 w 74"/>
                <a:gd name="T3" fmla="*/ 35 h 55"/>
                <a:gd name="T4" fmla="*/ 4 w 74"/>
                <a:gd name="T5" fmla="*/ 41 h 55"/>
                <a:gd name="T6" fmla="*/ 4 w 74"/>
                <a:gd name="T7" fmla="*/ 52 h 55"/>
                <a:gd name="T8" fmla="*/ 33 w 74"/>
                <a:gd name="T9" fmla="*/ 51 h 55"/>
                <a:gd name="T10" fmla="*/ 74 w 74"/>
                <a:gd name="T11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55">
                  <a:moveTo>
                    <a:pt x="69" y="9"/>
                  </a:moveTo>
                  <a:cubicBezTo>
                    <a:pt x="69" y="9"/>
                    <a:pt x="25" y="0"/>
                    <a:pt x="3" y="35"/>
                  </a:cubicBezTo>
                  <a:cubicBezTo>
                    <a:pt x="3" y="35"/>
                    <a:pt x="0" y="41"/>
                    <a:pt x="4" y="41"/>
                  </a:cubicBezTo>
                  <a:cubicBezTo>
                    <a:pt x="8" y="42"/>
                    <a:pt x="2" y="48"/>
                    <a:pt x="4" y="52"/>
                  </a:cubicBezTo>
                  <a:cubicBezTo>
                    <a:pt x="6" y="55"/>
                    <a:pt x="18" y="53"/>
                    <a:pt x="33" y="51"/>
                  </a:cubicBezTo>
                  <a:cubicBezTo>
                    <a:pt x="47" y="48"/>
                    <a:pt x="66" y="39"/>
                    <a:pt x="74" y="2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Freeform 97">
              <a:extLst>
                <a:ext uri="{FF2B5EF4-FFF2-40B4-BE49-F238E27FC236}">
                  <a16:creationId xmlns:a16="http://schemas.microsoft.com/office/drawing/2014/main" id="{E644F9E6-95D0-4711-87F7-7634B9EFBD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8513" y="5973763"/>
              <a:ext cx="127000" cy="84138"/>
            </a:xfrm>
            <a:custGeom>
              <a:avLst/>
              <a:gdLst>
                <a:gd name="T0" fmla="*/ 0 w 45"/>
                <a:gd name="T1" fmla="*/ 14 h 30"/>
                <a:gd name="T2" fmla="*/ 23 w 45"/>
                <a:gd name="T3" fmla="*/ 12 h 30"/>
                <a:gd name="T4" fmla="*/ 6 w 45"/>
                <a:gd name="T5" fmla="*/ 24 h 30"/>
                <a:gd name="T6" fmla="*/ 44 w 45"/>
                <a:gd name="T7" fmla="*/ 11 h 30"/>
                <a:gd name="T8" fmla="*/ 45 w 45"/>
                <a:gd name="T9" fmla="*/ 5 h 30"/>
                <a:gd name="T10" fmla="*/ 32 w 45"/>
                <a:gd name="T11" fmla="*/ 1 h 30"/>
                <a:gd name="T12" fmla="*/ 0 w 45"/>
                <a:gd name="T13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0">
                  <a:moveTo>
                    <a:pt x="0" y="14"/>
                  </a:moveTo>
                  <a:cubicBezTo>
                    <a:pt x="0" y="14"/>
                    <a:pt x="18" y="11"/>
                    <a:pt x="23" y="12"/>
                  </a:cubicBezTo>
                  <a:cubicBezTo>
                    <a:pt x="23" y="12"/>
                    <a:pt x="11" y="17"/>
                    <a:pt x="6" y="24"/>
                  </a:cubicBezTo>
                  <a:cubicBezTo>
                    <a:pt x="0" y="30"/>
                    <a:pt x="44" y="11"/>
                    <a:pt x="44" y="11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35" y="0"/>
                    <a:pt x="32" y="1"/>
                  </a:cubicBezTo>
                  <a:cubicBezTo>
                    <a:pt x="28" y="3"/>
                    <a:pt x="0" y="14"/>
                    <a:pt x="0" y="14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Freeform 98">
              <a:extLst>
                <a:ext uri="{FF2B5EF4-FFF2-40B4-BE49-F238E27FC236}">
                  <a16:creationId xmlns:a16="http://schemas.microsoft.com/office/drawing/2014/main" id="{EFAB6EAA-1429-4072-9FA3-BFF3673BF3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992813"/>
              <a:ext cx="222250" cy="125413"/>
            </a:xfrm>
            <a:custGeom>
              <a:avLst/>
              <a:gdLst>
                <a:gd name="T0" fmla="*/ 75 w 78"/>
                <a:gd name="T1" fmla="*/ 14 h 44"/>
                <a:gd name="T2" fmla="*/ 57 w 78"/>
                <a:gd name="T3" fmla="*/ 32 h 44"/>
                <a:gd name="T4" fmla="*/ 56 w 78"/>
                <a:gd name="T5" fmla="*/ 33 h 44"/>
                <a:gd name="T6" fmla="*/ 55 w 78"/>
                <a:gd name="T7" fmla="*/ 33 h 44"/>
                <a:gd name="T8" fmla="*/ 16 w 78"/>
                <a:gd name="T9" fmla="*/ 44 h 44"/>
                <a:gd name="T10" fmla="*/ 12 w 78"/>
                <a:gd name="T11" fmla="*/ 41 h 44"/>
                <a:gd name="T12" fmla="*/ 1 w 78"/>
                <a:gd name="T13" fmla="*/ 38 h 44"/>
                <a:gd name="T14" fmla="*/ 5 w 78"/>
                <a:gd name="T15" fmla="*/ 32 h 44"/>
                <a:gd name="T16" fmla="*/ 66 w 78"/>
                <a:gd name="T17" fmla="*/ 1 h 44"/>
                <a:gd name="T18" fmla="*/ 75 w 78"/>
                <a:gd name="T1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44">
                  <a:moveTo>
                    <a:pt x="75" y="14"/>
                  </a:moveTo>
                  <a:cubicBezTo>
                    <a:pt x="72" y="22"/>
                    <a:pt x="65" y="28"/>
                    <a:pt x="57" y="32"/>
                  </a:cubicBezTo>
                  <a:cubicBezTo>
                    <a:pt x="57" y="33"/>
                    <a:pt x="56" y="33"/>
                    <a:pt x="56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39" y="42"/>
                    <a:pt x="20" y="44"/>
                    <a:pt x="16" y="44"/>
                  </a:cubicBezTo>
                  <a:cubicBezTo>
                    <a:pt x="10" y="43"/>
                    <a:pt x="14" y="42"/>
                    <a:pt x="12" y="41"/>
                  </a:cubicBezTo>
                  <a:cubicBezTo>
                    <a:pt x="10" y="40"/>
                    <a:pt x="3" y="41"/>
                    <a:pt x="1" y="38"/>
                  </a:cubicBezTo>
                  <a:cubicBezTo>
                    <a:pt x="0" y="35"/>
                    <a:pt x="5" y="32"/>
                    <a:pt x="5" y="32"/>
                  </a:cubicBezTo>
                  <a:cubicBezTo>
                    <a:pt x="26" y="11"/>
                    <a:pt x="53" y="0"/>
                    <a:pt x="66" y="1"/>
                  </a:cubicBezTo>
                  <a:cubicBezTo>
                    <a:pt x="74" y="2"/>
                    <a:pt x="78" y="6"/>
                    <a:pt x="75" y="14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Freeform 99">
              <a:extLst>
                <a:ext uri="{FF2B5EF4-FFF2-40B4-BE49-F238E27FC236}">
                  <a16:creationId xmlns:a16="http://schemas.microsoft.com/office/drawing/2014/main" id="{02EAAB11-5AC2-47B0-83A2-D763FEED2DE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995988"/>
              <a:ext cx="93663" cy="87313"/>
            </a:xfrm>
            <a:custGeom>
              <a:avLst/>
              <a:gdLst>
                <a:gd name="T0" fmla="*/ 30 w 33"/>
                <a:gd name="T1" fmla="*/ 13 h 31"/>
                <a:gd name="T2" fmla="*/ 12 w 33"/>
                <a:gd name="T3" fmla="*/ 31 h 31"/>
                <a:gd name="T4" fmla="*/ 25 w 33"/>
                <a:gd name="T5" fmla="*/ 18 h 31"/>
                <a:gd name="T6" fmla="*/ 5 w 33"/>
                <a:gd name="T7" fmla="*/ 25 h 31"/>
                <a:gd name="T8" fmla="*/ 18 w 33"/>
                <a:gd name="T9" fmla="*/ 13 h 31"/>
                <a:gd name="T10" fmla="*/ 0 w 33"/>
                <a:gd name="T11" fmla="*/ 21 h 31"/>
                <a:gd name="T12" fmla="*/ 16 w 33"/>
                <a:gd name="T13" fmla="*/ 11 h 31"/>
                <a:gd name="T14" fmla="*/ 18 w 33"/>
                <a:gd name="T15" fmla="*/ 1 h 31"/>
                <a:gd name="T16" fmla="*/ 21 w 33"/>
                <a:gd name="T17" fmla="*/ 0 h 31"/>
                <a:gd name="T18" fmla="*/ 30 w 33"/>
                <a:gd name="T19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1">
                  <a:moveTo>
                    <a:pt x="30" y="13"/>
                  </a:moveTo>
                  <a:cubicBezTo>
                    <a:pt x="27" y="21"/>
                    <a:pt x="20" y="27"/>
                    <a:pt x="12" y="31"/>
                  </a:cubicBezTo>
                  <a:cubicBezTo>
                    <a:pt x="18" y="28"/>
                    <a:pt x="24" y="19"/>
                    <a:pt x="25" y="18"/>
                  </a:cubicBezTo>
                  <a:cubicBezTo>
                    <a:pt x="18" y="25"/>
                    <a:pt x="5" y="25"/>
                    <a:pt x="5" y="25"/>
                  </a:cubicBezTo>
                  <a:cubicBezTo>
                    <a:pt x="15" y="22"/>
                    <a:pt x="18" y="13"/>
                    <a:pt x="18" y="13"/>
                  </a:cubicBezTo>
                  <a:cubicBezTo>
                    <a:pt x="14" y="18"/>
                    <a:pt x="0" y="21"/>
                    <a:pt x="0" y="21"/>
                  </a:cubicBezTo>
                  <a:cubicBezTo>
                    <a:pt x="0" y="21"/>
                    <a:pt x="12" y="16"/>
                    <a:pt x="16" y="11"/>
                  </a:cubicBezTo>
                  <a:cubicBezTo>
                    <a:pt x="21" y="6"/>
                    <a:pt x="18" y="1"/>
                    <a:pt x="18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1"/>
                    <a:pt x="33" y="5"/>
                    <a:pt x="30" y="13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Freeform 100">
              <a:extLst>
                <a:ext uri="{FF2B5EF4-FFF2-40B4-BE49-F238E27FC236}">
                  <a16:creationId xmlns:a16="http://schemas.microsoft.com/office/drawing/2014/main" id="{12FD74B4-54EF-406E-9641-CBE5E11F25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3113" y="5932488"/>
              <a:ext cx="220663" cy="88900"/>
            </a:xfrm>
            <a:custGeom>
              <a:avLst/>
              <a:gdLst>
                <a:gd name="T0" fmla="*/ 71 w 78"/>
                <a:gd name="T1" fmla="*/ 17 h 31"/>
                <a:gd name="T2" fmla="*/ 55 w 78"/>
                <a:gd name="T3" fmla="*/ 21 h 31"/>
                <a:gd name="T4" fmla="*/ 55 w 78"/>
                <a:gd name="T5" fmla="*/ 21 h 31"/>
                <a:gd name="T6" fmla="*/ 52 w 78"/>
                <a:gd name="T7" fmla="*/ 22 h 31"/>
                <a:gd name="T8" fmla="*/ 50 w 78"/>
                <a:gd name="T9" fmla="*/ 23 h 31"/>
                <a:gd name="T10" fmla="*/ 50 w 78"/>
                <a:gd name="T11" fmla="*/ 23 h 31"/>
                <a:gd name="T12" fmla="*/ 7 w 78"/>
                <a:gd name="T13" fmla="*/ 28 h 31"/>
                <a:gd name="T14" fmla="*/ 9 w 78"/>
                <a:gd name="T15" fmla="*/ 19 h 31"/>
                <a:gd name="T16" fmla="*/ 5 w 78"/>
                <a:gd name="T17" fmla="*/ 11 h 31"/>
                <a:gd name="T18" fmla="*/ 41 w 78"/>
                <a:gd name="T19" fmla="*/ 1 h 31"/>
                <a:gd name="T20" fmla="*/ 71 w 78"/>
                <a:gd name="T21" fmla="*/ 7 h 31"/>
                <a:gd name="T22" fmla="*/ 71 w 78"/>
                <a:gd name="T2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31">
                  <a:moveTo>
                    <a:pt x="71" y="17"/>
                  </a:moveTo>
                  <a:cubicBezTo>
                    <a:pt x="71" y="17"/>
                    <a:pt x="64" y="19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2"/>
                    <a:pt x="53" y="22"/>
                    <a:pt x="52" y="22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33" y="27"/>
                    <a:pt x="12" y="31"/>
                    <a:pt x="7" y="28"/>
                  </a:cubicBezTo>
                  <a:cubicBezTo>
                    <a:pt x="0" y="24"/>
                    <a:pt x="8" y="21"/>
                    <a:pt x="9" y="19"/>
                  </a:cubicBezTo>
                  <a:cubicBezTo>
                    <a:pt x="10" y="18"/>
                    <a:pt x="4" y="13"/>
                    <a:pt x="5" y="11"/>
                  </a:cubicBezTo>
                  <a:cubicBezTo>
                    <a:pt x="5" y="10"/>
                    <a:pt x="22" y="2"/>
                    <a:pt x="41" y="1"/>
                  </a:cubicBezTo>
                  <a:cubicBezTo>
                    <a:pt x="51" y="0"/>
                    <a:pt x="61" y="2"/>
                    <a:pt x="71" y="7"/>
                  </a:cubicBezTo>
                  <a:cubicBezTo>
                    <a:pt x="71" y="7"/>
                    <a:pt x="78" y="14"/>
                    <a:pt x="71" y="17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Freeform 101">
              <a:extLst>
                <a:ext uri="{FF2B5EF4-FFF2-40B4-BE49-F238E27FC236}">
                  <a16:creationId xmlns:a16="http://schemas.microsoft.com/office/drawing/2014/main" id="{F2C828FC-DAB1-4218-8434-0121804528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2475" y="5949950"/>
              <a:ext cx="74613" cy="103188"/>
            </a:xfrm>
            <a:custGeom>
              <a:avLst/>
              <a:gdLst>
                <a:gd name="T0" fmla="*/ 9 w 26"/>
                <a:gd name="T1" fmla="*/ 1 h 36"/>
                <a:gd name="T2" fmla="*/ 0 w 26"/>
                <a:gd name="T3" fmla="*/ 1 h 36"/>
                <a:gd name="T4" fmla="*/ 11 w 26"/>
                <a:gd name="T5" fmla="*/ 9 h 36"/>
                <a:gd name="T6" fmla="*/ 0 w 26"/>
                <a:gd name="T7" fmla="*/ 17 h 36"/>
                <a:gd name="T8" fmla="*/ 14 w 26"/>
                <a:gd name="T9" fmla="*/ 20 h 36"/>
                <a:gd name="T10" fmla="*/ 8 w 26"/>
                <a:gd name="T11" fmla="*/ 36 h 36"/>
                <a:gd name="T12" fmla="*/ 19 w 26"/>
                <a:gd name="T13" fmla="*/ 28 h 36"/>
                <a:gd name="T14" fmla="*/ 19 w 26"/>
                <a:gd name="T15" fmla="*/ 34 h 36"/>
                <a:gd name="T16" fmla="*/ 24 w 26"/>
                <a:gd name="T17" fmla="*/ 17 h 36"/>
                <a:gd name="T18" fmla="*/ 25 w 26"/>
                <a:gd name="T19" fmla="*/ 13 h 36"/>
                <a:gd name="T20" fmla="*/ 21 w 26"/>
                <a:gd name="T21" fmla="*/ 9 h 36"/>
                <a:gd name="T22" fmla="*/ 9 w 26"/>
                <a:gd name="T2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6">
                  <a:moveTo>
                    <a:pt x="9" y="1"/>
                  </a:moveTo>
                  <a:cubicBezTo>
                    <a:pt x="7" y="0"/>
                    <a:pt x="3" y="0"/>
                    <a:pt x="0" y="1"/>
                  </a:cubicBezTo>
                  <a:cubicBezTo>
                    <a:pt x="8" y="2"/>
                    <a:pt x="11" y="6"/>
                    <a:pt x="11" y="9"/>
                  </a:cubicBezTo>
                  <a:cubicBezTo>
                    <a:pt x="10" y="12"/>
                    <a:pt x="0" y="17"/>
                    <a:pt x="0" y="17"/>
                  </a:cubicBezTo>
                  <a:cubicBezTo>
                    <a:pt x="0" y="17"/>
                    <a:pt x="11" y="17"/>
                    <a:pt x="14" y="20"/>
                  </a:cubicBezTo>
                  <a:cubicBezTo>
                    <a:pt x="18" y="24"/>
                    <a:pt x="16" y="32"/>
                    <a:pt x="8" y="36"/>
                  </a:cubicBezTo>
                  <a:cubicBezTo>
                    <a:pt x="14" y="36"/>
                    <a:pt x="17" y="33"/>
                    <a:pt x="19" y="28"/>
                  </a:cubicBezTo>
                  <a:cubicBezTo>
                    <a:pt x="20" y="26"/>
                    <a:pt x="19" y="34"/>
                    <a:pt x="19" y="34"/>
                  </a:cubicBezTo>
                  <a:cubicBezTo>
                    <a:pt x="19" y="34"/>
                    <a:pt x="24" y="30"/>
                    <a:pt x="24" y="17"/>
                  </a:cubicBezTo>
                  <a:cubicBezTo>
                    <a:pt x="24" y="15"/>
                    <a:pt x="26" y="15"/>
                    <a:pt x="25" y="13"/>
                  </a:cubicBezTo>
                  <a:cubicBezTo>
                    <a:pt x="25" y="10"/>
                    <a:pt x="22" y="11"/>
                    <a:pt x="21" y="9"/>
                  </a:cubicBezTo>
                  <a:cubicBezTo>
                    <a:pt x="18" y="6"/>
                    <a:pt x="13" y="2"/>
                    <a:pt x="9" y="1"/>
                  </a:cubicBezTo>
                  <a:close/>
                </a:path>
              </a:pathLst>
            </a:custGeom>
            <a:solidFill>
              <a:srgbClr val="A2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Freeform 102">
              <a:extLst>
                <a:ext uri="{FF2B5EF4-FFF2-40B4-BE49-F238E27FC236}">
                  <a16:creationId xmlns:a16="http://schemas.microsoft.com/office/drawing/2014/main" id="{29F693A9-BCC6-4B0F-A717-ED602EB15F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44500" y="5794375"/>
              <a:ext cx="322263" cy="198438"/>
            </a:xfrm>
            <a:custGeom>
              <a:avLst/>
              <a:gdLst>
                <a:gd name="T0" fmla="*/ 0 w 114"/>
                <a:gd name="T1" fmla="*/ 67 h 70"/>
                <a:gd name="T2" fmla="*/ 107 w 114"/>
                <a:gd name="T3" fmla="*/ 0 h 70"/>
                <a:gd name="T4" fmla="*/ 112 w 114"/>
                <a:gd name="T5" fmla="*/ 5 h 70"/>
                <a:gd name="T6" fmla="*/ 0 w 11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70">
                  <a:moveTo>
                    <a:pt x="0" y="67"/>
                  </a:moveTo>
                  <a:cubicBezTo>
                    <a:pt x="0" y="67"/>
                    <a:pt x="90" y="48"/>
                    <a:pt x="107" y="0"/>
                  </a:cubicBezTo>
                  <a:cubicBezTo>
                    <a:pt x="107" y="0"/>
                    <a:pt x="110" y="2"/>
                    <a:pt x="112" y="5"/>
                  </a:cubicBezTo>
                  <a:cubicBezTo>
                    <a:pt x="114" y="8"/>
                    <a:pt x="91" y="49"/>
                    <a:pt x="0" y="70"/>
                  </a:cubicBezTo>
                </a:path>
              </a:pathLst>
            </a:custGeom>
            <a:solidFill>
              <a:srgbClr val="A25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Freeform 103">
              <a:extLst>
                <a:ext uri="{FF2B5EF4-FFF2-40B4-BE49-F238E27FC236}">
                  <a16:creationId xmlns:a16="http://schemas.microsoft.com/office/drawing/2014/main" id="{FA3D6036-E922-405A-B720-CCD054015C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73113" y="5932488"/>
              <a:ext cx="111125" cy="60325"/>
            </a:xfrm>
            <a:custGeom>
              <a:avLst/>
              <a:gdLst>
                <a:gd name="T0" fmla="*/ 32 w 39"/>
                <a:gd name="T1" fmla="*/ 17 h 21"/>
                <a:gd name="T2" fmla="*/ 16 w 39"/>
                <a:gd name="T3" fmla="*/ 21 h 21"/>
                <a:gd name="T4" fmla="*/ 25 w 39"/>
                <a:gd name="T5" fmla="*/ 15 h 21"/>
                <a:gd name="T6" fmla="*/ 3 w 39"/>
                <a:gd name="T7" fmla="*/ 16 h 21"/>
                <a:gd name="T8" fmla="*/ 25 w 39"/>
                <a:gd name="T9" fmla="*/ 11 h 21"/>
                <a:gd name="T10" fmla="*/ 0 w 39"/>
                <a:gd name="T11" fmla="*/ 7 h 21"/>
                <a:gd name="T12" fmla="*/ 18 w 39"/>
                <a:gd name="T13" fmla="*/ 5 h 21"/>
                <a:gd name="T14" fmla="*/ 7 w 39"/>
                <a:gd name="T15" fmla="*/ 2 h 21"/>
                <a:gd name="T16" fmla="*/ 2 w 39"/>
                <a:gd name="T17" fmla="*/ 1 h 21"/>
                <a:gd name="T18" fmla="*/ 32 w 39"/>
                <a:gd name="T19" fmla="*/ 7 h 21"/>
                <a:gd name="T20" fmla="*/ 32 w 39"/>
                <a:gd name="T21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21">
                  <a:moveTo>
                    <a:pt x="32" y="17"/>
                  </a:moveTo>
                  <a:cubicBezTo>
                    <a:pt x="32" y="17"/>
                    <a:pt x="25" y="19"/>
                    <a:pt x="16" y="21"/>
                  </a:cubicBezTo>
                  <a:cubicBezTo>
                    <a:pt x="22" y="20"/>
                    <a:pt x="28" y="17"/>
                    <a:pt x="25" y="15"/>
                  </a:cubicBezTo>
                  <a:cubicBezTo>
                    <a:pt x="21" y="10"/>
                    <a:pt x="3" y="16"/>
                    <a:pt x="3" y="16"/>
                  </a:cubicBezTo>
                  <a:cubicBezTo>
                    <a:pt x="13" y="8"/>
                    <a:pt x="24" y="11"/>
                    <a:pt x="25" y="11"/>
                  </a:cubicBezTo>
                  <a:cubicBezTo>
                    <a:pt x="18" y="4"/>
                    <a:pt x="0" y="7"/>
                    <a:pt x="0" y="7"/>
                  </a:cubicBezTo>
                  <a:cubicBezTo>
                    <a:pt x="9" y="4"/>
                    <a:pt x="18" y="5"/>
                    <a:pt x="18" y="5"/>
                  </a:cubicBezTo>
                  <a:cubicBezTo>
                    <a:pt x="18" y="5"/>
                    <a:pt x="13" y="3"/>
                    <a:pt x="7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12" y="0"/>
                    <a:pt x="22" y="2"/>
                    <a:pt x="32" y="7"/>
                  </a:cubicBezTo>
                  <a:cubicBezTo>
                    <a:pt x="32" y="7"/>
                    <a:pt x="39" y="14"/>
                    <a:pt x="32" y="17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Freeform 104">
              <a:extLst>
                <a:ext uri="{FF2B5EF4-FFF2-40B4-BE49-F238E27FC236}">
                  <a16:creationId xmlns:a16="http://schemas.microsoft.com/office/drawing/2014/main" id="{F57D1F4B-9026-4EC5-BA9C-2024E586A0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74963" y="6007100"/>
              <a:ext cx="219075" cy="147638"/>
            </a:xfrm>
            <a:custGeom>
              <a:avLst/>
              <a:gdLst>
                <a:gd name="T0" fmla="*/ 75 w 77"/>
                <a:gd name="T1" fmla="*/ 19 h 52"/>
                <a:gd name="T2" fmla="*/ 4 w 77"/>
                <a:gd name="T3" fmla="*/ 28 h 52"/>
                <a:gd name="T4" fmla="*/ 4 w 77"/>
                <a:gd name="T5" fmla="*/ 35 h 52"/>
                <a:gd name="T6" fmla="*/ 1 w 77"/>
                <a:gd name="T7" fmla="*/ 45 h 52"/>
                <a:gd name="T8" fmla="*/ 29 w 77"/>
                <a:gd name="T9" fmla="*/ 51 h 52"/>
                <a:gd name="T10" fmla="*/ 77 w 77"/>
                <a:gd name="T11" fmla="*/ 3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2">
                  <a:moveTo>
                    <a:pt x="75" y="19"/>
                  </a:moveTo>
                  <a:cubicBezTo>
                    <a:pt x="75" y="19"/>
                    <a:pt x="33" y="0"/>
                    <a:pt x="4" y="28"/>
                  </a:cubicBezTo>
                  <a:cubicBezTo>
                    <a:pt x="4" y="28"/>
                    <a:pt x="0" y="33"/>
                    <a:pt x="4" y="35"/>
                  </a:cubicBezTo>
                  <a:cubicBezTo>
                    <a:pt x="7" y="37"/>
                    <a:pt x="0" y="41"/>
                    <a:pt x="1" y="45"/>
                  </a:cubicBezTo>
                  <a:cubicBezTo>
                    <a:pt x="2" y="49"/>
                    <a:pt x="14" y="50"/>
                    <a:pt x="29" y="51"/>
                  </a:cubicBezTo>
                  <a:cubicBezTo>
                    <a:pt x="44" y="52"/>
                    <a:pt x="64" y="48"/>
                    <a:pt x="77" y="3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Freeform 105">
              <a:extLst>
                <a:ext uri="{FF2B5EF4-FFF2-40B4-BE49-F238E27FC236}">
                  <a16:creationId xmlns:a16="http://schemas.microsoft.com/office/drawing/2014/main" id="{729350DF-300B-4EB8-ADD6-D330A4170A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84488" y="6061075"/>
              <a:ext cx="141288" cy="60325"/>
            </a:xfrm>
            <a:custGeom>
              <a:avLst/>
              <a:gdLst>
                <a:gd name="T0" fmla="*/ 4 w 50"/>
                <a:gd name="T1" fmla="*/ 5 h 21"/>
                <a:gd name="T2" fmla="*/ 26 w 50"/>
                <a:gd name="T3" fmla="*/ 8 h 21"/>
                <a:gd name="T4" fmla="*/ 7 w 50"/>
                <a:gd name="T5" fmla="*/ 16 h 21"/>
                <a:gd name="T6" fmla="*/ 47 w 50"/>
                <a:gd name="T7" fmla="*/ 13 h 21"/>
                <a:gd name="T8" fmla="*/ 50 w 50"/>
                <a:gd name="T9" fmla="*/ 7 h 21"/>
                <a:gd name="T10" fmla="*/ 38 w 50"/>
                <a:gd name="T11" fmla="*/ 1 h 21"/>
                <a:gd name="T12" fmla="*/ 4 w 50"/>
                <a:gd name="T1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1">
                  <a:moveTo>
                    <a:pt x="4" y="5"/>
                  </a:moveTo>
                  <a:cubicBezTo>
                    <a:pt x="4" y="5"/>
                    <a:pt x="22" y="7"/>
                    <a:pt x="26" y="8"/>
                  </a:cubicBezTo>
                  <a:cubicBezTo>
                    <a:pt x="26" y="8"/>
                    <a:pt x="14" y="11"/>
                    <a:pt x="7" y="16"/>
                  </a:cubicBezTo>
                  <a:cubicBezTo>
                    <a:pt x="0" y="21"/>
                    <a:pt x="47" y="13"/>
                    <a:pt x="47" y="13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1" y="0"/>
                    <a:pt x="38" y="1"/>
                  </a:cubicBezTo>
                  <a:cubicBezTo>
                    <a:pt x="34" y="1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Freeform 106">
              <a:extLst>
                <a:ext uri="{FF2B5EF4-FFF2-40B4-BE49-F238E27FC236}">
                  <a16:creationId xmlns:a16="http://schemas.microsoft.com/office/drawing/2014/main" id="{5F19916C-805B-435F-AD6B-B89BE5F1BA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9563" y="6081713"/>
              <a:ext cx="236538" cy="104775"/>
            </a:xfrm>
            <a:custGeom>
              <a:avLst/>
              <a:gdLst>
                <a:gd name="T0" fmla="*/ 78 w 83"/>
                <a:gd name="T1" fmla="*/ 19 h 37"/>
                <a:gd name="T2" fmla="*/ 57 w 83"/>
                <a:gd name="T3" fmla="*/ 32 h 37"/>
                <a:gd name="T4" fmla="*/ 55 w 83"/>
                <a:gd name="T5" fmla="*/ 33 h 37"/>
                <a:gd name="T6" fmla="*/ 55 w 83"/>
                <a:gd name="T7" fmla="*/ 33 h 37"/>
                <a:gd name="T8" fmla="*/ 14 w 83"/>
                <a:gd name="T9" fmla="*/ 34 h 37"/>
                <a:gd name="T10" fmla="*/ 11 w 83"/>
                <a:gd name="T11" fmla="*/ 30 h 37"/>
                <a:gd name="T12" fmla="*/ 1 w 83"/>
                <a:gd name="T13" fmla="*/ 25 h 37"/>
                <a:gd name="T14" fmla="*/ 6 w 83"/>
                <a:gd name="T15" fmla="*/ 20 h 37"/>
                <a:gd name="T16" fmla="*/ 73 w 83"/>
                <a:gd name="T17" fmla="*/ 4 h 37"/>
                <a:gd name="T18" fmla="*/ 78 w 83"/>
                <a:gd name="T1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37">
                  <a:moveTo>
                    <a:pt x="78" y="19"/>
                  </a:moveTo>
                  <a:cubicBezTo>
                    <a:pt x="73" y="26"/>
                    <a:pt x="65" y="30"/>
                    <a:pt x="57" y="32"/>
                  </a:cubicBezTo>
                  <a:cubicBezTo>
                    <a:pt x="56" y="32"/>
                    <a:pt x="56" y="32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37" y="37"/>
                    <a:pt x="18" y="35"/>
                    <a:pt x="14" y="34"/>
                  </a:cubicBezTo>
                  <a:cubicBezTo>
                    <a:pt x="8" y="32"/>
                    <a:pt x="13" y="32"/>
                    <a:pt x="11" y="30"/>
                  </a:cubicBezTo>
                  <a:cubicBezTo>
                    <a:pt x="9" y="29"/>
                    <a:pt x="2" y="28"/>
                    <a:pt x="1" y="25"/>
                  </a:cubicBezTo>
                  <a:cubicBezTo>
                    <a:pt x="0" y="21"/>
                    <a:pt x="6" y="20"/>
                    <a:pt x="6" y="20"/>
                  </a:cubicBezTo>
                  <a:cubicBezTo>
                    <a:pt x="32" y="4"/>
                    <a:pt x="60" y="0"/>
                    <a:pt x="73" y="4"/>
                  </a:cubicBezTo>
                  <a:cubicBezTo>
                    <a:pt x="80" y="7"/>
                    <a:pt x="83" y="12"/>
                    <a:pt x="78" y="19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Freeform 107">
              <a:extLst>
                <a:ext uri="{FF2B5EF4-FFF2-40B4-BE49-F238E27FC236}">
                  <a16:creationId xmlns:a16="http://schemas.microsoft.com/office/drawing/2014/main" id="{8A67581D-E661-492B-9F5F-E3C2DF097C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9563" y="6092825"/>
              <a:ext cx="103188" cy="79375"/>
            </a:xfrm>
            <a:custGeom>
              <a:avLst/>
              <a:gdLst>
                <a:gd name="T0" fmla="*/ 31 w 36"/>
                <a:gd name="T1" fmla="*/ 15 h 28"/>
                <a:gd name="T2" fmla="*/ 10 w 36"/>
                <a:gd name="T3" fmla="*/ 28 h 28"/>
                <a:gd name="T4" fmla="*/ 26 w 36"/>
                <a:gd name="T5" fmla="*/ 19 h 28"/>
                <a:gd name="T6" fmla="*/ 5 w 36"/>
                <a:gd name="T7" fmla="*/ 20 h 28"/>
                <a:gd name="T8" fmla="*/ 20 w 36"/>
                <a:gd name="T9" fmla="*/ 12 h 28"/>
                <a:gd name="T10" fmla="*/ 0 w 36"/>
                <a:gd name="T11" fmla="*/ 15 h 28"/>
                <a:gd name="T12" fmla="*/ 19 w 36"/>
                <a:gd name="T13" fmla="*/ 9 h 28"/>
                <a:gd name="T14" fmla="*/ 23 w 36"/>
                <a:gd name="T15" fmla="*/ 1 h 28"/>
                <a:gd name="T16" fmla="*/ 26 w 36"/>
                <a:gd name="T17" fmla="*/ 0 h 28"/>
                <a:gd name="T18" fmla="*/ 31 w 36"/>
                <a:gd name="T1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8">
                  <a:moveTo>
                    <a:pt x="31" y="15"/>
                  </a:moveTo>
                  <a:cubicBezTo>
                    <a:pt x="26" y="22"/>
                    <a:pt x="18" y="26"/>
                    <a:pt x="10" y="28"/>
                  </a:cubicBezTo>
                  <a:cubicBezTo>
                    <a:pt x="16" y="26"/>
                    <a:pt x="25" y="19"/>
                    <a:pt x="26" y="19"/>
                  </a:cubicBezTo>
                  <a:cubicBezTo>
                    <a:pt x="17" y="23"/>
                    <a:pt x="5" y="20"/>
                    <a:pt x="5" y="20"/>
                  </a:cubicBezTo>
                  <a:cubicBezTo>
                    <a:pt x="14" y="19"/>
                    <a:pt x="20" y="12"/>
                    <a:pt x="20" y="12"/>
                  </a:cubicBezTo>
                  <a:cubicBezTo>
                    <a:pt x="15" y="15"/>
                    <a:pt x="0" y="15"/>
                    <a:pt x="0" y="15"/>
                  </a:cubicBezTo>
                  <a:cubicBezTo>
                    <a:pt x="0" y="15"/>
                    <a:pt x="13" y="13"/>
                    <a:pt x="19" y="9"/>
                  </a:cubicBezTo>
                  <a:cubicBezTo>
                    <a:pt x="24" y="6"/>
                    <a:pt x="23" y="1"/>
                    <a:pt x="23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3"/>
                    <a:pt x="36" y="8"/>
                    <a:pt x="31" y="15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Freeform 108">
              <a:extLst>
                <a:ext uri="{FF2B5EF4-FFF2-40B4-BE49-F238E27FC236}">
                  <a16:creationId xmlns:a16="http://schemas.microsoft.com/office/drawing/2014/main" id="{F85553BF-11A2-4669-AB4E-9430A7548E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913" y="6002338"/>
              <a:ext cx="223838" cy="76200"/>
            </a:xfrm>
            <a:custGeom>
              <a:avLst/>
              <a:gdLst>
                <a:gd name="T0" fmla="*/ 71 w 79"/>
                <a:gd name="T1" fmla="*/ 27 h 27"/>
                <a:gd name="T2" fmla="*/ 55 w 79"/>
                <a:gd name="T3" fmla="*/ 27 h 27"/>
                <a:gd name="T4" fmla="*/ 55 w 79"/>
                <a:gd name="T5" fmla="*/ 27 h 27"/>
                <a:gd name="T6" fmla="*/ 51 w 79"/>
                <a:gd name="T7" fmla="*/ 27 h 27"/>
                <a:gd name="T8" fmla="*/ 49 w 79"/>
                <a:gd name="T9" fmla="*/ 27 h 27"/>
                <a:gd name="T10" fmla="*/ 49 w 79"/>
                <a:gd name="T11" fmla="*/ 27 h 27"/>
                <a:gd name="T12" fmla="*/ 7 w 79"/>
                <a:gd name="T13" fmla="*/ 23 h 27"/>
                <a:gd name="T14" fmla="*/ 10 w 79"/>
                <a:gd name="T15" fmla="*/ 14 h 27"/>
                <a:gd name="T16" fmla="*/ 8 w 79"/>
                <a:gd name="T17" fmla="*/ 5 h 27"/>
                <a:gd name="T18" fmla="*/ 46 w 79"/>
                <a:gd name="T19" fmla="*/ 4 h 27"/>
                <a:gd name="T20" fmla="*/ 73 w 79"/>
                <a:gd name="T21" fmla="*/ 17 h 27"/>
                <a:gd name="T22" fmla="*/ 71 w 79"/>
                <a:gd name="T2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27">
                  <a:moveTo>
                    <a:pt x="71" y="27"/>
                  </a:moveTo>
                  <a:cubicBezTo>
                    <a:pt x="71" y="27"/>
                    <a:pt x="64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7"/>
                    <a:pt x="52" y="27"/>
                    <a:pt x="51" y="27"/>
                  </a:cubicBezTo>
                  <a:cubicBezTo>
                    <a:pt x="50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32" y="27"/>
                    <a:pt x="10" y="26"/>
                    <a:pt x="7" y="23"/>
                  </a:cubicBezTo>
                  <a:cubicBezTo>
                    <a:pt x="0" y="16"/>
                    <a:pt x="9" y="16"/>
                    <a:pt x="10" y="14"/>
                  </a:cubicBezTo>
                  <a:cubicBezTo>
                    <a:pt x="12" y="13"/>
                    <a:pt x="7" y="7"/>
                    <a:pt x="8" y="5"/>
                  </a:cubicBezTo>
                  <a:cubicBezTo>
                    <a:pt x="9" y="4"/>
                    <a:pt x="27" y="0"/>
                    <a:pt x="46" y="4"/>
                  </a:cubicBezTo>
                  <a:cubicBezTo>
                    <a:pt x="55" y="6"/>
                    <a:pt x="65" y="10"/>
                    <a:pt x="73" y="17"/>
                  </a:cubicBezTo>
                  <a:cubicBezTo>
                    <a:pt x="73" y="17"/>
                    <a:pt x="79" y="26"/>
                    <a:pt x="71" y="27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Freeform 109">
              <a:extLst>
                <a:ext uri="{FF2B5EF4-FFF2-40B4-BE49-F238E27FC236}">
                  <a16:creationId xmlns:a16="http://schemas.microsoft.com/office/drawing/2014/main" id="{46F24427-3857-4159-944A-20743CA8BE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41625" y="6042025"/>
              <a:ext cx="73025" cy="104775"/>
            </a:xfrm>
            <a:custGeom>
              <a:avLst/>
              <a:gdLst>
                <a:gd name="T0" fmla="*/ 13 w 26"/>
                <a:gd name="T1" fmla="*/ 2 h 37"/>
                <a:gd name="T2" fmla="*/ 4 w 26"/>
                <a:gd name="T3" fmla="*/ 0 h 37"/>
                <a:gd name="T4" fmla="*/ 12 w 26"/>
                <a:gd name="T5" fmla="*/ 10 h 37"/>
                <a:gd name="T6" fmla="*/ 0 w 26"/>
                <a:gd name="T7" fmla="*/ 16 h 37"/>
                <a:gd name="T8" fmla="*/ 13 w 26"/>
                <a:gd name="T9" fmla="*/ 23 h 37"/>
                <a:gd name="T10" fmla="*/ 3 w 26"/>
                <a:gd name="T11" fmla="*/ 37 h 37"/>
                <a:gd name="T12" fmla="*/ 16 w 26"/>
                <a:gd name="T13" fmla="*/ 31 h 37"/>
                <a:gd name="T14" fmla="*/ 14 w 26"/>
                <a:gd name="T15" fmla="*/ 37 h 37"/>
                <a:gd name="T16" fmla="*/ 23 w 26"/>
                <a:gd name="T17" fmla="*/ 22 h 37"/>
                <a:gd name="T18" fmla="*/ 26 w 26"/>
                <a:gd name="T19" fmla="*/ 18 h 37"/>
                <a:gd name="T20" fmla="*/ 22 w 26"/>
                <a:gd name="T21" fmla="*/ 13 h 37"/>
                <a:gd name="T22" fmla="*/ 13 w 26"/>
                <a:gd name="T2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7">
                  <a:moveTo>
                    <a:pt x="13" y="2"/>
                  </a:moveTo>
                  <a:cubicBezTo>
                    <a:pt x="11" y="1"/>
                    <a:pt x="7" y="0"/>
                    <a:pt x="4" y="0"/>
                  </a:cubicBezTo>
                  <a:cubicBezTo>
                    <a:pt x="11" y="3"/>
                    <a:pt x="14" y="7"/>
                    <a:pt x="12" y="10"/>
                  </a:cubicBezTo>
                  <a:cubicBezTo>
                    <a:pt x="11" y="13"/>
                    <a:pt x="0" y="16"/>
                    <a:pt x="0" y="16"/>
                  </a:cubicBezTo>
                  <a:cubicBezTo>
                    <a:pt x="0" y="16"/>
                    <a:pt x="11" y="18"/>
                    <a:pt x="13" y="23"/>
                  </a:cubicBezTo>
                  <a:cubicBezTo>
                    <a:pt x="15" y="27"/>
                    <a:pt x="12" y="34"/>
                    <a:pt x="3" y="37"/>
                  </a:cubicBezTo>
                  <a:cubicBezTo>
                    <a:pt x="9" y="37"/>
                    <a:pt x="13" y="35"/>
                    <a:pt x="16" y="31"/>
                  </a:cubicBezTo>
                  <a:cubicBezTo>
                    <a:pt x="18" y="29"/>
                    <a:pt x="14" y="37"/>
                    <a:pt x="14" y="37"/>
                  </a:cubicBezTo>
                  <a:cubicBezTo>
                    <a:pt x="14" y="37"/>
                    <a:pt x="20" y="34"/>
                    <a:pt x="23" y="22"/>
                  </a:cubicBezTo>
                  <a:cubicBezTo>
                    <a:pt x="24" y="19"/>
                    <a:pt x="26" y="20"/>
                    <a:pt x="26" y="18"/>
                  </a:cubicBezTo>
                  <a:cubicBezTo>
                    <a:pt x="26" y="15"/>
                    <a:pt x="23" y="16"/>
                    <a:pt x="22" y="13"/>
                  </a:cubicBezTo>
                  <a:cubicBezTo>
                    <a:pt x="21" y="10"/>
                    <a:pt x="17" y="4"/>
                    <a:pt x="13" y="2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Freeform 110">
              <a:extLst>
                <a:ext uri="{FF2B5EF4-FFF2-40B4-BE49-F238E27FC236}">
                  <a16:creationId xmlns:a16="http://schemas.microsoft.com/office/drawing/2014/main" id="{AF0BBE50-074A-4C3E-B1F8-C451ED244E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1900" y="5973763"/>
              <a:ext cx="354013" cy="123825"/>
            </a:xfrm>
            <a:custGeom>
              <a:avLst/>
              <a:gdLst>
                <a:gd name="T0" fmla="*/ 0 w 125"/>
                <a:gd name="T1" fmla="*/ 40 h 44"/>
                <a:gd name="T2" fmla="*/ 120 w 125"/>
                <a:gd name="T3" fmla="*/ 0 h 44"/>
                <a:gd name="T4" fmla="*/ 124 w 125"/>
                <a:gd name="T5" fmla="*/ 7 h 44"/>
                <a:gd name="T6" fmla="*/ 0 w 125"/>
                <a:gd name="T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44">
                  <a:moveTo>
                    <a:pt x="0" y="40"/>
                  </a:moveTo>
                  <a:cubicBezTo>
                    <a:pt x="0" y="40"/>
                    <a:pt x="93" y="43"/>
                    <a:pt x="120" y="0"/>
                  </a:cubicBezTo>
                  <a:cubicBezTo>
                    <a:pt x="120" y="0"/>
                    <a:pt x="123" y="4"/>
                    <a:pt x="124" y="7"/>
                  </a:cubicBezTo>
                  <a:cubicBezTo>
                    <a:pt x="125" y="10"/>
                    <a:pt x="94" y="44"/>
                    <a:pt x="0" y="43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Freeform 111">
              <a:extLst>
                <a:ext uri="{FF2B5EF4-FFF2-40B4-BE49-F238E27FC236}">
                  <a16:creationId xmlns:a16="http://schemas.microsoft.com/office/drawing/2014/main" id="{6F6CA216-C41D-472A-A9E0-C91A83526E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55913" y="6013450"/>
              <a:ext cx="104775" cy="65088"/>
            </a:xfrm>
            <a:custGeom>
              <a:avLst/>
              <a:gdLst>
                <a:gd name="T0" fmla="*/ 29 w 37"/>
                <a:gd name="T1" fmla="*/ 23 h 23"/>
                <a:gd name="T2" fmla="*/ 13 w 37"/>
                <a:gd name="T3" fmla="*/ 23 h 23"/>
                <a:gd name="T4" fmla="*/ 23 w 37"/>
                <a:gd name="T5" fmla="*/ 19 h 23"/>
                <a:gd name="T6" fmla="*/ 1 w 37"/>
                <a:gd name="T7" fmla="*/ 15 h 23"/>
                <a:gd name="T8" fmla="*/ 24 w 37"/>
                <a:gd name="T9" fmla="*/ 15 h 23"/>
                <a:gd name="T10" fmla="*/ 0 w 37"/>
                <a:gd name="T11" fmla="*/ 5 h 23"/>
                <a:gd name="T12" fmla="*/ 19 w 37"/>
                <a:gd name="T13" fmla="*/ 8 h 23"/>
                <a:gd name="T14" fmla="*/ 8 w 37"/>
                <a:gd name="T15" fmla="*/ 3 h 23"/>
                <a:gd name="T16" fmla="*/ 4 w 37"/>
                <a:gd name="T17" fmla="*/ 0 h 23"/>
                <a:gd name="T18" fmla="*/ 31 w 37"/>
                <a:gd name="T19" fmla="*/ 13 h 23"/>
                <a:gd name="T20" fmla="*/ 29 w 37"/>
                <a:gd name="T2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3">
                  <a:moveTo>
                    <a:pt x="29" y="23"/>
                  </a:moveTo>
                  <a:cubicBezTo>
                    <a:pt x="29" y="23"/>
                    <a:pt x="22" y="23"/>
                    <a:pt x="13" y="23"/>
                  </a:cubicBezTo>
                  <a:cubicBezTo>
                    <a:pt x="19" y="23"/>
                    <a:pt x="26" y="22"/>
                    <a:pt x="23" y="19"/>
                  </a:cubicBezTo>
                  <a:cubicBezTo>
                    <a:pt x="20" y="14"/>
                    <a:pt x="1" y="15"/>
                    <a:pt x="1" y="15"/>
                  </a:cubicBezTo>
                  <a:cubicBezTo>
                    <a:pt x="13" y="10"/>
                    <a:pt x="23" y="15"/>
                    <a:pt x="24" y="15"/>
                  </a:cubicBezTo>
                  <a:cubicBezTo>
                    <a:pt x="18" y="7"/>
                    <a:pt x="0" y="5"/>
                    <a:pt x="0" y="5"/>
                  </a:cubicBezTo>
                  <a:cubicBezTo>
                    <a:pt x="10" y="5"/>
                    <a:pt x="18" y="8"/>
                    <a:pt x="19" y="8"/>
                  </a:cubicBezTo>
                  <a:cubicBezTo>
                    <a:pt x="18" y="8"/>
                    <a:pt x="14" y="5"/>
                    <a:pt x="8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13" y="2"/>
                    <a:pt x="23" y="6"/>
                    <a:pt x="31" y="13"/>
                  </a:cubicBezTo>
                  <a:cubicBezTo>
                    <a:pt x="31" y="13"/>
                    <a:pt x="37" y="22"/>
                    <a:pt x="29" y="23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Freeform 112">
              <a:extLst>
                <a:ext uri="{FF2B5EF4-FFF2-40B4-BE49-F238E27FC236}">
                  <a16:creationId xmlns:a16="http://schemas.microsoft.com/office/drawing/2014/main" id="{643263D1-7024-47A3-9A9E-A1C7A4C6A6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90875" y="5805488"/>
              <a:ext cx="158750" cy="111125"/>
            </a:xfrm>
            <a:custGeom>
              <a:avLst/>
              <a:gdLst>
                <a:gd name="T0" fmla="*/ 56 w 56"/>
                <a:gd name="T1" fmla="*/ 22 h 39"/>
                <a:gd name="T2" fmla="*/ 6 w 56"/>
                <a:gd name="T3" fmla="*/ 13 h 39"/>
                <a:gd name="T4" fmla="*/ 4 w 56"/>
                <a:gd name="T5" fmla="*/ 18 h 39"/>
                <a:gd name="T6" fmla="*/ 0 w 56"/>
                <a:gd name="T7" fmla="*/ 24 h 39"/>
                <a:gd name="T8" fmla="*/ 18 w 56"/>
                <a:gd name="T9" fmla="*/ 34 h 39"/>
                <a:gd name="T10" fmla="*/ 55 w 56"/>
                <a:gd name="T11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9">
                  <a:moveTo>
                    <a:pt x="56" y="22"/>
                  </a:moveTo>
                  <a:cubicBezTo>
                    <a:pt x="56" y="22"/>
                    <a:pt x="32" y="0"/>
                    <a:pt x="6" y="13"/>
                  </a:cubicBezTo>
                  <a:cubicBezTo>
                    <a:pt x="6" y="13"/>
                    <a:pt x="2" y="16"/>
                    <a:pt x="4" y="18"/>
                  </a:cubicBezTo>
                  <a:cubicBezTo>
                    <a:pt x="6" y="20"/>
                    <a:pt x="0" y="21"/>
                    <a:pt x="0" y="24"/>
                  </a:cubicBezTo>
                  <a:cubicBezTo>
                    <a:pt x="0" y="27"/>
                    <a:pt x="8" y="30"/>
                    <a:pt x="18" y="34"/>
                  </a:cubicBezTo>
                  <a:cubicBezTo>
                    <a:pt x="28" y="38"/>
                    <a:pt x="43" y="39"/>
                    <a:pt x="55" y="3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Freeform 113">
              <a:extLst>
                <a:ext uri="{FF2B5EF4-FFF2-40B4-BE49-F238E27FC236}">
                  <a16:creationId xmlns:a16="http://schemas.microsoft.com/office/drawing/2014/main" id="{019FB650-BBD6-42D3-A942-FEB6F4CA81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95638" y="5849938"/>
              <a:ext cx="106363" cy="41275"/>
            </a:xfrm>
            <a:custGeom>
              <a:avLst/>
              <a:gdLst>
                <a:gd name="T0" fmla="*/ 6 w 37"/>
                <a:gd name="T1" fmla="*/ 0 h 14"/>
                <a:gd name="T2" fmla="*/ 21 w 37"/>
                <a:gd name="T3" fmla="*/ 6 h 14"/>
                <a:gd name="T4" fmla="*/ 6 w 37"/>
                <a:gd name="T5" fmla="*/ 7 h 14"/>
                <a:gd name="T6" fmla="*/ 34 w 37"/>
                <a:gd name="T7" fmla="*/ 14 h 14"/>
                <a:gd name="T8" fmla="*/ 37 w 37"/>
                <a:gd name="T9" fmla="*/ 11 h 14"/>
                <a:gd name="T10" fmla="*/ 30 w 37"/>
                <a:gd name="T11" fmla="*/ 4 h 14"/>
                <a:gd name="T12" fmla="*/ 6 w 37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4">
                  <a:moveTo>
                    <a:pt x="6" y="0"/>
                  </a:moveTo>
                  <a:cubicBezTo>
                    <a:pt x="6" y="0"/>
                    <a:pt x="18" y="4"/>
                    <a:pt x="21" y="6"/>
                  </a:cubicBezTo>
                  <a:cubicBezTo>
                    <a:pt x="21" y="6"/>
                    <a:pt x="12" y="5"/>
                    <a:pt x="6" y="7"/>
                  </a:cubicBezTo>
                  <a:cubicBezTo>
                    <a:pt x="0" y="9"/>
                    <a:pt x="34" y="14"/>
                    <a:pt x="34" y="14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3" y="4"/>
                    <a:pt x="30" y="4"/>
                  </a:cubicBezTo>
                  <a:cubicBezTo>
                    <a:pt x="28" y="3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Freeform 114">
              <a:extLst>
                <a:ext uri="{FF2B5EF4-FFF2-40B4-BE49-F238E27FC236}">
                  <a16:creationId xmlns:a16="http://schemas.microsoft.com/office/drawing/2014/main" id="{4320E579-53AD-41A3-AE2B-A2DE7E91E4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9763" y="5864225"/>
              <a:ext cx="166688" cy="71438"/>
            </a:xfrm>
            <a:custGeom>
              <a:avLst/>
              <a:gdLst>
                <a:gd name="T0" fmla="*/ 54 w 59"/>
                <a:gd name="T1" fmla="*/ 20 h 25"/>
                <a:gd name="T2" fmla="*/ 37 w 59"/>
                <a:gd name="T3" fmla="*/ 24 h 25"/>
                <a:gd name="T4" fmla="*/ 36 w 59"/>
                <a:gd name="T5" fmla="*/ 24 h 25"/>
                <a:gd name="T6" fmla="*/ 35 w 59"/>
                <a:gd name="T7" fmla="*/ 24 h 25"/>
                <a:gd name="T8" fmla="*/ 7 w 59"/>
                <a:gd name="T9" fmla="*/ 16 h 25"/>
                <a:gd name="T10" fmla="*/ 6 w 59"/>
                <a:gd name="T11" fmla="*/ 13 h 25"/>
                <a:gd name="T12" fmla="*/ 0 w 59"/>
                <a:gd name="T13" fmla="*/ 7 h 25"/>
                <a:gd name="T14" fmla="*/ 4 w 59"/>
                <a:gd name="T15" fmla="*/ 5 h 25"/>
                <a:gd name="T16" fmla="*/ 54 w 59"/>
                <a:gd name="T17" fmla="*/ 9 h 25"/>
                <a:gd name="T18" fmla="*/ 54 w 59"/>
                <a:gd name="T1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25">
                  <a:moveTo>
                    <a:pt x="54" y="20"/>
                  </a:moveTo>
                  <a:cubicBezTo>
                    <a:pt x="49" y="23"/>
                    <a:pt x="43" y="25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2" y="24"/>
                    <a:pt x="9" y="18"/>
                    <a:pt x="7" y="16"/>
                  </a:cubicBezTo>
                  <a:cubicBezTo>
                    <a:pt x="4" y="14"/>
                    <a:pt x="7" y="15"/>
                    <a:pt x="6" y="13"/>
                  </a:cubicBezTo>
                  <a:cubicBezTo>
                    <a:pt x="5" y="12"/>
                    <a:pt x="0" y="10"/>
                    <a:pt x="0" y="7"/>
                  </a:cubicBezTo>
                  <a:cubicBezTo>
                    <a:pt x="0" y="5"/>
                    <a:pt x="4" y="5"/>
                    <a:pt x="4" y="5"/>
                  </a:cubicBezTo>
                  <a:cubicBezTo>
                    <a:pt x="26" y="0"/>
                    <a:pt x="46" y="3"/>
                    <a:pt x="54" y="9"/>
                  </a:cubicBezTo>
                  <a:cubicBezTo>
                    <a:pt x="58" y="12"/>
                    <a:pt x="59" y="16"/>
                    <a:pt x="54" y="20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 115">
              <a:extLst>
                <a:ext uri="{FF2B5EF4-FFF2-40B4-BE49-F238E27FC236}">
                  <a16:creationId xmlns:a16="http://schemas.microsoft.com/office/drawing/2014/main" id="{6C4905F5-BA90-42F7-9C1F-68AB1C2571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9763" y="5888038"/>
              <a:ext cx="73025" cy="47625"/>
            </a:xfrm>
            <a:custGeom>
              <a:avLst/>
              <a:gdLst>
                <a:gd name="T0" fmla="*/ 21 w 26"/>
                <a:gd name="T1" fmla="*/ 12 h 17"/>
                <a:gd name="T2" fmla="*/ 4 w 26"/>
                <a:gd name="T3" fmla="*/ 16 h 17"/>
                <a:gd name="T4" fmla="*/ 17 w 26"/>
                <a:gd name="T5" fmla="*/ 13 h 17"/>
                <a:gd name="T6" fmla="*/ 2 w 26"/>
                <a:gd name="T7" fmla="*/ 10 h 17"/>
                <a:gd name="T8" fmla="*/ 14 w 26"/>
                <a:gd name="T9" fmla="*/ 8 h 17"/>
                <a:gd name="T10" fmla="*/ 0 w 26"/>
                <a:gd name="T11" fmla="*/ 5 h 17"/>
                <a:gd name="T12" fmla="*/ 14 w 26"/>
                <a:gd name="T13" fmla="*/ 5 h 17"/>
                <a:gd name="T14" fmla="*/ 18 w 26"/>
                <a:gd name="T15" fmla="*/ 0 h 17"/>
                <a:gd name="T16" fmla="*/ 21 w 26"/>
                <a:gd name="T17" fmla="*/ 1 h 17"/>
                <a:gd name="T18" fmla="*/ 21 w 2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7">
                  <a:moveTo>
                    <a:pt x="21" y="12"/>
                  </a:moveTo>
                  <a:cubicBezTo>
                    <a:pt x="16" y="15"/>
                    <a:pt x="10" y="17"/>
                    <a:pt x="4" y="16"/>
                  </a:cubicBezTo>
                  <a:cubicBezTo>
                    <a:pt x="8" y="16"/>
                    <a:pt x="16" y="14"/>
                    <a:pt x="17" y="13"/>
                  </a:cubicBezTo>
                  <a:cubicBezTo>
                    <a:pt x="10" y="15"/>
                    <a:pt x="2" y="10"/>
                    <a:pt x="2" y="10"/>
                  </a:cubicBezTo>
                  <a:cubicBezTo>
                    <a:pt x="9" y="11"/>
                    <a:pt x="14" y="8"/>
                    <a:pt x="14" y="8"/>
                  </a:cubicBezTo>
                  <a:cubicBezTo>
                    <a:pt x="10" y="9"/>
                    <a:pt x="0" y="5"/>
                    <a:pt x="0" y="5"/>
                  </a:cubicBezTo>
                  <a:cubicBezTo>
                    <a:pt x="0" y="5"/>
                    <a:pt x="9" y="7"/>
                    <a:pt x="14" y="5"/>
                  </a:cubicBezTo>
                  <a:cubicBezTo>
                    <a:pt x="18" y="4"/>
                    <a:pt x="18" y="0"/>
                    <a:pt x="18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5" y="4"/>
                    <a:pt x="26" y="8"/>
                    <a:pt x="21" y="12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Freeform 116">
              <a:extLst>
                <a:ext uri="{FF2B5EF4-FFF2-40B4-BE49-F238E27FC236}">
                  <a16:creationId xmlns:a16="http://schemas.microsoft.com/office/drawing/2014/main" id="{066BFADC-0AEA-4A17-B414-802BBEBF89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6588" y="5795963"/>
              <a:ext cx="144463" cy="85725"/>
            </a:xfrm>
            <a:custGeom>
              <a:avLst/>
              <a:gdLst>
                <a:gd name="T0" fmla="*/ 46 w 51"/>
                <a:gd name="T1" fmla="*/ 29 h 30"/>
                <a:gd name="T2" fmla="*/ 35 w 51"/>
                <a:gd name="T3" fmla="*/ 26 h 30"/>
                <a:gd name="T4" fmla="*/ 35 w 51"/>
                <a:gd name="T5" fmla="*/ 26 h 30"/>
                <a:gd name="T6" fmla="*/ 32 w 51"/>
                <a:gd name="T7" fmla="*/ 25 h 30"/>
                <a:gd name="T8" fmla="*/ 31 w 51"/>
                <a:gd name="T9" fmla="*/ 25 h 30"/>
                <a:gd name="T10" fmla="*/ 31 w 51"/>
                <a:gd name="T11" fmla="*/ 25 h 30"/>
                <a:gd name="T12" fmla="*/ 3 w 51"/>
                <a:gd name="T13" fmla="*/ 12 h 30"/>
                <a:gd name="T14" fmla="*/ 7 w 51"/>
                <a:gd name="T15" fmla="*/ 8 h 30"/>
                <a:gd name="T16" fmla="*/ 8 w 51"/>
                <a:gd name="T17" fmla="*/ 1 h 30"/>
                <a:gd name="T18" fmla="*/ 33 w 51"/>
                <a:gd name="T19" fmla="*/ 8 h 30"/>
                <a:gd name="T20" fmla="*/ 49 w 51"/>
                <a:gd name="T21" fmla="*/ 23 h 30"/>
                <a:gd name="T22" fmla="*/ 46 w 51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0">
                  <a:moveTo>
                    <a:pt x="46" y="29"/>
                  </a:moveTo>
                  <a:cubicBezTo>
                    <a:pt x="46" y="29"/>
                    <a:pt x="41" y="28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3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9" y="21"/>
                    <a:pt x="4" y="16"/>
                    <a:pt x="3" y="12"/>
                  </a:cubicBezTo>
                  <a:cubicBezTo>
                    <a:pt x="0" y="7"/>
                    <a:pt x="6" y="8"/>
                    <a:pt x="7" y="8"/>
                  </a:cubicBezTo>
                  <a:cubicBezTo>
                    <a:pt x="8" y="7"/>
                    <a:pt x="6" y="2"/>
                    <a:pt x="8" y="1"/>
                  </a:cubicBezTo>
                  <a:cubicBezTo>
                    <a:pt x="8" y="0"/>
                    <a:pt x="21" y="1"/>
                    <a:pt x="33" y="8"/>
                  </a:cubicBezTo>
                  <a:cubicBezTo>
                    <a:pt x="40" y="11"/>
                    <a:pt x="45" y="16"/>
                    <a:pt x="49" y="23"/>
                  </a:cubicBezTo>
                  <a:cubicBezTo>
                    <a:pt x="49" y="23"/>
                    <a:pt x="51" y="30"/>
                    <a:pt x="46" y="29"/>
                  </a:cubicBezTo>
                  <a:close/>
                </a:path>
              </a:pathLst>
            </a:custGeom>
            <a:solidFill>
              <a:srgbClr val="FFE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Freeform 117">
              <a:extLst>
                <a:ext uri="{FF2B5EF4-FFF2-40B4-BE49-F238E27FC236}">
                  <a16:creationId xmlns:a16="http://schemas.microsoft.com/office/drawing/2014/main" id="{F6814C86-1268-4EF2-B72C-C79623AEC4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68650" y="5848350"/>
              <a:ext cx="55563" cy="79375"/>
            </a:xfrm>
            <a:custGeom>
              <a:avLst/>
              <a:gdLst>
                <a:gd name="T0" fmla="*/ 14 w 20"/>
                <a:gd name="T1" fmla="*/ 4 h 28"/>
                <a:gd name="T2" fmla="*/ 9 w 20"/>
                <a:gd name="T3" fmla="*/ 0 h 28"/>
                <a:gd name="T4" fmla="*/ 12 w 20"/>
                <a:gd name="T5" fmla="*/ 9 h 28"/>
                <a:gd name="T6" fmla="*/ 2 w 20"/>
                <a:gd name="T7" fmla="*/ 11 h 28"/>
                <a:gd name="T8" fmla="*/ 10 w 20"/>
                <a:gd name="T9" fmla="*/ 18 h 28"/>
                <a:gd name="T10" fmla="*/ 0 w 20"/>
                <a:gd name="T11" fmla="*/ 25 h 28"/>
                <a:gd name="T12" fmla="*/ 10 w 20"/>
                <a:gd name="T13" fmla="*/ 24 h 28"/>
                <a:gd name="T14" fmla="*/ 8 w 20"/>
                <a:gd name="T15" fmla="*/ 28 h 28"/>
                <a:gd name="T16" fmla="*/ 17 w 20"/>
                <a:gd name="T17" fmla="*/ 19 h 28"/>
                <a:gd name="T18" fmla="*/ 20 w 20"/>
                <a:gd name="T19" fmla="*/ 17 h 28"/>
                <a:gd name="T20" fmla="*/ 18 w 20"/>
                <a:gd name="T21" fmla="*/ 13 h 28"/>
                <a:gd name="T22" fmla="*/ 14 w 20"/>
                <a:gd name="T2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8">
                  <a:moveTo>
                    <a:pt x="14" y="4"/>
                  </a:moveTo>
                  <a:cubicBezTo>
                    <a:pt x="13" y="3"/>
                    <a:pt x="11" y="1"/>
                    <a:pt x="9" y="0"/>
                  </a:cubicBezTo>
                  <a:cubicBezTo>
                    <a:pt x="12" y="4"/>
                    <a:pt x="13" y="8"/>
                    <a:pt x="12" y="9"/>
                  </a:cubicBezTo>
                  <a:cubicBezTo>
                    <a:pt x="10" y="11"/>
                    <a:pt x="2" y="11"/>
                    <a:pt x="2" y="11"/>
                  </a:cubicBezTo>
                  <a:cubicBezTo>
                    <a:pt x="2" y="11"/>
                    <a:pt x="9" y="14"/>
                    <a:pt x="10" y="18"/>
                  </a:cubicBezTo>
                  <a:cubicBezTo>
                    <a:pt x="11" y="21"/>
                    <a:pt x="7" y="26"/>
                    <a:pt x="0" y="25"/>
                  </a:cubicBezTo>
                  <a:cubicBezTo>
                    <a:pt x="4" y="27"/>
                    <a:pt x="7" y="26"/>
                    <a:pt x="10" y="24"/>
                  </a:cubicBezTo>
                  <a:cubicBezTo>
                    <a:pt x="11" y="23"/>
                    <a:pt x="8" y="28"/>
                    <a:pt x="8" y="28"/>
                  </a:cubicBezTo>
                  <a:cubicBezTo>
                    <a:pt x="8" y="28"/>
                    <a:pt x="12" y="27"/>
                    <a:pt x="17" y="19"/>
                  </a:cubicBezTo>
                  <a:cubicBezTo>
                    <a:pt x="18" y="18"/>
                    <a:pt x="19" y="19"/>
                    <a:pt x="20" y="17"/>
                  </a:cubicBezTo>
                  <a:cubicBezTo>
                    <a:pt x="20" y="15"/>
                    <a:pt x="18" y="15"/>
                    <a:pt x="18" y="13"/>
                  </a:cubicBezTo>
                  <a:cubicBezTo>
                    <a:pt x="18" y="11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Freeform 118">
              <a:extLst>
                <a:ext uri="{FF2B5EF4-FFF2-40B4-BE49-F238E27FC236}">
                  <a16:creationId xmlns:a16="http://schemas.microsoft.com/office/drawing/2014/main" id="{647794BC-EFF1-442D-A3B6-EF8317DBDC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4650" y="5884863"/>
              <a:ext cx="265113" cy="71438"/>
            </a:xfrm>
            <a:custGeom>
              <a:avLst/>
              <a:gdLst>
                <a:gd name="T0" fmla="*/ 1 w 93"/>
                <a:gd name="T1" fmla="*/ 2 h 25"/>
                <a:gd name="T2" fmla="*/ 92 w 93"/>
                <a:gd name="T3" fmla="*/ 0 h 25"/>
                <a:gd name="T4" fmla="*/ 93 w 93"/>
                <a:gd name="T5" fmla="*/ 6 h 25"/>
                <a:gd name="T6" fmla="*/ 0 w 93"/>
                <a:gd name="T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25">
                  <a:moveTo>
                    <a:pt x="1" y="2"/>
                  </a:moveTo>
                  <a:cubicBezTo>
                    <a:pt x="1" y="2"/>
                    <a:pt x="63" y="24"/>
                    <a:pt x="92" y="0"/>
                  </a:cubicBezTo>
                  <a:cubicBezTo>
                    <a:pt x="92" y="0"/>
                    <a:pt x="93" y="3"/>
                    <a:pt x="93" y="6"/>
                  </a:cubicBezTo>
                  <a:cubicBezTo>
                    <a:pt x="92" y="8"/>
                    <a:pt x="64" y="25"/>
                    <a:pt x="0" y="4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Freeform 119">
              <a:extLst>
                <a:ext uri="{FF2B5EF4-FFF2-40B4-BE49-F238E27FC236}">
                  <a16:creationId xmlns:a16="http://schemas.microsoft.com/office/drawing/2014/main" id="{1B5A12F2-4A71-404E-A007-99A1852F3E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76588" y="5819775"/>
              <a:ext cx="61913" cy="61913"/>
            </a:xfrm>
            <a:custGeom>
              <a:avLst/>
              <a:gdLst>
                <a:gd name="T0" fmla="*/ 17 w 22"/>
                <a:gd name="T1" fmla="*/ 21 h 22"/>
                <a:gd name="T2" fmla="*/ 6 w 22"/>
                <a:gd name="T3" fmla="*/ 18 h 22"/>
                <a:gd name="T4" fmla="*/ 14 w 22"/>
                <a:gd name="T5" fmla="*/ 17 h 22"/>
                <a:gd name="T6" fmla="*/ 0 w 22"/>
                <a:gd name="T7" fmla="*/ 10 h 22"/>
                <a:gd name="T8" fmla="*/ 15 w 22"/>
                <a:gd name="T9" fmla="*/ 15 h 22"/>
                <a:gd name="T10" fmla="*/ 1 w 22"/>
                <a:gd name="T11" fmla="*/ 3 h 22"/>
                <a:gd name="T12" fmla="*/ 13 w 22"/>
                <a:gd name="T13" fmla="*/ 9 h 22"/>
                <a:gd name="T14" fmla="*/ 7 w 22"/>
                <a:gd name="T15" fmla="*/ 3 h 22"/>
                <a:gd name="T16" fmla="*/ 4 w 22"/>
                <a:gd name="T17" fmla="*/ 0 h 22"/>
                <a:gd name="T18" fmla="*/ 20 w 22"/>
                <a:gd name="T19" fmla="*/ 15 h 22"/>
                <a:gd name="T20" fmla="*/ 17 w 22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2">
                  <a:moveTo>
                    <a:pt x="17" y="21"/>
                  </a:moveTo>
                  <a:cubicBezTo>
                    <a:pt x="17" y="21"/>
                    <a:pt x="12" y="20"/>
                    <a:pt x="6" y="18"/>
                  </a:cubicBezTo>
                  <a:cubicBezTo>
                    <a:pt x="10" y="19"/>
                    <a:pt x="15" y="20"/>
                    <a:pt x="14" y="17"/>
                  </a:cubicBezTo>
                  <a:cubicBezTo>
                    <a:pt x="12" y="13"/>
                    <a:pt x="0" y="10"/>
                    <a:pt x="0" y="10"/>
                  </a:cubicBezTo>
                  <a:cubicBezTo>
                    <a:pt x="9" y="9"/>
                    <a:pt x="14" y="14"/>
                    <a:pt x="15" y="15"/>
                  </a:cubicBezTo>
                  <a:cubicBezTo>
                    <a:pt x="13" y="8"/>
                    <a:pt x="1" y="3"/>
                    <a:pt x="1" y="3"/>
                  </a:cubicBezTo>
                  <a:cubicBezTo>
                    <a:pt x="8" y="5"/>
                    <a:pt x="13" y="8"/>
                    <a:pt x="13" y="9"/>
                  </a:cubicBezTo>
                  <a:cubicBezTo>
                    <a:pt x="13" y="8"/>
                    <a:pt x="10" y="6"/>
                    <a:pt x="7" y="3"/>
                  </a:cubicBezTo>
                  <a:cubicBezTo>
                    <a:pt x="6" y="2"/>
                    <a:pt x="5" y="1"/>
                    <a:pt x="4" y="0"/>
                  </a:cubicBezTo>
                  <a:cubicBezTo>
                    <a:pt x="11" y="3"/>
                    <a:pt x="16" y="8"/>
                    <a:pt x="20" y="15"/>
                  </a:cubicBezTo>
                  <a:cubicBezTo>
                    <a:pt x="20" y="15"/>
                    <a:pt x="22" y="22"/>
                    <a:pt x="17" y="21"/>
                  </a:cubicBezTo>
                  <a:close/>
                </a:path>
              </a:pathLst>
            </a:custGeom>
            <a:solidFill>
              <a:srgbClr val="FFE1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Freeform 120">
              <a:extLst>
                <a:ext uri="{FF2B5EF4-FFF2-40B4-BE49-F238E27FC236}">
                  <a16:creationId xmlns:a16="http://schemas.microsoft.com/office/drawing/2014/main" id="{F99E97A3-6A27-4B97-A0AA-D021B94052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0488" y="5370513"/>
              <a:ext cx="101600" cy="190500"/>
            </a:xfrm>
            <a:custGeom>
              <a:avLst/>
              <a:gdLst>
                <a:gd name="T0" fmla="*/ 16 w 36"/>
                <a:gd name="T1" fmla="*/ 1 h 67"/>
                <a:gd name="T2" fmla="*/ 19 w 36"/>
                <a:gd name="T3" fmla="*/ 1 h 67"/>
                <a:gd name="T4" fmla="*/ 28 w 36"/>
                <a:gd name="T5" fmla="*/ 3 h 67"/>
                <a:gd name="T6" fmla="*/ 33 w 36"/>
                <a:gd name="T7" fmla="*/ 6 h 67"/>
                <a:gd name="T8" fmla="*/ 36 w 36"/>
                <a:gd name="T9" fmla="*/ 17 h 67"/>
                <a:gd name="T10" fmla="*/ 35 w 36"/>
                <a:gd name="T11" fmla="*/ 29 h 67"/>
                <a:gd name="T12" fmla="*/ 31 w 36"/>
                <a:gd name="T13" fmla="*/ 19 h 67"/>
                <a:gd name="T14" fmla="*/ 35 w 36"/>
                <a:gd name="T15" fmla="*/ 36 h 67"/>
                <a:gd name="T16" fmla="*/ 31 w 36"/>
                <a:gd name="T17" fmla="*/ 59 h 67"/>
                <a:gd name="T18" fmla="*/ 30 w 36"/>
                <a:gd name="T19" fmla="*/ 58 h 67"/>
                <a:gd name="T20" fmla="*/ 20 w 36"/>
                <a:gd name="T21" fmla="*/ 61 h 67"/>
                <a:gd name="T22" fmla="*/ 17 w 36"/>
                <a:gd name="T23" fmla="*/ 66 h 67"/>
                <a:gd name="T24" fmla="*/ 10 w 36"/>
                <a:gd name="T25" fmla="*/ 53 h 67"/>
                <a:gd name="T26" fmla="*/ 3 w 36"/>
                <a:gd name="T27" fmla="*/ 42 h 67"/>
                <a:gd name="T28" fmla="*/ 1 w 36"/>
                <a:gd name="T29" fmla="*/ 30 h 67"/>
                <a:gd name="T30" fmla="*/ 1 w 36"/>
                <a:gd name="T31" fmla="*/ 30 h 67"/>
                <a:gd name="T32" fmla="*/ 1 w 36"/>
                <a:gd name="T33" fmla="*/ 14 h 67"/>
                <a:gd name="T34" fmla="*/ 11 w 36"/>
                <a:gd name="T35" fmla="*/ 3 h 67"/>
                <a:gd name="T36" fmla="*/ 16 w 36"/>
                <a:gd name="T37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67">
                  <a:moveTo>
                    <a:pt x="16" y="1"/>
                  </a:moveTo>
                  <a:cubicBezTo>
                    <a:pt x="17" y="1"/>
                    <a:pt x="18" y="1"/>
                    <a:pt x="19" y="1"/>
                  </a:cubicBezTo>
                  <a:cubicBezTo>
                    <a:pt x="21" y="1"/>
                    <a:pt x="24" y="1"/>
                    <a:pt x="28" y="3"/>
                  </a:cubicBezTo>
                  <a:cubicBezTo>
                    <a:pt x="29" y="3"/>
                    <a:pt x="31" y="4"/>
                    <a:pt x="33" y="6"/>
                  </a:cubicBezTo>
                  <a:cubicBezTo>
                    <a:pt x="35" y="7"/>
                    <a:pt x="36" y="11"/>
                    <a:pt x="36" y="17"/>
                  </a:cubicBezTo>
                  <a:cubicBezTo>
                    <a:pt x="36" y="20"/>
                    <a:pt x="36" y="25"/>
                    <a:pt x="35" y="29"/>
                  </a:cubicBezTo>
                  <a:cubicBezTo>
                    <a:pt x="33" y="24"/>
                    <a:pt x="32" y="20"/>
                    <a:pt x="31" y="19"/>
                  </a:cubicBezTo>
                  <a:cubicBezTo>
                    <a:pt x="33" y="23"/>
                    <a:pt x="34" y="29"/>
                    <a:pt x="35" y="36"/>
                  </a:cubicBezTo>
                  <a:cubicBezTo>
                    <a:pt x="34" y="44"/>
                    <a:pt x="32" y="53"/>
                    <a:pt x="31" y="59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53"/>
                    <a:pt x="23" y="57"/>
                    <a:pt x="20" y="61"/>
                  </a:cubicBezTo>
                  <a:cubicBezTo>
                    <a:pt x="19" y="64"/>
                    <a:pt x="18" y="67"/>
                    <a:pt x="17" y="66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2" y="36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4"/>
                    <a:pt x="0" y="18"/>
                    <a:pt x="1" y="14"/>
                  </a:cubicBezTo>
                  <a:cubicBezTo>
                    <a:pt x="4" y="7"/>
                    <a:pt x="10" y="3"/>
                    <a:pt x="11" y="3"/>
                  </a:cubicBezTo>
                  <a:cubicBezTo>
                    <a:pt x="12" y="2"/>
                    <a:pt x="13" y="0"/>
                    <a:pt x="16" y="1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Freeform 121">
              <a:extLst>
                <a:ext uri="{FF2B5EF4-FFF2-40B4-BE49-F238E27FC236}">
                  <a16:creationId xmlns:a16="http://schemas.microsoft.com/office/drawing/2014/main" id="{CC15CF23-3965-4CE5-8154-D040EC695A5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382713" y="5372100"/>
              <a:ext cx="77788" cy="74613"/>
            </a:xfrm>
            <a:custGeom>
              <a:avLst/>
              <a:gdLst>
                <a:gd name="T0" fmla="*/ 12 w 27"/>
                <a:gd name="T1" fmla="*/ 22 h 26"/>
                <a:gd name="T2" fmla="*/ 13 w 27"/>
                <a:gd name="T3" fmla="*/ 26 h 26"/>
                <a:gd name="T4" fmla="*/ 13 w 27"/>
                <a:gd name="T5" fmla="*/ 22 h 26"/>
                <a:gd name="T6" fmla="*/ 12 w 27"/>
                <a:gd name="T7" fmla="*/ 22 h 26"/>
                <a:gd name="T8" fmla="*/ 0 w 27"/>
                <a:gd name="T9" fmla="*/ 15 h 26"/>
                <a:gd name="T10" fmla="*/ 0 w 27"/>
                <a:gd name="T11" fmla="*/ 20 h 26"/>
                <a:gd name="T12" fmla="*/ 1 w 27"/>
                <a:gd name="T13" fmla="*/ 21 h 26"/>
                <a:gd name="T14" fmla="*/ 3 w 27"/>
                <a:gd name="T15" fmla="*/ 16 h 26"/>
                <a:gd name="T16" fmla="*/ 0 w 27"/>
                <a:gd name="T17" fmla="*/ 15 h 26"/>
                <a:gd name="T18" fmla="*/ 3 w 27"/>
                <a:gd name="T19" fmla="*/ 8 h 26"/>
                <a:gd name="T20" fmla="*/ 0 w 27"/>
                <a:gd name="T21" fmla="*/ 13 h 26"/>
                <a:gd name="T22" fmla="*/ 0 w 27"/>
                <a:gd name="T23" fmla="*/ 14 h 26"/>
                <a:gd name="T24" fmla="*/ 3 w 27"/>
                <a:gd name="T25" fmla="*/ 15 h 26"/>
                <a:gd name="T26" fmla="*/ 6 w 27"/>
                <a:gd name="T27" fmla="*/ 12 h 26"/>
                <a:gd name="T28" fmla="*/ 7 w 27"/>
                <a:gd name="T29" fmla="*/ 12 h 26"/>
                <a:gd name="T30" fmla="*/ 12 w 27"/>
                <a:gd name="T31" fmla="*/ 19 h 26"/>
                <a:gd name="T32" fmla="*/ 13 w 27"/>
                <a:gd name="T33" fmla="*/ 20 h 26"/>
                <a:gd name="T34" fmla="*/ 14 w 27"/>
                <a:gd name="T35" fmla="*/ 15 h 26"/>
                <a:gd name="T36" fmla="*/ 3 w 27"/>
                <a:gd name="T37" fmla="*/ 8 h 26"/>
                <a:gd name="T38" fmla="*/ 10 w 27"/>
                <a:gd name="T39" fmla="*/ 2 h 26"/>
                <a:gd name="T40" fmla="*/ 4 w 27"/>
                <a:gd name="T41" fmla="*/ 7 h 26"/>
                <a:gd name="T42" fmla="*/ 14 w 27"/>
                <a:gd name="T43" fmla="*/ 13 h 26"/>
                <a:gd name="T44" fmla="*/ 16 w 27"/>
                <a:gd name="T45" fmla="*/ 9 h 26"/>
                <a:gd name="T46" fmla="*/ 17 w 27"/>
                <a:gd name="T47" fmla="*/ 9 h 26"/>
                <a:gd name="T48" fmla="*/ 19 w 27"/>
                <a:gd name="T49" fmla="*/ 11 h 26"/>
                <a:gd name="T50" fmla="*/ 19 w 27"/>
                <a:gd name="T51" fmla="*/ 11 h 26"/>
                <a:gd name="T52" fmla="*/ 10 w 27"/>
                <a:gd name="T53" fmla="*/ 2 h 26"/>
                <a:gd name="T54" fmla="*/ 23 w 27"/>
                <a:gd name="T55" fmla="*/ 0 h 26"/>
                <a:gd name="T56" fmla="*/ 25 w 27"/>
                <a:gd name="T57" fmla="*/ 3 h 26"/>
                <a:gd name="T58" fmla="*/ 27 w 27"/>
                <a:gd name="T59" fmla="*/ 2 h 26"/>
                <a:gd name="T60" fmla="*/ 23 w 27"/>
                <a:gd name="T61" fmla="*/ 0 h 26"/>
                <a:gd name="T62" fmla="*/ 13 w 27"/>
                <a:gd name="T63" fmla="*/ 0 h 26"/>
                <a:gd name="T64" fmla="*/ 11 w 27"/>
                <a:gd name="T65" fmla="*/ 0 h 26"/>
                <a:gd name="T66" fmla="*/ 20 w 27"/>
                <a:gd name="T67" fmla="*/ 9 h 26"/>
                <a:gd name="T68" fmla="*/ 21 w 27"/>
                <a:gd name="T69" fmla="*/ 9 h 26"/>
                <a:gd name="T70" fmla="*/ 22 w 27"/>
                <a:gd name="T71" fmla="*/ 5 h 26"/>
                <a:gd name="T72" fmla="*/ 23 w 27"/>
                <a:gd name="T73" fmla="*/ 4 h 26"/>
                <a:gd name="T74" fmla="*/ 23 w 27"/>
                <a:gd name="T75" fmla="*/ 4 h 26"/>
                <a:gd name="T76" fmla="*/ 19 w 27"/>
                <a:gd name="T77" fmla="*/ 0 h 26"/>
                <a:gd name="T78" fmla="*/ 18 w 27"/>
                <a:gd name="T79" fmla="*/ 0 h 26"/>
                <a:gd name="T80" fmla="*/ 17 w 27"/>
                <a:gd name="T81" fmla="*/ 0 h 26"/>
                <a:gd name="T82" fmla="*/ 15 w 27"/>
                <a:gd name="T83" fmla="*/ 0 h 26"/>
                <a:gd name="T84" fmla="*/ 13 w 27"/>
                <a:gd name="T8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6">
                  <a:moveTo>
                    <a:pt x="12" y="22"/>
                  </a:moveTo>
                  <a:cubicBezTo>
                    <a:pt x="13" y="24"/>
                    <a:pt x="13" y="26"/>
                    <a:pt x="13" y="26"/>
                  </a:cubicBezTo>
                  <a:cubicBezTo>
                    <a:pt x="13" y="26"/>
                    <a:pt x="13" y="24"/>
                    <a:pt x="13" y="22"/>
                  </a:cubicBezTo>
                  <a:cubicBezTo>
                    <a:pt x="13" y="22"/>
                    <a:pt x="13" y="22"/>
                    <a:pt x="12" y="22"/>
                  </a:cubicBezTo>
                  <a:moveTo>
                    <a:pt x="0" y="15"/>
                  </a:moveTo>
                  <a:cubicBezTo>
                    <a:pt x="0" y="17"/>
                    <a:pt x="0" y="18"/>
                    <a:pt x="0" y="20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2" y="19"/>
                    <a:pt x="2" y="18"/>
                    <a:pt x="3" y="16"/>
                  </a:cubicBezTo>
                  <a:cubicBezTo>
                    <a:pt x="2" y="16"/>
                    <a:pt x="1" y="16"/>
                    <a:pt x="0" y="15"/>
                  </a:cubicBezTo>
                  <a:moveTo>
                    <a:pt x="3" y="8"/>
                  </a:moveTo>
                  <a:cubicBezTo>
                    <a:pt x="2" y="10"/>
                    <a:pt x="1" y="11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2" y="15"/>
                    <a:pt x="3" y="15"/>
                  </a:cubicBezTo>
                  <a:cubicBezTo>
                    <a:pt x="4" y="14"/>
                    <a:pt x="5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2"/>
                    <a:pt x="11" y="16"/>
                    <a:pt x="12" y="19"/>
                  </a:cubicBezTo>
                  <a:cubicBezTo>
                    <a:pt x="12" y="20"/>
                    <a:pt x="13" y="20"/>
                    <a:pt x="13" y="20"/>
                  </a:cubicBezTo>
                  <a:cubicBezTo>
                    <a:pt x="13" y="19"/>
                    <a:pt x="13" y="17"/>
                    <a:pt x="14" y="15"/>
                  </a:cubicBezTo>
                  <a:cubicBezTo>
                    <a:pt x="10" y="12"/>
                    <a:pt x="6" y="10"/>
                    <a:pt x="3" y="8"/>
                  </a:cubicBezTo>
                  <a:moveTo>
                    <a:pt x="10" y="2"/>
                  </a:moveTo>
                  <a:cubicBezTo>
                    <a:pt x="9" y="2"/>
                    <a:pt x="6" y="4"/>
                    <a:pt x="4" y="7"/>
                  </a:cubicBezTo>
                  <a:cubicBezTo>
                    <a:pt x="7" y="9"/>
                    <a:pt x="11" y="11"/>
                    <a:pt x="14" y="13"/>
                  </a:cubicBezTo>
                  <a:cubicBezTo>
                    <a:pt x="14" y="12"/>
                    <a:pt x="15" y="10"/>
                    <a:pt x="16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8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6" y="7"/>
                    <a:pt x="13" y="4"/>
                    <a:pt x="10" y="2"/>
                  </a:cubicBezTo>
                  <a:moveTo>
                    <a:pt x="23" y="0"/>
                  </a:moveTo>
                  <a:cubicBezTo>
                    <a:pt x="24" y="1"/>
                    <a:pt x="24" y="2"/>
                    <a:pt x="25" y="3"/>
                  </a:cubicBezTo>
                  <a:cubicBezTo>
                    <a:pt x="26" y="3"/>
                    <a:pt x="26" y="2"/>
                    <a:pt x="27" y="2"/>
                  </a:cubicBezTo>
                  <a:cubicBezTo>
                    <a:pt x="25" y="1"/>
                    <a:pt x="24" y="0"/>
                    <a:pt x="23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5" y="3"/>
                    <a:pt x="18" y="6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7"/>
                    <a:pt x="21" y="5"/>
                    <a:pt x="22" y="5"/>
                  </a:cubicBezTo>
                  <a:cubicBezTo>
                    <a:pt x="22" y="4"/>
                    <a:pt x="22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3"/>
                    <a:pt x="21" y="1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FBE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Freeform 122">
              <a:extLst>
                <a:ext uri="{FF2B5EF4-FFF2-40B4-BE49-F238E27FC236}">
                  <a16:creationId xmlns:a16="http://schemas.microsoft.com/office/drawing/2014/main" id="{6EBEA736-667F-4B75-AE6F-E5C32F29E6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68438" y="5478463"/>
              <a:ext cx="165100" cy="147638"/>
            </a:xfrm>
            <a:custGeom>
              <a:avLst/>
              <a:gdLst>
                <a:gd name="T0" fmla="*/ 27 w 58"/>
                <a:gd name="T1" fmla="*/ 1 h 52"/>
                <a:gd name="T2" fmla="*/ 27 w 58"/>
                <a:gd name="T3" fmla="*/ 1 h 52"/>
                <a:gd name="T4" fmla="*/ 28 w 58"/>
                <a:gd name="T5" fmla="*/ 1 h 52"/>
                <a:gd name="T6" fmla="*/ 54 w 58"/>
                <a:gd name="T7" fmla="*/ 11 h 52"/>
                <a:gd name="T8" fmla="*/ 58 w 58"/>
                <a:gd name="T9" fmla="*/ 50 h 52"/>
                <a:gd name="T10" fmla="*/ 15 w 58"/>
                <a:gd name="T11" fmla="*/ 38 h 52"/>
                <a:gd name="T12" fmla="*/ 15 w 58"/>
                <a:gd name="T13" fmla="*/ 38 h 52"/>
                <a:gd name="T14" fmla="*/ 3 w 58"/>
                <a:gd name="T15" fmla="*/ 26 h 52"/>
                <a:gd name="T16" fmla="*/ 2 w 58"/>
                <a:gd name="T17" fmla="*/ 22 h 52"/>
                <a:gd name="T18" fmla="*/ 8 w 58"/>
                <a:gd name="T19" fmla="*/ 15 h 52"/>
                <a:gd name="T20" fmla="*/ 9 w 58"/>
                <a:gd name="T21" fmla="*/ 7 h 52"/>
                <a:gd name="T22" fmla="*/ 27 w 58"/>
                <a:gd name="T23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52">
                  <a:moveTo>
                    <a:pt x="27" y="1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0"/>
                    <a:pt x="44" y="3"/>
                    <a:pt x="54" y="11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35" y="52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1" y="35"/>
                    <a:pt x="7" y="31"/>
                    <a:pt x="3" y="26"/>
                  </a:cubicBezTo>
                  <a:cubicBezTo>
                    <a:pt x="3" y="26"/>
                    <a:pt x="0" y="25"/>
                    <a:pt x="2" y="22"/>
                  </a:cubicBezTo>
                  <a:cubicBezTo>
                    <a:pt x="4" y="18"/>
                    <a:pt x="8" y="18"/>
                    <a:pt x="8" y="15"/>
                  </a:cubicBezTo>
                  <a:cubicBezTo>
                    <a:pt x="8" y="12"/>
                    <a:pt x="6" y="10"/>
                    <a:pt x="9" y="7"/>
                  </a:cubicBezTo>
                  <a:cubicBezTo>
                    <a:pt x="11" y="6"/>
                    <a:pt x="17" y="1"/>
                    <a:pt x="27" y="1"/>
                  </a:cubicBezTo>
                </a:path>
              </a:pathLst>
            </a:custGeom>
            <a:solidFill>
              <a:srgbClr val="F9E5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Freeform 123">
              <a:extLst>
                <a:ext uri="{FF2B5EF4-FFF2-40B4-BE49-F238E27FC236}">
                  <a16:creationId xmlns:a16="http://schemas.microsoft.com/office/drawing/2014/main" id="{A5E73180-8354-48C8-9C77-0359701C43C6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555750" y="5480050"/>
              <a:ext cx="74613" cy="106363"/>
            </a:xfrm>
            <a:custGeom>
              <a:avLst/>
              <a:gdLst>
                <a:gd name="T0" fmla="*/ 25 w 26"/>
                <a:gd name="T1" fmla="*/ 17 h 37"/>
                <a:gd name="T2" fmla="*/ 25 w 26"/>
                <a:gd name="T3" fmla="*/ 18 h 37"/>
                <a:gd name="T4" fmla="*/ 25 w 26"/>
                <a:gd name="T5" fmla="*/ 18 h 37"/>
                <a:gd name="T6" fmla="*/ 25 w 26"/>
                <a:gd name="T7" fmla="*/ 17 h 37"/>
                <a:gd name="T8" fmla="*/ 17 w 26"/>
                <a:gd name="T9" fmla="*/ 5 h 37"/>
                <a:gd name="T10" fmla="*/ 19 w 26"/>
                <a:gd name="T11" fmla="*/ 8 h 37"/>
                <a:gd name="T12" fmla="*/ 26 w 26"/>
                <a:gd name="T13" fmla="*/ 6 h 37"/>
                <a:gd name="T14" fmla="*/ 25 w 26"/>
                <a:gd name="T15" fmla="*/ 6 h 37"/>
                <a:gd name="T16" fmla="*/ 17 w 26"/>
                <a:gd name="T17" fmla="*/ 5 h 37"/>
                <a:gd name="T18" fmla="*/ 14 w 26"/>
                <a:gd name="T19" fmla="*/ 2 h 37"/>
                <a:gd name="T20" fmla="*/ 8 w 26"/>
                <a:gd name="T21" fmla="*/ 6 h 37"/>
                <a:gd name="T22" fmla="*/ 6 w 26"/>
                <a:gd name="T23" fmla="*/ 9 h 37"/>
                <a:gd name="T24" fmla="*/ 7 w 26"/>
                <a:gd name="T25" fmla="*/ 14 h 37"/>
                <a:gd name="T26" fmla="*/ 7 w 26"/>
                <a:gd name="T27" fmla="*/ 14 h 37"/>
                <a:gd name="T28" fmla="*/ 1 w 26"/>
                <a:gd name="T29" fmla="*/ 21 h 37"/>
                <a:gd name="T30" fmla="*/ 0 w 26"/>
                <a:gd name="T31" fmla="*/ 22 h 37"/>
                <a:gd name="T32" fmla="*/ 2 w 26"/>
                <a:gd name="T33" fmla="*/ 25 h 37"/>
                <a:gd name="T34" fmla="*/ 14 w 26"/>
                <a:gd name="T35" fmla="*/ 37 h 37"/>
                <a:gd name="T36" fmla="*/ 7 w 26"/>
                <a:gd name="T37" fmla="*/ 24 h 37"/>
                <a:gd name="T38" fmla="*/ 9 w 26"/>
                <a:gd name="T39" fmla="*/ 23 h 37"/>
                <a:gd name="T40" fmla="*/ 20 w 26"/>
                <a:gd name="T41" fmla="*/ 28 h 37"/>
                <a:gd name="T42" fmla="*/ 12 w 26"/>
                <a:gd name="T43" fmla="*/ 16 h 37"/>
                <a:gd name="T44" fmla="*/ 15 w 26"/>
                <a:gd name="T45" fmla="*/ 15 h 37"/>
                <a:gd name="T46" fmla="*/ 22 w 26"/>
                <a:gd name="T47" fmla="*/ 16 h 37"/>
                <a:gd name="T48" fmla="*/ 21 w 26"/>
                <a:gd name="T49" fmla="*/ 15 h 37"/>
                <a:gd name="T50" fmla="*/ 15 w 26"/>
                <a:gd name="T51" fmla="*/ 10 h 37"/>
                <a:gd name="T52" fmla="*/ 17 w 26"/>
                <a:gd name="T53" fmla="*/ 9 h 37"/>
                <a:gd name="T54" fmla="*/ 14 w 26"/>
                <a:gd name="T55" fmla="*/ 2 h 37"/>
                <a:gd name="T56" fmla="*/ 26 w 26"/>
                <a:gd name="T57" fmla="*/ 0 h 37"/>
                <a:gd name="T58" fmla="*/ 16 w 26"/>
                <a:gd name="T59" fmla="*/ 2 h 37"/>
                <a:gd name="T60" fmla="*/ 17 w 26"/>
                <a:gd name="T61" fmla="*/ 4 h 37"/>
                <a:gd name="T62" fmla="*/ 17 w 26"/>
                <a:gd name="T63" fmla="*/ 4 h 37"/>
                <a:gd name="T64" fmla="*/ 26 w 26"/>
                <a:gd name="T6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37">
                  <a:moveTo>
                    <a:pt x="25" y="17"/>
                  </a:moveTo>
                  <a:cubicBezTo>
                    <a:pt x="25" y="17"/>
                    <a:pt x="25" y="17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7"/>
                  </a:cubicBezTo>
                  <a:moveTo>
                    <a:pt x="17" y="5"/>
                  </a:moveTo>
                  <a:cubicBezTo>
                    <a:pt x="18" y="6"/>
                    <a:pt x="18" y="7"/>
                    <a:pt x="19" y="8"/>
                  </a:cubicBezTo>
                  <a:cubicBezTo>
                    <a:pt x="22" y="7"/>
                    <a:pt x="26" y="6"/>
                    <a:pt x="26" y="6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3" y="6"/>
                    <a:pt x="19" y="6"/>
                    <a:pt x="17" y="5"/>
                  </a:cubicBezTo>
                  <a:moveTo>
                    <a:pt x="14" y="2"/>
                  </a:moveTo>
                  <a:cubicBezTo>
                    <a:pt x="11" y="4"/>
                    <a:pt x="9" y="5"/>
                    <a:pt x="8" y="6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6" y="11"/>
                    <a:pt x="7" y="12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7"/>
                    <a:pt x="3" y="17"/>
                    <a:pt x="1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5"/>
                    <a:pt x="2" y="25"/>
                    <a:pt x="2" y="25"/>
                  </a:cubicBezTo>
                  <a:cubicBezTo>
                    <a:pt x="6" y="30"/>
                    <a:pt x="10" y="34"/>
                    <a:pt x="14" y="37"/>
                  </a:cubicBezTo>
                  <a:cubicBezTo>
                    <a:pt x="13" y="36"/>
                    <a:pt x="6" y="28"/>
                    <a:pt x="7" y="24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13" y="23"/>
                    <a:pt x="19" y="28"/>
                    <a:pt x="20" y="28"/>
                  </a:cubicBezTo>
                  <a:cubicBezTo>
                    <a:pt x="19" y="27"/>
                    <a:pt x="11" y="19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5"/>
                    <a:pt x="19" y="16"/>
                    <a:pt x="22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18" y="14"/>
                    <a:pt x="15" y="11"/>
                    <a:pt x="15" y="10"/>
                  </a:cubicBezTo>
                  <a:cubicBezTo>
                    <a:pt x="15" y="10"/>
                    <a:pt x="16" y="9"/>
                    <a:pt x="17" y="9"/>
                  </a:cubicBezTo>
                  <a:cubicBezTo>
                    <a:pt x="16" y="7"/>
                    <a:pt x="15" y="5"/>
                    <a:pt x="14" y="2"/>
                  </a:cubicBezTo>
                  <a:moveTo>
                    <a:pt x="26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6" y="2"/>
                    <a:pt x="17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1"/>
                    <a:pt x="24" y="0"/>
                    <a:pt x="26" y="0"/>
                  </a:cubicBezTo>
                </a:path>
              </a:pathLst>
            </a:custGeom>
            <a:solidFill>
              <a:srgbClr val="FBE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Freeform 124">
              <a:extLst>
                <a:ext uri="{FF2B5EF4-FFF2-40B4-BE49-F238E27FC236}">
                  <a16:creationId xmlns:a16="http://schemas.microsoft.com/office/drawing/2014/main" id="{D1BA9019-8C25-4A18-BEDB-FB9CE22892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85888" y="5418138"/>
              <a:ext cx="147638" cy="161925"/>
            </a:xfrm>
            <a:custGeom>
              <a:avLst/>
              <a:gdLst>
                <a:gd name="T0" fmla="*/ 3 w 52"/>
                <a:gd name="T1" fmla="*/ 6 h 57"/>
                <a:gd name="T2" fmla="*/ 22 w 52"/>
                <a:gd name="T3" fmla="*/ 39 h 57"/>
                <a:gd name="T4" fmla="*/ 52 w 52"/>
                <a:gd name="T5" fmla="*/ 55 h 57"/>
                <a:gd name="T6" fmla="*/ 49 w 52"/>
                <a:gd name="T7" fmla="*/ 57 h 57"/>
                <a:gd name="T8" fmla="*/ 3 w 52"/>
                <a:gd name="T9" fmla="*/ 6 h 57"/>
                <a:gd name="T10" fmla="*/ 3 w 52"/>
                <a:gd name="T11" fmla="*/ 6 h 57"/>
                <a:gd name="T12" fmla="*/ 1 w 52"/>
                <a:gd name="T13" fmla="*/ 2 h 57"/>
                <a:gd name="T14" fmla="*/ 5 w 52"/>
                <a:gd name="T15" fmla="*/ 3 h 57"/>
                <a:gd name="T16" fmla="*/ 3 w 52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7">
                  <a:moveTo>
                    <a:pt x="3" y="6"/>
                  </a:moveTo>
                  <a:cubicBezTo>
                    <a:pt x="5" y="13"/>
                    <a:pt x="9" y="29"/>
                    <a:pt x="22" y="39"/>
                  </a:cubicBezTo>
                  <a:cubicBezTo>
                    <a:pt x="38" y="53"/>
                    <a:pt x="52" y="55"/>
                    <a:pt x="52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9" y="48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1" y="4"/>
                    <a:pt x="1" y="2"/>
                  </a:cubicBezTo>
                  <a:cubicBezTo>
                    <a:pt x="0" y="0"/>
                    <a:pt x="3" y="0"/>
                    <a:pt x="5" y="3"/>
                  </a:cubicBezTo>
                  <a:cubicBezTo>
                    <a:pt x="6" y="6"/>
                    <a:pt x="4" y="6"/>
                    <a:pt x="3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Freeform 125">
              <a:extLst>
                <a:ext uri="{FF2B5EF4-FFF2-40B4-BE49-F238E27FC236}">
                  <a16:creationId xmlns:a16="http://schemas.microsoft.com/office/drawing/2014/main" id="{17C5C17D-A284-44A7-822A-69C6E0D175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7313" y="5383213"/>
              <a:ext cx="179388" cy="177800"/>
            </a:xfrm>
            <a:custGeom>
              <a:avLst/>
              <a:gdLst>
                <a:gd name="T0" fmla="*/ 59 w 63"/>
                <a:gd name="T1" fmla="*/ 62 h 62"/>
                <a:gd name="T2" fmla="*/ 63 w 63"/>
                <a:gd name="T3" fmla="*/ 61 h 62"/>
                <a:gd name="T4" fmla="*/ 5 w 63"/>
                <a:gd name="T5" fmla="*/ 7 h 62"/>
                <a:gd name="T6" fmla="*/ 3 w 63"/>
                <a:gd name="T7" fmla="*/ 2 h 62"/>
                <a:gd name="T8" fmla="*/ 4 w 63"/>
                <a:gd name="T9" fmla="*/ 7 h 62"/>
                <a:gd name="T10" fmla="*/ 4 w 63"/>
                <a:gd name="T11" fmla="*/ 7 h 62"/>
                <a:gd name="T12" fmla="*/ 18 w 63"/>
                <a:gd name="T13" fmla="*/ 30 h 62"/>
                <a:gd name="T14" fmla="*/ 59 w 63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62">
                  <a:moveTo>
                    <a:pt x="59" y="62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61"/>
                    <a:pt x="18" y="41"/>
                    <a:pt x="5" y="7"/>
                  </a:cubicBezTo>
                  <a:cubicBezTo>
                    <a:pt x="5" y="7"/>
                    <a:pt x="6" y="3"/>
                    <a:pt x="3" y="2"/>
                  </a:cubicBezTo>
                  <a:cubicBezTo>
                    <a:pt x="1" y="0"/>
                    <a:pt x="0" y="5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12"/>
                    <a:pt x="11" y="21"/>
                    <a:pt x="18" y="30"/>
                  </a:cubicBezTo>
                  <a:cubicBezTo>
                    <a:pt x="29" y="43"/>
                    <a:pt x="52" y="58"/>
                    <a:pt x="59" y="6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Freeform 126">
              <a:extLst>
                <a:ext uri="{FF2B5EF4-FFF2-40B4-BE49-F238E27FC236}">
                  <a16:creationId xmlns:a16="http://schemas.microsoft.com/office/drawing/2014/main" id="{46664DA6-9157-4C1C-9293-27AA387AB5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12863" y="5232400"/>
              <a:ext cx="220663" cy="319088"/>
            </a:xfrm>
            <a:custGeom>
              <a:avLst/>
              <a:gdLst>
                <a:gd name="T0" fmla="*/ 10 w 78"/>
                <a:gd name="T1" fmla="*/ 3 h 112"/>
                <a:gd name="T2" fmla="*/ 4 w 78"/>
                <a:gd name="T3" fmla="*/ 1 h 112"/>
                <a:gd name="T4" fmla="*/ 12 w 78"/>
                <a:gd name="T5" fmla="*/ 7 h 112"/>
                <a:gd name="T6" fmla="*/ 56 w 78"/>
                <a:gd name="T7" fmla="*/ 111 h 112"/>
                <a:gd name="T8" fmla="*/ 59 w 78"/>
                <a:gd name="T9" fmla="*/ 112 h 112"/>
                <a:gd name="T10" fmla="*/ 10 w 78"/>
                <a:gd name="T11" fmla="*/ 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12">
                  <a:moveTo>
                    <a:pt x="10" y="3"/>
                  </a:moveTo>
                  <a:cubicBezTo>
                    <a:pt x="8" y="2"/>
                    <a:pt x="6" y="0"/>
                    <a:pt x="4" y="1"/>
                  </a:cubicBezTo>
                  <a:cubicBezTo>
                    <a:pt x="0" y="3"/>
                    <a:pt x="8" y="11"/>
                    <a:pt x="12" y="7"/>
                  </a:cubicBezTo>
                  <a:cubicBezTo>
                    <a:pt x="77" y="28"/>
                    <a:pt x="56" y="110"/>
                    <a:pt x="56" y="111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1"/>
                    <a:pt x="78" y="24"/>
                    <a:pt x="10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Freeform 127">
              <a:extLst>
                <a:ext uri="{FF2B5EF4-FFF2-40B4-BE49-F238E27FC236}">
                  <a16:creationId xmlns:a16="http://schemas.microsoft.com/office/drawing/2014/main" id="{3E9B7079-6113-4F4D-8CA0-6CF571D718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35088" y="5324475"/>
              <a:ext cx="231775" cy="276225"/>
            </a:xfrm>
            <a:custGeom>
              <a:avLst/>
              <a:gdLst>
                <a:gd name="T0" fmla="*/ 10 w 82"/>
                <a:gd name="T1" fmla="*/ 2 h 97"/>
                <a:gd name="T2" fmla="*/ 4 w 82"/>
                <a:gd name="T3" fmla="*/ 1 h 97"/>
                <a:gd name="T4" fmla="*/ 12 w 82"/>
                <a:gd name="T5" fmla="*/ 5 h 97"/>
                <a:gd name="T6" fmla="*/ 79 w 82"/>
                <a:gd name="T7" fmla="*/ 97 h 97"/>
                <a:gd name="T8" fmla="*/ 82 w 82"/>
                <a:gd name="T9" fmla="*/ 97 h 97"/>
                <a:gd name="T10" fmla="*/ 10 w 82"/>
                <a:gd name="T11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7">
                  <a:moveTo>
                    <a:pt x="10" y="2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0" y="4"/>
                    <a:pt x="10" y="10"/>
                    <a:pt x="12" y="5"/>
                  </a:cubicBezTo>
                  <a:cubicBezTo>
                    <a:pt x="81" y="11"/>
                    <a:pt x="79" y="96"/>
                    <a:pt x="79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6"/>
                    <a:pt x="81" y="7"/>
                    <a:pt x="10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Freeform 128">
              <a:extLst>
                <a:ext uri="{FF2B5EF4-FFF2-40B4-BE49-F238E27FC236}">
                  <a16:creationId xmlns:a16="http://schemas.microsoft.com/office/drawing/2014/main" id="{D7C3F70D-2220-4429-B920-D5D5F8E8E8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8425" y="5367338"/>
              <a:ext cx="255588" cy="276225"/>
            </a:xfrm>
            <a:custGeom>
              <a:avLst/>
              <a:gdLst>
                <a:gd name="T0" fmla="*/ 8 w 90"/>
                <a:gd name="T1" fmla="*/ 10 h 97"/>
                <a:gd name="T2" fmla="*/ 8 w 90"/>
                <a:gd name="T3" fmla="*/ 3 h 97"/>
                <a:gd name="T4" fmla="*/ 10 w 90"/>
                <a:gd name="T5" fmla="*/ 12 h 97"/>
                <a:gd name="T6" fmla="*/ 90 w 90"/>
                <a:gd name="T7" fmla="*/ 94 h 97"/>
                <a:gd name="T8" fmla="*/ 89 w 90"/>
                <a:gd name="T9" fmla="*/ 97 h 97"/>
                <a:gd name="T10" fmla="*/ 8 w 90"/>
                <a:gd name="T11" fmla="*/ 1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97">
                  <a:moveTo>
                    <a:pt x="8" y="10"/>
                  </a:moveTo>
                  <a:cubicBezTo>
                    <a:pt x="7" y="8"/>
                    <a:pt x="6" y="5"/>
                    <a:pt x="8" y="3"/>
                  </a:cubicBezTo>
                  <a:cubicBezTo>
                    <a:pt x="12" y="0"/>
                    <a:pt x="16" y="11"/>
                    <a:pt x="10" y="12"/>
                  </a:cubicBezTo>
                  <a:cubicBezTo>
                    <a:pt x="5" y="81"/>
                    <a:pt x="89" y="94"/>
                    <a:pt x="90" y="94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8" y="97"/>
                    <a:pt x="0" y="80"/>
                    <a:pt x="8" y="10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Freeform 129">
              <a:extLst>
                <a:ext uri="{FF2B5EF4-FFF2-40B4-BE49-F238E27FC236}">
                  <a16:creationId xmlns:a16="http://schemas.microsoft.com/office/drawing/2014/main" id="{8EAB6E34-8426-4423-8366-A4308DC499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3038" y="5440363"/>
              <a:ext cx="176213" cy="174625"/>
            </a:xfrm>
            <a:custGeom>
              <a:avLst/>
              <a:gdLst>
                <a:gd name="T0" fmla="*/ 2 w 62"/>
                <a:gd name="T1" fmla="*/ 6 h 61"/>
                <a:gd name="T2" fmla="*/ 2 w 62"/>
                <a:gd name="T3" fmla="*/ 2 h 61"/>
                <a:gd name="T4" fmla="*/ 4 w 62"/>
                <a:gd name="T5" fmla="*/ 8 h 61"/>
                <a:gd name="T6" fmla="*/ 62 w 62"/>
                <a:gd name="T7" fmla="*/ 59 h 61"/>
                <a:gd name="T8" fmla="*/ 62 w 62"/>
                <a:gd name="T9" fmla="*/ 61 h 61"/>
                <a:gd name="T10" fmla="*/ 2 w 62"/>
                <a:gd name="T11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2" y="6"/>
                  </a:moveTo>
                  <a:cubicBezTo>
                    <a:pt x="1" y="5"/>
                    <a:pt x="0" y="3"/>
                    <a:pt x="2" y="2"/>
                  </a:cubicBezTo>
                  <a:cubicBezTo>
                    <a:pt x="4" y="0"/>
                    <a:pt x="7" y="7"/>
                    <a:pt x="4" y="8"/>
                  </a:cubicBezTo>
                  <a:cubicBezTo>
                    <a:pt x="4" y="55"/>
                    <a:pt x="61" y="59"/>
                    <a:pt x="62" y="59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1" y="55"/>
                    <a:pt x="2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Freeform 130">
              <a:extLst>
                <a:ext uri="{FF2B5EF4-FFF2-40B4-BE49-F238E27FC236}">
                  <a16:creationId xmlns:a16="http://schemas.microsoft.com/office/drawing/2014/main" id="{CB510AAF-3303-4C19-B419-3B10578740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3975" y="5310188"/>
              <a:ext cx="152400" cy="201613"/>
            </a:xfrm>
            <a:custGeom>
              <a:avLst/>
              <a:gdLst>
                <a:gd name="T0" fmla="*/ 7 w 54"/>
                <a:gd name="T1" fmla="*/ 2 h 71"/>
                <a:gd name="T2" fmla="*/ 3 w 54"/>
                <a:gd name="T3" fmla="*/ 1 h 71"/>
                <a:gd name="T4" fmla="*/ 8 w 54"/>
                <a:gd name="T5" fmla="*/ 4 h 71"/>
                <a:gd name="T6" fmla="*/ 47 w 54"/>
                <a:gd name="T7" fmla="*/ 71 h 71"/>
                <a:gd name="T8" fmla="*/ 50 w 54"/>
                <a:gd name="T9" fmla="*/ 71 h 71"/>
                <a:gd name="T10" fmla="*/ 7 w 54"/>
                <a:gd name="T11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71">
                  <a:moveTo>
                    <a:pt x="7" y="2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0" y="3"/>
                    <a:pt x="6" y="8"/>
                    <a:pt x="8" y="4"/>
                  </a:cubicBezTo>
                  <a:cubicBezTo>
                    <a:pt x="54" y="13"/>
                    <a:pt x="47" y="71"/>
                    <a:pt x="47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1"/>
                    <a:pt x="54" y="10"/>
                    <a:pt x="7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Freeform 131">
              <a:extLst>
                <a:ext uri="{FF2B5EF4-FFF2-40B4-BE49-F238E27FC236}">
                  <a16:creationId xmlns:a16="http://schemas.microsoft.com/office/drawing/2014/main" id="{408038EC-48DC-4F10-9EEE-FCD8D9D7EC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7638" y="5438775"/>
              <a:ext cx="269875" cy="192088"/>
            </a:xfrm>
            <a:custGeom>
              <a:avLst/>
              <a:gdLst>
                <a:gd name="T0" fmla="*/ 3 w 95"/>
                <a:gd name="T1" fmla="*/ 8 h 68"/>
                <a:gd name="T2" fmla="*/ 1 w 95"/>
                <a:gd name="T3" fmla="*/ 3 h 68"/>
                <a:gd name="T4" fmla="*/ 5 w 95"/>
                <a:gd name="T5" fmla="*/ 10 h 68"/>
                <a:gd name="T6" fmla="*/ 94 w 95"/>
                <a:gd name="T7" fmla="*/ 52 h 68"/>
                <a:gd name="T8" fmla="*/ 95 w 95"/>
                <a:gd name="T9" fmla="*/ 55 h 68"/>
                <a:gd name="T10" fmla="*/ 3 w 95"/>
                <a:gd name="T11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68">
                  <a:moveTo>
                    <a:pt x="3" y="8"/>
                  </a:moveTo>
                  <a:cubicBezTo>
                    <a:pt x="1" y="7"/>
                    <a:pt x="0" y="5"/>
                    <a:pt x="1" y="3"/>
                  </a:cubicBezTo>
                  <a:cubicBezTo>
                    <a:pt x="3" y="0"/>
                    <a:pt x="9" y="7"/>
                    <a:pt x="5" y="10"/>
                  </a:cubicBezTo>
                  <a:cubicBezTo>
                    <a:pt x="22" y="67"/>
                    <a:pt x="93" y="52"/>
                    <a:pt x="94" y="52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5"/>
                    <a:pt x="18" y="68"/>
                    <a:pt x="3" y="8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Freeform 132">
              <a:extLst>
                <a:ext uri="{FF2B5EF4-FFF2-40B4-BE49-F238E27FC236}">
                  <a16:creationId xmlns:a16="http://schemas.microsoft.com/office/drawing/2014/main" id="{3A0662ED-B268-4057-A591-8D3167FDB2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25575" y="5403850"/>
              <a:ext cx="173038" cy="187325"/>
            </a:xfrm>
            <a:custGeom>
              <a:avLst/>
              <a:gdLst>
                <a:gd name="T0" fmla="*/ 6 w 61"/>
                <a:gd name="T1" fmla="*/ 6 h 66"/>
                <a:gd name="T2" fmla="*/ 6 w 61"/>
                <a:gd name="T3" fmla="*/ 2 h 66"/>
                <a:gd name="T4" fmla="*/ 7 w 61"/>
                <a:gd name="T5" fmla="*/ 8 h 66"/>
                <a:gd name="T6" fmla="*/ 61 w 61"/>
                <a:gd name="T7" fmla="*/ 64 h 66"/>
                <a:gd name="T8" fmla="*/ 60 w 61"/>
                <a:gd name="T9" fmla="*/ 66 h 66"/>
                <a:gd name="T10" fmla="*/ 6 w 61"/>
                <a:gd name="T11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6">
                  <a:moveTo>
                    <a:pt x="6" y="6"/>
                  </a:moveTo>
                  <a:cubicBezTo>
                    <a:pt x="5" y="4"/>
                    <a:pt x="5" y="3"/>
                    <a:pt x="6" y="2"/>
                  </a:cubicBezTo>
                  <a:cubicBezTo>
                    <a:pt x="8" y="0"/>
                    <a:pt x="11" y="7"/>
                    <a:pt x="7" y="8"/>
                  </a:cubicBezTo>
                  <a:cubicBezTo>
                    <a:pt x="3" y="54"/>
                    <a:pt x="60" y="63"/>
                    <a:pt x="61" y="64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0" y="66"/>
                    <a:pt x="0" y="54"/>
                    <a:pt x="6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Freeform 133">
              <a:extLst>
                <a:ext uri="{FF2B5EF4-FFF2-40B4-BE49-F238E27FC236}">
                  <a16:creationId xmlns:a16="http://schemas.microsoft.com/office/drawing/2014/main" id="{6584EC99-16D6-4660-9D3F-0814987B82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4138" y="5372100"/>
              <a:ext cx="157163" cy="150813"/>
            </a:xfrm>
            <a:custGeom>
              <a:avLst/>
              <a:gdLst>
                <a:gd name="T0" fmla="*/ 6 w 55"/>
                <a:gd name="T1" fmla="*/ 3 h 53"/>
                <a:gd name="T2" fmla="*/ 38 w 55"/>
                <a:gd name="T3" fmla="*/ 22 h 53"/>
                <a:gd name="T4" fmla="*/ 53 w 55"/>
                <a:gd name="T5" fmla="*/ 53 h 53"/>
                <a:gd name="T6" fmla="*/ 55 w 55"/>
                <a:gd name="T7" fmla="*/ 50 h 53"/>
                <a:gd name="T8" fmla="*/ 6 w 55"/>
                <a:gd name="T9" fmla="*/ 2 h 53"/>
                <a:gd name="T10" fmla="*/ 6 w 55"/>
                <a:gd name="T11" fmla="*/ 2 h 53"/>
                <a:gd name="T12" fmla="*/ 2 w 55"/>
                <a:gd name="T13" fmla="*/ 0 h 53"/>
                <a:gd name="T14" fmla="*/ 3 w 55"/>
                <a:gd name="T15" fmla="*/ 4 h 53"/>
                <a:gd name="T16" fmla="*/ 6 w 55"/>
                <a:gd name="T17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6" y="3"/>
                  </a:moveTo>
                  <a:cubicBezTo>
                    <a:pt x="12" y="5"/>
                    <a:pt x="28" y="9"/>
                    <a:pt x="38" y="22"/>
                  </a:cubicBezTo>
                  <a:cubicBezTo>
                    <a:pt x="52" y="39"/>
                    <a:pt x="53" y="53"/>
                    <a:pt x="53" y="5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0"/>
                    <a:pt x="47" y="10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5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Freeform 134">
              <a:extLst>
                <a:ext uri="{FF2B5EF4-FFF2-40B4-BE49-F238E27FC236}">
                  <a16:creationId xmlns:a16="http://schemas.microsoft.com/office/drawing/2014/main" id="{7A19A571-3FBE-43EE-9F57-7A10D2EEC2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2550" y="5421313"/>
              <a:ext cx="155575" cy="150813"/>
            </a:xfrm>
            <a:custGeom>
              <a:avLst/>
              <a:gdLst>
                <a:gd name="T0" fmla="*/ 6 w 55"/>
                <a:gd name="T1" fmla="*/ 3 h 53"/>
                <a:gd name="T2" fmla="*/ 38 w 55"/>
                <a:gd name="T3" fmla="*/ 22 h 53"/>
                <a:gd name="T4" fmla="*/ 53 w 55"/>
                <a:gd name="T5" fmla="*/ 53 h 53"/>
                <a:gd name="T6" fmla="*/ 55 w 55"/>
                <a:gd name="T7" fmla="*/ 50 h 53"/>
                <a:gd name="T8" fmla="*/ 6 w 55"/>
                <a:gd name="T9" fmla="*/ 2 h 53"/>
                <a:gd name="T10" fmla="*/ 5 w 55"/>
                <a:gd name="T11" fmla="*/ 2 h 53"/>
                <a:gd name="T12" fmla="*/ 2 w 55"/>
                <a:gd name="T13" fmla="*/ 0 h 53"/>
                <a:gd name="T14" fmla="*/ 3 w 55"/>
                <a:gd name="T15" fmla="*/ 4 h 53"/>
                <a:gd name="T16" fmla="*/ 6 w 55"/>
                <a:gd name="T17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6" y="3"/>
                  </a:moveTo>
                  <a:cubicBezTo>
                    <a:pt x="12" y="5"/>
                    <a:pt x="28" y="9"/>
                    <a:pt x="38" y="22"/>
                  </a:cubicBezTo>
                  <a:cubicBezTo>
                    <a:pt x="51" y="39"/>
                    <a:pt x="53" y="53"/>
                    <a:pt x="53" y="5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5" y="50"/>
                    <a:pt x="47" y="1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3" y="0"/>
                    <a:pt x="2" y="0"/>
                  </a:cubicBezTo>
                  <a:cubicBezTo>
                    <a:pt x="0" y="0"/>
                    <a:pt x="0" y="3"/>
                    <a:pt x="3" y="4"/>
                  </a:cubicBezTo>
                  <a:cubicBezTo>
                    <a:pt x="5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Freeform 135">
              <a:extLst>
                <a:ext uri="{FF2B5EF4-FFF2-40B4-BE49-F238E27FC236}">
                  <a16:creationId xmlns:a16="http://schemas.microsoft.com/office/drawing/2014/main" id="{819D8AE5-2034-418D-8964-EE60113296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397500"/>
              <a:ext cx="166688" cy="139700"/>
            </a:xfrm>
            <a:custGeom>
              <a:avLst/>
              <a:gdLst>
                <a:gd name="T0" fmla="*/ 6 w 59"/>
                <a:gd name="T1" fmla="*/ 3 h 49"/>
                <a:gd name="T2" fmla="*/ 40 w 59"/>
                <a:gd name="T3" fmla="*/ 20 h 49"/>
                <a:gd name="T4" fmla="*/ 57 w 59"/>
                <a:gd name="T5" fmla="*/ 49 h 49"/>
                <a:gd name="T6" fmla="*/ 59 w 59"/>
                <a:gd name="T7" fmla="*/ 46 h 49"/>
                <a:gd name="T8" fmla="*/ 6 w 59"/>
                <a:gd name="T9" fmla="*/ 2 h 49"/>
                <a:gd name="T10" fmla="*/ 6 w 59"/>
                <a:gd name="T11" fmla="*/ 2 h 49"/>
                <a:gd name="T12" fmla="*/ 2 w 59"/>
                <a:gd name="T13" fmla="*/ 1 h 49"/>
                <a:gd name="T14" fmla="*/ 3 w 59"/>
                <a:gd name="T15" fmla="*/ 5 h 49"/>
                <a:gd name="T16" fmla="*/ 6 w 59"/>
                <a:gd name="T1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49">
                  <a:moveTo>
                    <a:pt x="6" y="3"/>
                  </a:moveTo>
                  <a:cubicBezTo>
                    <a:pt x="13" y="4"/>
                    <a:pt x="29" y="7"/>
                    <a:pt x="40" y="20"/>
                  </a:cubicBezTo>
                  <a:cubicBezTo>
                    <a:pt x="55" y="36"/>
                    <a:pt x="57" y="49"/>
                    <a:pt x="57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6"/>
                    <a:pt x="48" y="7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0"/>
                    <a:pt x="0" y="3"/>
                    <a:pt x="3" y="5"/>
                  </a:cubicBezTo>
                  <a:cubicBezTo>
                    <a:pt x="6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Freeform 136">
              <a:extLst>
                <a:ext uri="{FF2B5EF4-FFF2-40B4-BE49-F238E27FC236}">
                  <a16:creationId xmlns:a16="http://schemas.microsoft.com/office/drawing/2014/main" id="{9A7F0882-8AA9-4C7B-85BA-6C95338303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54138" y="5313363"/>
              <a:ext cx="168275" cy="139700"/>
            </a:xfrm>
            <a:custGeom>
              <a:avLst/>
              <a:gdLst>
                <a:gd name="T0" fmla="*/ 6 w 59"/>
                <a:gd name="T1" fmla="*/ 3 h 49"/>
                <a:gd name="T2" fmla="*/ 40 w 59"/>
                <a:gd name="T3" fmla="*/ 20 h 49"/>
                <a:gd name="T4" fmla="*/ 58 w 59"/>
                <a:gd name="T5" fmla="*/ 49 h 49"/>
                <a:gd name="T6" fmla="*/ 59 w 59"/>
                <a:gd name="T7" fmla="*/ 46 h 49"/>
                <a:gd name="T8" fmla="*/ 6 w 59"/>
                <a:gd name="T9" fmla="*/ 2 h 49"/>
                <a:gd name="T10" fmla="*/ 6 w 59"/>
                <a:gd name="T11" fmla="*/ 2 h 49"/>
                <a:gd name="T12" fmla="*/ 2 w 59"/>
                <a:gd name="T13" fmla="*/ 0 h 49"/>
                <a:gd name="T14" fmla="*/ 4 w 59"/>
                <a:gd name="T15" fmla="*/ 5 h 49"/>
                <a:gd name="T16" fmla="*/ 6 w 59"/>
                <a:gd name="T17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49">
                  <a:moveTo>
                    <a:pt x="6" y="3"/>
                  </a:moveTo>
                  <a:cubicBezTo>
                    <a:pt x="13" y="4"/>
                    <a:pt x="29" y="7"/>
                    <a:pt x="40" y="20"/>
                  </a:cubicBezTo>
                  <a:cubicBezTo>
                    <a:pt x="55" y="36"/>
                    <a:pt x="58" y="49"/>
                    <a:pt x="58" y="49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6"/>
                    <a:pt x="48" y="7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2" y="0"/>
                  </a:cubicBezTo>
                  <a:cubicBezTo>
                    <a:pt x="1" y="0"/>
                    <a:pt x="0" y="3"/>
                    <a:pt x="4" y="5"/>
                  </a:cubicBezTo>
                  <a:cubicBezTo>
                    <a:pt x="6" y="5"/>
                    <a:pt x="6" y="4"/>
                    <a:pt x="6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Freeform 137">
              <a:extLst>
                <a:ext uri="{FF2B5EF4-FFF2-40B4-BE49-F238E27FC236}">
                  <a16:creationId xmlns:a16="http://schemas.microsoft.com/office/drawing/2014/main" id="{4266C958-DBA4-4251-B95B-1467168A7B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66838" y="5429250"/>
              <a:ext cx="195263" cy="133350"/>
            </a:xfrm>
            <a:custGeom>
              <a:avLst/>
              <a:gdLst>
                <a:gd name="T0" fmla="*/ 5 w 69"/>
                <a:gd name="T1" fmla="*/ 7 h 47"/>
                <a:gd name="T2" fmla="*/ 34 w 69"/>
                <a:gd name="T3" fmla="*/ 35 h 47"/>
                <a:gd name="T4" fmla="*/ 69 w 69"/>
                <a:gd name="T5" fmla="*/ 42 h 47"/>
                <a:gd name="T6" fmla="*/ 67 w 69"/>
                <a:gd name="T7" fmla="*/ 44 h 47"/>
                <a:gd name="T8" fmla="*/ 4 w 69"/>
                <a:gd name="T9" fmla="*/ 7 h 47"/>
                <a:gd name="T10" fmla="*/ 4 w 69"/>
                <a:gd name="T11" fmla="*/ 7 h 47"/>
                <a:gd name="T12" fmla="*/ 1 w 69"/>
                <a:gd name="T13" fmla="*/ 4 h 47"/>
                <a:gd name="T14" fmla="*/ 6 w 69"/>
                <a:gd name="T15" fmla="*/ 3 h 47"/>
                <a:gd name="T16" fmla="*/ 5 w 69"/>
                <a:gd name="T17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7">
                  <a:moveTo>
                    <a:pt x="5" y="7"/>
                  </a:moveTo>
                  <a:cubicBezTo>
                    <a:pt x="9" y="13"/>
                    <a:pt x="18" y="28"/>
                    <a:pt x="34" y="35"/>
                  </a:cubicBezTo>
                  <a:cubicBezTo>
                    <a:pt x="55" y="44"/>
                    <a:pt x="69" y="42"/>
                    <a:pt x="69" y="42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24" y="4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2" y="5"/>
                    <a:pt x="1" y="4"/>
                  </a:cubicBezTo>
                  <a:cubicBezTo>
                    <a:pt x="0" y="2"/>
                    <a:pt x="3" y="0"/>
                    <a:pt x="6" y="3"/>
                  </a:cubicBezTo>
                  <a:cubicBezTo>
                    <a:pt x="7" y="5"/>
                    <a:pt x="6" y="6"/>
                    <a:pt x="5" y="7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Freeform 138">
              <a:extLst>
                <a:ext uri="{FF2B5EF4-FFF2-40B4-BE49-F238E27FC236}">
                  <a16:creationId xmlns:a16="http://schemas.microsoft.com/office/drawing/2014/main" id="{35324C8A-920E-4F39-AD39-A10F6A7D29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950" y="5575300"/>
              <a:ext cx="285750" cy="122238"/>
            </a:xfrm>
            <a:custGeom>
              <a:avLst/>
              <a:gdLst>
                <a:gd name="T0" fmla="*/ 55 w 101"/>
                <a:gd name="T1" fmla="*/ 4 h 43"/>
                <a:gd name="T2" fmla="*/ 56 w 101"/>
                <a:gd name="T3" fmla="*/ 4 h 43"/>
                <a:gd name="T4" fmla="*/ 56 w 101"/>
                <a:gd name="T5" fmla="*/ 4 h 43"/>
                <a:gd name="T6" fmla="*/ 56 w 101"/>
                <a:gd name="T7" fmla="*/ 4 h 43"/>
                <a:gd name="T8" fmla="*/ 60 w 101"/>
                <a:gd name="T9" fmla="*/ 5 h 43"/>
                <a:gd name="T10" fmla="*/ 101 w 101"/>
                <a:gd name="T11" fmla="*/ 26 h 43"/>
                <a:gd name="T12" fmla="*/ 101 w 101"/>
                <a:gd name="T13" fmla="*/ 29 h 43"/>
                <a:gd name="T14" fmla="*/ 63 w 101"/>
                <a:gd name="T15" fmla="*/ 39 h 43"/>
                <a:gd name="T16" fmla="*/ 31 w 101"/>
                <a:gd name="T17" fmla="*/ 43 h 43"/>
                <a:gd name="T18" fmla="*/ 31 w 101"/>
                <a:gd name="T19" fmla="*/ 43 h 43"/>
                <a:gd name="T20" fmla="*/ 27 w 101"/>
                <a:gd name="T21" fmla="*/ 43 h 43"/>
                <a:gd name="T22" fmla="*/ 27 w 101"/>
                <a:gd name="T23" fmla="*/ 43 h 43"/>
                <a:gd name="T24" fmla="*/ 3 w 101"/>
                <a:gd name="T25" fmla="*/ 37 h 43"/>
                <a:gd name="T26" fmla="*/ 3 w 101"/>
                <a:gd name="T27" fmla="*/ 33 h 43"/>
                <a:gd name="T28" fmla="*/ 6 w 101"/>
                <a:gd name="T29" fmla="*/ 27 h 43"/>
                <a:gd name="T30" fmla="*/ 9 w 101"/>
                <a:gd name="T31" fmla="*/ 21 h 43"/>
                <a:gd name="T32" fmla="*/ 20 w 101"/>
                <a:gd name="T33" fmla="*/ 11 h 43"/>
                <a:gd name="T34" fmla="*/ 20 w 101"/>
                <a:gd name="T35" fmla="*/ 11 h 43"/>
                <a:gd name="T36" fmla="*/ 55 w 101"/>
                <a:gd name="T37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1" h="43">
                  <a:moveTo>
                    <a:pt x="55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9" y="4"/>
                    <a:pt x="60" y="5"/>
                  </a:cubicBezTo>
                  <a:cubicBezTo>
                    <a:pt x="90" y="14"/>
                    <a:pt x="89" y="24"/>
                    <a:pt x="101" y="26"/>
                  </a:cubicBezTo>
                  <a:cubicBezTo>
                    <a:pt x="101" y="29"/>
                    <a:pt x="101" y="29"/>
                    <a:pt x="101" y="29"/>
                  </a:cubicBezTo>
                  <a:cubicBezTo>
                    <a:pt x="101" y="29"/>
                    <a:pt x="82" y="33"/>
                    <a:pt x="63" y="39"/>
                  </a:cubicBezTo>
                  <a:cubicBezTo>
                    <a:pt x="54" y="42"/>
                    <a:pt x="42" y="43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3"/>
                    <a:pt x="28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17" y="42"/>
                    <a:pt x="9" y="40"/>
                    <a:pt x="3" y="37"/>
                  </a:cubicBezTo>
                  <a:cubicBezTo>
                    <a:pt x="3" y="37"/>
                    <a:pt x="0" y="36"/>
                    <a:pt x="3" y="33"/>
                  </a:cubicBezTo>
                  <a:cubicBezTo>
                    <a:pt x="7" y="30"/>
                    <a:pt x="6" y="28"/>
                    <a:pt x="6" y="27"/>
                  </a:cubicBezTo>
                  <a:cubicBezTo>
                    <a:pt x="5" y="25"/>
                    <a:pt x="5" y="25"/>
                    <a:pt x="9" y="21"/>
                  </a:cubicBezTo>
                  <a:cubicBezTo>
                    <a:pt x="10" y="19"/>
                    <a:pt x="14" y="15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8" y="5"/>
                    <a:pt x="40" y="0"/>
                    <a:pt x="55" y="4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Freeform 139">
              <a:extLst>
                <a:ext uri="{FF2B5EF4-FFF2-40B4-BE49-F238E27FC236}">
                  <a16:creationId xmlns:a16="http://schemas.microsoft.com/office/drawing/2014/main" id="{8EFC960A-CF8D-4CC6-A36D-DC78F941DB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950" y="5586413"/>
              <a:ext cx="198438" cy="111125"/>
            </a:xfrm>
            <a:custGeom>
              <a:avLst/>
              <a:gdLst>
                <a:gd name="T0" fmla="*/ 25 w 70"/>
                <a:gd name="T1" fmla="*/ 0 h 39"/>
                <a:gd name="T2" fmla="*/ 29 w 70"/>
                <a:gd name="T3" fmla="*/ 1 h 39"/>
                <a:gd name="T4" fmla="*/ 70 w 70"/>
                <a:gd name="T5" fmla="*/ 22 h 39"/>
                <a:gd name="T6" fmla="*/ 70 w 70"/>
                <a:gd name="T7" fmla="*/ 25 h 39"/>
                <a:gd name="T8" fmla="*/ 32 w 70"/>
                <a:gd name="T9" fmla="*/ 35 h 39"/>
                <a:gd name="T10" fmla="*/ 0 w 70"/>
                <a:gd name="T11" fmla="*/ 39 h 39"/>
                <a:gd name="T12" fmla="*/ 34 w 70"/>
                <a:gd name="T13" fmla="*/ 30 h 39"/>
                <a:gd name="T14" fmla="*/ 29 w 70"/>
                <a:gd name="T15" fmla="*/ 28 h 39"/>
                <a:gd name="T16" fmla="*/ 12 w 70"/>
                <a:gd name="T17" fmla="*/ 27 h 39"/>
                <a:gd name="T18" fmla="*/ 40 w 70"/>
                <a:gd name="T19" fmla="*/ 21 h 39"/>
                <a:gd name="T20" fmla="*/ 19 w 70"/>
                <a:gd name="T21" fmla="*/ 16 h 39"/>
                <a:gd name="T22" fmla="*/ 46 w 70"/>
                <a:gd name="T23" fmla="*/ 11 h 39"/>
                <a:gd name="T24" fmla="*/ 25 w 70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9">
                  <a:moveTo>
                    <a:pt x="25" y="0"/>
                  </a:moveTo>
                  <a:cubicBezTo>
                    <a:pt x="26" y="0"/>
                    <a:pt x="28" y="0"/>
                    <a:pt x="29" y="1"/>
                  </a:cubicBezTo>
                  <a:cubicBezTo>
                    <a:pt x="59" y="10"/>
                    <a:pt x="58" y="20"/>
                    <a:pt x="70" y="22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5"/>
                    <a:pt x="51" y="29"/>
                    <a:pt x="32" y="35"/>
                  </a:cubicBezTo>
                  <a:cubicBezTo>
                    <a:pt x="23" y="38"/>
                    <a:pt x="11" y="39"/>
                    <a:pt x="0" y="39"/>
                  </a:cubicBezTo>
                  <a:cubicBezTo>
                    <a:pt x="2" y="39"/>
                    <a:pt x="31" y="36"/>
                    <a:pt x="34" y="30"/>
                  </a:cubicBezTo>
                  <a:cubicBezTo>
                    <a:pt x="36" y="27"/>
                    <a:pt x="33" y="28"/>
                    <a:pt x="29" y="28"/>
                  </a:cubicBezTo>
                  <a:cubicBezTo>
                    <a:pt x="24" y="29"/>
                    <a:pt x="19" y="29"/>
                    <a:pt x="12" y="27"/>
                  </a:cubicBezTo>
                  <a:cubicBezTo>
                    <a:pt x="12" y="27"/>
                    <a:pt x="39" y="26"/>
                    <a:pt x="40" y="21"/>
                  </a:cubicBezTo>
                  <a:cubicBezTo>
                    <a:pt x="41" y="17"/>
                    <a:pt x="19" y="16"/>
                    <a:pt x="19" y="16"/>
                  </a:cubicBezTo>
                  <a:cubicBezTo>
                    <a:pt x="19" y="16"/>
                    <a:pt x="47" y="15"/>
                    <a:pt x="46" y="11"/>
                  </a:cubicBezTo>
                  <a:cubicBezTo>
                    <a:pt x="45" y="7"/>
                    <a:pt x="27" y="1"/>
                    <a:pt x="25" y="0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Freeform 140">
              <a:extLst>
                <a:ext uri="{FF2B5EF4-FFF2-40B4-BE49-F238E27FC236}">
                  <a16:creationId xmlns:a16="http://schemas.microsoft.com/office/drawing/2014/main" id="{44E3DA2C-EF47-4E81-80F0-FEC5C3F51B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341938"/>
              <a:ext cx="125413" cy="288925"/>
            </a:xfrm>
            <a:custGeom>
              <a:avLst/>
              <a:gdLst>
                <a:gd name="T0" fmla="*/ 30 w 44"/>
                <a:gd name="T1" fmla="*/ 3 h 102"/>
                <a:gd name="T2" fmla="*/ 33 w 44"/>
                <a:gd name="T3" fmla="*/ 3 h 102"/>
                <a:gd name="T4" fmla="*/ 36 w 44"/>
                <a:gd name="T5" fmla="*/ 3 h 102"/>
                <a:gd name="T6" fmla="*/ 42 w 44"/>
                <a:gd name="T7" fmla="*/ 12 h 102"/>
                <a:gd name="T8" fmla="*/ 42 w 44"/>
                <a:gd name="T9" fmla="*/ 12 h 102"/>
                <a:gd name="T10" fmla="*/ 42 w 44"/>
                <a:gd name="T11" fmla="*/ 12 h 102"/>
                <a:gd name="T12" fmla="*/ 44 w 44"/>
                <a:gd name="T13" fmla="*/ 28 h 102"/>
                <a:gd name="T14" fmla="*/ 44 w 44"/>
                <a:gd name="T15" fmla="*/ 30 h 102"/>
                <a:gd name="T16" fmla="*/ 44 w 44"/>
                <a:gd name="T17" fmla="*/ 31 h 102"/>
                <a:gd name="T18" fmla="*/ 44 w 44"/>
                <a:gd name="T19" fmla="*/ 34 h 102"/>
                <a:gd name="T20" fmla="*/ 24 w 44"/>
                <a:gd name="T21" fmla="*/ 102 h 102"/>
                <a:gd name="T22" fmla="*/ 11 w 44"/>
                <a:gd name="T23" fmla="*/ 80 h 102"/>
                <a:gd name="T24" fmla="*/ 10 w 44"/>
                <a:gd name="T25" fmla="*/ 77 h 102"/>
                <a:gd name="T26" fmla="*/ 1 w 44"/>
                <a:gd name="T27" fmla="*/ 40 h 102"/>
                <a:gd name="T28" fmla="*/ 1 w 44"/>
                <a:gd name="T29" fmla="*/ 39 h 102"/>
                <a:gd name="T30" fmla="*/ 1 w 44"/>
                <a:gd name="T31" fmla="*/ 39 h 102"/>
                <a:gd name="T32" fmla="*/ 0 w 44"/>
                <a:gd name="T33" fmla="*/ 34 h 102"/>
                <a:gd name="T34" fmla="*/ 2 w 44"/>
                <a:gd name="T35" fmla="*/ 24 h 102"/>
                <a:gd name="T36" fmla="*/ 11 w 44"/>
                <a:gd name="T37" fmla="*/ 13 h 102"/>
                <a:gd name="T38" fmla="*/ 22 w 44"/>
                <a:gd name="T39" fmla="*/ 4 h 102"/>
                <a:gd name="T40" fmla="*/ 30 w 44"/>
                <a:gd name="T41" fmla="*/ 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02">
                  <a:moveTo>
                    <a:pt x="30" y="3"/>
                  </a:moveTo>
                  <a:cubicBezTo>
                    <a:pt x="30" y="5"/>
                    <a:pt x="32" y="4"/>
                    <a:pt x="33" y="3"/>
                  </a:cubicBezTo>
                  <a:cubicBezTo>
                    <a:pt x="34" y="3"/>
                    <a:pt x="35" y="3"/>
                    <a:pt x="36" y="3"/>
                  </a:cubicBezTo>
                  <a:cubicBezTo>
                    <a:pt x="38" y="3"/>
                    <a:pt x="40" y="6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16"/>
                    <a:pt x="44" y="21"/>
                    <a:pt x="44" y="28"/>
                  </a:cubicBezTo>
                  <a:cubicBezTo>
                    <a:pt x="44" y="29"/>
                    <a:pt x="44" y="29"/>
                    <a:pt x="44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2"/>
                    <a:pt x="44" y="33"/>
                    <a:pt x="44" y="34"/>
                  </a:cubicBezTo>
                  <a:cubicBezTo>
                    <a:pt x="44" y="53"/>
                    <a:pt x="43" y="88"/>
                    <a:pt x="24" y="10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0"/>
                    <a:pt x="11" y="79"/>
                    <a:pt x="10" y="77"/>
                  </a:cubicBezTo>
                  <a:cubicBezTo>
                    <a:pt x="8" y="71"/>
                    <a:pt x="3" y="53"/>
                    <a:pt x="1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7"/>
                    <a:pt x="1" y="36"/>
                    <a:pt x="0" y="34"/>
                  </a:cubicBezTo>
                  <a:cubicBezTo>
                    <a:pt x="0" y="30"/>
                    <a:pt x="1" y="26"/>
                    <a:pt x="2" y="24"/>
                  </a:cubicBezTo>
                  <a:cubicBezTo>
                    <a:pt x="5" y="19"/>
                    <a:pt x="8" y="15"/>
                    <a:pt x="11" y="13"/>
                  </a:cubicBezTo>
                  <a:cubicBezTo>
                    <a:pt x="15" y="9"/>
                    <a:pt x="19" y="6"/>
                    <a:pt x="22" y="4"/>
                  </a:cubicBezTo>
                  <a:cubicBezTo>
                    <a:pt x="26" y="0"/>
                    <a:pt x="29" y="0"/>
                    <a:pt x="30" y="3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Freeform 141">
              <a:extLst>
                <a:ext uri="{FF2B5EF4-FFF2-40B4-BE49-F238E27FC236}">
                  <a16:creationId xmlns:a16="http://schemas.microsoft.com/office/drawing/2014/main" id="{1867100C-EBEC-42E4-B76D-750DB5277F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438775"/>
              <a:ext cx="96838" cy="192088"/>
            </a:xfrm>
            <a:custGeom>
              <a:avLst/>
              <a:gdLst>
                <a:gd name="T0" fmla="*/ 8 w 34"/>
                <a:gd name="T1" fmla="*/ 12 h 68"/>
                <a:gd name="T2" fmla="*/ 8 w 34"/>
                <a:gd name="T3" fmla="*/ 5 h 68"/>
                <a:gd name="T4" fmla="*/ 15 w 34"/>
                <a:gd name="T5" fmla="*/ 26 h 68"/>
                <a:gd name="T6" fmla="*/ 20 w 34"/>
                <a:gd name="T7" fmla="*/ 1 h 68"/>
                <a:gd name="T8" fmla="*/ 24 w 34"/>
                <a:gd name="T9" fmla="*/ 31 h 68"/>
                <a:gd name="T10" fmla="*/ 26 w 34"/>
                <a:gd name="T11" fmla="*/ 32 h 68"/>
                <a:gd name="T12" fmla="*/ 34 w 34"/>
                <a:gd name="T13" fmla="*/ 0 h 68"/>
                <a:gd name="T14" fmla="*/ 14 w 34"/>
                <a:gd name="T15" fmla="*/ 68 h 68"/>
                <a:gd name="T16" fmla="*/ 1 w 34"/>
                <a:gd name="T17" fmla="*/ 46 h 68"/>
                <a:gd name="T18" fmla="*/ 0 w 34"/>
                <a:gd name="T19" fmla="*/ 43 h 68"/>
                <a:gd name="T20" fmla="*/ 2 w 34"/>
                <a:gd name="T21" fmla="*/ 42 h 68"/>
                <a:gd name="T22" fmla="*/ 4 w 34"/>
                <a:gd name="T23" fmla="*/ 28 h 68"/>
                <a:gd name="T24" fmla="*/ 8 w 34"/>
                <a:gd name="T25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68">
                  <a:moveTo>
                    <a:pt x="8" y="12"/>
                  </a:moveTo>
                  <a:cubicBezTo>
                    <a:pt x="8" y="9"/>
                    <a:pt x="8" y="7"/>
                    <a:pt x="8" y="5"/>
                  </a:cubicBezTo>
                  <a:cubicBezTo>
                    <a:pt x="11" y="12"/>
                    <a:pt x="14" y="20"/>
                    <a:pt x="15" y="26"/>
                  </a:cubicBezTo>
                  <a:cubicBezTo>
                    <a:pt x="17" y="39"/>
                    <a:pt x="24" y="16"/>
                    <a:pt x="20" y="1"/>
                  </a:cubicBezTo>
                  <a:cubicBezTo>
                    <a:pt x="20" y="1"/>
                    <a:pt x="26" y="15"/>
                    <a:pt x="24" y="31"/>
                  </a:cubicBezTo>
                  <a:cubicBezTo>
                    <a:pt x="24" y="31"/>
                    <a:pt x="25" y="35"/>
                    <a:pt x="26" y="32"/>
                  </a:cubicBezTo>
                  <a:cubicBezTo>
                    <a:pt x="28" y="29"/>
                    <a:pt x="34" y="11"/>
                    <a:pt x="34" y="0"/>
                  </a:cubicBezTo>
                  <a:cubicBezTo>
                    <a:pt x="34" y="19"/>
                    <a:pt x="33" y="54"/>
                    <a:pt x="14" y="68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6"/>
                    <a:pt x="1" y="45"/>
                    <a:pt x="0" y="4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5" y="38"/>
                    <a:pt x="4" y="28"/>
                  </a:cubicBezTo>
                  <a:cubicBezTo>
                    <a:pt x="10" y="41"/>
                    <a:pt x="9" y="25"/>
                    <a:pt x="8" y="12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Freeform 142">
              <a:extLst>
                <a:ext uri="{FF2B5EF4-FFF2-40B4-BE49-F238E27FC236}">
                  <a16:creationId xmlns:a16="http://schemas.microsoft.com/office/drawing/2014/main" id="{B931B197-A51E-43DB-8108-404A6DCF2F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411788"/>
              <a:ext cx="195263" cy="246063"/>
            </a:xfrm>
            <a:custGeom>
              <a:avLst/>
              <a:gdLst>
                <a:gd name="T0" fmla="*/ 8 w 69"/>
                <a:gd name="T1" fmla="*/ 1 h 86"/>
                <a:gd name="T2" fmla="*/ 32 w 69"/>
                <a:gd name="T3" fmla="*/ 8 h 86"/>
                <a:gd name="T4" fmla="*/ 34 w 69"/>
                <a:gd name="T5" fmla="*/ 8 h 86"/>
                <a:gd name="T6" fmla="*/ 34 w 69"/>
                <a:gd name="T7" fmla="*/ 9 h 86"/>
                <a:gd name="T8" fmla="*/ 36 w 69"/>
                <a:gd name="T9" fmla="*/ 10 h 86"/>
                <a:gd name="T10" fmla="*/ 36 w 69"/>
                <a:gd name="T11" fmla="*/ 10 h 86"/>
                <a:gd name="T12" fmla="*/ 43 w 69"/>
                <a:gd name="T13" fmla="*/ 18 h 86"/>
                <a:gd name="T14" fmla="*/ 53 w 69"/>
                <a:gd name="T15" fmla="*/ 33 h 86"/>
                <a:gd name="T16" fmla="*/ 53 w 69"/>
                <a:gd name="T17" fmla="*/ 33 h 86"/>
                <a:gd name="T18" fmla="*/ 53 w 69"/>
                <a:gd name="T19" fmla="*/ 34 h 86"/>
                <a:gd name="T20" fmla="*/ 69 w 69"/>
                <a:gd name="T21" fmla="*/ 77 h 86"/>
                <a:gd name="T22" fmla="*/ 58 w 69"/>
                <a:gd name="T23" fmla="*/ 86 h 86"/>
                <a:gd name="T24" fmla="*/ 21 w 69"/>
                <a:gd name="T25" fmla="*/ 69 h 86"/>
                <a:gd name="T26" fmla="*/ 9 w 69"/>
                <a:gd name="T27" fmla="*/ 45 h 86"/>
                <a:gd name="T28" fmla="*/ 9 w 69"/>
                <a:gd name="T29" fmla="*/ 45 h 86"/>
                <a:gd name="T30" fmla="*/ 6 w 69"/>
                <a:gd name="T31" fmla="*/ 35 h 86"/>
                <a:gd name="T32" fmla="*/ 3 w 69"/>
                <a:gd name="T33" fmla="*/ 24 h 86"/>
                <a:gd name="T34" fmla="*/ 3 w 69"/>
                <a:gd name="T35" fmla="*/ 11 h 86"/>
                <a:gd name="T36" fmla="*/ 8 w 69"/>
                <a:gd name="T37" fmla="*/ 9 h 86"/>
                <a:gd name="T38" fmla="*/ 8 w 69"/>
                <a:gd name="T39" fmla="*/ 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86">
                  <a:moveTo>
                    <a:pt x="8" y="1"/>
                  </a:moveTo>
                  <a:cubicBezTo>
                    <a:pt x="9" y="0"/>
                    <a:pt x="22" y="1"/>
                    <a:pt x="32" y="8"/>
                  </a:cubicBezTo>
                  <a:cubicBezTo>
                    <a:pt x="33" y="8"/>
                    <a:pt x="33" y="8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9" y="12"/>
                    <a:pt x="41" y="15"/>
                    <a:pt x="43" y="18"/>
                  </a:cubicBezTo>
                  <a:cubicBezTo>
                    <a:pt x="47" y="23"/>
                    <a:pt x="50" y="28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4"/>
                    <a:pt x="53" y="34"/>
                  </a:cubicBezTo>
                  <a:cubicBezTo>
                    <a:pt x="66" y="58"/>
                    <a:pt x="69" y="77"/>
                    <a:pt x="69" y="7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6"/>
                    <a:pt x="33" y="81"/>
                    <a:pt x="21" y="69"/>
                  </a:cubicBezTo>
                  <a:cubicBezTo>
                    <a:pt x="15" y="62"/>
                    <a:pt x="11" y="53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1"/>
                    <a:pt x="7" y="38"/>
                    <a:pt x="6" y="35"/>
                  </a:cubicBezTo>
                  <a:cubicBezTo>
                    <a:pt x="5" y="30"/>
                    <a:pt x="4" y="26"/>
                    <a:pt x="3" y="24"/>
                  </a:cubicBezTo>
                  <a:cubicBezTo>
                    <a:pt x="0" y="14"/>
                    <a:pt x="1" y="12"/>
                    <a:pt x="3" y="11"/>
                  </a:cubicBezTo>
                  <a:cubicBezTo>
                    <a:pt x="5" y="9"/>
                    <a:pt x="7" y="9"/>
                    <a:pt x="8" y="9"/>
                  </a:cubicBezTo>
                  <a:cubicBezTo>
                    <a:pt x="9" y="9"/>
                    <a:pt x="6" y="3"/>
                    <a:pt x="8" y="1"/>
                  </a:cubicBezTo>
                </a:path>
              </a:pathLst>
            </a:custGeom>
            <a:solidFill>
              <a:srgbClr val="F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Freeform 143">
              <a:extLst>
                <a:ext uri="{FF2B5EF4-FFF2-40B4-BE49-F238E27FC236}">
                  <a16:creationId xmlns:a16="http://schemas.microsoft.com/office/drawing/2014/main" id="{91D15EF8-114B-49E5-9A3F-627BBF1AF31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508625"/>
              <a:ext cx="169863" cy="149225"/>
            </a:xfrm>
            <a:custGeom>
              <a:avLst/>
              <a:gdLst>
                <a:gd name="T0" fmla="*/ 52 w 60"/>
                <a:gd name="T1" fmla="*/ 22 h 52"/>
                <a:gd name="T2" fmla="*/ 44 w 60"/>
                <a:gd name="T3" fmla="*/ 0 h 52"/>
                <a:gd name="T4" fmla="*/ 60 w 60"/>
                <a:gd name="T5" fmla="*/ 43 h 52"/>
                <a:gd name="T6" fmla="*/ 49 w 60"/>
                <a:gd name="T7" fmla="*/ 52 h 52"/>
                <a:gd name="T8" fmla="*/ 12 w 60"/>
                <a:gd name="T9" fmla="*/ 35 h 52"/>
                <a:gd name="T10" fmla="*/ 0 w 60"/>
                <a:gd name="T11" fmla="*/ 11 h 52"/>
                <a:gd name="T12" fmla="*/ 26 w 60"/>
                <a:gd name="T13" fmla="*/ 37 h 52"/>
                <a:gd name="T14" fmla="*/ 29 w 60"/>
                <a:gd name="T15" fmla="*/ 34 h 52"/>
                <a:gd name="T16" fmla="*/ 15 w 60"/>
                <a:gd name="T17" fmla="*/ 13 h 52"/>
                <a:gd name="T18" fmla="*/ 34 w 60"/>
                <a:gd name="T19" fmla="*/ 31 h 52"/>
                <a:gd name="T20" fmla="*/ 20 w 60"/>
                <a:gd name="T21" fmla="*/ 1 h 52"/>
                <a:gd name="T22" fmla="*/ 39 w 60"/>
                <a:gd name="T23" fmla="*/ 19 h 52"/>
                <a:gd name="T24" fmla="*/ 35 w 60"/>
                <a:gd name="T25" fmla="*/ 1 h 52"/>
                <a:gd name="T26" fmla="*/ 50 w 60"/>
                <a:gd name="T27" fmla="*/ 21 h 52"/>
                <a:gd name="T28" fmla="*/ 52 w 60"/>
                <a:gd name="T29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52">
                  <a:moveTo>
                    <a:pt x="52" y="22"/>
                  </a:moveTo>
                  <a:cubicBezTo>
                    <a:pt x="52" y="20"/>
                    <a:pt x="47" y="6"/>
                    <a:pt x="44" y="0"/>
                  </a:cubicBezTo>
                  <a:cubicBezTo>
                    <a:pt x="57" y="24"/>
                    <a:pt x="60" y="43"/>
                    <a:pt x="60" y="4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24" y="47"/>
                    <a:pt x="12" y="35"/>
                  </a:cubicBezTo>
                  <a:cubicBezTo>
                    <a:pt x="6" y="28"/>
                    <a:pt x="2" y="19"/>
                    <a:pt x="0" y="11"/>
                  </a:cubicBezTo>
                  <a:cubicBezTo>
                    <a:pt x="2" y="15"/>
                    <a:pt x="11" y="34"/>
                    <a:pt x="26" y="37"/>
                  </a:cubicBezTo>
                  <a:cubicBezTo>
                    <a:pt x="26" y="37"/>
                    <a:pt x="30" y="37"/>
                    <a:pt x="29" y="34"/>
                  </a:cubicBezTo>
                  <a:cubicBezTo>
                    <a:pt x="27" y="32"/>
                    <a:pt x="17" y="23"/>
                    <a:pt x="15" y="13"/>
                  </a:cubicBezTo>
                  <a:cubicBezTo>
                    <a:pt x="15" y="13"/>
                    <a:pt x="30" y="34"/>
                    <a:pt x="34" y="31"/>
                  </a:cubicBezTo>
                  <a:cubicBezTo>
                    <a:pt x="38" y="27"/>
                    <a:pt x="25" y="6"/>
                    <a:pt x="20" y="1"/>
                  </a:cubicBezTo>
                  <a:cubicBezTo>
                    <a:pt x="22" y="3"/>
                    <a:pt x="34" y="11"/>
                    <a:pt x="39" y="19"/>
                  </a:cubicBezTo>
                  <a:cubicBezTo>
                    <a:pt x="45" y="27"/>
                    <a:pt x="42" y="8"/>
                    <a:pt x="35" y="1"/>
                  </a:cubicBezTo>
                  <a:cubicBezTo>
                    <a:pt x="35" y="1"/>
                    <a:pt x="47" y="10"/>
                    <a:pt x="50" y="21"/>
                  </a:cubicBezTo>
                  <a:cubicBezTo>
                    <a:pt x="50" y="21"/>
                    <a:pt x="51" y="23"/>
                    <a:pt x="52" y="22"/>
                  </a:cubicBezTo>
                </a:path>
              </a:pathLst>
            </a:custGeom>
            <a:solidFill>
              <a:srgbClr val="F9C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8" name="Rectangle 144">
              <a:extLst>
                <a:ext uri="{FF2B5EF4-FFF2-40B4-BE49-F238E27FC236}">
                  <a16:creationId xmlns:a16="http://schemas.microsoft.com/office/drawing/2014/main" id="{5965DC74-1C5F-4895-A3B4-5E381BD570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44638" y="5605463"/>
              <a:ext cx="104775" cy="74613"/>
            </a:xfrm>
            <a:prstGeom prst="rect">
              <a:avLst/>
            </a:pr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9" name="Freeform 145">
              <a:extLst>
                <a:ext uri="{FF2B5EF4-FFF2-40B4-BE49-F238E27FC236}">
                  <a16:creationId xmlns:a16="http://schemas.microsoft.com/office/drawing/2014/main" id="{30A1B357-064C-4745-BE47-DA3C5C7CABE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65263" y="5472113"/>
              <a:ext cx="3175" cy="635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0" name="Freeform 146">
              <a:extLst>
                <a:ext uri="{FF2B5EF4-FFF2-40B4-BE49-F238E27FC236}">
                  <a16:creationId xmlns:a16="http://schemas.microsoft.com/office/drawing/2014/main" id="{E1C038DB-7CCA-4938-B0B0-F28BA925B6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39863" y="5435600"/>
              <a:ext cx="6350" cy="4763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Freeform 147">
              <a:extLst>
                <a:ext uri="{FF2B5EF4-FFF2-40B4-BE49-F238E27FC236}">
                  <a16:creationId xmlns:a16="http://schemas.microsoft.com/office/drawing/2014/main" id="{E8418A3C-98B7-4EEF-8566-3C12AF042C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0975" y="5414963"/>
              <a:ext cx="88900" cy="96838"/>
            </a:xfrm>
            <a:custGeom>
              <a:avLst/>
              <a:gdLst>
                <a:gd name="T0" fmla="*/ 9 w 31"/>
                <a:gd name="T1" fmla="*/ 0 h 34"/>
                <a:gd name="T2" fmla="*/ 7 w 31"/>
                <a:gd name="T3" fmla="*/ 0 h 34"/>
                <a:gd name="T4" fmla="*/ 7 w 31"/>
                <a:gd name="T5" fmla="*/ 0 h 34"/>
                <a:gd name="T6" fmla="*/ 7 w 31"/>
                <a:gd name="T7" fmla="*/ 1 h 34"/>
                <a:gd name="T8" fmla="*/ 6 w 31"/>
                <a:gd name="T9" fmla="*/ 2 h 34"/>
                <a:gd name="T10" fmla="*/ 7 w 31"/>
                <a:gd name="T11" fmla="*/ 7 h 34"/>
                <a:gd name="T12" fmla="*/ 7 w 31"/>
                <a:gd name="T13" fmla="*/ 8 h 34"/>
                <a:gd name="T14" fmla="*/ 6 w 31"/>
                <a:gd name="T15" fmla="*/ 8 h 34"/>
                <a:gd name="T16" fmla="*/ 5 w 31"/>
                <a:gd name="T17" fmla="*/ 9 h 34"/>
                <a:gd name="T18" fmla="*/ 2 w 31"/>
                <a:gd name="T19" fmla="*/ 10 h 34"/>
                <a:gd name="T20" fmla="*/ 0 w 31"/>
                <a:gd name="T21" fmla="*/ 13 h 34"/>
                <a:gd name="T22" fmla="*/ 2 w 31"/>
                <a:gd name="T23" fmla="*/ 23 h 34"/>
                <a:gd name="T24" fmla="*/ 5 w 31"/>
                <a:gd name="T25" fmla="*/ 34 h 34"/>
                <a:gd name="T26" fmla="*/ 7 w 31"/>
                <a:gd name="T27" fmla="*/ 15 h 34"/>
                <a:gd name="T28" fmla="*/ 7 w 31"/>
                <a:gd name="T29" fmla="*/ 15 h 34"/>
                <a:gd name="T30" fmla="*/ 16 w 31"/>
                <a:gd name="T31" fmla="*/ 29 h 34"/>
                <a:gd name="T32" fmla="*/ 14 w 31"/>
                <a:gd name="T33" fmla="*/ 11 h 34"/>
                <a:gd name="T34" fmla="*/ 15 w 31"/>
                <a:gd name="T35" fmla="*/ 11 h 34"/>
                <a:gd name="T36" fmla="*/ 25 w 31"/>
                <a:gd name="T37" fmla="*/ 19 h 34"/>
                <a:gd name="T38" fmla="*/ 19 w 31"/>
                <a:gd name="T39" fmla="*/ 8 h 34"/>
                <a:gd name="T40" fmla="*/ 23 w 31"/>
                <a:gd name="T41" fmla="*/ 5 h 34"/>
                <a:gd name="T42" fmla="*/ 31 w 31"/>
                <a:gd name="T43" fmla="*/ 7 h 34"/>
                <a:gd name="T44" fmla="*/ 29 w 31"/>
                <a:gd name="T45" fmla="*/ 6 h 34"/>
                <a:gd name="T46" fmla="*/ 28 w 31"/>
                <a:gd name="T47" fmla="*/ 5 h 34"/>
                <a:gd name="T48" fmla="*/ 9 w 31"/>
                <a:gd name="T4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34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1"/>
                  </a:cubicBezTo>
                  <a:cubicBezTo>
                    <a:pt x="7" y="1"/>
                    <a:pt x="6" y="2"/>
                    <a:pt x="6" y="2"/>
                  </a:cubicBezTo>
                  <a:cubicBezTo>
                    <a:pt x="6" y="4"/>
                    <a:pt x="7" y="6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4" y="9"/>
                    <a:pt x="3" y="9"/>
                    <a:pt x="2" y="10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15"/>
                    <a:pt x="1" y="18"/>
                    <a:pt x="2" y="23"/>
                  </a:cubicBezTo>
                  <a:cubicBezTo>
                    <a:pt x="3" y="25"/>
                    <a:pt x="4" y="29"/>
                    <a:pt x="5" y="34"/>
                  </a:cubicBezTo>
                  <a:cubicBezTo>
                    <a:pt x="5" y="34"/>
                    <a:pt x="3" y="1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1" y="15"/>
                    <a:pt x="16" y="29"/>
                    <a:pt x="16" y="29"/>
                  </a:cubicBezTo>
                  <a:cubicBezTo>
                    <a:pt x="16" y="29"/>
                    <a:pt x="12" y="13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7" y="11"/>
                    <a:pt x="22" y="15"/>
                    <a:pt x="25" y="19"/>
                  </a:cubicBezTo>
                  <a:cubicBezTo>
                    <a:pt x="23" y="16"/>
                    <a:pt x="21" y="11"/>
                    <a:pt x="19" y="8"/>
                  </a:cubicBezTo>
                  <a:cubicBezTo>
                    <a:pt x="18" y="6"/>
                    <a:pt x="20" y="5"/>
                    <a:pt x="23" y="5"/>
                  </a:cubicBezTo>
                  <a:cubicBezTo>
                    <a:pt x="26" y="5"/>
                    <a:pt x="29" y="5"/>
                    <a:pt x="31" y="7"/>
                  </a:cubicBezTo>
                  <a:cubicBezTo>
                    <a:pt x="31" y="6"/>
                    <a:pt x="30" y="6"/>
                    <a:pt x="29" y="6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0" y="1"/>
                    <a:pt x="13" y="0"/>
                    <a:pt x="9" y="0"/>
                  </a:cubicBezTo>
                </a:path>
              </a:pathLst>
            </a:cu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Freeform 148">
              <a:extLst>
                <a:ext uri="{FF2B5EF4-FFF2-40B4-BE49-F238E27FC236}">
                  <a16:creationId xmlns:a16="http://schemas.microsoft.com/office/drawing/2014/main" id="{FDC26E62-2E0F-41C3-89B6-D191CDD9DB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97000" y="5429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Freeform 149">
              <a:extLst>
                <a:ext uri="{FF2B5EF4-FFF2-40B4-BE49-F238E27FC236}">
                  <a16:creationId xmlns:a16="http://schemas.microsoft.com/office/drawing/2014/main" id="{FC6DDD2C-9DB9-42F4-A357-5878E59F56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89050" y="5343525"/>
              <a:ext cx="125413" cy="96838"/>
            </a:xfrm>
            <a:custGeom>
              <a:avLst/>
              <a:gdLst>
                <a:gd name="T0" fmla="*/ 28 w 44"/>
                <a:gd name="T1" fmla="*/ 0 h 34"/>
                <a:gd name="T2" fmla="*/ 22 w 44"/>
                <a:gd name="T3" fmla="*/ 3 h 34"/>
                <a:gd name="T4" fmla="*/ 15 w 44"/>
                <a:gd name="T5" fmla="*/ 8 h 34"/>
                <a:gd name="T6" fmla="*/ 14 w 44"/>
                <a:gd name="T7" fmla="*/ 9 h 34"/>
                <a:gd name="T8" fmla="*/ 14 w 44"/>
                <a:gd name="T9" fmla="*/ 9 h 34"/>
                <a:gd name="T10" fmla="*/ 12 w 44"/>
                <a:gd name="T11" fmla="*/ 10 h 34"/>
                <a:gd name="T12" fmla="*/ 11 w 44"/>
                <a:gd name="T13" fmla="*/ 12 h 34"/>
                <a:gd name="T14" fmla="*/ 9 w 44"/>
                <a:gd name="T15" fmla="*/ 13 h 34"/>
                <a:gd name="T16" fmla="*/ 8 w 44"/>
                <a:gd name="T17" fmla="*/ 15 h 34"/>
                <a:gd name="T18" fmla="*/ 4 w 44"/>
                <a:gd name="T19" fmla="*/ 19 h 34"/>
                <a:gd name="T20" fmla="*/ 3 w 44"/>
                <a:gd name="T21" fmla="*/ 21 h 34"/>
                <a:gd name="T22" fmla="*/ 2 w 44"/>
                <a:gd name="T23" fmla="*/ 23 h 34"/>
                <a:gd name="T24" fmla="*/ 1 w 44"/>
                <a:gd name="T25" fmla="*/ 26 h 34"/>
                <a:gd name="T26" fmla="*/ 1 w 44"/>
                <a:gd name="T27" fmla="*/ 28 h 34"/>
                <a:gd name="T28" fmla="*/ 0 w 44"/>
                <a:gd name="T29" fmla="*/ 31 h 34"/>
                <a:gd name="T30" fmla="*/ 0 w 44"/>
                <a:gd name="T31" fmla="*/ 33 h 34"/>
                <a:gd name="T32" fmla="*/ 12 w 44"/>
                <a:gd name="T33" fmla="*/ 19 h 34"/>
                <a:gd name="T34" fmla="*/ 12 w 44"/>
                <a:gd name="T35" fmla="*/ 19 h 34"/>
                <a:gd name="T36" fmla="*/ 21 w 44"/>
                <a:gd name="T37" fmla="*/ 34 h 34"/>
                <a:gd name="T38" fmla="*/ 20 w 44"/>
                <a:gd name="T39" fmla="*/ 17 h 34"/>
                <a:gd name="T40" fmla="*/ 22 w 44"/>
                <a:gd name="T41" fmla="*/ 12 h 34"/>
                <a:gd name="T42" fmla="*/ 25 w 44"/>
                <a:gd name="T43" fmla="*/ 14 h 34"/>
                <a:gd name="T44" fmla="*/ 28 w 44"/>
                <a:gd name="T45" fmla="*/ 28 h 34"/>
                <a:gd name="T46" fmla="*/ 31 w 44"/>
                <a:gd name="T47" fmla="*/ 12 h 34"/>
                <a:gd name="T48" fmla="*/ 32 w 44"/>
                <a:gd name="T49" fmla="*/ 8 h 34"/>
                <a:gd name="T50" fmla="*/ 37 w 44"/>
                <a:gd name="T51" fmla="*/ 15 h 34"/>
                <a:gd name="T52" fmla="*/ 37 w 44"/>
                <a:gd name="T53" fmla="*/ 34 h 34"/>
                <a:gd name="T54" fmla="*/ 42 w 44"/>
                <a:gd name="T55" fmla="*/ 11 h 34"/>
                <a:gd name="T56" fmla="*/ 42 w 44"/>
                <a:gd name="T57" fmla="*/ 11 h 34"/>
                <a:gd name="T58" fmla="*/ 42 w 44"/>
                <a:gd name="T59" fmla="*/ 11 h 34"/>
                <a:gd name="T60" fmla="*/ 42 w 44"/>
                <a:gd name="T61" fmla="*/ 11 h 34"/>
                <a:gd name="T62" fmla="*/ 36 w 44"/>
                <a:gd name="T63" fmla="*/ 2 h 34"/>
                <a:gd name="T64" fmla="*/ 36 w 44"/>
                <a:gd name="T65" fmla="*/ 2 h 34"/>
                <a:gd name="T66" fmla="*/ 33 w 44"/>
                <a:gd name="T67" fmla="*/ 2 h 34"/>
                <a:gd name="T68" fmla="*/ 31 w 44"/>
                <a:gd name="T69" fmla="*/ 3 h 34"/>
                <a:gd name="T70" fmla="*/ 30 w 44"/>
                <a:gd name="T71" fmla="*/ 2 h 34"/>
                <a:gd name="T72" fmla="*/ 28 w 4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34">
                  <a:moveTo>
                    <a:pt x="28" y="0"/>
                  </a:moveTo>
                  <a:cubicBezTo>
                    <a:pt x="26" y="0"/>
                    <a:pt x="24" y="1"/>
                    <a:pt x="22" y="3"/>
                  </a:cubicBezTo>
                  <a:cubicBezTo>
                    <a:pt x="20" y="4"/>
                    <a:pt x="18" y="6"/>
                    <a:pt x="15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9"/>
                    <a:pt x="13" y="10"/>
                    <a:pt x="12" y="10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0" y="12"/>
                    <a:pt x="10" y="13"/>
                    <a:pt x="9" y="13"/>
                  </a:cubicBezTo>
                  <a:cubicBezTo>
                    <a:pt x="9" y="14"/>
                    <a:pt x="8" y="14"/>
                    <a:pt x="8" y="15"/>
                  </a:cubicBezTo>
                  <a:cubicBezTo>
                    <a:pt x="6" y="16"/>
                    <a:pt x="5" y="18"/>
                    <a:pt x="4" y="19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1"/>
                    <a:pt x="2" y="22"/>
                    <a:pt x="2" y="23"/>
                  </a:cubicBezTo>
                  <a:cubicBezTo>
                    <a:pt x="2" y="24"/>
                    <a:pt x="1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6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8" y="19"/>
                    <a:pt x="21" y="34"/>
                    <a:pt x="21" y="34"/>
                  </a:cubicBezTo>
                  <a:cubicBezTo>
                    <a:pt x="21" y="34"/>
                    <a:pt x="22" y="22"/>
                    <a:pt x="20" y="17"/>
                  </a:cubicBezTo>
                  <a:cubicBezTo>
                    <a:pt x="19" y="13"/>
                    <a:pt x="21" y="12"/>
                    <a:pt x="22" y="12"/>
                  </a:cubicBezTo>
                  <a:cubicBezTo>
                    <a:pt x="23" y="12"/>
                    <a:pt x="25" y="12"/>
                    <a:pt x="25" y="14"/>
                  </a:cubicBezTo>
                  <a:cubicBezTo>
                    <a:pt x="28" y="17"/>
                    <a:pt x="28" y="27"/>
                    <a:pt x="28" y="28"/>
                  </a:cubicBezTo>
                  <a:cubicBezTo>
                    <a:pt x="29" y="27"/>
                    <a:pt x="31" y="19"/>
                    <a:pt x="31" y="12"/>
                  </a:cubicBezTo>
                  <a:cubicBezTo>
                    <a:pt x="30" y="10"/>
                    <a:pt x="31" y="8"/>
                    <a:pt x="32" y="8"/>
                  </a:cubicBezTo>
                  <a:cubicBezTo>
                    <a:pt x="34" y="8"/>
                    <a:pt x="36" y="11"/>
                    <a:pt x="37" y="15"/>
                  </a:cubicBezTo>
                  <a:cubicBezTo>
                    <a:pt x="39" y="21"/>
                    <a:pt x="37" y="34"/>
                    <a:pt x="37" y="34"/>
                  </a:cubicBezTo>
                  <a:cubicBezTo>
                    <a:pt x="37" y="34"/>
                    <a:pt x="44" y="23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5"/>
                    <a:pt x="38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2"/>
                    <a:pt x="33" y="2"/>
                  </a:cubicBezTo>
                  <a:cubicBezTo>
                    <a:pt x="33" y="3"/>
                    <a:pt x="32" y="3"/>
                    <a:pt x="31" y="3"/>
                  </a:cubicBezTo>
                  <a:cubicBezTo>
                    <a:pt x="31" y="3"/>
                    <a:pt x="30" y="3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</a:path>
              </a:pathLst>
            </a:custGeom>
            <a:solidFill>
              <a:srgbClr val="F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Freeform 150">
              <a:extLst>
                <a:ext uri="{FF2B5EF4-FFF2-40B4-BE49-F238E27FC236}">
                  <a16:creationId xmlns:a16="http://schemas.microsoft.com/office/drawing/2014/main" id="{ED97604E-B58C-46C9-A63F-269226F34B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0800" y="5580063"/>
              <a:ext cx="100013" cy="92075"/>
            </a:xfrm>
            <a:custGeom>
              <a:avLst/>
              <a:gdLst>
                <a:gd name="T0" fmla="*/ 20 w 35"/>
                <a:gd name="T1" fmla="*/ 0 h 32"/>
                <a:gd name="T2" fmla="*/ 18 w 35"/>
                <a:gd name="T3" fmla="*/ 21 h 32"/>
                <a:gd name="T4" fmla="*/ 3 w 35"/>
                <a:gd name="T5" fmla="*/ 15 h 32"/>
                <a:gd name="T6" fmla="*/ 11 w 35"/>
                <a:gd name="T7" fmla="*/ 24 h 32"/>
                <a:gd name="T8" fmla="*/ 0 w 35"/>
                <a:gd name="T9" fmla="*/ 31 h 32"/>
                <a:gd name="T10" fmla="*/ 10 w 35"/>
                <a:gd name="T11" fmla="*/ 30 h 32"/>
                <a:gd name="T12" fmla="*/ 17 w 35"/>
                <a:gd name="T13" fmla="*/ 29 h 32"/>
                <a:gd name="T14" fmla="*/ 25 w 35"/>
                <a:gd name="T15" fmla="*/ 26 h 32"/>
                <a:gd name="T16" fmla="*/ 35 w 35"/>
                <a:gd name="T17" fmla="*/ 9 h 32"/>
                <a:gd name="T18" fmla="*/ 23 w 35"/>
                <a:gd name="T19" fmla="*/ 19 h 32"/>
                <a:gd name="T20" fmla="*/ 20 w 35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2">
                  <a:moveTo>
                    <a:pt x="20" y="0"/>
                  </a:moveTo>
                  <a:cubicBezTo>
                    <a:pt x="20" y="0"/>
                    <a:pt x="21" y="17"/>
                    <a:pt x="18" y="21"/>
                  </a:cubicBezTo>
                  <a:cubicBezTo>
                    <a:pt x="14" y="24"/>
                    <a:pt x="3" y="15"/>
                    <a:pt x="3" y="15"/>
                  </a:cubicBezTo>
                  <a:cubicBezTo>
                    <a:pt x="3" y="15"/>
                    <a:pt x="5" y="23"/>
                    <a:pt x="11" y="24"/>
                  </a:cubicBezTo>
                  <a:cubicBezTo>
                    <a:pt x="11" y="24"/>
                    <a:pt x="11" y="27"/>
                    <a:pt x="0" y="31"/>
                  </a:cubicBezTo>
                  <a:cubicBezTo>
                    <a:pt x="0" y="31"/>
                    <a:pt x="5" y="31"/>
                    <a:pt x="10" y="30"/>
                  </a:cubicBezTo>
                  <a:cubicBezTo>
                    <a:pt x="12" y="30"/>
                    <a:pt x="17" y="29"/>
                    <a:pt x="17" y="29"/>
                  </a:cubicBezTo>
                  <a:cubicBezTo>
                    <a:pt x="17" y="29"/>
                    <a:pt x="25" y="32"/>
                    <a:pt x="25" y="26"/>
                  </a:cubicBezTo>
                  <a:cubicBezTo>
                    <a:pt x="25" y="26"/>
                    <a:pt x="33" y="15"/>
                    <a:pt x="35" y="9"/>
                  </a:cubicBezTo>
                  <a:cubicBezTo>
                    <a:pt x="35" y="9"/>
                    <a:pt x="28" y="18"/>
                    <a:pt x="23" y="19"/>
                  </a:cubicBezTo>
                  <a:cubicBezTo>
                    <a:pt x="23" y="19"/>
                    <a:pt x="23" y="10"/>
                    <a:pt x="20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Freeform 151">
              <a:extLst>
                <a:ext uri="{FF2B5EF4-FFF2-40B4-BE49-F238E27FC236}">
                  <a16:creationId xmlns:a16="http://schemas.microsoft.com/office/drawing/2014/main" id="{FA4115A7-EC07-4082-B949-50E6507BB9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22363" y="5659438"/>
              <a:ext cx="241300" cy="179388"/>
            </a:xfrm>
            <a:custGeom>
              <a:avLst/>
              <a:gdLst>
                <a:gd name="T0" fmla="*/ 0 w 85"/>
                <a:gd name="T1" fmla="*/ 2 h 63"/>
                <a:gd name="T2" fmla="*/ 80 w 85"/>
                <a:gd name="T3" fmla="*/ 61 h 63"/>
                <a:gd name="T4" fmla="*/ 84 w 85"/>
                <a:gd name="T5" fmla="*/ 60 h 63"/>
                <a:gd name="T6" fmla="*/ 5 w 85"/>
                <a:gd name="T7" fmla="*/ 0 h 63"/>
                <a:gd name="T8" fmla="*/ 0 w 85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63">
                  <a:moveTo>
                    <a:pt x="0" y="2"/>
                  </a:moveTo>
                  <a:cubicBezTo>
                    <a:pt x="0" y="2"/>
                    <a:pt x="29" y="43"/>
                    <a:pt x="80" y="61"/>
                  </a:cubicBezTo>
                  <a:cubicBezTo>
                    <a:pt x="80" y="61"/>
                    <a:pt x="85" y="63"/>
                    <a:pt x="84" y="60"/>
                  </a:cubicBezTo>
                  <a:cubicBezTo>
                    <a:pt x="82" y="53"/>
                    <a:pt x="45" y="54"/>
                    <a:pt x="5" y="0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Freeform 152">
              <a:extLst>
                <a:ext uri="{FF2B5EF4-FFF2-40B4-BE49-F238E27FC236}">
                  <a16:creationId xmlns:a16="http://schemas.microsoft.com/office/drawing/2014/main" id="{8DF9965E-3E58-40D3-AEAE-76B1036D74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3263" y="5834063"/>
              <a:ext cx="314325" cy="125413"/>
            </a:xfrm>
            <a:custGeom>
              <a:avLst/>
              <a:gdLst>
                <a:gd name="T0" fmla="*/ 24 w 111"/>
                <a:gd name="T1" fmla="*/ 36 h 44"/>
                <a:gd name="T2" fmla="*/ 23 w 111"/>
                <a:gd name="T3" fmla="*/ 35 h 44"/>
                <a:gd name="T4" fmla="*/ 21 w 111"/>
                <a:gd name="T5" fmla="*/ 34 h 44"/>
                <a:gd name="T6" fmla="*/ 1 w 111"/>
                <a:gd name="T7" fmla="*/ 13 h 44"/>
                <a:gd name="T8" fmla="*/ 2 w 111"/>
                <a:gd name="T9" fmla="*/ 8 h 44"/>
                <a:gd name="T10" fmla="*/ 16 w 111"/>
                <a:gd name="T11" fmla="*/ 8 h 44"/>
                <a:gd name="T12" fmla="*/ 18 w 111"/>
                <a:gd name="T13" fmla="*/ 8 h 44"/>
                <a:gd name="T14" fmla="*/ 18 w 111"/>
                <a:gd name="T15" fmla="*/ 8 h 44"/>
                <a:gd name="T16" fmla="*/ 18 w 111"/>
                <a:gd name="T17" fmla="*/ 8 h 44"/>
                <a:gd name="T18" fmla="*/ 19 w 111"/>
                <a:gd name="T19" fmla="*/ 8 h 44"/>
                <a:gd name="T20" fmla="*/ 31 w 111"/>
                <a:gd name="T21" fmla="*/ 9 h 44"/>
                <a:gd name="T22" fmla="*/ 64 w 111"/>
                <a:gd name="T23" fmla="*/ 7 h 44"/>
                <a:gd name="T24" fmla="*/ 96 w 111"/>
                <a:gd name="T25" fmla="*/ 1 h 44"/>
                <a:gd name="T26" fmla="*/ 102 w 111"/>
                <a:gd name="T27" fmla="*/ 0 h 44"/>
                <a:gd name="T28" fmla="*/ 111 w 111"/>
                <a:gd name="T29" fmla="*/ 7 h 44"/>
                <a:gd name="T30" fmla="*/ 102 w 111"/>
                <a:gd name="T31" fmla="*/ 18 h 44"/>
                <a:gd name="T32" fmla="*/ 50 w 111"/>
                <a:gd name="T33" fmla="*/ 43 h 44"/>
                <a:gd name="T34" fmla="*/ 24 w 111"/>
                <a:gd name="T35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44">
                  <a:moveTo>
                    <a:pt x="24" y="36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1" y="35"/>
                    <a:pt x="21" y="34"/>
                  </a:cubicBezTo>
                  <a:cubicBezTo>
                    <a:pt x="8" y="28"/>
                    <a:pt x="0" y="15"/>
                    <a:pt x="1" y="13"/>
                  </a:cubicBezTo>
                  <a:cubicBezTo>
                    <a:pt x="0" y="9"/>
                    <a:pt x="2" y="11"/>
                    <a:pt x="2" y="8"/>
                  </a:cubicBezTo>
                  <a:cubicBezTo>
                    <a:pt x="2" y="6"/>
                    <a:pt x="4" y="5"/>
                    <a:pt x="16" y="8"/>
                  </a:cubicBezTo>
                  <a:cubicBezTo>
                    <a:pt x="17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22" y="9"/>
                    <a:pt x="26" y="9"/>
                    <a:pt x="31" y="9"/>
                  </a:cubicBezTo>
                  <a:cubicBezTo>
                    <a:pt x="42" y="10"/>
                    <a:pt x="56" y="9"/>
                    <a:pt x="64" y="7"/>
                  </a:cubicBezTo>
                  <a:cubicBezTo>
                    <a:pt x="71" y="6"/>
                    <a:pt x="87" y="3"/>
                    <a:pt x="96" y="1"/>
                  </a:cubicBezTo>
                  <a:cubicBezTo>
                    <a:pt x="99" y="1"/>
                    <a:pt x="102" y="0"/>
                    <a:pt x="102" y="0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8" y="11"/>
                    <a:pt x="105" y="15"/>
                    <a:pt x="102" y="18"/>
                  </a:cubicBezTo>
                  <a:cubicBezTo>
                    <a:pt x="84" y="39"/>
                    <a:pt x="66" y="44"/>
                    <a:pt x="50" y="43"/>
                  </a:cubicBezTo>
                  <a:cubicBezTo>
                    <a:pt x="40" y="42"/>
                    <a:pt x="30" y="39"/>
                    <a:pt x="24" y="36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Freeform 153">
              <a:extLst>
                <a:ext uri="{FF2B5EF4-FFF2-40B4-BE49-F238E27FC236}">
                  <a16:creationId xmlns:a16="http://schemas.microsoft.com/office/drawing/2014/main" id="{8E6027AF-506B-44FC-8A2F-51264673452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09775" y="5859463"/>
              <a:ext cx="190500" cy="96838"/>
            </a:xfrm>
            <a:custGeom>
              <a:avLst/>
              <a:gdLst>
                <a:gd name="T0" fmla="*/ 36 w 67"/>
                <a:gd name="T1" fmla="*/ 31 h 34"/>
                <a:gd name="T2" fmla="*/ 19 w 67"/>
                <a:gd name="T3" fmla="*/ 34 h 34"/>
                <a:gd name="T4" fmla="*/ 23 w 67"/>
                <a:gd name="T5" fmla="*/ 34 h 34"/>
                <a:gd name="T6" fmla="*/ 33 w 67"/>
                <a:gd name="T7" fmla="*/ 33 h 34"/>
                <a:gd name="T8" fmla="*/ 36 w 67"/>
                <a:gd name="T9" fmla="*/ 31 h 34"/>
                <a:gd name="T10" fmla="*/ 67 w 67"/>
                <a:gd name="T11" fmla="*/ 3 h 34"/>
                <a:gd name="T12" fmla="*/ 64 w 67"/>
                <a:gd name="T13" fmla="*/ 3 h 34"/>
                <a:gd name="T14" fmla="*/ 47 w 67"/>
                <a:gd name="T15" fmla="*/ 6 h 34"/>
                <a:gd name="T16" fmla="*/ 44 w 67"/>
                <a:gd name="T17" fmla="*/ 5 h 34"/>
                <a:gd name="T18" fmla="*/ 40 w 67"/>
                <a:gd name="T19" fmla="*/ 10 h 34"/>
                <a:gd name="T20" fmla="*/ 25 w 67"/>
                <a:gd name="T21" fmla="*/ 12 h 34"/>
                <a:gd name="T22" fmla="*/ 7 w 67"/>
                <a:gd name="T23" fmla="*/ 11 h 34"/>
                <a:gd name="T24" fmla="*/ 32 w 67"/>
                <a:gd name="T25" fmla="*/ 16 h 34"/>
                <a:gd name="T26" fmla="*/ 35 w 67"/>
                <a:gd name="T27" fmla="*/ 15 h 34"/>
                <a:gd name="T28" fmla="*/ 47 w 67"/>
                <a:gd name="T29" fmla="*/ 15 h 34"/>
                <a:gd name="T30" fmla="*/ 49 w 67"/>
                <a:gd name="T31" fmla="*/ 19 h 34"/>
                <a:gd name="T32" fmla="*/ 28 w 67"/>
                <a:gd name="T33" fmla="*/ 24 h 34"/>
                <a:gd name="T34" fmla="*/ 18 w 67"/>
                <a:gd name="T35" fmla="*/ 24 h 34"/>
                <a:gd name="T36" fmla="*/ 31 w 67"/>
                <a:gd name="T37" fmla="*/ 27 h 34"/>
                <a:gd name="T38" fmla="*/ 38 w 67"/>
                <a:gd name="T39" fmla="*/ 27 h 34"/>
                <a:gd name="T40" fmla="*/ 42 w 67"/>
                <a:gd name="T41" fmla="*/ 26 h 34"/>
                <a:gd name="T42" fmla="*/ 45 w 67"/>
                <a:gd name="T43" fmla="*/ 23 h 34"/>
                <a:gd name="T44" fmla="*/ 46 w 67"/>
                <a:gd name="T45" fmla="*/ 23 h 34"/>
                <a:gd name="T46" fmla="*/ 67 w 67"/>
                <a:gd name="T47" fmla="*/ 3 h 34"/>
                <a:gd name="T48" fmla="*/ 16 w 67"/>
                <a:gd name="T49" fmla="*/ 0 h 34"/>
                <a:gd name="T50" fmla="*/ 4 w 67"/>
                <a:gd name="T51" fmla="*/ 0 h 34"/>
                <a:gd name="T52" fmla="*/ 0 w 67"/>
                <a:gd name="T53" fmla="*/ 0 h 34"/>
                <a:gd name="T54" fmla="*/ 9 w 67"/>
                <a:gd name="T55" fmla="*/ 2 h 34"/>
                <a:gd name="T56" fmla="*/ 19 w 67"/>
                <a:gd name="T57" fmla="*/ 2 h 34"/>
                <a:gd name="T58" fmla="*/ 21 w 67"/>
                <a:gd name="T59" fmla="*/ 2 h 34"/>
                <a:gd name="T60" fmla="*/ 16 w 67"/>
                <a:gd name="T6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7" h="34">
                  <a:moveTo>
                    <a:pt x="36" y="31"/>
                  </a:moveTo>
                  <a:cubicBezTo>
                    <a:pt x="30" y="32"/>
                    <a:pt x="23" y="34"/>
                    <a:pt x="19" y="34"/>
                  </a:cubicBezTo>
                  <a:cubicBezTo>
                    <a:pt x="20" y="34"/>
                    <a:pt x="22" y="34"/>
                    <a:pt x="23" y="34"/>
                  </a:cubicBezTo>
                  <a:cubicBezTo>
                    <a:pt x="26" y="34"/>
                    <a:pt x="29" y="34"/>
                    <a:pt x="33" y="33"/>
                  </a:cubicBezTo>
                  <a:cubicBezTo>
                    <a:pt x="34" y="33"/>
                    <a:pt x="35" y="32"/>
                    <a:pt x="36" y="31"/>
                  </a:cubicBezTo>
                  <a:moveTo>
                    <a:pt x="67" y="3"/>
                  </a:moveTo>
                  <a:cubicBezTo>
                    <a:pt x="67" y="3"/>
                    <a:pt x="66" y="3"/>
                    <a:pt x="64" y="3"/>
                  </a:cubicBezTo>
                  <a:cubicBezTo>
                    <a:pt x="59" y="5"/>
                    <a:pt x="53" y="6"/>
                    <a:pt x="47" y="6"/>
                  </a:cubicBezTo>
                  <a:cubicBezTo>
                    <a:pt x="46" y="6"/>
                    <a:pt x="45" y="5"/>
                    <a:pt x="44" y="5"/>
                  </a:cubicBezTo>
                  <a:cubicBezTo>
                    <a:pt x="44" y="7"/>
                    <a:pt x="43" y="9"/>
                    <a:pt x="40" y="10"/>
                  </a:cubicBezTo>
                  <a:cubicBezTo>
                    <a:pt x="37" y="12"/>
                    <a:pt x="31" y="12"/>
                    <a:pt x="25" y="12"/>
                  </a:cubicBezTo>
                  <a:cubicBezTo>
                    <a:pt x="16" y="12"/>
                    <a:pt x="7" y="11"/>
                    <a:pt x="7" y="11"/>
                  </a:cubicBezTo>
                  <a:cubicBezTo>
                    <a:pt x="7" y="11"/>
                    <a:pt x="20" y="16"/>
                    <a:pt x="32" y="16"/>
                  </a:cubicBezTo>
                  <a:cubicBezTo>
                    <a:pt x="33" y="16"/>
                    <a:pt x="34" y="16"/>
                    <a:pt x="35" y="15"/>
                  </a:cubicBezTo>
                  <a:cubicBezTo>
                    <a:pt x="40" y="15"/>
                    <a:pt x="44" y="15"/>
                    <a:pt x="47" y="15"/>
                  </a:cubicBezTo>
                  <a:cubicBezTo>
                    <a:pt x="51" y="15"/>
                    <a:pt x="52" y="16"/>
                    <a:pt x="49" y="19"/>
                  </a:cubicBezTo>
                  <a:cubicBezTo>
                    <a:pt x="46" y="22"/>
                    <a:pt x="38" y="24"/>
                    <a:pt x="28" y="24"/>
                  </a:cubicBezTo>
                  <a:cubicBezTo>
                    <a:pt x="25" y="24"/>
                    <a:pt x="22" y="24"/>
                    <a:pt x="18" y="24"/>
                  </a:cubicBezTo>
                  <a:cubicBezTo>
                    <a:pt x="21" y="26"/>
                    <a:pt x="26" y="27"/>
                    <a:pt x="31" y="27"/>
                  </a:cubicBezTo>
                  <a:cubicBezTo>
                    <a:pt x="33" y="27"/>
                    <a:pt x="36" y="27"/>
                    <a:pt x="38" y="27"/>
                  </a:cubicBezTo>
                  <a:cubicBezTo>
                    <a:pt x="39" y="26"/>
                    <a:pt x="41" y="26"/>
                    <a:pt x="42" y="26"/>
                  </a:cubicBezTo>
                  <a:cubicBezTo>
                    <a:pt x="43" y="25"/>
                    <a:pt x="44" y="24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4" y="17"/>
                    <a:pt x="62" y="12"/>
                    <a:pt x="67" y="3"/>
                  </a:cubicBezTo>
                  <a:moveTo>
                    <a:pt x="16" y="0"/>
                  </a:move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2"/>
                    <a:pt x="5" y="2"/>
                    <a:pt x="9" y="2"/>
                  </a:cubicBezTo>
                  <a:cubicBezTo>
                    <a:pt x="12" y="2"/>
                    <a:pt x="15" y="2"/>
                    <a:pt x="19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19" y="1"/>
                    <a:pt x="18" y="1"/>
                    <a:pt x="16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Freeform 154">
              <a:extLst>
                <a:ext uri="{FF2B5EF4-FFF2-40B4-BE49-F238E27FC236}">
                  <a16:creationId xmlns:a16="http://schemas.microsoft.com/office/drawing/2014/main" id="{2918AD70-8891-4B6A-97A2-2443837FD8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688013"/>
              <a:ext cx="280988" cy="207963"/>
            </a:xfrm>
            <a:custGeom>
              <a:avLst/>
              <a:gdLst>
                <a:gd name="T0" fmla="*/ 20 w 99"/>
                <a:gd name="T1" fmla="*/ 53 h 73"/>
                <a:gd name="T2" fmla="*/ 11 w 99"/>
                <a:gd name="T3" fmla="*/ 46 h 73"/>
                <a:gd name="T4" fmla="*/ 2 w 99"/>
                <a:gd name="T5" fmla="*/ 30 h 73"/>
                <a:gd name="T6" fmla="*/ 2 w 99"/>
                <a:gd name="T7" fmla="*/ 30 h 73"/>
                <a:gd name="T8" fmla="*/ 0 w 99"/>
                <a:gd name="T9" fmla="*/ 17 h 73"/>
                <a:gd name="T10" fmla="*/ 4 w 99"/>
                <a:gd name="T11" fmla="*/ 13 h 73"/>
                <a:gd name="T12" fmla="*/ 7 w 99"/>
                <a:gd name="T13" fmla="*/ 12 h 73"/>
                <a:gd name="T14" fmla="*/ 8 w 99"/>
                <a:gd name="T15" fmla="*/ 8 h 73"/>
                <a:gd name="T16" fmla="*/ 10 w 99"/>
                <a:gd name="T17" fmla="*/ 4 h 73"/>
                <a:gd name="T18" fmla="*/ 27 w 99"/>
                <a:gd name="T19" fmla="*/ 0 h 73"/>
                <a:gd name="T20" fmla="*/ 27 w 99"/>
                <a:gd name="T21" fmla="*/ 0 h 73"/>
                <a:gd name="T22" fmla="*/ 33 w 99"/>
                <a:gd name="T23" fmla="*/ 0 h 73"/>
                <a:gd name="T24" fmla="*/ 50 w 99"/>
                <a:gd name="T25" fmla="*/ 3 h 73"/>
                <a:gd name="T26" fmla="*/ 50 w 99"/>
                <a:gd name="T27" fmla="*/ 3 h 73"/>
                <a:gd name="T28" fmla="*/ 53 w 99"/>
                <a:gd name="T29" fmla="*/ 4 h 73"/>
                <a:gd name="T30" fmla="*/ 53 w 99"/>
                <a:gd name="T31" fmla="*/ 4 h 73"/>
                <a:gd name="T32" fmla="*/ 80 w 99"/>
                <a:gd name="T33" fmla="*/ 21 h 73"/>
                <a:gd name="T34" fmla="*/ 99 w 99"/>
                <a:gd name="T35" fmla="*/ 55 h 73"/>
                <a:gd name="T36" fmla="*/ 20 w 99"/>
                <a:gd name="T37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73">
                  <a:moveTo>
                    <a:pt x="20" y="53"/>
                  </a:moveTo>
                  <a:cubicBezTo>
                    <a:pt x="16" y="50"/>
                    <a:pt x="13" y="48"/>
                    <a:pt x="11" y="46"/>
                  </a:cubicBezTo>
                  <a:cubicBezTo>
                    <a:pt x="6" y="40"/>
                    <a:pt x="3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5"/>
                    <a:pt x="0" y="20"/>
                    <a:pt x="0" y="17"/>
                  </a:cubicBezTo>
                  <a:cubicBezTo>
                    <a:pt x="0" y="15"/>
                    <a:pt x="1" y="14"/>
                    <a:pt x="4" y="13"/>
                  </a:cubicBezTo>
                  <a:cubicBezTo>
                    <a:pt x="5" y="13"/>
                    <a:pt x="6" y="13"/>
                    <a:pt x="7" y="12"/>
                  </a:cubicBezTo>
                  <a:cubicBezTo>
                    <a:pt x="8" y="11"/>
                    <a:pt x="8" y="10"/>
                    <a:pt x="8" y="8"/>
                  </a:cubicBezTo>
                  <a:cubicBezTo>
                    <a:pt x="8" y="6"/>
                    <a:pt x="8" y="4"/>
                    <a:pt x="10" y="4"/>
                  </a:cubicBezTo>
                  <a:cubicBezTo>
                    <a:pt x="14" y="2"/>
                    <a:pt x="19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8" y="0"/>
                    <a:pt x="44" y="1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3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7"/>
                    <a:pt x="72" y="13"/>
                    <a:pt x="80" y="21"/>
                  </a:cubicBezTo>
                  <a:cubicBezTo>
                    <a:pt x="93" y="36"/>
                    <a:pt x="99" y="55"/>
                    <a:pt x="99" y="55"/>
                  </a:cubicBezTo>
                  <a:cubicBezTo>
                    <a:pt x="79" y="73"/>
                    <a:pt x="40" y="65"/>
                    <a:pt x="20" y="53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Freeform 155">
              <a:extLst>
                <a:ext uri="{FF2B5EF4-FFF2-40B4-BE49-F238E27FC236}">
                  <a16:creationId xmlns:a16="http://schemas.microsoft.com/office/drawing/2014/main" id="{F98B96D0-B070-4C78-B2F7-76FCDB0414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70100" y="5697538"/>
              <a:ext cx="44450" cy="19050"/>
            </a:xfrm>
            <a:custGeom>
              <a:avLst/>
              <a:gdLst>
                <a:gd name="T0" fmla="*/ 0 w 16"/>
                <a:gd name="T1" fmla="*/ 0 h 7"/>
                <a:gd name="T2" fmla="*/ 0 w 16"/>
                <a:gd name="T3" fmla="*/ 0 h 7"/>
                <a:gd name="T4" fmla="*/ 0 w 16"/>
                <a:gd name="T5" fmla="*/ 0 h 7"/>
                <a:gd name="T6" fmla="*/ 3 w 16"/>
                <a:gd name="T7" fmla="*/ 1 h 7"/>
                <a:gd name="T8" fmla="*/ 3 w 16"/>
                <a:gd name="T9" fmla="*/ 1 h 7"/>
                <a:gd name="T10" fmla="*/ 16 w 16"/>
                <a:gd name="T11" fmla="*/ 7 h 7"/>
                <a:gd name="T12" fmla="*/ 16 w 16"/>
                <a:gd name="T13" fmla="*/ 7 h 7"/>
                <a:gd name="T14" fmla="*/ 3 w 16"/>
                <a:gd name="T15" fmla="*/ 1 h 7"/>
                <a:gd name="T16" fmla="*/ 3 w 16"/>
                <a:gd name="T17" fmla="*/ 1 h 7"/>
                <a:gd name="T18" fmla="*/ 0 w 16"/>
                <a:gd name="T19" fmla="*/ 0 h 7"/>
                <a:gd name="T20" fmla="*/ 0 w 16"/>
                <a:gd name="T21" fmla="*/ 0 h 7"/>
                <a:gd name="T22" fmla="*/ 0 w 16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2"/>
                    <a:pt x="12" y="4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2" y="4"/>
                    <a:pt x="7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Freeform 156">
              <a:extLst>
                <a:ext uri="{FF2B5EF4-FFF2-40B4-BE49-F238E27FC236}">
                  <a16:creationId xmlns:a16="http://schemas.microsoft.com/office/drawing/2014/main" id="{67985149-B92D-4BDA-911A-32C066B00E1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84375" y="5691188"/>
              <a:ext cx="215900" cy="185738"/>
            </a:xfrm>
            <a:custGeom>
              <a:avLst/>
              <a:gdLst>
                <a:gd name="T0" fmla="*/ 47 w 76"/>
                <a:gd name="T1" fmla="*/ 65 h 65"/>
                <a:gd name="T2" fmla="*/ 59 w 76"/>
                <a:gd name="T3" fmla="*/ 62 h 65"/>
                <a:gd name="T4" fmla="*/ 40 w 76"/>
                <a:gd name="T5" fmla="*/ 60 h 65"/>
                <a:gd name="T6" fmla="*/ 0 w 76"/>
                <a:gd name="T7" fmla="*/ 52 h 65"/>
                <a:gd name="T8" fmla="*/ 72 w 76"/>
                <a:gd name="T9" fmla="*/ 53 h 65"/>
                <a:gd name="T10" fmla="*/ 66 w 76"/>
                <a:gd name="T11" fmla="*/ 50 h 65"/>
                <a:gd name="T12" fmla="*/ 50 w 76"/>
                <a:gd name="T13" fmla="*/ 51 h 65"/>
                <a:gd name="T14" fmla="*/ 71 w 76"/>
                <a:gd name="T15" fmla="*/ 54 h 65"/>
                <a:gd name="T16" fmla="*/ 58 w 76"/>
                <a:gd name="T17" fmla="*/ 47 h 65"/>
                <a:gd name="T18" fmla="*/ 23 w 76"/>
                <a:gd name="T19" fmla="*/ 45 h 65"/>
                <a:gd name="T20" fmla="*/ 44 w 76"/>
                <a:gd name="T21" fmla="*/ 60 h 65"/>
                <a:gd name="T22" fmla="*/ 68 w 76"/>
                <a:gd name="T23" fmla="*/ 60 h 65"/>
                <a:gd name="T24" fmla="*/ 49 w 76"/>
                <a:gd name="T25" fmla="*/ 51 h 65"/>
                <a:gd name="T26" fmla="*/ 39 w 76"/>
                <a:gd name="T27" fmla="*/ 50 h 65"/>
                <a:gd name="T28" fmla="*/ 16 w 76"/>
                <a:gd name="T29" fmla="*/ 39 h 65"/>
                <a:gd name="T30" fmla="*/ 19 w 76"/>
                <a:gd name="T31" fmla="*/ 41 h 65"/>
                <a:gd name="T32" fmla="*/ 49 w 76"/>
                <a:gd name="T33" fmla="*/ 38 h 65"/>
                <a:gd name="T34" fmla="*/ 55 w 76"/>
                <a:gd name="T35" fmla="*/ 40 h 65"/>
                <a:gd name="T36" fmla="*/ 38 w 76"/>
                <a:gd name="T37" fmla="*/ 34 h 65"/>
                <a:gd name="T38" fmla="*/ 52 w 76"/>
                <a:gd name="T39" fmla="*/ 43 h 65"/>
                <a:gd name="T40" fmla="*/ 38 w 76"/>
                <a:gd name="T41" fmla="*/ 34 h 65"/>
                <a:gd name="T42" fmla="*/ 38 w 76"/>
                <a:gd name="T43" fmla="*/ 36 h 65"/>
                <a:gd name="T44" fmla="*/ 34 w 76"/>
                <a:gd name="T45" fmla="*/ 33 h 65"/>
                <a:gd name="T46" fmla="*/ 51 w 76"/>
                <a:gd name="T47" fmla="*/ 31 h 65"/>
                <a:gd name="T48" fmla="*/ 59 w 76"/>
                <a:gd name="T49" fmla="*/ 41 h 65"/>
                <a:gd name="T50" fmla="*/ 56 w 76"/>
                <a:gd name="T51" fmla="*/ 41 h 65"/>
                <a:gd name="T52" fmla="*/ 74 w 76"/>
                <a:gd name="T53" fmla="*/ 50 h 65"/>
                <a:gd name="T54" fmla="*/ 71 w 76"/>
                <a:gd name="T55" fmla="*/ 44 h 65"/>
                <a:gd name="T56" fmla="*/ 58 w 76"/>
                <a:gd name="T57" fmla="*/ 33 h 65"/>
                <a:gd name="T58" fmla="*/ 38 w 76"/>
                <a:gd name="T59" fmla="*/ 24 h 65"/>
                <a:gd name="T60" fmla="*/ 52 w 76"/>
                <a:gd name="T61" fmla="*/ 34 h 65"/>
                <a:gd name="T62" fmla="*/ 50 w 76"/>
                <a:gd name="T63" fmla="*/ 30 h 65"/>
                <a:gd name="T64" fmla="*/ 28 w 76"/>
                <a:gd name="T65" fmla="*/ 20 h 65"/>
                <a:gd name="T66" fmla="*/ 37 w 76"/>
                <a:gd name="T67" fmla="*/ 24 h 65"/>
                <a:gd name="T68" fmla="*/ 28 w 76"/>
                <a:gd name="T69" fmla="*/ 20 h 65"/>
                <a:gd name="T70" fmla="*/ 21 w 76"/>
                <a:gd name="T71" fmla="*/ 1 h 65"/>
                <a:gd name="T72" fmla="*/ 46 w 76"/>
                <a:gd name="T73" fmla="*/ 9 h 65"/>
                <a:gd name="T74" fmla="*/ 33 w 76"/>
                <a:gd name="T75" fmla="*/ 3 h 65"/>
                <a:gd name="T76" fmla="*/ 30 w 76"/>
                <a:gd name="T77" fmla="*/ 2 h 65"/>
                <a:gd name="T78" fmla="*/ 22 w 76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65">
                  <a:moveTo>
                    <a:pt x="0" y="52"/>
                  </a:moveTo>
                  <a:cubicBezTo>
                    <a:pt x="12" y="59"/>
                    <a:pt x="30" y="65"/>
                    <a:pt x="47" y="65"/>
                  </a:cubicBezTo>
                  <a:cubicBezTo>
                    <a:pt x="53" y="65"/>
                    <a:pt x="59" y="64"/>
                    <a:pt x="64" y="62"/>
                  </a:cubicBezTo>
                  <a:cubicBezTo>
                    <a:pt x="63" y="62"/>
                    <a:pt x="61" y="62"/>
                    <a:pt x="59" y="62"/>
                  </a:cubicBezTo>
                  <a:cubicBezTo>
                    <a:pt x="54" y="62"/>
                    <a:pt x="48" y="62"/>
                    <a:pt x="41" y="60"/>
                  </a:cubicBezTo>
                  <a:cubicBezTo>
                    <a:pt x="41" y="60"/>
                    <a:pt x="41" y="60"/>
                    <a:pt x="40" y="60"/>
                  </a:cubicBezTo>
                  <a:cubicBezTo>
                    <a:pt x="35" y="60"/>
                    <a:pt x="28" y="59"/>
                    <a:pt x="24" y="58"/>
                  </a:cubicBezTo>
                  <a:cubicBezTo>
                    <a:pt x="8" y="54"/>
                    <a:pt x="8" y="54"/>
                    <a:pt x="0" y="52"/>
                  </a:cubicBezTo>
                  <a:moveTo>
                    <a:pt x="66" y="50"/>
                  </a:moveTo>
                  <a:cubicBezTo>
                    <a:pt x="68" y="51"/>
                    <a:pt x="70" y="52"/>
                    <a:pt x="72" y="53"/>
                  </a:cubicBezTo>
                  <a:cubicBezTo>
                    <a:pt x="72" y="52"/>
                    <a:pt x="73" y="52"/>
                    <a:pt x="73" y="51"/>
                  </a:cubicBezTo>
                  <a:cubicBezTo>
                    <a:pt x="71" y="51"/>
                    <a:pt x="69" y="51"/>
                    <a:pt x="66" y="50"/>
                  </a:cubicBezTo>
                  <a:moveTo>
                    <a:pt x="58" y="47"/>
                  </a:moveTo>
                  <a:cubicBezTo>
                    <a:pt x="60" y="49"/>
                    <a:pt x="56" y="51"/>
                    <a:pt x="50" y="51"/>
                  </a:cubicBezTo>
                  <a:cubicBezTo>
                    <a:pt x="57" y="56"/>
                    <a:pt x="65" y="58"/>
                    <a:pt x="69" y="59"/>
                  </a:cubicBezTo>
                  <a:cubicBezTo>
                    <a:pt x="70" y="57"/>
                    <a:pt x="70" y="56"/>
                    <a:pt x="71" y="54"/>
                  </a:cubicBezTo>
                  <a:cubicBezTo>
                    <a:pt x="68" y="53"/>
                    <a:pt x="65" y="51"/>
                    <a:pt x="62" y="48"/>
                  </a:cubicBezTo>
                  <a:cubicBezTo>
                    <a:pt x="61" y="48"/>
                    <a:pt x="60" y="47"/>
                    <a:pt x="58" y="47"/>
                  </a:cubicBezTo>
                  <a:moveTo>
                    <a:pt x="21" y="42"/>
                  </a:moveTo>
                  <a:cubicBezTo>
                    <a:pt x="21" y="43"/>
                    <a:pt x="22" y="44"/>
                    <a:pt x="23" y="45"/>
                  </a:cubicBezTo>
                  <a:cubicBezTo>
                    <a:pt x="29" y="50"/>
                    <a:pt x="38" y="56"/>
                    <a:pt x="45" y="58"/>
                  </a:cubicBezTo>
                  <a:cubicBezTo>
                    <a:pt x="50" y="59"/>
                    <a:pt x="49" y="59"/>
                    <a:pt x="44" y="60"/>
                  </a:cubicBezTo>
                  <a:cubicBezTo>
                    <a:pt x="49" y="61"/>
                    <a:pt x="53" y="61"/>
                    <a:pt x="57" y="61"/>
                  </a:cubicBezTo>
                  <a:cubicBezTo>
                    <a:pt x="62" y="61"/>
                    <a:pt x="66" y="61"/>
                    <a:pt x="68" y="60"/>
                  </a:cubicBezTo>
                  <a:cubicBezTo>
                    <a:pt x="68" y="60"/>
                    <a:pt x="69" y="60"/>
                    <a:pt x="69" y="60"/>
                  </a:cubicBezTo>
                  <a:cubicBezTo>
                    <a:pt x="64" y="59"/>
                    <a:pt x="56" y="56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6" y="51"/>
                    <a:pt x="42" y="51"/>
                    <a:pt x="39" y="50"/>
                  </a:cubicBezTo>
                  <a:cubicBezTo>
                    <a:pt x="33" y="48"/>
                    <a:pt x="26" y="44"/>
                    <a:pt x="21" y="42"/>
                  </a:cubicBezTo>
                  <a:moveTo>
                    <a:pt x="16" y="39"/>
                  </a:moveTo>
                  <a:cubicBezTo>
                    <a:pt x="16" y="39"/>
                    <a:pt x="17" y="41"/>
                    <a:pt x="20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7" y="40"/>
                    <a:pt x="16" y="39"/>
                    <a:pt x="16" y="39"/>
                  </a:cubicBezTo>
                  <a:moveTo>
                    <a:pt x="49" y="38"/>
                  </a:moveTo>
                  <a:cubicBezTo>
                    <a:pt x="51" y="41"/>
                    <a:pt x="55" y="44"/>
                    <a:pt x="59" y="46"/>
                  </a:cubicBezTo>
                  <a:cubicBezTo>
                    <a:pt x="58" y="44"/>
                    <a:pt x="56" y="43"/>
                    <a:pt x="55" y="40"/>
                  </a:cubicBezTo>
                  <a:cubicBezTo>
                    <a:pt x="53" y="40"/>
                    <a:pt x="51" y="39"/>
                    <a:pt x="49" y="38"/>
                  </a:cubicBezTo>
                  <a:moveTo>
                    <a:pt x="38" y="34"/>
                  </a:moveTo>
                  <a:cubicBezTo>
                    <a:pt x="39" y="35"/>
                    <a:pt x="39" y="36"/>
                    <a:pt x="39" y="37"/>
                  </a:cubicBezTo>
                  <a:cubicBezTo>
                    <a:pt x="43" y="39"/>
                    <a:pt x="48" y="41"/>
                    <a:pt x="52" y="43"/>
                  </a:cubicBezTo>
                  <a:cubicBezTo>
                    <a:pt x="50" y="41"/>
                    <a:pt x="49" y="39"/>
                    <a:pt x="47" y="37"/>
                  </a:cubicBezTo>
                  <a:cubicBezTo>
                    <a:pt x="44" y="36"/>
                    <a:pt x="41" y="35"/>
                    <a:pt x="38" y="34"/>
                  </a:cubicBezTo>
                  <a:moveTo>
                    <a:pt x="33" y="33"/>
                  </a:moveTo>
                  <a:cubicBezTo>
                    <a:pt x="30" y="33"/>
                    <a:pt x="33" y="34"/>
                    <a:pt x="38" y="36"/>
                  </a:cubicBezTo>
                  <a:cubicBezTo>
                    <a:pt x="38" y="35"/>
                    <a:pt x="38" y="34"/>
                    <a:pt x="37" y="33"/>
                  </a:cubicBezTo>
                  <a:cubicBezTo>
                    <a:pt x="36" y="33"/>
                    <a:pt x="35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moveTo>
                    <a:pt x="51" y="31"/>
                  </a:moveTo>
                  <a:cubicBezTo>
                    <a:pt x="52" y="32"/>
                    <a:pt x="52" y="34"/>
                    <a:pt x="53" y="35"/>
                  </a:cubicBezTo>
                  <a:cubicBezTo>
                    <a:pt x="56" y="37"/>
                    <a:pt x="59" y="39"/>
                    <a:pt x="59" y="41"/>
                  </a:cubicBezTo>
                  <a:cubicBezTo>
                    <a:pt x="59" y="41"/>
                    <a:pt x="59" y="42"/>
                    <a:pt x="58" y="42"/>
                  </a:cubicBezTo>
                  <a:cubicBezTo>
                    <a:pt x="58" y="42"/>
                    <a:pt x="57" y="41"/>
                    <a:pt x="56" y="41"/>
                  </a:cubicBezTo>
                  <a:cubicBezTo>
                    <a:pt x="58" y="43"/>
                    <a:pt x="60" y="45"/>
                    <a:pt x="62" y="47"/>
                  </a:cubicBezTo>
                  <a:cubicBezTo>
                    <a:pt x="67" y="49"/>
                    <a:pt x="71" y="49"/>
                    <a:pt x="74" y="50"/>
                  </a:cubicBezTo>
                  <a:cubicBezTo>
                    <a:pt x="75" y="49"/>
                    <a:pt x="75" y="48"/>
                    <a:pt x="76" y="47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7" y="41"/>
                    <a:pt x="63" y="37"/>
                    <a:pt x="59" y="33"/>
                  </a:cubicBezTo>
                  <a:cubicBezTo>
                    <a:pt x="59" y="33"/>
                    <a:pt x="59" y="33"/>
                    <a:pt x="58" y="33"/>
                  </a:cubicBezTo>
                  <a:cubicBezTo>
                    <a:pt x="57" y="33"/>
                    <a:pt x="54" y="33"/>
                    <a:pt x="51" y="31"/>
                  </a:cubicBezTo>
                  <a:moveTo>
                    <a:pt x="38" y="24"/>
                  </a:moveTo>
                  <a:cubicBezTo>
                    <a:pt x="39" y="25"/>
                    <a:pt x="39" y="26"/>
                    <a:pt x="39" y="26"/>
                  </a:cubicBezTo>
                  <a:cubicBezTo>
                    <a:pt x="43" y="29"/>
                    <a:pt x="48" y="32"/>
                    <a:pt x="52" y="34"/>
                  </a:cubicBezTo>
                  <a:cubicBezTo>
                    <a:pt x="51" y="33"/>
                    <a:pt x="51" y="32"/>
                    <a:pt x="51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6" y="28"/>
                    <a:pt x="42" y="26"/>
                    <a:pt x="38" y="24"/>
                  </a:cubicBezTo>
                  <a:moveTo>
                    <a:pt x="28" y="20"/>
                  </a:moveTo>
                  <a:cubicBezTo>
                    <a:pt x="28" y="20"/>
                    <a:pt x="32" y="22"/>
                    <a:pt x="36" y="25"/>
                  </a:cubicBezTo>
                  <a:cubicBezTo>
                    <a:pt x="36" y="25"/>
                    <a:pt x="37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2" y="21"/>
                    <a:pt x="28" y="20"/>
                    <a:pt x="28" y="20"/>
                  </a:cubicBezTo>
                  <a:moveTo>
                    <a:pt x="22" y="0"/>
                  </a:moveTo>
                  <a:cubicBezTo>
                    <a:pt x="22" y="0"/>
                    <a:pt x="21" y="1"/>
                    <a:pt x="21" y="1"/>
                  </a:cubicBezTo>
                  <a:cubicBezTo>
                    <a:pt x="25" y="2"/>
                    <a:pt x="38" y="7"/>
                    <a:pt x="48" y="14"/>
                  </a:cubicBezTo>
                  <a:cubicBezTo>
                    <a:pt x="47" y="12"/>
                    <a:pt x="46" y="10"/>
                    <a:pt x="46" y="9"/>
                  </a:cubicBezTo>
                  <a:cubicBezTo>
                    <a:pt x="42" y="6"/>
                    <a:pt x="37" y="4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4" y="0"/>
                    <a:pt x="2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Freeform 157">
              <a:extLst>
                <a:ext uri="{FF2B5EF4-FFF2-40B4-BE49-F238E27FC236}">
                  <a16:creationId xmlns:a16="http://schemas.microsoft.com/office/drawing/2014/main" id="{2ECC192E-183A-49DE-876B-8F105DC6BD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0238" y="5546725"/>
              <a:ext cx="177800" cy="287338"/>
            </a:xfrm>
            <a:custGeom>
              <a:avLst/>
              <a:gdLst>
                <a:gd name="T0" fmla="*/ 37 w 63"/>
                <a:gd name="T1" fmla="*/ 101 h 101"/>
                <a:gd name="T2" fmla="*/ 28 w 63"/>
                <a:gd name="T3" fmla="*/ 95 h 101"/>
                <a:gd name="T4" fmla="*/ 1 w 63"/>
                <a:gd name="T5" fmla="*/ 51 h 101"/>
                <a:gd name="T6" fmla="*/ 1 w 63"/>
                <a:gd name="T7" fmla="*/ 51 h 101"/>
                <a:gd name="T8" fmla="*/ 0 w 63"/>
                <a:gd name="T9" fmla="*/ 46 h 101"/>
                <a:gd name="T10" fmla="*/ 1 w 63"/>
                <a:gd name="T11" fmla="*/ 33 h 101"/>
                <a:gd name="T12" fmla="*/ 7 w 63"/>
                <a:gd name="T13" fmla="*/ 12 h 101"/>
                <a:gd name="T14" fmla="*/ 8 w 63"/>
                <a:gd name="T15" fmla="*/ 12 h 101"/>
                <a:gd name="T16" fmla="*/ 9 w 63"/>
                <a:gd name="T17" fmla="*/ 10 h 101"/>
                <a:gd name="T18" fmla="*/ 9 w 63"/>
                <a:gd name="T19" fmla="*/ 9 h 101"/>
                <a:gd name="T20" fmla="*/ 19 w 63"/>
                <a:gd name="T21" fmla="*/ 2 h 101"/>
                <a:gd name="T22" fmla="*/ 20 w 63"/>
                <a:gd name="T23" fmla="*/ 3 h 101"/>
                <a:gd name="T24" fmla="*/ 25 w 63"/>
                <a:gd name="T25" fmla="*/ 2 h 101"/>
                <a:gd name="T26" fmla="*/ 31 w 63"/>
                <a:gd name="T27" fmla="*/ 1 h 101"/>
                <a:gd name="T28" fmla="*/ 31 w 63"/>
                <a:gd name="T29" fmla="*/ 1 h 101"/>
                <a:gd name="T30" fmla="*/ 36 w 63"/>
                <a:gd name="T31" fmla="*/ 4 h 101"/>
                <a:gd name="T32" fmla="*/ 43 w 63"/>
                <a:gd name="T33" fmla="*/ 9 h 101"/>
                <a:gd name="T34" fmla="*/ 60 w 63"/>
                <a:gd name="T35" fmla="*/ 34 h 101"/>
                <a:gd name="T36" fmla="*/ 60 w 63"/>
                <a:gd name="T37" fmla="*/ 34 h 101"/>
                <a:gd name="T38" fmla="*/ 62 w 63"/>
                <a:gd name="T39" fmla="*/ 52 h 101"/>
                <a:gd name="T40" fmla="*/ 49 w 63"/>
                <a:gd name="T41" fmla="*/ 87 h 101"/>
                <a:gd name="T42" fmla="*/ 37 w 63"/>
                <a:gd name="T4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01">
                  <a:moveTo>
                    <a:pt x="37" y="101"/>
                  </a:moveTo>
                  <a:cubicBezTo>
                    <a:pt x="28" y="95"/>
                    <a:pt x="28" y="95"/>
                    <a:pt x="28" y="95"/>
                  </a:cubicBezTo>
                  <a:cubicBezTo>
                    <a:pt x="14" y="84"/>
                    <a:pt x="4" y="68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49"/>
                    <a:pt x="1" y="48"/>
                    <a:pt x="0" y="46"/>
                  </a:cubicBezTo>
                  <a:cubicBezTo>
                    <a:pt x="0" y="42"/>
                    <a:pt x="0" y="38"/>
                    <a:pt x="1" y="33"/>
                  </a:cubicBezTo>
                  <a:cubicBezTo>
                    <a:pt x="2" y="24"/>
                    <a:pt x="5" y="17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1"/>
                    <a:pt x="8" y="11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3"/>
                    <a:pt x="17" y="0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4"/>
                    <a:pt x="24" y="3"/>
                    <a:pt x="25" y="2"/>
                  </a:cubicBezTo>
                  <a:cubicBezTo>
                    <a:pt x="27" y="2"/>
                    <a:pt x="29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3" y="2"/>
                    <a:pt x="35" y="3"/>
                    <a:pt x="36" y="4"/>
                  </a:cubicBezTo>
                  <a:cubicBezTo>
                    <a:pt x="39" y="6"/>
                    <a:pt x="41" y="7"/>
                    <a:pt x="43" y="9"/>
                  </a:cubicBezTo>
                  <a:cubicBezTo>
                    <a:pt x="52" y="17"/>
                    <a:pt x="58" y="25"/>
                    <a:pt x="60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2" y="40"/>
                    <a:pt x="63" y="47"/>
                    <a:pt x="62" y="52"/>
                  </a:cubicBezTo>
                  <a:cubicBezTo>
                    <a:pt x="62" y="65"/>
                    <a:pt x="57" y="77"/>
                    <a:pt x="49" y="87"/>
                  </a:cubicBezTo>
                  <a:cubicBezTo>
                    <a:pt x="37" y="101"/>
                    <a:pt x="37" y="101"/>
                    <a:pt x="37" y="10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Freeform 158">
              <a:extLst>
                <a:ext uri="{FF2B5EF4-FFF2-40B4-BE49-F238E27FC236}">
                  <a16:creationId xmlns:a16="http://schemas.microsoft.com/office/drawing/2014/main" id="{850DDB3E-C415-48AA-A9DD-4EC1EE40F2E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00238" y="5637213"/>
              <a:ext cx="177800" cy="187325"/>
            </a:xfrm>
            <a:custGeom>
              <a:avLst/>
              <a:gdLst>
                <a:gd name="T0" fmla="*/ 13 w 63"/>
                <a:gd name="T1" fmla="*/ 47 h 66"/>
                <a:gd name="T2" fmla="*/ 28 w 63"/>
                <a:gd name="T3" fmla="*/ 63 h 66"/>
                <a:gd name="T4" fmla="*/ 33 w 63"/>
                <a:gd name="T5" fmla="*/ 66 h 66"/>
                <a:gd name="T6" fmla="*/ 36 w 63"/>
                <a:gd name="T7" fmla="*/ 63 h 66"/>
                <a:gd name="T8" fmla="*/ 32 w 63"/>
                <a:gd name="T9" fmla="*/ 58 h 66"/>
                <a:gd name="T10" fmla="*/ 27 w 63"/>
                <a:gd name="T11" fmla="*/ 53 h 66"/>
                <a:gd name="T12" fmla="*/ 27 w 63"/>
                <a:gd name="T13" fmla="*/ 55 h 66"/>
                <a:gd name="T14" fmla="*/ 26 w 63"/>
                <a:gd name="T15" fmla="*/ 55 h 66"/>
                <a:gd name="T16" fmla="*/ 19 w 63"/>
                <a:gd name="T17" fmla="*/ 49 h 66"/>
                <a:gd name="T18" fmla="*/ 13 w 63"/>
                <a:gd name="T19" fmla="*/ 47 h 66"/>
                <a:gd name="T20" fmla="*/ 24 w 63"/>
                <a:gd name="T21" fmla="*/ 40 h 66"/>
                <a:gd name="T22" fmla="*/ 27 w 63"/>
                <a:gd name="T23" fmla="*/ 52 h 66"/>
                <a:gd name="T24" fmla="*/ 37 w 63"/>
                <a:gd name="T25" fmla="*/ 62 h 66"/>
                <a:gd name="T26" fmla="*/ 40 w 63"/>
                <a:gd name="T27" fmla="*/ 59 h 66"/>
                <a:gd name="T28" fmla="*/ 34 w 63"/>
                <a:gd name="T29" fmla="*/ 49 h 66"/>
                <a:gd name="T30" fmla="*/ 33 w 63"/>
                <a:gd name="T31" fmla="*/ 49 h 66"/>
                <a:gd name="T32" fmla="*/ 33 w 63"/>
                <a:gd name="T33" fmla="*/ 49 h 66"/>
                <a:gd name="T34" fmla="*/ 28 w 63"/>
                <a:gd name="T35" fmla="*/ 43 h 66"/>
                <a:gd name="T36" fmla="*/ 24 w 63"/>
                <a:gd name="T37" fmla="*/ 40 h 66"/>
                <a:gd name="T38" fmla="*/ 19 w 63"/>
                <a:gd name="T39" fmla="*/ 28 h 66"/>
                <a:gd name="T40" fmla="*/ 23 w 63"/>
                <a:gd name="T41" fmla="*/ 39 h 66"/>
                <a:gd name="T42" fmla="*/ 27 w 63"/>
                <a:gd name="T43" fmla="*/ 41 h 66"/>
                <a:gd name="T44" fmla="*/ 19 w 63"/>
                <a:gd name="T45" fmla="*/ 28 h 66"/>
                <a:gd name="T46" fmla="*/ 33 w 63"/>
                <a:gd name="T47" fmla="*/ 27 h 66"/>
                <a:gd name="T48" fmla="*/ 34 w 63"/>
                <a:gd name="T49" fmla="*/ 47 h 66"/>
                <a:gd name="T50" fmla="*/ 40 w 63"/>
                <a:gd name="T51" fmla="*/ 55 h 66"/>
                <a:gd name="T52" fmla="*/ 39 w 63"/>
                <a:gd name="T53" fmla="*/ 46 h 66"/>
                <a:gd name="T54" fmla="*/ 38 w 63"/>
                <a:gd name="T55" fmla="*/ 48 h 66"/>
                <a:gd name="T56" fmla="*/ 36 w 63"/>
                <a:gd name="T57" fmla="*/ 35 h 66"/>
                <a:gd name="T58" fmla="*/ 33 w 63"/>
                <a:gd name="T59" fmla="*/ 27 h 66"/>
                <a:gd name="T60" fmla="*/ 30 w 63"/>
                <a:gd name="T61" fmla="*/ 16 h 66"/>
                <a:gd name="T62" fmla="*/ 32 w 63"/>
                <a:gd name="T63" fmla="*/ 24 h 66"/>
                <a:gd name="T64" fmla="*/ 35 w 63"/>
                <a:gd name="T65" fmla="*/ 28 h 66"/>
                <a:gd name="T66" fmla="*/ 30 w 63"/>
                <a:gd name="T67" fmla="*/ 16 h 66"/>
                <a:gd name="T68" fmla="*/ 2 w 63"/>
                <a:gd name="T69" fmla="*/ 10 h 66"/>
                <a:gd name="T70" fmla="*/ 1 w 63"/>
                <a:gd name="T71" fmla="*/ 19 h 66"/>
                <a:gd name="T72" fmla="*/ 1 w 63"/>
                <a:gd name="T73" fmla="*/ 19 h 66"/>
                <a:gd name="T74" fmla="*/ 1 w 63"/>
                <a:gd name="T75" fmla="*/ 19 h 66"/>
                <a:gd name="T76" fmla="*/ 1 w 63"/>
                <a:gd name="T77" fmla="*/ 19 h 66"/>
                <a:gd name="T78" fmla="*/ 12 w 63"/>
                <a:gd name="T79" fmla="*/ 47 h 66"/>
                <a:gd name="T80" fmla="*/ 18 w 63"/>
                <a:gd name="T81" fmla="*/ 48 h 66"/>
                <a:gd name="T82" fmla="*/ 11 w 63"/>
                <a:gd name="T83" fmla="*/ 37 h 66"/>
                <a:gd name="T84" fmla="*/ 10 w 63"/>
                <a:gd name="T85" fmla="*/ 37 h 66"/>
                <a:gd name="T86" fmla="*/ 9 w 63"/>
                <a:gd name="T87" fmla="*/ 34 h 66"/>
                <a:gd name="T88" fmla="*/ 2 w 63"/>
                <a:gd name="T89" fmla="*/ 10 h 66"/>
                <a:gd name="T90" fmla="*/ 2 w 63"/>
                <a:gd name="T91" fmla="*/ 10 h 66"/>
                <a:gd name="T92" fmla="*/ 45 w 63"/>
                <a:gd name="T93" fmla="*/ 6 h 66"/>
                <a:gd name="T94" fmla="*/ 40 w 63"/>
                <a:gd name="T95" fmla="*/ 44 h 66"/>
                <a:gd name="T96" fmla="*/ 41 w 63"/>
                <a:gd name="T97" fmla="*/ 57 h 66"/>
                <a:gd name="T98" fmla="*/ 45 w 63"/>
                <a:gd name="T99" fmla="*/ 53 h 66"/>
                <a:gd name="T100" fmla="*/ 44 w 63"/>
                <a:gd name="T101" fmla="*/ 52 h 66"/>
                <a:gd name="T102" fmla="*/ 45 w 63"/>
                <a:gd name="T103" fmla="*/ 6 h 66"/>
                <a:gd name="T104" fmla="*/ 58 w 63"/>
                <a:gd name="T105" fmla="*/ 0 h 66"/>
                <a:gd name="T106" fmla="*/ 58 w 63"/>
                <a:gd name="T107" fmla="*/ 0 h 66"/>
                <a:gd name="T108" fmla="*/ 55 w 63"/>
                <a:gd name="T109" fmla="*/ 42 h 66"/>
                <a:gd name="T110" fmla="*/ 59 w 63"/>
                <a:gd name="T111" fmla="*/ 36 h 66"/>
                <a:gd name="T112" fmla="*/ 62 w 63"/>
                <a:gd name="T113" fmla="*/ 20 h 66"/>
                <a:gd name="T114" fmla="*/ 63 w 63"/>
                <a:gd name="T115" fmla="*/ 17 h 66"/>
                <a:gd name="T116" fmla="*/ 60 w 63"/>
                <a:gd name="T117" fmla="*/ 2 h 66"/>
                <a:gd name="T118" fmla="*/ 60 w 63"/>
                <a:gd name="T119" fmla="*/ 2 h 66"/>
                <a:gd name="T120" fmla="*/ 60 w 63"/>
                <a:gd name="T121" fmla="*/ 2 h 66"/>
                <a:gd name="T122" fmla="*/ 58 w 63"/>
                <a:gd name="T12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3" h="66">
                  <a:moveTo>
                    <a:pt x="13" y="47"/>
                  </a:moveTo>
                  <a:cubicBezTo>
                    <a:pt x="17" y="53"/>
                    <a:pt x="22" y="58"/>
                    <a:pt x="28" y="63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4" y="65"/>
                    <a:pt x="35" y="64"/>
                    <a:pt x="36" y="63"/>
                  </a:cubicBezTo>
                  <a:cubicBezTo>
                    <a:pt x="35" y="61"/>
                    <a:pt x="33" y="59"/>
                    <a:pt x="32" y="58"/>
                  </a:cubicBezTo>
                  <a:cubicBezTo>
                    <a:pt x="30" y="56"/>
                    <a:pt x="29" y="55"/>
                    <a:pt x="27" y="53"/>
                  </a:cubicBezTo>
                  <a:cubicBezTo>
                    <a:pt x="27" y="54"/>
                    <a:pt x="27" y="54"/>
                    <a:pt x="27" y="55"/>
                  </a:cubicBezTo>
                  <a:cubicBezTo>
                    <a:pt x="27" y="55"/>
                    <a:pt x="27" y="55"/>
                    <a:pt x="26" y="55"/>
                  </a:cubicBezTo>
                  <a:cubicBezTo>
                    <a:pt x="25" y="55"/>
                    <a:pt x="22" y="53"/>
                    <a:pt x="19" y="49"/>
                  </a:cubicBezTo>
                  <a:cubicBezTo>
                    <a:pt x="16" y="48"/>
                    <a:pt x="14" y="48"/>
                    <a:pt x="13" y="47"/>
                  </a:cubicBezTo>
                  <a:moveTo>
                    <a:pt x="24" y="40"/>
                  </a:moveTo>
                  <a:cubicBezTo>
                    <a:pt x="25" y="45"/>
                    <a:pt x="27" y="49"/>
                    <a:pt x="27" y="52"/>
                  </a:cubicBezTo>
                  <a:cubicBezTo>
                    <a:pt x="31" y="55"/>
                    <a:pt x="34" y="58"/>
                    <a:pt x="37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38" y="56"/>
                    <a:pt x="37" y="53"/>
                    <a:pt x="34" y="49"/>
                  </a:cubicBezTo>
                  <a:cubicBezTo>
                    <a:pt x="34" y="49"/>
                    <a:pt x="34" y="49"/>
                    <a:pt x="33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2" y="49"/>
                    <a:pt x="30" y="46"/>
                    <a:pt x="28" y="43"/>
                  </a:cubicBezTo>
                  <a:cubicBezTo>
                    <a:pt x="27" y="42"/>
                    <a:pt x="25" y="41"/>
                    <a:pt x="24" y="40"/>
                  </a:cubicBezTo>
                  <a:moveTo>
                    <a:pt x="19" y="28"/>
                  </a:moveTo>
                  <a:cubicBezTo>
                    <a:pt x="19" y="28"/>
                    <a:pt x="21" y="33"/>
                    <a:pt x="23" y="39"/>
                  </a:cubicBezTo>
                  <a:cubicBezTo>
                    <a:pt x="25" y="40"/>
                    <a:pt x="26" y="40"/>
                    <a:pt x="27" y="41"/>
                  </a:cubicBezTo>
                  <a:cubicBezTo>
                    <a:pt x="23" y="35"/>
                    <a:pt x="19" y="28"/>
                    <a:pt x="19" y="28"/>
                  </a:cubicBezTo>
                  <a:moveTo>
                    <a:pt x="33" y="27"/>
                  </a:moveTo>
                  <a:cubicBezTo>
                    <a:pt x="34" y="33"/>
                    <a:pt x="35" y="42"/>
                    <a:pt x="34" y="47"/>
                  </a:cubicBezTo>
                  <a:cubicBezTo>
                    <a:pt x="37" y="50"/>
                    <a:pt x="38" y="53"/>
                    <a:pt x="40" y="55"/>
                  </a:cubicBezTo>
                  <a:cubicBezTo>
                    <a:pt x="40" y="53"/>
                    <a:pt x="40" y="50"/>
                    <a:pt x="39" y="46"/>
                  </a:cubicBezTo>
                  <a:cubicBezTo>
                    <a:pt x="39" y="47"/>
                    <a:pt x="39" y="47"/>
                    <a:pt x="38" y="48"/>
                  </a:cubicBezTo>
                  <a:cubicBezTo>
                    <a:pt x="38" y="43"/>
                    <a:pt x="37" y="39"/>
                    <a:pt x="36" y="35"/>
                  </a:cubicBezTo>
                  <a:cubicBezTo>
                    <a:pt x="36" y="32"/>
                    <a:pt x="34" y="29"/>
                    <a:pt x="33" y="27"/>
                  </a:cubicBezTo>
                  <a:moveTo>
                    <a:pt x="30" y="16"/>
                  </a:moveTo>
                  <a:cubicBezTo>
                    <a:pt x="30" y="16"/>
                    <a:pt x="31" y="19"/>
                    <a:pt x="32" y="24"/>
                  </a:cubicBezTo>
                  <a:cubicBezTo>
                    <a:pt x="33" y="25"/>
                    <a:pt x="34" y="27"/>
                    <a:pt x="35" y="28"/>
                  </a:cubicBezTo>
                  <a:cubicBezTo>
                    <a:pt x="33" y="21"/>
                    <a:pt x="30" y="16"/>
                    <a:pt x="30" y="16"/>
                  </a:cubicBezTo>
                  <a:moveTo>
                    <a:pt x="2" y="10"/>
                  </a:moveTo>
                  <a:cubicBezTo>
                    <a:pt x="0" y="10"/>
                    <a:pt x="1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9"/>
                    <a:pt x="6" y="38"/>
                    <a:pt x="12" y="47"/>
                  </a:cubicBezTo>
                  <a:cubicBezTo>
                    <a:pt x="14" y="47"/>
                    <a:pt x="16" y="47"/>
                    <a:pt x="18" y="48"/>
                  </a:cubicBezTo>
                  <a:cubicBezTo>
                    <a:pt x="16" y="45"/>
                    <a:pt x="13" y="41"/>
                    <a:pt x="11" y="37"/>
                  </a:cubicBezTo>
                  <a:cubicBezTo>
                    <a:pt x="11" y="37"/>
                    <a:pt x="11" y="37"/>
                    <a:pt x="10" y="37"/>
                  </a:cubicBezTo>
                  <a:cubicBezTo>
                    <a:pt x="9" y="36"/>
                    <a:pt x="9" y="35"/>
                    <a:pt x="9" y="34"/>
                  </a:cubicBezTo>
                  <a:cubicBezTo>
                    <a:pt x="6" y="27"/>
                    <a:pt x="3" y="1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45" y="6"/>
                  </a:moveTo>
                  <a:cubicBezTo>
                    <a:pt x="45" y="6"/>
                    <a:pt x="46" y="31"/>
                    <a:pt x="40" y="44"/>
                  </a:cubicBezTo>
                  <a:cubicBezTo>
                    <a:pt x="41" y="49"/>
                    <a:pt x="41" y="53"/>
                    <a:pt x="41" y="57"/>
                  </a:cubicBezTo>
                  <a:cubicBezTo>
                    <a:pt x="43" y="56"/>
                    <a:pt x="44" y="55"/>
                    <a:pt x="45" y="53"/>
                  </a:cubicBezTo>
                  <a:cubicBezTo>
                    <a:pt x="45" y="53"/>
                    <a:pt x="44" y="53"/>
                    <a:pt x="44" y="52"/>
                  </a:cubicBezTo>
                  <a:cubicBezTo>
                    <a:pt x="51" y="28"/>
                    <a:pt x="45" y="6"/>
                    <a:pt x="45" y="6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63" y="20"/>
                    <a:pt x="55" y="42"/>
                  </a:cubicBezTo>
                  <a:cubicBezTo>
                    <a:pt x="57" y="40"/>
                    <a:pt x="58" y="38"/>
                    <a:pt x="59" y="36"/>
                  </a:cubicBezTo>
                  <a:cubicBezTo>
                    <a:pt x="61" y="31"/>
                    <a:pt x="62" y="26"/>
                    <a:pt x="62" y="20"/>
                  </a:cubicBezTo>
                  <a:cubicBezTo>
                    <a:pt x="62" y="19"/>
                    <a:pt x="63" y="18"/>
                    <a:pt x="63" y="17"/>
                  </a:cubicBezTo>
                  <a:cubicBezTo>
                    <a:pt x="63" y="12"/>
                    <a:pt x="62" y="7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0"/>
                    <a:pt x="59" y="0"/>
                    <a:pt x="58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Freeform 159">
              <a:extLst>
                <a:ext uri="{FF2B5EF4-FFF2-40B4-BE49-F238E27FC236}">
                  <a16:creationId xmlns:a16="http://schemas.microsoft.com/office/drawing/2014/main" id="{34D4C223-6F63-46AF-952D-CA9EFE2697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762625"/>
              <a:ext cx="90488" cy="90488"/>
            </a:xfrm>
            <a:custGeom>
              <a:avLst/>
              <a:gdLst>
                <a:gd name="T0" fmla="*/ 2 w 32"/>
                <a:gd name="T1" fmla="*/ 3 h 32"/>
                <a:gd name="T2" fmla="*/ 13 w 32"/>
                <a:gd name="T3" fmla="*/ 22 h 32"/>
                <a:gd name="T4" fmla="*/ 32 w 32"/>
                <a:gd name="T5" fmla="*/ 31 h 32"/>
                <a:gd name="T6" fmla="*/ 30 w 32"/>
                <a:gd name="T7" fmla="*/ 32 h 32"/>
                <a:gd name="T8" fmla="*/ 1 w 32"/>
                <a:gd name="T9" fmla="*/ 3 h 32"/>
                <a:gd name="T10" fmla="*/ 1 w 32"/>
                <a:gd name="T11" fmla="*/ 3 h 32"/>
                <a:gd name="T12" fmla="*/ 0 w 32"/>
                <a:gd name="T13" fmla="*/ 1 h 32"/>
                <a:gd name="T14" fmla="*/ 2 w 32"/>
                <a:gd name="T15" fmla="*/ 1 h 32"/>
                <a:gd name="T16" fmla="*/ 2 w 32"/>
                <a:gd name="T17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" y="3"/>
                  </a:moveTo>
                  <a:cubicBezTo>
                    <a:pt x="3" y="7"/>
                    <a:pt x="5" y="16"/>
                    <a:pt x="13" y="22"/>
                  </a:cubicBezTo>
                  <a:cubicBezTo>
                    <a:pt x="24" y="30"/>
                    <a:pt x="32" y="31"/>
                    <a:pt x="32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6" y="28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3"/>
                    <a:pt x="2" y="3"/>
                    <a:pt x="2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Freeform 160">
              <a:extLst>
                <a:ext uri="{FF2B5EF4-FFF2-40B4-BE49-F238E27FC236}">
                  <a16:creationId xmlns:a16="http://schemas.microsoft.com/office/drawing/2014/main" id="{29B41908-81DD-4BB7-BE97-CCEF01C3E3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6913" y="5745163"/>
              <a:ext cx="103188" cy="88900"/>
            </a:xfrm>
            <a:custGeom>
              <a:avLst/>
              <a:gdLst>
                <a:gd name="T0" fmla="*/ 34 w 36"/>
                <a:gd name="T1" fmla="*/ 31 h 31"/>
                <a:gd name="T2" fmla="*/ 36 w 36"/>
                <a:gd name="T3" fmla="*/ 31 h 31"/>
                <a:gd name="T4" fmla="*/ 3 w 36"/>
                <a:gd name="T5" fmla="*/ 3 h 31"/>
                <a:gd name="T6" fmla="*/ 2 w 36"/>
                <a:gd name="T7" fmla="*/ 0 h 31"/>
                <a:gd name="T8" fmla="*/ 2 w 36"/>
                <a:gd name="T9" fmla="*/ 3 h 31"/>
                <a:gd name="T10" fmla="*/ 2 w 36"/>
                <a:gd name="T11" fmla="*/ 3 h 31"/>
                <a:gd name="T12" fmla="*/ 10 w 36"/>
                <a:gd name="T13" fmla="*/ 15 h 31"/>
                <a:gd name="T14" fmla="*/ 34 w 36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1">
                  <a:moveTo>
                    <a:pt x="34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11" y="21"/>
                    <a:pt x="3" y="3"/>
                  </a:cubicBezTo>
                  <a:cubicBezTo>
                    <a:pt x="3" y="3"/>
                    <a:pt x="3" y="1"/>
                    <a:pt x="2" y="0"/>
                  </a:cubicBezTo>
                  <a:cubicBezTo>
                    <a:pt x="1" y="0"/>
                    <a:pt x="0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6"/>
                    <a:pt x="7" y="11"/>
                    <a:pt x="10" y="15"/>
                  </a:cubicBezTo>
                  <a:cubicBezTo>
                    <a:pt x="17" y="22"/>
                    <a:pt x="30" y="29"/>
                    <a:pt x="34" y="31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Freeform 161">
              <a:extLst>
                <a:ext uri="{FF2B5EF4-FFF2-40B4-BE49-F238E27FC236}">
                  <a16:creationId xmlns:a16="http://schemas.microsoft.com/office/drawing/2014/main" id="{97D066EA-EB93-4A2F-A214-76222A65C1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39925" y="5651500"/>
              <a:ext cx="133350" cy="187325"/>
            </a:xfrm>
            <a:custGeom>
              <a:avLst/>
              <a:gdLst>
                <a:gd name="T0" fmla="*/ 6 w 47"/>
                <a:gd name="T1" fmla="*/ 2 h 66"/>
                <a:gd name="T2" fmla="*/ 3 w 47"/>
                <a:gd name="T3" fmla="*/ 1 h 66"/>
                <a:gd name="T4" fmla="*/ 7 w 47"/>
                <a:gd name="T5" fmla="*/ 4 h 66"/>
                <a:gd name="T6" fmla="*/ 37 w 47"/>
                <a:gd name="T7" fmla="*/ 65 h 66"/>
                <a:gd name="T8" fmla="*/ 39 w 47"/>
                <a:gd name="T9" fmla="*/ 66 h 66"/>
                <a:gd name="T10" fmla="*/ 6 w 47"/>
                <a:gd name="T11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6">
                  <a:moveTo>
                    <a:pt x="6" y="2"/>
                  </a:move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5" y="7"/>
                    <a:pt x="7" y="4"/>
                  </a:cubicBezTo>
                  <a:cubicBezTo>
                    <a:pt x="47" y="15"/>
                    <a:pt x="37" y="65"/>
                    <a:pt x="37" y="65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9" y="65"/>
                    <a:pt x="47" y="13"/>
                    <a:pt x="6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Freeform 162">
              <a:extLst>
                <a:ext uri="{FF2B5EF4-FFF2-40B4-BE49-F238E27FC236}">
                  <a16:creationId xmlns:a16="http://schemas.microsoft.com/office/drawing/2014/main" id="{9CE157A0-7E65-464D-B58A-CDE1043FE8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08188" y="5780088"/>
              <a:ext cx="106363" cy="98425"/>
            </a:xfrm>
            <a:custGeom>
              <a:avLst/>
              <a:gdLst>
                <a:gd name="T0" fmla="*/ 1 w 38"/>
                <a:gd name="T1" fmla="*/ 4 h 35"/>
                <a:gd name="T2" fmla="*/ 1 w 38"/>
                <a:gd name="T3" fmla="*/ 1 h 35"/>
                <a:gd name="T4" fmla="*/ 2 w 38"/>
                <a:gd name="T5" fmla="*/ 5 h 35"/>
                <a:gd name="T6" fmla="*/ 38 w 38"/>
                <a:gd name="T7" fmla="*/ 33 h 35"/>
                <a:gd name="T8" fmla="*/ 38 w 38"/>
                <a:gd name="T9" fmla="*/ 35 h 35"/>
                <a:gd name="T10" fmla="*/ 1 w 38"/>
                <a:gd name="T11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5">
                  <a:moveTo>
                    <a:pt x="1" y="4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4"/>
                    <a:pt x="2" y="5"/>
                  </a:cubicBezTo>
                  <a:cubicBezTo>
                    <a:pt x="3" y="32"/>
                    <a:pt x="38" y="33"/>
                    <a:pt x="38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2" y="32"/>
                    <a:pt x="1" y="4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Freeform 163">
              <a:extLst>
                <a:ext uri="{FF2B5EF4-FFF2-40B4-BE49-F238E27FC236}">
                  <a16:creationId xmlns:a16="http://schemas.microsoft.com/office/drawing/2014/main" id="{30E56595-A336-45F4-AC1B-CA41CD378E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1513" y="5697538"/>
              <a:ext cx="93663" cy="115888"/>
            </a:xfrm>
            <a:custGeom>
              <a:avLst/>
              <a:gdLst>
                <a:gd name="T0" fmla="*/ 4 w 33"/>
                <a:gd name="T1" fmla="*/ 1 h 41"/>
                <a:gd name="T2" fmla="*/ 2 w 33"/>
                <a:gd name="T3" fmla="*/ 1 h 41"/>
                <a:gd name="T4" fmla="*/ 5 w 33"/>
                <a:gd name="T5" fmla="*/ 3 h 41"/>
                <a:gd name="T6" fmla="*/ 30 w 33"/>
                <a:gd name="T7" fmla="*/ 41 h 41"/>
                <a:gd name="T8" fmla="*/ 32 w 33"/>
                <a:gd name="T9" fmla="*/ 41 h 41"/>
                <a:gd name="T10" fmla="*/ 4 w 33"/>
                <a:gd name="T1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1">
                  <a:moveTo>
                    <a:pt x="4" y="1"/>
                  </a:moveTo>
                  <a:cubicBezTo>
                    <a:pt x="3" y="1"/>
                    <a:pt x="2" y="0"/>
                    <a:pt x="2" y="1"/>
                  </a:cubicBezTo>
                  <a:cubicBezTo>
                    <a:pt x="0" y="2"/>
                    <a:pt x="4" y="5"/>
                    <a:pt x="5" y="3"/>
                  </a:cubicBezTo>
                  <a:cubicBezTo>
                    <a:pt x="33" y="6"/>
                    <a:pt x="30" y="41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5"/>
                    <a:pt x="4" y="1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Freeform 164">
              <a:extLst>
                <a:ext uri="{FF2B5EF4-FFF2-40B4-BE49-F238E27FC236}">
                  <a16:creationId xmlns:a16="http://schemas.microsoft.com/office/drawing/2014/main" id="{D3760091-6BC3-4B6F-AD8F-CF027A4E8A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3900" y="5780088"/>
              <a:ext cx="163513" cy="112713"/>
            </a:xfrm>
            <a:custGeom>
              <a:avLst/>
              <a:gdLst>
                <a:gd name="T0" fmla="*/ 2 w 58"/>
                <a:gd name="T1" fmla="*/ 5 h 40"/>
                <a:gd name="T2" fmla="*/ 1 w 58"/>
                <a:gd name="T3" fmla="*/ 2 h 40"/>
                <a:gd name="T4" fmla="*/ 4 w 58"/>
                <a:gd name="T5" fmla="*/ 6 h 40"/>
                <a:gd name="T6" fmla="*/ 58 w 58"/>
                <a:gd name="T7" fmla="*/ 28 h 40"/>
                <a:gd name="T8" fmla="*/ 58 w 58"/>
                <a:gd name="T9" fmla="*/ 30 h 40"/>
                <a:gd name="T10" fmla="*/ 2 w 58"/>
                <a:gd name="T11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40">
                  <a:moveTo>
                    <a:pt x="2" y="5"/>
                  </a:moveTo>
                  <a:cubicBezTo>
                    <a:pt x="1" y="4"/>
                    <a:pt x="0" y="3"/>
                    <a:pt x="1" y="2"/>
                  </a:cubicBezTo>
                  <a:cubicBezTo>
                    <a:pt x="2" y="0"/>
                    <a:pt x="6" y="4"/>
                    <a:pt x="4" y="6"/>
                  </a:cubicBezTo>
                  <a:cubicBezTo>
                    <a:pt x="15" y="39"/>
                    <a:pt x="57" y="28"/>
                    <a:pt x="58" y="28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0"/>
                    <a:pt x="13" y="40"/>
                    <a:pt x="2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9" name="Freeform 165">
              <a:extLst>
                <a:ext uri="{FF2B5EF4-FFF2-40B4-BE49-F238E27FC236}">
                  <a16:creationId xmlns:a16="http://schemas.microsoft.com/office/drawing/2014/main" id="{1835A98F-60C6-45F7-B28D-BF2A6BD6E4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8663" y="5756275"/>
              <a:ext cx="101600" cy="106363"/>
            </a:xfrm>
            <a:custGeom>
              <a:avLst/>
              <a:gdLst>
                <a:gd name="T0" fmla="*/ 2 w 36"/>
                <a:gd name="T1" fmla="*/ 3 h 37"/>
                <a:gd name="T2" fmla="*/ 2 w 36"/>
                <a:gd name="T3" fmla="*/ 1 h 37"/>
                <a:gd name="T4" fmla="*/ 3 w 36"/>
                <a:gd name="T5" fmla="*/ 4 h 37"/>
                <a:gd name="T6" fmla="*/ 36 w 36"/>
                <a:gd name="T7" fmla="*/ 36 h 37"/>
                <a:gd name="T8" fmla="*/ 36 w 36"/>
                <a:gd name="T9" fmla="*/ 37 h 37"/>
                <a:gd name="T10" fmla="*/ 2 w 36"/>
                <a:gd name="T11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7">
                  <a:moveTo>
                    <a:pt x="2" y="3"/>
                  </a:moveTo>
                  <a:cubicBezTo>
                    <a:pt x="2" y="3"/>
                    <a:pt x="1" y="1"/>
                    <a:pt x="2" y="1"/>
                  </a:cubicBezTo>
                  <a:cubicBezTo>
                    <a:pt x="3" y="0"/>
                    <a:pt x="5" y="4"/>
                    <a:pt x="3" y="4"/>
                  </a:cubicBezTo>
                  <a:cubicBezTo>
                    <a:pt x="2" y="32"/>
                    <a:pt x="36" y="36"/>
                    <a:pt x="36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0" y="32"/>
                    <a:pt x="2" y="3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Freeform 166">
              <a:extLst>
                <a:ext uri="{FF2B5EF4-FFF2-40B4-BE49-F238E27FC236}">
                  <a16:creationId xmlns:a16="http://schemas.microsoft.com/office/drawing/2014/main" id="{B77B2207-1582-4D81-8BEB-38BD2EFE13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55800" y="5734050"/>
              <a:ext cx="100013" cy="85725"/>
            </a:xfrm>
            <a:custGeom>
              <a:avLst/>
              <a:gdLst>
                <a:gd name="T0" fmla="*/ 4 w 35"/>
                <a:gd name="T1" fmla="*/ 2 h 30"/>
                <a:gd name="T2" fmla="*/ 24 w 35"/>
                <a:gd name="T3" fmla="*/ 13 h 30"/>
                <a:gd name="T4" fmla="*/ 34 w 35"/>
                <a:gd name="T5" fmla="*/ 30 h 30"/>
                <a:gd name="T6" fmla="*/ 35 w 35"/>
                <a:gd name="T7" fmla="*/ 29 h 30"/>
                <a:gd name="T8" fmla="*/ 4 w 35"/>
                <a:gd name="T9" fmla="*/ 2 h 30"/>
                <a:gd name="T10" fmla="*/ 4 w 35"/>
                <a:gd name="T11" fmla="*/ 2 h 30"/>
                <a:gd name="T12" fmla="*/ 2 w 35"/>
                <a:gd name="T13" fmla="*/ 0 h 30"/>
                <a:gd name="T14" fmla="*/ 2 w 35"/>
                <a:gd name="T15" fmla="*/ 3 h 30"/>
                <a:gd name="T16" fmla="*/ 4 w 35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0">
                  <a:moveTo>
                    <a:pt x="4" y="2"/>
                  </a:moveTo>
                  <a:cubicBezTo>
                    <a:pt x="8" y="3"/>
                    <a:pt x="17" y="5"/>
                    <a:pt x="24" y="13"/>
                  </a:cubicBezTo>
                  <a:cubicBezTo>
                    <a:pt x="32" y="22"/>
                    <a:pt x="34" y="30"/>
                    <a:pt x="34" y="30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29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1" y="0"/>
                    <a:pt x="0" y="2"/>
                    <a:pt x="2" y="3"/>
                  </a:cubicBezTo>
                  <a:cubicBezTo>
                    <a:pt x="4" y="3"/>
                    <a:pt x="4" y="3"/>
                    <a:pt x="4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Freeform 167">
              <a:extLst>
                <a:ext uri="{FF2B5EF4-FFF2-40B4-BE49-F238E27FC236}">
                  <a16:creationId xmlns:a16="http://schemas.microsoft.com/office/drawing/2014/main" id="{571E39BA-322B-429F-A221-23C93E8605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55800" y="5765800"/>
              <a:ext cx="100013" cy="84138"/>
            </a:xfrm>
            <a:custGeom>
              <a:avLst/>
              <a:gdLst>
                <a:gd name="T0" fmla="*/ 4 w 35"/>
                <a:gd name="T1" fmla="*/ 2 h 30"/>
                <a:gd name="T2" fmla="*/ 24 w 35"/>
                <a:gd name="T3" fmla="*/ 13 h 30"/>
                <a:gd name="T4" fmla="*/ 33 w 35"/>
                <a:gd name="T5" fmla="*/ 30 h 30"/>
                <a:gd name="T6" fmla="*/ 35 w 35"/>
                <a:gd name="T7" fmla="*/ 29 h 30"/>
                <a:gd name="T8" fmla="*/ 4 w 35"/>
                <a:gd name="T9" fmla="*/ 2 h 30"/>
                <a:gd name="T10" fmla="*/ 4 w 35"/>
                <a:gd name="T11" fmla="*/ 2 h 30"/>
                <a:gd name="T12" fmla="*/ 2 w 35"/>
                <a:gd name="T13" fmla="*/ 0 h 30"/>
                <a:gd name="T14" fmla="*/ 2 w 35"/>
                <a:gd name="T15" fmla="*/ 3 h 30"/>
                <a:gd name="T16" fmla="*/ 4 w 35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0">
                  <a:moveTo>
                    <a:pt x="4" y="2"/>
                  </a:moveTo>
                  <a:cubicBezTo>
                    <a:pt x="8" y="3"/>
                    <a:pt x="17" y="5"/>
                    <a:pt x="24" y="13"/>
                  </a:cubicBezTo>
                  <a:cubicBezTo>
                    <a:pt x="32" y="22"/>
                    <a:pt x="33" y="30"/>
                    <a:pt x="33" y="30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29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0" y="0"/>
                    <a:pt x="0" y="2"/>
                    <a:pt x="2" y="3"/>
                  </a:cubicBezTo>
                  <a:cubicBezTo>
                    <a:pt x="4" y="3"/>
                    <a:pt x="4" y="3"/>
                    <a:pt x="4" y="2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Freeform 168">
              <a:extLst>
                <a:ext uri="{FF2B5EF4-FFF2-40B4-BE49-F238E27FC236}">
                  <a16:creationId xmlns:a16="http://schemas.microsoft.com/office/drawing/2014/main" id="{A5EAB1CC-8AA7-4D17-A06A-2EDA7D5F20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770563"/>
              <a:ext cx="114300" cy="74613"/>
            </a:xfrm>
            <a:custGeom>
              <a:avLst/>
              <a:gdLst>
                <a:gd name="T0" fmla="*/ 3 w 40"/>
                <a:gd name="T1" fmla="*/ 4 h 26"/>
                <a:gd name="T2" fmla="*/ 20 w 40"/>
                <a:gd name="T3" fmla="*/ 19 h 26"/>
                <a:gd name="T4" fmla="*/ 40 w 40"/>
                <a:gd name="T5" fmla="*/ 22 h 26"/>
                <a:gd name="T6" fmla="*/ 39 w 40"/>
                <a:gd name="T7" fmla="*/ 23 h 26"/>
                <a:gd name="T8" fmla="*/ 3 w 40"/>
                <a:gd name="T9" fmla="*/ 4 h 26"/>
                <a:gd name="T10" fmla="*/ 3 w 40"/>
                <a:gd name="T11" fmla="*/ 4 h 26"/>
                <a:gd name="T12" fmla="*/ 1 w 40"/>
                <a:gd name="T13" fmla="*/ 2 h 26"/>
                <a:gd name="T14" fmla="*/ 3 w 40"/>
                <a:gd name="T15" fmla="*/ 2 h 26"/>
                <a:gd name="T16" fmla="*/ 3 w 40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6">
                  <a:moveTo>
                    <a:pt x="3" y="4"/>
                  </a:moveTo>
                  <a:cubicBezTo>
                    <a:pt x="5" y="7"/>
                    <a:pt x="11" y="15"/>
                    <a:pt x="20" y="19"/>
                  </a:cubicBezTo>
                  <a:cubicBezTo>
                    <a:pt x="32" y="23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15" y="2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2" y="0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Freeform 169">
              <a:extLst>
                <a:ext uri="{FF2B5EF4-FFF2-40B4-BE49-F238E27FC236}">
                  <a16:creationId xmlns:a16="http://schemas.microsoft.com/office/drawing/2014/main" id="{E5912A0F-D3F5-48E1-BB65-D2051563D0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57375" y="5622925"/>
              <a:ext cx="309563" cy="365125"/>
            </a:xfrm>
            <a:custGeom>
              <a:avLst/>
              <a:gdLst>
                <a:gd name="T0" fmla="*/ 29 w 109"/>
                <a:gd name="T1" fmla="*/ 110 h 128"/>
                <a:gd name="T2" fmla="*/ 33 w 109"/>
                <a:gd name="T3" fmla="*/ 106 h 128"/>
                <a:gd name="T4" fmla="*/ 34 w 109"/>
                <a:gd name="T5" fmla="*/ 106 h 128"/>
                <a:gd name="T6" fmla="*/ 59 w 109"/>
                <a:gd name="T7" fmla="*/ 78 h 128"/>
                <a:gd name="T8" fmla="*/ 67 w 109"/>
                <a:gd name="T9" fmla="*/ 67 h 128"/>
                <a:gd name="T10" fmla="*/ 67 w 109"/>
                <a:gd name="T11" fmla="*/ 67 h 128"/>
                <a:gd name="T12" fmla="*/ 72 w 109"/>
                <a:gd name="T13" fmla="*/ 63 h 128"/>
                <a:gd name="T14" fmla="*/ 95 w 109"/>
                <a:gd name="T15" fmla="*/ 33 h 128"/>
                <a:gd name="T16" fmla="*/ 96 w 109"/>
                <a:gd name="T17" fmla="*/ 31 h 128"/>
                <a:gd name="T18" fmla="*/ 107 w 109"/>
                <a:gd name="T19" fmla="*/ 19 h 128"/>
                <a:gd name="T20" fmla="*/ 104 w 109"/>
                <a:gd name="T21" fmla="*/ 42 h 128"/>
                <a:gd name="T22" fmla="*/ 97 w 109"/>
                <a:gd name="T23" fmla="*/ 61 h 128"/>
                <a:gd name="T24" fmla="*/ 97 w 109"/>
                <a:gd name="T25" fmla="*/ 61 h 128"/>
                <a:gd name="T26" fmla="*/ 97 w 109"/>
                <a:gd name="T27" fmla="*/ 62 h 128"/>
                <a:gd name="T28" fmla="*/ 96 w 109"/>
                <a:gd name="T29" fmla="*/ 62 h 128"/>
                <a:gd name="T30" fmla="*/ 96 w 109"/>
                <a:gd name="T31" fmla="*/ 63 h 128"/>
                <a:gd name="T32" fmla="*/ 90 w 109"/>
                <a:gd name="T33" fmla="*/ 71 h 128"/>
                <a:gd name="T34" fmla="*/ 73 w 109"/>
                <a:gd name="T35" fmla="*/ 81 h 128"/>
                <a:gd name="T36" fmla="*/ 68 w 109"/>
                <a:gd name="T37" fmla="*/ 85 h 128"/>
                <a:gd name="T38" fmla="*/ 61 w 109"/>
                <a:gd name="T39" fmla="*/ 99 h 128"/>
                <a:gd name="T40" fmla="*/ 49 w 109"/>
                <a:gd name="T41" fmla="*/ 112 h 128"/>
                <a:gd name="T42" fmla="*/ 49 w 109"/>
                <a:gd name="T43" fmla="*/ 112 h 128"/>
                <a:gd name="T44" fmla="*/ 36 w 109"/>
                <a:gd name="T45" fmla="*/ 121 h 128"/>
                <a:gd name="T46" fmla="*/ 24 w 109"/>
                <a:gd name="T47" fmla="*/ 125 h 128"/>
                <a:gd name="T48" fmla="*/ 29 w 109"/>
                <a:gd name="T49" fmla="*/ 11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28">
                  <a:moveTo>
                    <a:pt x="29" y="110"/>
                  </a:moveTo>
                  <a:cubicBezTo>
                    <a:pt x="31" y="109"/>
                    <a:pt x="32" y="108"/>
                    <a:pt x="33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44" y="98"/>
                    <a:pt x="54" y="93"/>
                    <a:pt x="59" y="78"/>
                  </a:cubicBezTo>
                  <a:cubicBezTo>
                    <a:pt x="59" y="78"/>
                    <a:pt x="62" y="7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6"/>
                    <a:pt x="70" y="64"/>
                    <a:pt x="72" y="63"/>
                  </a:cubicBezTo>
                  <a:cubicBezTo>
                    <a:pt x="78" y="57"/>
                    <a:pt x="91" y="42"/>
                    <a:pt x="95" y="33"/>
                  </a:cubicBezTo>
                  <a:cubicBezTo>
                    <a:pt x="95" y="32"/>
                    <a:pt x="96" y="32"/>
                    <a:pt x="96" y="31"/>
                  </a:cubicBezTo>
                  <a:cubicBezTo>
                    <a:pt x="107" y="0"/>
                    <a:pt x="109" y="14"/>
                    <a:pt x="107" y="19"/>
                  </a:cubicBezTo>
                  <a:cubicBezTo>
                    <a:pt x="106" y="25"/>
                    <a:pt x="106" y="33"/>
                    <a:pt x="104" y="42"/>
                  </a:cubicBezTo>
                  <a:cubicBezTo>
                    <a:pt x="103" y="48"/>
                    <a:pt x="101" y="55"/>
                    <a:pt x="97" y="61"/>
                  </a:cubicBezTo>
                  <a:cubicBezTo>
                    <a:pt x="97" y="61"/>
                    <a:pt x="97" y="61"/>
                    <a:pt x="97" y="61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4" y="66"/>
                    <a:pt x="92" y="68"/>
                    <a:pt x="90" y="71"/>
                  </a:cubicBezTo>
                  <a:cubicBezTo>
                    <a:pt x="83" y="78"/>
                    <a:pt x="78" y="81"/>
                    <a:pt x="73" y="81"/>
                  </a:cubicBezTo>
                  <a:cubicBezTo>
                    <a:pt x="71" y="81"/>
                    <a:pt x="69" y="83"/>
                    <a:pt x="68" y="85"/>
                  </a:cubicBezTo>
                  <a:cubicBezTo>
                    <a:pt x="67" y="89"/>
                    <a:pt x="65" y="94"/>
                    <a:pt x="61" y="99"/>
                  </a:cubicBezTo>
                  <a:cubicBezTo>
                    <a:pt x="57" y="105"/>
                    <a:pt x="53" y="109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5" y="116"/>
                    <a:pt x="40" y="119"/>
                    <a:pt x="36" y="121"/>
                  </a:cubicBezTo>
                  <a:cubicBezTo>
                    <a:pt x="31" y="123"/>
                    <a:pt x="27" y="125"/>
                    <a:pt x="24" y="125"/>
                  </a:cubicBezTo>
                  <a:cubicBezTo>
                    <a:pt x="0" y="128"/>
                    <a:pt x="16" y="121"/>
                    <a:pt x="29" y="11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Freeform 170">
              <a:extLst>
                <a:ext uri="{FF2B5EF4-FFF2-40B4-BE49-F238E27FC236}">
                  <a16:creationId xmlns:a16="http://schemas.microsoft.com/office/drawing/2014/main" id="{44D49D6D-9FF2-4786-A436-2542ECB2CD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87538" y="5784850"/>
              <a:ext cx="146050" cy="160338"/>
            </a:xfrm>
            <a:custGeom>
              <a:avLst/>
              <a:gdLst>
                <a:gd name="T0" fmla="*/ 38 w 51"/>
                <a:gd name="T1" fmla="*/ 0 h 56"/>
                <a:gd name="T2" fmla="*/ 35 w 51"/>
                <a:gd name="T3" fmla="*/ 10 h 56"/>
                <a:gd name="T4" fmla="*/ 27 w 51"/>
                <a:gd name="T5" fmla="*/ 20 h 56"/>
                <a:gd name="T6" fmla="*/ 27 w 51"/>
                <a:gd name="T7" fmla="*/ 20 h 56"/>
                <a:gd name="T8" fmla="*/ 26 w 51"/>
                <a:gd name="T9" fmla="*/ 10 h 56"/>
                <a:gd name="T10" fmla="*/ 25 w 51"/>
                <a:gd name="T11" fmla="*/ 18 h 56"/>
                <a:gd name="T12" fmla="*/ 23 w 51"/>
                <a:gd name="T13" fmla="*/ 22 h 56"/>
                <a:gd name="T14" fmla="*/ 12 w 51"/>
                <a:gd name="T15" fmla="*/ 27 h 56"/>
                <a:gd name="T16" fmla="*/ 14 w 51"/>
                <a:gd name="T17" fmla="*/ 28 h 56"/>
                <a:gd name="T18" fmla="*/ 18 w 51"/>
                <a:gd name="T19" fmla="*/ 26 h 56"/>
                <a:gd name="T20" fmla="*/ 20 w 51"/>
                <a:gd name="T21" fmla="*/ 25 h 56"/>
                <a:gd name="T22" fmla="*/ 20 w 51"/>
                <a:gd name="T23" fmla="*/ 25 h 56"/>
                <a:gd name="T24" fmla="*/ 14 w 51"/>
                <a:gd name="T25" fmla="*/ 33 h 56"/>
                <a:gd name="T26" fmla="*/ 1 w 51"/>
                <a:gd name="T27" fmla="*/ 42 h 56"/>
                <a:gd name="T28" fmla="*/ 15 w 51"/>
                <a:gd name="T29" fmla="*/ 34 h 56"/>
                <a:gd name="T30" fmla="*/ 15 w 51"/>
                <a:gd name="T31" fmla="*/ 34 h 56"/>
                <a:gd name="T32" fmla="*/ 12 w 51"/>
                <a:gd name="T33" fmla="*/ 43 h 56"/>
                <a:gd name="T34" fmla="*/ 1 w 51"/>
                <a:gd name="T35" fmla="*/ 56 h 56"/>
                <a:gd name="T36" fmla="*/ 2 w 51"/>
                <a:gd name="T37" fmla="*/ 55 h 56"/>
                <a:gd name="T38" fmla="*/ 2 w 51"/>
                <a:gd name="T39" fmla="*/ 55 h 56"/>
                <a:gd name="T40" fmla="*/ 14 w 51"/>
                <a:gd name="T41" fmla="*/ 42 h 56"/>
                <a:gd name="T42" fmla="*/ 21 w 51"/>
                <a:gd name="T43" fmla="*/ 28 h 56"/>
                <a:gd name="T44" fmla="*/ 26 w 51"/>
                <a:gd name="T45" fmla="*/ 24 h 56"/>
                <a:gd name="T46" fmla="*/ 43 w 51"/>
                <a:gd name="T47" fmla="*/ 14 h 56"/>
                <a:gd name="T48" fmla="*/ 49 w 51"/>
                <a:gd name="T49" fmla="*/ 6 h 56"/>
                <a:gd name="T50" fmla="*/ 49 w 51"/>
                <a:gd name="T51" fmla="*/ 5 h 56"/>
                <a:gd name="T52" fmla="*/ 50 w 51"/>
                <a:gd name="T53" fmla="*/ 5 h 56"/>
                <a:gd name="T54" fmla="*/ 50 w 51"/>
                <a:gd name="T55" fmla="*/ 4 h 56"/>
                <a:gd name="T56" fmla="*/ 50 w 51"/>
                <a:gd name="T57" fmla="*/ 4 h 56"/>
                <a:gd name="T58" fmla="*/ 51 w 51"/>
                <a:gd name="T59" fmla="*/ 0 h 56"/>
                <a:gd name="T60" fmla="*/ 51 w 51"/>
                <a:gd name="T61" fmla="*/ 0 h 56"/>
                <a:gd name="T62" fmla="*/ 34 w 51"/>
                <a:gd name="T63" fmla="*/ 19 h 56"/>
                <a:gd name="T64" fmla="*/ 31 w 51"/>
                <a:gd name="T65" fmla="*/ 19 h 56"/>
                <a:gd name="T66" fmla="*/ 38 w 51"/>
                <a:gd name="T67" fmla="*/ 3 h 56"/>
                <a:gd name="T68" fmla="*/ 38 w 51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56">
                  <a:moveTo>
                    <a:pt x="38" y="0"/>
                  </a:moveTo>
                  <a:cubicBezTo>
                    <a:pt x="38" y="0"/>
                    <a:pt x="37" y="3"/>
                    <a:pt x="35" y="10"/>
                  </a:cubicBezTo>
                  <a:cubicBezTo>
                    <a:pt x="33" y="16"/>
                    <a:pt x="29" y="18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9" y="14"/>
                    <a:pt x="26" y="10"/>
                  </a:cubicBezTo>
                  <a:cubicBezTo>
                    <a:pt x="26" y="13"/>
                    <a:pt x="27" y="15"/>
                    <a:pt x="25" y="18"/>
                  </a:cubicBezTo>
                  <a:cubicBezTo>
                    <a:pt x="23" y="20"/>
                    <a:pt x="24" y="21"/>
                    <a:pt x="23" y="22"/>
                  </a:cubicBezTo>
                  <a:cubicBezTo>
                    <a:pt x="21" y="23"/>
                    <a:pt x="16" y="26"/>
                    <a:pt x="12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5" y="28"/>
                    <a:pt x="17" y="27"/>
                    <a:pt x="18" y="26"/>
                  </a:cubicBezTo>
                  <a:cubicBezTo>
                    <a:pt x="19" y="26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6"/>
                    <a:pt x="20" y="27"/>
                    <a:pt x="14" y="33"/>
                  </a:cubicBezTo>
                  <a:cubicBezTo>
                    <a:pt x="9" y="37"/>
                    <a:pt x="7" y="38"/>
                    <a:pt x="1" y="42"/>
                  </a:cubicBezTo>
                  <a:cubicBezTo>
                    <a:pt x="11" y="40"/>
                    <a:pt x="13" y="35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4"/>
                    <a:pt x="15" y="38"/>
                    <a:pt x="12" y="43"/>
                  </a:cubicBezTo>
                  <a:cubicBezTo>
                    <a:pt x="8" y="49"/>
                    <a:pt x="0" y="56"/>
                    <a:pt x="1" y="56"/>
                  </a:cubicBezTo>
                  <a:cubicBezTo>
                    <a:pt x="1" y="56"/>
                    <a:pt x="2" y="56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6" y="52"/>
                    <a:pt x="10" y="48"/>
                    <a:pt x="14" y="42"/>
                  </a:cubicBezTo>
                  <a:cubicBezTo>
                    <a:pt x="18" y="37"/>
                    <a:pt x="20" y="32"/>
                    <a:pt x="21" y="28"/>
                  </a:cubicBezTo>
                  <a:cubicBezTo>
                    <a:pt x="22" y="26"/>
                    <a:pt x="24" y="24"/>
                    <a:pt x="26" y="24"/>
                  </a:cubicBezTo>
                  <a:cubicBezTo>
                    <a:pt x="31" y="24"/>
                    <a:pt x="36" y="21"/>
                    <a:pt x="43" y="14"/>
                  </a:cubicBezTo>
                  <a:cubicBezTo>
                    <a:pt x="45" y="11"/>
                    <a:pt x="47" y="9"/>
                    <a:pt x="49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3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6"/>
                    <a:pt x="40" y="18"/>
                    <a:pt x="34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0" y="19"/>
                    <a:pt x="37" y="16"/>
                    <a:pt x="38" y="3"/>
                  </a:cubicBezTo>
                  <a:cubicBezTo>
                    <a:pt x="38" y="1"/>
                    <a:pt x="38" y="0"/>
                    <a:pt x="38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Freeform 171">
              <a:extLst>
                <a:ext uri="{FF2B5EF4-FFF2-40B4-BE49-F238E27FC236}">
                  <a16:creationId xmlns:a16="http://schemas.microsoft.com/office/drawing/2014/main" id="{78E43906-44E4-4D55-990E-415723D50D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48313"/>
              <a:ext cx="82550" cy="31750"/>
            </a:xfrm>
            <a:custGeom>
              <a:avLst/>
              <a:gdLst>
                <a:gd name="T0" fmla="*/ 22 w 29"/>
                <a:gd name="T1" fmla="*/ 0 h 11"/>
                <a:gd name="T2" fmla="*/ 18 w 29"/>
                <a:gd name="T3" fmla="*/ 1 h 11"/>
                <a:gd name="T4" fmla="*/ 15 w 29"/>
                <a:gd name="T5" fmla="*/ 3 h 11"/>
                <a:gd name="T6" fmla="*/ 13 w 29"/>
                <a:gd name="T7" fmla="*/ 2 h 11"/>
                <a:gd name="T8" fmla="*/ 12 w 29"/>
                <a:gd name="T9" fmla="*/ 1 h 11"/>
                <a:gd name="T10" fmla="*/ 10 w 29"/>
                <a:gd name="T11" fmla="*/ 1 h 11"/>
                <a:gd name="T12" fmla="*/ 2 w 29"/>
                <a:gd name="T13" fmla="*/ 8 h 11"/>
                <a:gd name="T14" fmla="*/ 2 w 29"/>
                <a:gd name="T15" fmla="*/ 9 h 11"/>
                <a:gd name="T16" fmla="*/ 1 w 29"/>
                <a:gd name="T17" fmla="*/ 10 h 11"/>
                <a:gd name="T18" fmla="*/ 1 w 29"/>
                <a:gd name="T19" fmla="*/ 11 h 11"/>
                <a:gd name="T20" fmla="*/ 0 w 29"/>
                <a:gd name="T21" fmla="*/ 11 h 11"/>
                <a:gd name="T22" fmla="*/ 0 w 29"/>
                <a:gd name="T23" fmla="*/ 11 h 11"/>
                <a:gd name="T24" fmla="*/ 0 w 29"/>
                <a:gd name="T25" fmla="*/ 11 h 11"/>
                <a:gd name="T26" fmla="*/ 1 w 29"/>
                <a:gd name="T27" fmla="*/ 11 h 11"/>
                <a:gd name="T28" fmla="*/ 2 w 29"/>
                <a:gd name="T29" fmla="*/ 9 h 11"/>
                <a:gd name="T30" fmla="*/ 2 w 29"/>
                <a:gd name="T31" fmla="*/ 8 h 11"/>
                <a:gd name="T32" fmla="*/ 10 w 29"/>
                <a:gd name="T33" fmla="*/ 1 h 11"/>
                <a:gd name="T34" fmla="*/ 12 w 29"/>
                <a:gd name="T35" fmla="*/ 1 h 11"/>
                <a:gd name="T36" fmla="*/ 13 w 29"/>
                <a:gd name="T37" fmla="*/ 2 h 11"/>
                <a:gd name="T38" fmla="*/ 15 w 29"/>
                <a:gd name="T39" fmla="*/ 3 h 11"/>
                <a:gd name="T40" fmla="*/ 18 w 29"/>
                <a:gd name="T41" fmla="*/ 1 h 11"/>
                <a:gd name="T42" fmla="*/ 22 w 29"/>
                <a:gd name="T43" fmla="*/ 0 h 11"/>
                <a:gd name="T44" fmla="*/ 24 w 29"/>
                <a:gd name="T45" fmla="*/ 0 h 11"/>
                <a:gd name="T46" fmla="*/ 24 w 29"/>
                <a:gd name="T47" fmla="*/ 0 h 11"/>
                <a:gd name="T48" fmla="*/ 29 w 29"/>
                <a:gd name="T49" fmla="*/ 3 h 11"/>
                <a:gd name="T50" fmla="*/ 29 w 29"/>
                <a:gd name="T51" fmla="*/ 3 h 11"/>
                <a:gd name="T52" fmla="*/ 29 w 29"/>
                <a:gd name="T53" fmla="*/ 3 h 11"/>
                <a:gd name="T54" fmla="*/ 24 w 29"/>
                <a:gd name="T55" fmla="*/ 0 h 11"/>
                <a:gd name="T56" fmla="*/ 24 w 29"/>
                <a:gd name="T57" fmla="*/ 0 h 11"/>
                <a:gd name="T58" fmla="*/ 22 w 29"/>
                <a:gd name="T5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11">
                  <a:moveTo>
                    <a:pt x="22" y="0"/>
                  </a:moveTo>
                  <a:cubicBezTo>
                    <a:pt x="21" y="0"/>
                    <a:pt x="20" y="1"/>
                    <a:pt x="18" y="1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5" y="3"/>
                    <a:pt x="14" y="3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8" y="1"/>
                    <a:pt x="5" y="3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1" y="10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5" y="3"/>
                    <a:pt x="8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6" y="3"/>
                    <a:pt x="17" y="2"/>
                    <a:pt x="18" y="1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1"/>
                    <a:pt x="28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2"/>
                    <a:pt x="26" y="1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Freeform 172">
              <a:extLst>
                <a:ext uri="{FF2B5EF4-FFF2-40B4-BE49-F238E27FC236}">
                  <a16:creationId xmlns:a16="http://schemas.microsoft.com/office/drawing/2014/main" id="{99667149-BB4C-487F-BA9D-586A6702BCB6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947863" y="5548313"/>
              <a:ext cx="112713" cy="74613"/>
            </a:xfrm>
            <a:custGeom>
              <a:avLst/>
              <a:gdLst>
                <a:gd name="T0" fmla="*/ 24 w 40"/>
                <a:gd name="T1" fmla="*/ 23 h 26"/>
                <a:gd name="T2" fmla="*/ 23 w 40"/>
                <a:gd name="T3" fmla="*/ 26 h 26"/>
                <a:gd name="T4" fmla="*/ 23 w 40"/>
                <a:gd name="T5" fmla="*/ 26 h 26"/>
                <a:gd name="T6" fmla="*/ 24 w 40"/>
                <a:gd name="T7" fmla="*/ 23 h 26"/>
                <a:gd name="T8" fmla="*/ 5 w 40"/>
                <a:gd name="T9" fmla="*/ 20 h 26"/>
                <a:gd name="T10" fmla="*/ 6 w 40"/>
                <a:gd name="T11" fmla="*/ 26 h 26"/>
                <a:gd name="T12" fmla="*/ 6 w 40"/>
                <a:gd name="T13" fmla="*/ 26 h 26"/>
                <a:gd name="T14" fmla="*/ 6 w 40"/>
                <a:gd name="T15" fmla="*/ 26 h 26"/>
                <a:gd name="T16" fmla="*/ 5 w 40"/>
                <a:gd name="T17" fmla="*/ 20 h 26"/>
                <a:gd name="T18" fmla="*/ 5 w 40"/>
                <a:gd name="T19" fmla="*/ 11 h 26"/>
                <a:gd name="T20" fmla="*/ 5 w 40"/>
                <a:gd name="T21" fmla="*/ 13 h 26"/>
                <a:gd name="T22" fmla="*/ 5 w 40"/>
                <a:gd name="T23" fmla="*/ 11 h 26"/>
                <a:gd name="T24" fmla="*/ 25 w 40"/>
                <a:gd name="T25" fmla="*/ 5 h 26"/>
                <a:gd name="T26" fmla="*/ 25 w 40"/>
                <a:gd name="T27" fmla="*/ 5 h 26"/>
                <a:gd name="T28" fmla="*/ 24 w 40"/>
                <a:gd name="T29" fmla="*/ 6 h 26"/>
                <a:gd name="T30" fmla="*/ 25 w 40"/>
                <a:gd name="T31" fmla="*/ 5 h 26"/>
                <a:gd name="T32" fmla="*/ 23 w 40"/>
                <a:gd name="T33" fmla="*/ 0 h 26"/>
                <a:gd name="T34" fmla="*/ 19 w 40"/>
                <a:gd name="T35" fmla="*/ 1 h 26"/>
                <a:gd name="T36" fmla="*/ 16 w 40"/>
                <a:gd name="T37" fmla="*/ 3 h 26"/>
                <a:gd name="T38" fmla="*/ 14 w 40"/>
                <a:gd name="T39" fmla="*/ 2 h 26"/>
                <a:gd name="T40" fmla="*/ 13 w 40"/>
                <a:gd name="T41" fmla="*/ 1 h 26"/>
                <a:gd name="T42" fmla="*/ 11 w 40"/>
                <a:gd name="T43" fmla="*/ 1 h 26"/>
                <a:gd name="T44" fmla="*/ 3 w 40"/>
                <a:gd name="T45" fmla="*/ 8 h 26"/>
                <a:gd name="T46" fmla="*/ 3 w 40"/>
                <a:gd name="T47" fmla="*/ 9 h 26"/>
                <a:gd name="T48" fmla="*/ 2 w 40"/>
                <a:gd name="T49" fmla="*/ 11 h 26"/>
                <a:gd name="T50" fmla="*/ 1 w 40"/>
                <a:gd name="T51" fmla="*/ 11 h 26"/>
                <a:gd name="T52" fmla="*/ 1 w 40"/>
                <a:gd name="T53" fmla="*/ 11 h 26"/>
                <a:gd name="T54" fmla="*/ 1 w 40"/>
                <a:gd name="T55" fmla="*/ 23 h 26"/>
                <a:gd name="T56" fmla="*/ 5 w 40"/>
                <a:gd name="T57" fmla="*/ 11 h 26"/>
                <a:gd name="T58" fmla="*/ 5 w 40"/>
                <a:gd name="T59" fmla="*/ 11 h 26"/>
                <a:gd name="T60" fmla="*/ 5 w 40"/>
                <a:gd name="T61" fmla="*/ 11 h 26"/>
                <a:gd name="T62" fmla="*/ 5 w 40"/>
                <a:gd name="T63" fmla="*/ 11 h 26"/>
                <a:gd name="T64" fmla="*/ 8 w 40"/>
                <a:gd name="T65" fmla="*/ 9 h 26"/>
                <a:gd name="T66" fmla="*/ 6 w 40"/>
                <a:gd name="T67" fmla="*/ 25 h 26"/>
                <a:gd name="T68" fmla="*/ 8 w 40"/>
                <a:gd name="T69" fmla="*/ 9 h 26"/>
                <a:gd name="T70" fmla="*/ 12 w 40"/>
                <a:gd name="T71" fmla="*/ 4 h 26"/>
                <a:gd name="T72" fmla="*/ 16 w 40"/>
                <a:gd name="T73" fmla="*/ 5 h 26"/>
                <a:gd name="T74" fmla="*/ 17 w 40"/>
                <a:gd name="T75" fmla="*/ 17 h 26"/>
                <a:gd name="T76" fmla="*/ 21 w 40"/>
                <a:gd name="T77" fmla="*/ 6 h 26"/>
                <a:gd name="T78" fmla="*/ 21 w 40"/>
                <a:gd name="T79" fmla="*/ 6 h 26"/>
                <a:gd name="T80" fmla="*/ 23 w 40"/>
                <a:gd name="T81" fmla="*/ 18 h 26"/>
                <a:gd name="T82" fmla="*/ 21 w 40"/>
                <a:gd name="T83" fmla="*/ 6 h 26"/>
                <a:gd name="T84" fmla="*/ 25 w 40"/>
                <a:gd name="T85" fmla="*/ 5 h 26"/>
                <a:gd name="T86" fmla="*/ 25 w 40"/>
                <a:gd name="T87" fmla="*/ 5 h 26"/>
                <a:gd name="T88" fmla="*/ 25 w 40"/>
                <a:gd name="T89" fmla="*/ 5 h 26"/>
                <a:gd name="T90" fmla="*/ 25 w 40"/>
                <a:gd name="T91" fmla="*/ 5 h 26"/>
                <a:gd name="T92" fmla="*/ 25 w 40"/>
                <a:gd name="T93" fmla="*/ 5 h 26"/>
                <a:gd name="T94" fmla="*/ 31 w 40"/>
                <a:gd name="T95" fmla="*/ 18 h 26"/>
                <a:gd name="T96" fmla="*/ 31 w 40"/>
                <a:gd name="T97" fmla="*/ 18 h 26"/>
                <a:gd name="T98" fmla="*/ 31 w 40"/>
                <a:gd name="T99" fmla="*/ 18 h 26"/>
                <a:gd name="T100" fmla="*/ 25 w 40"/>
                <a:gd name="T101" fmla="*/ 5 h 26"/>
                <a:gd name="T102" fmla="*/ 28 w 40"/>
                <a:gd name="T103" fmla="*/ 5 h 26"/>
                <a:gd name="T104" fmla="*/ 28 w 40"/>
                <a:gd name="T105" fmla="*/ 5 h 26"/>
                <a:gd name="T106" fmla="*/ 29 w 40"/>
                <a:gd name="T107" fmla="*/ 4 h 26"/>
                <a:gd name="T108" fmla="*/ 30 w 40"/>
                <a:gd name="T109" fmla="*/ 5 h 26"/>
                <a:gd name="T110" fmla="*/ 30 w 40"/>
                <a:gd name="T111" fmla="*/ 5 h 26"/>
                <a:gd name="T112" fmla="*/ 30 w 40"/>
                <a:gd name="T113" fmla="*/ 5 h 26"/>
                <a:gd name="T114" fmla="*/ 40 w 40"/>
                <a:gd name="T115" fmla="*/ 15 h 26"/>
                <a:gd name="T116" fmla="*/ 30 w 40"/>
                <a:gd name="T117" fmla="*/ 3 h 26"/>
                <a:gd name="T118" fmla="*/ 30 w 40"/>
                <a:gd name="T119" fmla="*/ 3 h 26"/>
                <a:gd name="T120" fmla="*/ 25 w 40"/>
                <a:gd name="T121" fmla="*/ 0 h 26"/>
                <a:gd name="T122" fmla="*/ 25 w 40"/>
                <a:gd name="T123" fmla="*/ 0 h 26"/>
                <a:gd name="T124" fmla="*/ 23 w 40"/>
                <a:gd name="T12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26">
                  <a:moveTo>
                    <a:pt x="24" y="23"/>
                  </a:moveTo>
                  <a:cubicBezTo>
                    <a:pt x="24" y="24"/>
                    <a:pt x="23" y="25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5"/>
                    <a:pt x="24" y="24"/>
                    <a:pt x="24" y="23"/>
                  </a:cubicBezTo>
                  <a:moveTo>
                    <a:pt x="5" y="20"/>
                  </a:moveTo>
                  <a:cubicBezTo>
                    <a:pt x="4" y="23"/>
                    <a:pt x="4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4"/>
                    <a:pt x="4" y="22"/>
                    <a:pt x="5" y="20"/>
                  </a:cubicBezTo>
                  <a:moveTo>
                    <a:pt x="5" y="11"/>
                  </a:moveTo>
                  <a:cubicBezTo>
                    <a:pt x="6" y="11"/>
                    <a:pt x="6" y="12"/>
                    <a:pt x="5" y="13"/>
                  </a:cubicBezTo>
                  <a:cubicBezTo>
                    <a:pt x="6" y="12"/>
                    <a:pt x="6" y="11"/>
                    <a:pt x="5" y="11"/>
                  </a:cubicBezTo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5" y="6"/>
                    <a:pt x="24" y="6"/>
                  </a:cubicBezTo>
                  <a:cubicBezTo>
                    <a:pt x="25" y="6"/>
                    <a:pt x="25" y="6"/>
                    <a:pt x="25" y="5"/>
                  </a:cubicBezTo>
                  <a:moveTo>
                    <a:pt x="23" y="0"/>
                  </a:moveTo>
                  <a:cubicBezTo>
                    <a:pt x="22" y="0"/>
                    <a:pt x="21" y="1"/>
                    <a:pt x="19" y="1"/>
                  </a:cubicBezTo>
                  <a:cubicBezTo>
                    <a:pt x="18" y="2"/>
                    <a:pt x="17" y="3"/>
                    <a:pt x="16" y="3"/>
                  </a:cubicBezTo>
                  <a:cubicBezTo>
                    <a:pt x="16" y="3"/>
                    <a:pt x="15" y="3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1"/>
                    <a:pt x="6" y="3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6"/>
                    <a:pt x="0" y="21"/>
                    <a:pt x="1" y="23"/>
                  </a:cubicBezTo>
                  <a:cubicBezTo>
                    <a:pt x="0" y="20"/>
                    <a:pt x="4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6"/>
                    <a:pt x="6" y="21"/>
                    <a:pt x="6" y="25"/>
                  </a:cubicBezTo>
                  <a:cubicBezTo>
                    <a:pt x="6" y="21"/>
                    <a:pt x="6" y="16"/>
                    <a:pt x="8" y="9"/>
                  </a:cubicBezTo>
                  <a:cubicBezTo>
                    <a:pt x="9" y="5"/>
                    <a:pt x="11" y="4"/>
                    <a:pt x="12" y="4"/>
                  </a:cubicBezTo>
                  <a:cubicBezTo>
                    <a:pt x="13" y="4"/>
                    <a:pt x="14" y="5"/>
                    <a:pt x="16" y="5"/>
                  </a:cubicBezTo>
                  <a:cubicBezTo>
                    <a:pt x="19" y="7"/>
                    <a:pt x="17" y="13"/>
                    <a:pt x="17" y="17"/>
                  </a:cubicBezTo>
                  <a:cubicBezTo>
                    <a:pt x="19" y="15"/>
                    <a:pt x="19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3" y="12"/>
                    <a:pt x="23" y="18"/>
                  </a:cubicBezTo>
                  <a:cubicBezTo>
                    <a:pt x="23" y="12"/>
                    <a:pt x="22" y="7"/>
                    <a:pt x="21" y="6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8" y="6"/>
                    <a:pt x="29" y="12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9" y="12"/>
                    <a:pt x="28" y="6"/>
                    <a:pt x="25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29" y="4"/>
                    <a:pt x="29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8" y="12"/>
                    <a:pt x="40" y="15"/>
                  </a:cubicBezTo>
                  <a:cubicBezTo>
                    <a:pt x="39" y="8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2"/>
                    <a:pt x="27" y="1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Freeform 173">
              <a:extLst>
                <a:ext uri="{FF2B5EF4-FFF2-40B4-BE49-F238E27FC236}">
                  <a16:creationId xmlns:a16="http://schemas.microsoft.com/office/drawing/2014/main" id="{CC204E09-AAEF-4C1C-B425-D423D8A7A11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35188" y="5688013"/>
              <a:ext cx="122238" cy="117475"/>
            </a:xfrm>
            <a:custGeom>
              <a:avLst/>
              <a:gdLst>
                <a:gd name="T0" fmla="*/ 27 w 43"/>
                <a:gd name="T1" fmla="*/ 0 h 41"/>
                <a:gd name="T2" fmla="*/ 27 w 43"/>
                <a:gd name="T3" fmla="*/ 0 h 41"/>
                <a:gd name="T4" fmla="*/ 27 w 43"/>
                <a:gd name="T5" fmla="*/ 0 h 41"/>
                <a:gd name="T6" fmla="*/ 10 w 43"/>
                <a:gd name="T7" fmla="*/ 4 h 41"/>
                <a:gd name="T8" fmla="*/ 8 w 43"/>
                <a:gd name="T9" fmla="*/ 7 h 41"/>
                <a:gd name="T10" fmla="*/ 8 w 43"/>
                <a:gd name="T11" fmla="*/ 8 h 41"/>
                <a:gd name="T12" fmla="*/ 8 w 43"/>
                <a:gd name="T13" fmla="*/ 10 h 41"/>
                <a:gd name="T14" fmla="*/ 7 w 43"/>
                <a:gd name="T15" fmla="*/ 12 h 41"/>
                <a:gd name="T16" fmla="*/ 4 w 43"/>
                <a:gd name="T17" fmla="*/ 13 h 41"/>
                <a:gd name="T18" fmla="*/ 0 w 43"/>
                <a:gd name="T19" fmla="*/ 17 h 41"/>
                <a:gd name="T20" fmla="*/ 0 w 43"/>
                <a:gd name="T21" fmla="*/ 18 h 41"/>
                <a:gd name="T22" fmla="*/ 2 w 43"/>
                <a:gd name="T23" fmla="*/ 30 h 41"/>
                <a:gd name="T24" fmla="*/ 2 w 43"/>
                <a:gd name="T25" fmla="*/ 30 h 41"/>
                <a:gd name="T26" fmla="*/ 14 w 43"/>
                <a:gd name="T27" fmla="*/ 41 h 41"/>
                <a:gd name="T28" fmla="*/ 6 w 43"/>
                <a:gd name="T29" fmla="*/ 19 h 41"/>
                <a:gd name="T30" fmla="*/ 24 w 43"/>
                <a:gd name="T31" fmla="*/ 37 h 41"/>
                <a:gd name="T32" fmla="*/ 8 w 43"/>
                <a:gd name="T33" fmla="*/ 17 h 41"/>
                <a:gd name="T34" fmla="*/ 9 w 43"/>
                <a:gd name="T35" fmla="*/ 17 h 41"/>
                <a:gd name="T36" fmla="*/ 23 w 43"/>
                <a:gd name="T37" fmla="*/ 24 h 41"/>
                <a:gd name="T38" fmla="*/ 11 w 43"/>
                <a:gd name="T39" fmla="*/ 15 h 41"/>
                <a:gd name="T40" fmla="*/ 12 w 43"/>
                <a:gd name="T41" fmla="*/ 14 h 41"/>
                <a:gd name="T42" fmla="*/ 25 w 43"/>
                <a:gd name="T43" fmla="*/ 21 h 41"/>
                <a:gd name="T44" fmla="*/ 14 w 43"/>
                <a:gd name="T45" fmla="*/ 11 h 41"/>
                <a:gd name="T46" fmla="*/ 15 w 43"/>
                <a:gd name="T47" fmla="*/ 11 h 41"/>
                <a:gd name="T48" fmla="*/ 33 w 43"/>
                <a:gd name="T49" fmla="*/ 21 h 41"/>
                <a:gd name="T50" fmla="*/ 16 w 43"/>
                <a:gd name="T51" fmla="*/ 7 h 41"/>
                <a:gd name="T52" fmla="*/ 19 w 43"/>
                <a:gd name="T53" fmla="*/ 7 h 41"/>
                <a:gd name="T54" fmla="*/ 38 w 43"/>
                <a:gd name="T55" fmla="*/ 14 h 41"/>
                <a:gd name="T56" fmla="*/ 18 w 43"/>
                <a:gd name="T57" fmla="*/ 3 h 41"/>
                <a:gd name="T58" fmla="*/ 27 w 43"/>
                <a:gd name="T59" fmla="*/ 2 h 41"/>
                <a:gd name="T60" fmla="*/ 43 w 43"/>
                <a:gd name="T61" fmla="*/ 4 h 41"/>
                <a:gd name="T62" fmla="*/ 27 w 43"/>
                <a:gd name="T6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1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1"/>
                    <a:pt x="14" y="2"/>
                    <a:pt x="10" y="4"/>
                  </a:cubicBezTo>
                  <a:cubicBezTo>
                    <a:pt x="9" y="4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8" y="11"/>
                    <a:pt x="8" y="11"/>
                    <a:pt x="7" y="12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21"/>
                    <a:pt x="0" y="2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7" y="39"/>
                    <a:pt x="10" y="40"/>
                    <a:pt x="14" y="41"/>
                  </a:cubicBezTo>
                  <a:cubicBezTo>
                    <a:pt x="1" y="32"/>
                    <a:pt x="3" y="20"/>
                    <a:pt x="6" y="19"/>
                  </a:cubicBezTo>
                  <a:cubicBezTo>
                    <a:pt x="6" y="25"/>
                    <a:pt x="13" y="36"/>
                    <a:pt x="24" y="37"/>
                  </a:cubicBezTo>
                  <a:cubicBezTo>
                    <a:pt x="17" y="36"/>
                    <a:pt x="5" y="19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3" y="17"/>
                    <a:pt x="18" y="22"/>
                    <a:pt x="23" y="24"/>
                  </a:cubicBezTo>
                  <a:cubicBezTo>
                    <a:pt x="20" y="20"/>
                    <a:pt x="12" y="17"/>
                    <a:pt x="11" y="15"/>
                  </a:cubicBezTo>
                  <a:cubicBezTo>
                    <a:pt x="11" y="15"/>
                    <a:pt x="12" y="14"/>
                    <a:pt x="12" y="14"/>
                  </a:cubicBezTo>
                  <a:cubicBezTo>
                    <a:pt x="16" y="14"/>
                    <a:pt x="23" y="20"/>
                    <a:pt x="25" y="21"/>
                  </a:cubicBezTo>
                  <a:cubicBezTo>
                    <a:pt x="21" y="15"/>
                    <a:pt x="12" y="12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9" y="11"/>
                    <a:pt x="30" y="17"/>
                    <a:pt x="33" y="21"/>
                  </a:cubicBezTo>
                  <a:cubicBezTo>
                    <a:pt x="33" y="13"/>
                    <a:pt x="13" y="9"/>
                    <a:pt x="16" y="7"/>
                  </a:cubicBezTo>
                  <a:cubicBezTo>
                    <a:pt x="16" y="7"/>
                    <a:pt x="17" y="7"/>
                    <a:pt x="19" y="7"/>
                  </a:cubicBezTo>
                  <a:cubicBezTo>
                    <a:pt x="24" y="7"/>
                    <a:pt x="34" y="9"/>
                    <a:pt x="38" y="14"/>
                  </a:cubicBezTo>
                  <a:cubicBezTo>
                    <a:pt x="33" y="1"/>
                    <a:pt x="7" y="6"/>
                    <a:pt x="18" y="3"/>
                  </a:cubicBezTo>
                  <a:cubicBezTo>
                    <a:pt x="22" y="2"/>
                    <a:pt x="24" y="2"/>
                    <a:pt x="27" y="2"/>
                  </a:cubicBezTo>
                  <a:cubicBezTo>
                    <a:pt x="33" y="2"/>
                    <a:pt x="37" y="4"/>
                    <a:pt x="43" y="4"/>
                  </a:cubicBezTo>
                  <a:cubicBezTo>
                    <a:pt x="38" y="1"/>
                    <a:pt x="28" y="0"/>
                    <a:pt x="27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Freeform 174">
              <a:extLst>
                <a:ext uri="{FF2B5EF4-FFF2-40B4-BE49-F238E27FC236}">
                  <a16:creationId xmlns:a16="http://schemas.microsoft.com/office/drawing/2014/main" id="{E25952C8-9A18-49D8-941C-CAF89E5D74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06625" y="5849938"/>
              <a:ext cx="79375" cy="82550"/>
            </a:xfrm>
            <a:custGeom>
              <a:avLst/>
              <a:gdLst>
                <a:gd name="T0" fmla="*/ 4 w 28"/>
                <a:gd name="T1" fmla="*/ 0 h 29"/>
                <a:gd name="T2" fmla="*/ 1 w 28"/>
                <a:gd name="T3" fmla="*/ 2 h 29"/>
                <a:gd name="T4" fmla="*/ 1 w 28"/>
                <a:gd name="T5" fmla="*/ 2 h 29"/>
                <a:gd name="T6" fmla="*/ 1 w 28"/>
                <a:gd name="T7" fmla="*/ 2 h 29"/>
                <a:gd name="T8" fmla="*/ 0 w 28"/>
                <a:gd name="T9" fmla="*/ 5 h 29"/>
                <a:gd name="T10" fmla="*/ 0 w 28"/>
                <a:gd name="T11" fmla="*/ 7 h 29"/>
                <a:gd name="T12" fmla="*/ 0 w 28"/>
                <a:gd name="T13" fmla="*/ 7 h 29"/>
                <a:gd name="T14" fmla="*/ 0 w 28"/>
                <a:gd name="T15" fmla="*/ 7 h 29"/>
                <a:gd name="T16" fmla="*/ 0 w 28"/>
                <a:gd name="T17" fmla="*/ 8 h 29"/>
                <a:gd name="T18" fmla="*/ 20 w 28"/>
                <a:gd name="T19" fmla="*/ 28 h 29"/>
                <a:gd name="T20" fmla="*/ 22 w 28"/>
                <a:gd name="T21" fmla="*/ 29 h 29"/>
                <a:gd name="T22" fmla="*/ 5 w 28"/>
                <a:gd name="T23" fmla="*/ 14 h 29"/>
                <a:gd name="T24" fmla="*/ 8 w 28"/>
                <a:gd name="T25" fmla="*/ 15 h 29"/>
                <a:gd name="T26" fmla="*/ 26 w 28"/>
                <a:gd name="T27" fmla="*/ 23 h 29"/>
                <a:gd name="T28" fmla="*/ 24 w 28"/>
                <a:gd name="T29" fmla="*/ 22 h 29"/>
                <a:gd name="T30" fmla="*/ 3 w 28"/>
                <a:gd name="T31" fmla="*/ 7 h 29"/>
                <a:gd name="T32" fmla="*/ 3 w 28"/>
                <a:gd name="T33" fmla="*/ 7 h 29"/>
                <a:gd name="T34" fmla="*/ 10 w 28"/>
                <a:gd name="T35" fmla="*/ 11 h 29"/>
                <a:gd name="T36" fmla="*/ 18 w 28"/>
                <a:gd name="T37" fmla="*/ 14 h 29"/>
                <a:gd name="T38" fmla="*/ 18 w 28"/>
                <a:gd name="T39" fmla="*/ 13 h 29"/>
                <a:gd name="T40" fmla="*/ 4 w 28"/>
                <a:gd name="T41" fmla="*/ 5 h 29"/>
                <a:gd name="T42" fmla="*/ 4 w 28"/>
                <a:gd name="T43" fmla="*/ 5 h 29"/>
                <a:gd name="T44" fmla="*/ 16 w 28"/>
                <a:gd name="T45" fmla="*/ 9 h 29"/>
                <a:gd name="T46" fmla="*/ 27 w 28"/>
                <a:gd name="T47" fmla="*/ 13 h 29"/>
                <a:gd name="T48" fmla="*/ 28 w 28"/>
                <a:gd name="T49" fmla="*/ 12 h 29"/>
                <a:gd name="T50" fmla="*/ 6 w 28"/>
                <a:gd name="T51" fmla="*/ 2 h 29"/>
                <a:gd name="T52" fmla="*/ 7 w 28"/>
                <a:gd name="T53" fmla="*/ 2 h 29"/>
                <a:gd name="T54" fmla="*/ 16 w 28"/>
                <a:gd name="T55" fmla="*/ 4 h 29"/>
                <a:gd name="T56" fmla="*/ 25 w 28"/>
                <a:gd name="T57" fmla="*/ 6 h 29"/>
                <a:gd name="T58" fmla="*/ 25 w 28"/>
                <a:gd name="T59" fmla="*/ 6 h 29"/>
                <a:gd name="T60" fmla="*/ 18 w 28"/>
                <a:gd name="T61" fmla="*/ 2 h 29"/>
                <a:gd name="T62" fmla="*/ 18 w 28"/>
                <a:gd name="T63" fmla="*/ 2 h 29"/>
                <a:gd name="T64" fmla="*/ 17 w 28"/>
                <a:gd name="T65" fmla="*/ 2 h 29"/>
                <a:gd name="T66" fmla="*/ 17 w 28"/>
                <a:gd name="T67" fmla="*/ 2 h 29"/>
                <a:gd name="T68" fmla="*/ 17 w 28"/>
                <a:gd name="T69" fmla="*/ 2 h 29"/>
                <a:gd name="T70" fmla="*/ 15 w 28"/>
                <a:gd name="T71" fmla="*/ 2 h 29"/>
                <a:gd name="T72" fmla="*/ 4 w 28"/>
                <a:gd name="T7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" h="29">
                  <a:moveTo>
                    <a:pt x="4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1"/>
                    <a:pt x="8" y="23"/>
                    <a:pt x="20" y="28"/>
                  </a:cubicBezTo>
                  <a:cubicBezTo>
                    <a:pt x="20" y="29"/>
                    <a:pt x="21" y="29"/>
                    <a:pt x="22" y="29"/>
                  </a:cubicBezTo>
                  <a:cubicBezTo>
                    <a:pt x="16" y="26"/>
                    <a:pt x="3" y="14"/>
                    <a:pt x="5" y="14"/>
                  </a:cubicBezTo>
                  <a:cubicBezTo>
                    <a:pt x="6" y="14"/>
                    <a:pt x="7" y="14"/>
                    <a:pt x="8" y="15"/>
                  </a:cubicBezTo>
                  <a:cubicBezTo>
                    <a:pt x="16" y="21"/>
                    <a:pt x="24" y="23"/>
                    <a:pt x="26" y="23"/>
                  </a:cubicBezTo>
                  <a:cubicBezTo>
                    <a:pt x="26" y="23"/>
                    <a:pt x="26" y="22"/>
                    <a:pt x="24" y="22"/>
                  </a:cubicBezTo>
                  <a:cubicBezTo>
                    <a:pt x="18" y="20"/>
                    <a:pt x="2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7" y="9"/>
                    <a:pt x="10" y="11"/>
                  </a:cubicBezTo>
                  <a:cubicBezTo>
                    <a:pt x="13" y="12"/>
                    <a:pt x="17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6" y="10"/>
                    <a:pt x="1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5"/>
                    <a:pt x="11" y="7"/>
                    <a:pt x="16" y="9"/>
                  </a:cubicBezTo>
                  <a:cubicBezTo>
                    <a:pt x="21" y="11"/>
                    <a:pt x="26" y="13"/>
                    <a:pt x="27" y="13"/>
                  </a:cubicBezTo>
                  <a:cubicBezTo>
                    <a:pt x="28" y="13"/>
                    <a:pt x="28" y="12"/>
                    <a:pt x="28" y="12"/>
                  </a:cubicBezTo>
                  <a:cubicBezTo>
                    <a:pt x="26" y="10"/>
                    <a:pt x="2" y="3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9" y="2"/>
                    <a:pt x="12" y="3"/>
                    <a:pt x="16" y="4"/>
                  </a:cubicBezTo>
                  <a:cubicBezTo>
                    <a:pt x="19" y="5"/>
                    <a:pt x="23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4"/>
                    <a:pt x="20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0" y="1"/>
                    <a:pt x="6" y="0"/>
                    <a:pt x="4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Freeform 175">
              <a:extLst>
                <a:ext uri="{FF2B5EF4-FFF2-40B4-BE49-F238E27FC236}">
                  <a16:creationId xmlns:a16="http://schemas.microsoft.com/office/drawing/2014/main" id="{568933D7-D030-4E12-9F3B-67EB9E5AE6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41525" y="5919788"/>
              <a:ext cx="90488" cy="61913"/>
            </a:xfrm>
            <a:custGeom>
              <a:avLst/>
              <a:gdLst>
                <a:gd name="T0" fmla="*/ 26 w 32"/>
                <a:gd name="T1" fmla="*/ 0 h 22"/>
                <a:gd name="T2" fmla="*/ 22 w 32"/>
                <a:gd name="T3" fmla="*/ 2 h 22"/>
                <a:gd name="T4" fmla="*/ 22 w 32"/>
                <a:gd name="T5" fmla="*/ 2 h 22"/>
                <a:gd name="T6" fmla="*/ 22 w 32"/>
                <a:gd name="T7" fmla="*/ 2 h 22"/>
                <a:gd name="T8" fmla="*/ 21 w 32"/>
                <a:gd name="T9" fmla="*/ 2 h 22"/>
                <a:gd name="T10" fmla="*/ 17 w 32"/>
                <a:gd name="T11" fmla="*/ 6 h 22"/>
                <a:gd name="T12" fmla="*/ 0 w 32"/>
                <a:gd name="T13" fmla="*/ 20 h 22"/>
                <a:gd name="T14" fmla="*/ 4 w 32"/>
                <a:gd name="T15" fmla="*/ 22 h 22"/>
                <a:gd name="T16" fmla="*/ 12 w 32"/>
                <a:gd name="T17" fmla="*/ 21 h 22"/>
                <a:gd name="T18" fmla="*/ 24 w 32"/>
                <a:gd name="T19" fmla="*/ 17 h 22"/>
                <a:gd name="T20" fmla="*/ 32 w 32"/>
                <a:gd name="T21" fmla="*/ 7 h 22"/>
                <a:gd name="T22" fmla="*/ 32 w 32"/>
                <a:gd name="T23" fmla="*/ 6 h 22"/>
                <a:gd name="T24" fmla="*/ 30 w 32"/>
                <a:gd name="T25" fmla="*/ 9 h 22"/>
                <a:gd name="T26" fmla="*/ 13 w 32"/>
                <a:gd name="T27" fmla="*/ 19 h 22"/>
                <a:gd name="T28" fmla="*/ 11 w 32"/>
                <a:gd name="T29" fmla="*/ 19 h 22"/>
                <a:gd name="T30" fmla="*/ 24 w 32"/>
                <a:gd name="T31" fmla="*/ 10 h 22"/>
                <a:gd name="T32" fmla="*/ 26 w 32"/>
                <a:gd name="T33" fmla="*/ 8 h 22"/>
                <a:gd name="T34" fmla="*/ 20 w 32"/>
                <a:gd name="T35" fmla="*/ 11 h 22"/>
                <a:gd name="T36" fmla="*/ 8 w 32"/>
                <a:gd name="T37" fmla="*/ 17 h 22"/>
                <a:gd name="T38" fmla="*/ 8 w 32"/>
                <a:gd name="T39" fmla="*/ 17 h 22"/>
                <a:gd name="T40" fmla="*/ 24 w 32"/>
                <a:gd name="T41" fmla="*/ 4 h 22"/>
                <a:gd name="T42" fmla="*/ 26 w 32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22">
                  <a:moveTo>
                    <a:pt x="26" y="0"/>
                  </a:moveTo>
                  <a:cubicBezTo>
                    <a:pt x="25" y="0"/>
                    <a:pt x="24" y="1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4"/>
                    <a:pt x="19" y="5"/>
                    <a:pt x="17" y="6"/>
                  </a:cubicBezTo>
                  <a:cubicBezTo>
                    <a:pt x="9" y="13"/>
                    <a:pt x="0" y="18"/>
                    <a:pt x="0" y="20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6" y="22"/>
                    <a:pt x="9" y="21"/>
                    <a:pt x="12" y="21"/>
                  </a:cubicBezTo>
                  <a:cubicBezTo>
                    <a:pt x="15" y="21"/>
                    <a:pt x="19" y="19"/>
                    <a:pt x="24" y="17"/>
                  </a:cubicBezTo>
                  <a:cubicBezTo>
                    <a:pt x="24" y="17"/>
                    <a:pt x="31" y="12"/>
                    <a:pt x="32" y="7"/>
                  </a:cubicBezTo>
                  <a:cubicBezTo>
                    <a:pt x="32" y="7"/>
                    <a:pt x="32" y="6"/>
                    <a:pt x="32" y="6"/>
                  </a:cubicBezTo>
                  <a:cubicBezTo>
                    <a:pt x="32" y="6"/>
                    <a:pt x="31" y="7"/>
                    <a:pt x="30" y="9"/>
                  </a:cubicBezTo>
                  <a:cubicBezTo>
                    <a:pt x="27" y="13"/>
                    <a:pt x="21" y="18"/>
                    <a:pt x="13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7" y="19"/>
                    <a:pt x="19" y="14"/>
                    <a:pt x="24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2" y="9"/>
                    <a:pt x="20" y="11"/>
                  </a:cubicBezTo>
                  <a:cubicBezTo>
                    <a:pt x="16" y="14"/>
                    <a:pt x="10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6" y="17"/>
                    <a:pt x="20" y="8"/>
                    <a:pt x="24" y="4"/>
                  </a:cubicBezTo>
                  <a:cubicBezTo>
                    <a:pt x="26" y="1"/>
                    <a:pt x="26" y="0"/>
                    <a:pt x="2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0" name="Freeform 176">
              <a:extLst>
                <a:ext uri="{FF2B5EF4-FFF2-40B4-BE49-F238E27FC236}">
                  <a16:creationId xmlns:a16="http://schemas.microsoft.com/office/drawing/2014/main" id="{895BCB73-542C-4030-8DFE-CEE7930E90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550" y="5654675"/>
              <a:ext cx="36513" cy="93663"/>
            </a:xfrm>
            <a:custGeom>
              <a:avLst/>
              <a:gdLst>
                <a:gd name="T0" fmla="*/ 11 w 13"/>
                <a:gd name="T1" fmla="*/ 0 h 33"/>
                <a:gd name="T2" fmla="*/ 1 w 13"/>
                <a:gd name="T3" fmla="*/ 20 h 33"/>
                <a:gd name="T4" fmla="*/ 0 w 13"/>
                <a:gd name="T5" fmla="*/ 22 h 33"/>
                <a:gd name="T6" fmla="*/ 8 w 13"/>
                <a:gd name="T7" fmla="*/ 8 h 33"/>
                <a:gd name="T8" fmla="*/ 9 w 13"/>
                <a:gd name="T9" fmla="*/ 8 h 33"/>
                <a:gd name="T10" fmla="*/ 5 w 13"/>
                <a:gd name="T11" fmla="*/ 24 h 33"/>
                <a:gd name="T12" fmla="*/ 5 w 13"/>
                <a:gd name="T13" fmla="*/ 24 h 33"/>
                <a:gd name="T14" fmla="*/ 10 w 13"/>
                <a:gd name="T15" fmla="*/ 9 h 33"/>
                <a:gd name="T16" fmla="*/ 10 w 13"/>
                <a:gd name="T17" fmla="*/ 12 h 33"/>
                <a:gd name="T18" fmla="*/ 7 w 13"/>
                <a:gd name="T19" fmla="*/ 33 h 33"/>
                <a:gd name="T20" fmla="*/ 7 w 13"/>
                <a:gd name="T21" fmla="*/ 33 h 33"/>
                <a:gd name="T22" fmla="*/ 9 w 13"/>
                <a:gd name="T23" fmla="*/ 31 h 33"/>
                <a:gd name="T24" fmla="*/ 12 w 13"/>
                <a:gd name="T25" fmla="*/ 8 h 33"/>
                <a:gd name="T26" fmla="*/ 13 w 13"/>
                <a:gd name="T27" fmla="*/ 5 h 33"/>
                <a:gd name="T28" fmla="*/ 11 w 13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33">
                  <a:moveTo>
                    <a:pt x="11" y="0"/>
                  </a:moveTo>
                  <a:cubicBezTo>
                    <a:pt x="9" y="0"/>
                    <a:pt x="6" y="5"/>
                    <a:pt x="1" y="20"/>
                  </a:cubicBezTo>
                  <a:cubicBezTo>
                    <a:pt x="1" y="21"/>
                    <a:pt x="0" y="21"/>
                    <a:pt x="0" y="22"/>
                  </a:cubicBezTo>
                  <a:cubicBezTo>
                    <a:pt x="3" y="1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11"/>
                    <a:pt x="4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7" y="22"/>
                    <a:pt x="10" y="9"/>
                    <a:pt x="10" y="9"/>
                  </a:cubicBezTo>
                  <a:cubicBezTo>
                    <a:pt x="11" y="9"/>
                    <a:pt x="10" y="10"/>
                    <a:pt x="10" y="12"/>
                  </a:cubicBezTo>
                  <a:cubicBezTo>
                    <a:pt x="9" y="20"/>
                    <a:pt x="5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3"/>
                    <a:pt x="9" y="32"/>
                    <a:pt x="9" y="31"/>
                  </a:cubicBezTo>
                  <a:cubicBezTo>
                    <a:pt x="11" y="22"/>
                    <a:pt x="11" y="14"/>
                    <a:pt x="12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Freeform 177">
              <a:extLst>
                <a:ext uri="{FF2B5EF4-FFF2-40B4-BE49-F238E27FC236}">
                  <a16:creationId xmlns:a16="http://schemas.microsoft.com/office/drawing/2014/main" id="{78F00288-18A4-4833-A4F4-42E54BE5FB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Freeform 178">
              <a:extLst>
                <a:ext uri="{FF2B5EF4-FFF2-40B4-BE49-F238E27FC236}">
                  <a16:creationId xmlns:a16="http://schemas.microsoft.com/office/drawing/2014/main" id="{EBB477D0-B3B6-470C-8BC9-3782299A33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Freeform 179">
              <a:extLst>
                <a:ext uri="{FF2B5EF4-FFF2-40B4-BE49-F238E27FC236}">
                  <a16:creationId xmlns:a16="http://schemas.microsoft.com/office/drawing/2014/main" id="{8EBE3AD5-FD18-4186-BBDF-5349FC23B3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87550" y="5565775"/>
              <a:ext cx="6350" cy="49213"/>
            </a:xfrm>
            <a:custGeom>
              <a:avLst/>
              <a:gdLst>
                <a:gd name="T0" fmla="*/ 0 w 2"/>
                <a:gd name="T1" fmla="*/ 0 h 17"/>
                <a:gd name="T2" fmla="*/ 0 w 2"/>
                <a:gd name="T3" fmla="*/ 17 h 17"/>
                <a:gd name="T4" fmla="*/ 0 w 2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7">
                  <a:moveTo>
                    <a:pt x="0" y="0"/>
                  </a:moveTo>
                  <a:cubicBezTo>
                    <a:pt x="0" y="3"/>
                    <a:pt x="1" y="12"/>
                    <a:pt x="0" y="17"/>
                  </a:cubicBezTo>
                  <a:cubicBezTo>
                    <a:pt x="2" y="10"/>
                    <a:pt x="0" y="3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4" name="Freeform 180">
              <a:extLst>
                <a:ext uri="{FF2B5EF4-FFF2-40B4-BE49-F238E27FC236}">
                  <a16:creationId xmlns:a16="http://schemas.microsoft.com/office/drawing/2014/main" id="{31E278CE-7933-4CAC-94F9-32AE7AAEAF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725" y="5562600"/>
              <a:ext cx="11113" cy="60325"/>
            </a:xfrm>
            <a:custGeom>
              <a:avLst/>
              <a:gdLst>
                <a:gd name="T0" fmla="*/ 4 w 4"/>
                <a:gd name="T1" fmla="*/ 0 h 21"/>
                <a:gd name="T2" fmla="*/ 0 w 4"/>
                <a:gd name="T3" fmla="*/ 1 h 21"/>
                <a:gd name="T4" fmla="*/ 2 w 4"/>
                <a:gd name="T5" fmla="*/ 13 h 21"/>
                <a:gd name="T6" fmla="*/ 2 w 4"/>
                <a:gd name="T7" fmla="*/ 21 h 21"/>
                <a:gd name="T8" fmla="*/ 3 w 4"/>
                <a:gd name="T9" fmla="*/ 18 h 21"/>
                <a:gd name="T10" fmla="*/ 3 w 4"/>
                <a:gd name="T11" fmla="*/ 1 h 21"/>
                <a:gd name="T12" fmla="*/ 4 w 4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7"/>
                    <a:pt x="2" y="13"/>
                  </a:cubicBezTo>
                  <a:cubicBezTo>
                    <a:pt x="2" y="16"/>
                    <a:pt x="2" y="19"/>
                    <a:pt x="2" y="21"/>
                  </a:cubicBezTo>
                  <a:cubicBezTo>
                    <a:pt x="2" y="20"/>
                    <a:pt x="3" y="19"/>
                    <a:pt x="3" y="18"/>
                  </a:cubicBezTo>
                  <a:cubicBezTo>
                    <a:pt x="4" y="13"/>
                    <a:pt x="3" y="4"/>
                    <a:pt x="3" y="1"/>
                  </a:cubicBezTo>
                  <a:cubicBezTo>
                    <a:pt x="4" y="1"/>
                    <a:pt x="4" y="1"/>
                    <a:pt x="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Freeform 181">
              <a:extLst>
                <a:ext uri="{FF2B5EF4-FFF2-40B4-BE49-F238E27FC236}">
                  <a16:creationId xmlns:a16="http://schemas.microsoft.com/office/drawing/2014/main" id="{4F0B425D-DE2A-4D73-BE7A-48BC2A3197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61013"/>
              <a:ext cx="4763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Freeform 182">
              <a:extLst>
                <a:ext uri="{FF2B5EF4-FFF2-40B4-BE49-F238E27FC236}">
                  <a16:creationId xmlns:a16="http://schemas.microsoft.com/office/drawing/2014/main" id="{345FD13F-36FB-401F-A780-5070946F5F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6438" y="5561013"/>
              <a:ext cx="4763" cy="1588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1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Freeform 183">
              <a:extLst>
                <a:ext uri="{FF2B5EF4-FFF2-40B4-BE49-F238E27FC236}">
                  <a16:creationId xmlns:a16="http://schemas.microsoft.com/office/drawing/2014/main" id="{5A554A62-59CC-41D0-BA9F-1314EF77A6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6913" y="5562600"/>
              <a:ext cx="14288" cy="38100"/>
            </a:xfrm>
            <a:custGeom>
              <a:avLst/>
              <a:gdLst>
                <a:gd name="T0" fmla="*/ 0 w 5"/>
                <a:gd name="T1" fmla="*/ 0 h 13"/>
                <a:gd name="T2" fmla="*/ 0 w 5"/>
                <a:gd name="T3" fmla="*/ 0 h 13"/>
                <a:gd name="T4" fmla="*/ 3 w 5"/>
                <a:gd name="T5" fmla="*/ 13 h 13"/>
                <a:gd name="T6" fmla="*/ 0 w 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4" y="10"/>
                    <a:pt x="3" y="13"/>
                  </a:cubicBezTo>
                  <a:cubicBezTo>
                    <a:pt x="5" y="9"/>
                    <a:pt x="0" y="2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Freeform 184">
              <a:extLst>
                <a:ext uri="{FF2B5EF4-FFF2-40B4-BE49-F238E27FC236}">
                  <a16:creationId xmlns:a16="http://schemas.microsoft.com/office/drawing/2014/main" id="{F3D838F0-904C-43DF-AB95-A8D2ADF718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70088" y="5562600"/>
              <a:ext cx="20638" cy="38100"/>
            </a:xfrm>
            <a:custGeom>
              <a:avLst/>
              <a:gdLst>
                <a:gd name="T0" fmla="*/ 3 w 7"/>
                <a:gd name="T1" fmla="*/ 0 h 13"/>
                <a:gd name="T2" fmla="*/ 0 w 7"/>
                <a:gd name="T3" fmla="*/ 0 h 13"/>
                <a:gd name="T4" fmla="*/ 6 w 7"/>
                <a:gd name="T5" fmla="*/ 13 h 13"/>
                <a:gd name="T6" fmla="*/ 6 w 7"/>
                <a:gd name="T7" fmla="*/ 13 h 13"/>
                <a:gd name="T8" fmla="*/ 3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4" y="7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0"/>
                    <a:pt x="3" y="2"/>
                    <a:pt x="3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Freeform 185">
              <a:extLst>
                <a:ext uri="{FF2B5EF4-FFF2-40B4-BE49-F238E27FC236}">
                  <a16:creationId xmlns:a16="http://schemas.microsoft.com/office/drawing/2014/main" id="{E3DD6C09-F79A-46AA-9D84-BE95B1ACEFCA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2047875" y="5580063"/>
              <a:ext cx="0" cy="25400"/>
            </a:xfrm>
            <a:custGeom>
              <a:avLst/>
              <a:gdLst>
                <a:gd name="T0" fmla="*/ 2 h 9"/>
                <a:gd name="T1" fmla="*/ 9 h 9"/>
                <a:gd name="T2" fmla="*/ 2 h 9"/>
                <a:gd name="T3" fmla="*/ 0 h 9"/>
                <a:gd name="T4" fmla="*/ 0 h 9"/>
                <a:gd name="T5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9">
                  <a:moveTo>
                    <a:pt x="0" y="2"/>
                  </a:moveTo>
                  <a:cubicBezTo>
                    <a:pt x="0" y="3"/>
                    <a:pt x="0" y="6"/>
                    <a:pt x="0" y="9"/>
                  </a:cubicBezTo>
                  <a:cubicBezTo>
                    <a:pt x="0" y="6"/>
                    <a:pt x="0" y="3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Freeform 186">
              <a:extLst>
                <a:ext uri="{FF2B5EF4-FFF2-40B4-BE49-F238E27FC236}">
                  <a16:creationId xmlns:a16="http://schemas.microsoft.com/office/drawing/2014/main" id="{ADC59709-43E4-4A68-A63C-4163A9545B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8350" y="5575300"/>
              <a:ext cx="11113" cy="47625"/>
            </a:xfrm>
            <a:custGeom>
              <a:avLst/>
              <a:gdLst>
                <a:gd name="T0" fmla="*/ 4 w 4"/>
                <a:gd name="T1" fmla="*/ 0 h 17"/>
                <a:gd name="T2" fmla="*/ 1 w 4"/>
                <a:gd name="T3" fmla="*/ 2 h 17"/>
                <a:gd name="T4" fmla="*/ 1 w 4"/>
                <a:gd name="T5" fmla="*/ 2 h 17"/>
                <a:gd name="T6" fmla="*/ 1 w 4"/>
                <a:gd name="T7" fmla="*/ 2 h 17"/>
                <a:gd name="T8" fmla="*/ 1 w 4"/>
                <a:gd name="T9" fmla="*/ 4 h 17"/>
                <a:gd name="T10" fmla="*/ 1 w 4"/>
                <a:gd name="T11" fmla="*/ 11 h 17"/>
                <a:gd name="T12" fmla="*/ 2 w 4"/>
                <a:gd name="T13" fmla="*/ 17 h 17"/>
                <a:gd name="T14" fmla="*/ 2 w 4"/>
                <a:gd name="T15" fmla="*/ 16 h 17"/>
                <a:gd name="T16" fmla="*/ 4 w 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1" y="8"/>
                    <a:pt x="1" y="11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2"/>
                    <a:pt x="2" y="7"/>
                    <a:pt x="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Freeform 187">
              <a:extLst>
                <a:ext uri="{FF2B5EF4-FFF2-40B4-BE49-F238E27FC236}">
                  <a16:creationId xmlns:a16="http://schemas.microsoft.com/office/drawing/2014/main" id="{A7D8C390-B602-4BB7-8C84-15B439E13E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30400" y="5837238"/>
              <a:ext cx="68263" cy="53975"/>
            </a:xfrm>
            <a:custGeom>
              <a:avLst/>
              <a:gdLst>
                <a:gd name="T0" fmla="*/ 24 w 24"/>
                <a:gd name="T1" fmla="*/ 2 h 19"/>
                <a:gd name="T2" fmla="*/ 14 w 24"/>
                <a:gd name="T3" fmla="*/ 5 h 19"/>
                <a:gd name="T4" fmla="*/ 8 w 24"/>
                <a:gd name="T5" fmla="*/ 0 h 19"/>
                <a:gd name="T6" fmla="*/ 9 w 24"/>
                <a:gd name="T7" fmla="*/ 7 h 19"/>
                <a:gd name="T8" fmla="*/ 0 w 24"/>
                <a:gd name="T9" fmla="*/ 12 h 19"/>
                <a:gd name="T10" fmla="*/ 8 w 24"/>
                <a:gd name="T11" fmla="*/ 12 h 19"/>
                <a:gd name="T12" fmla="*/ 6 w 24"/>
                <a:gd name="T13" fmla="*/ 19 h 19"/>
                <a:gd name="T14" fmla="*/ 11 w 24"/>
                <a:gd name="T15" fmla="*/ 13 h 19"/>
                <a:gd name="T16" fmla="*/ 24 w 24"/>
                <a:gd name="T1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9">
                  <a:moveTo>
                    <a:pt x="24" y="2"/>
                  </a:moveTo>
                  <a:cubicBezTo>
                    <a:pt x="24" y="2"/>
                    <a:pt x="17" y="5"/>
                    <a:pt x="14" y="5"/>
                  </a:cubicBezTo>
                  <a:cubicBezTo>
                    <a:pt x="12" y="4"/>
                    <a:pt x="8" y="0"/>
                    <a:pt x="8" y="0"/>
                  </a:cubicBezTo>
                  <a:cubicBezTo>
                    <a:pt x="8" y="0"/>
                    <a:pt x="10" y="6"/>
                    <a:pt x="9" y="7"/>
                  </a:cubicBezTo>
                  <a:cubicBezTo>
                    <a:pt x="9" y="10"/>
                    <a:pt x="3" y="10"/>
                    <a:pt x="0" y="12"/>
                  </a:cubicBezTo>
                  <a:cubicBezTo>
                    <a:pt x="0" y="12"/>
                    <a:pt x="8" y="11"/>
                    <a:pt x="8" y="12"/>
                  </a:cubicBezTo>
                  <a:cubicBezTo>
                    <a:pt x="7" y="13"/>
                    <a:pt x="6" y="19"/>
                    <a:pt x="6" y="19"/>
                  </a:cubicBezTo>
                  <a:cubicBezTo>
                    <a:pt x="6" y="19"/>
                    <a:pt x="10" y="16"/>
                    <a:pt x="11" y="13"/>
                  </a:cubicBezTo>
                  <a:cubicBezTo>
                    <a:pt x="13" y="10"/>
                    <a:pt x="21" y="6"/>
                    <a:pt x="24" y="2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Freeform 188">
              <a:extLst>
                <a:ext uri="{FF2B5EF4-FFF2-40B4-BE49-F238E27FC236}">
                  <a16:creationId xmlns:a16="http://schemas.microsoft.com/office/drawing/2014/main" id="{1C681B32-6797-4C36-AD78-75CE5419C0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863" y="5856288"/>
              <a:ext cx="19050" cy="20638"/>
            </a:xfrm>
            <a:custGeom>
              <a:avLst/>
              <a:gdLst>
                <a:gd name="T0" fmla="*/ 7 w 7"/>
                <a:gd name="T1" fmla="*/ 0 h 7"/>
                <a:gd name="T2" fmla="*/ 6 w 7"/>
                <a:gd name="T3" fmla="*/ 5 h 7"/>
                <a:gd name="T4" fmla="*/ 0 w 7"/>
                <a:gd name="T5" fmla="*/ 7 h 7"/>
                <a:gd name="T6" fmla="*/ 3 w 7"/>
                <a:gd name="T7" fmla="*/ 1 h 7"/>
                <a:gd name="T8" fmla="*/ 7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7" y="0"/>
                    <a:pt x="7" y="2"/>
                    <a:pt x="6" y="5"/>
                  </a:cubicBezTo>
                  <a:cubicBezTo>
                    <a:pt x="4" y="7"/>
                    <a:pt x="0" y="7"/>
                    <a:pt x="0" y="7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3" name="Freeform 189">
              <a:extLst>
                <a:ext uri="{FF2B5EF4-FFF2-40B4-BE49-F238E27FC236}">
                  <a16:creationId xmlns:a16="http://schemas.microsoft.com/office/drawing/2014/main" id="{C66B175A-389D-4B53-901D-1F31341C3A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28788" y="5862638"/>
              <a:ext cx="227013" cy="165100"/>
            </a:xfrm>
            <a:custGeom>
              <a:avLst/>
              <a:gdLst>
                <a:gd name="T0" fmla="*/ 2 w 80"/>
                <a:gd name="T1" fmla="*/ 0 h 58"/>
                <a:gd name="T2" fmla="*/ 74 w 80"/>
                <a:gd name="T3" fmla="*/ 52 h 58"/>
                <a:gd name="T4" fmla="*/ 80 w 80"/>
                <a:gd name="T5" fmla="*/ 56 h 58"/>
                <a:gd name="T6" fmla="*/ 0 w 80"/>
                <a:gd name="T7" fmla="*/ 3 h 58"/>
                <a:gd name="T8" fmla="*/ 2 w 80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58">
                  <a:moveTo>
                    <a:pt x="2" y="0"/>
                  </a:moveTo>
                  <a:cubicBezTo>
                    <a:pt x="2" y="0"/>
                    <a:pt x="29" y="38"/>
                    <a:pt x="74" y="52"/>
                  </a:cubicBezTo>
                  <a:cubicBezTo>
                    <a:pt x="74" y="52"/>
                    <a:pt x="80" y="53"/>
                    <a:pt x="80" y="56"/>
                  </a:cubicBezTo>
                  <a:cubicBezTo>
                    <a:pt x="79" y="58"/>
                    <a:pt x="31" y="44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4" name="Freeform 190">
              <a:extLst>
                <a:ext uri="{FF2B5EF4-FFF2-40B4-BE49-F238E27FC236}">
                  <a16:creationId xmlns:a16="http://schemas.microsoft.com/office/drawing/2014/main" id="{CBD3C741-D00A-47DF-A88B-EFEA0BBF62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9138" y="5597525"/>
              <a:ext cx="536575" cy="280988"/>
            </a:xfrm>
            <a:custGeom>
              <a:avLst/>
              <a:gdLst>
                <a:gd name="T0" fmla="*/ 29 w 189"/>
                <a:gd name="T1" fmla="*/ 61 h 99"/>
                <a:gd name="T2" fmla="*/ 29 w 189"/>
                <a:gd name="T3" fmla="*/ 61 h 99"/>
                <a:gd name="T4" fmla="*/ 25 w 189"/>
                <a:gd name="T5" fmla="*/ 57 h 99"/>
                <a:gd name="T6" fmla="*/ 4 w 189"/>
                <a:gd name="T7" fmla="*/ 12 h 99"/>
                <a:gd name="T8" fmla="*/ 8 w 189"/>
                <a:gd name="T9" fmla="*/ 4 h 99"/>
                <a:gd name="T10" fmla="*/ 32 w 189"/>
                <a:gd name="T11" fmla="*/ 12 h 99"/>
                <a:gd name="T12" fmla="*/ 34 w 189"/>
                <a:gd name="T13" fmla="*/ 13 h 99"/>
                <a:gd name="T14" fmla="*/ 34 w 189"/>
                <a:gd name="T15" fmla="*/ 13 h 99"/>
                <a:gd name="T16" fmla="*/ 34 w 189"/>
                <a:gd name="T17" fmla="*/ 13 h 99"/>
                <a:gd name="T18" fmla="*/ 36 w 189"/>
                <a:gd name="T19" fmla="*/ 14 h 99"/>
                <a:gd name="T20" fmla="*/ 55 w 189"/>
                <a:gd name="T21" fmla="*/ 22 h 99"/>
                <a:gd name="T22" fmla="*/ 111 w 189"/>
                <a:gd name="T23" fmla="*/ 36 h 99"/>
                <a:gd name="T24" fmla="*/ 166 w 189"/>
                <a:gd name="T25" fmla="*/ 43 h 99"/>
                <a:gd name="T26" fmla="*/ 177 w 189"/>
                <a:gd name="T27" fmla="*/ 44 h 99"/>
                <a:gd name="T28" fmla="*/ 189 w 189"/>
                <a:gd name="T29" fmla="*/ 61 h 99"/>
                <a:gd name="T30" fmla="*/ 168 w 189"/>
                <a:gd name="T31" fmla="*/ 75 h 99"/>
                <a:gd name="T32" fmla="*/ 69 w 189"/>
                <a:gd name="T33" fmla="*/ 88 h 99"/>
                <a:gd name="T34" fmla="*/ 29 w 189"/>
                <a:gd name="T35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99">
                  <a:moveTo>
                    <a:pt x="29" y="61"/>
                  </a:moveTo>
                  <a:cubicBezTo>
                    <a:pt x="29" y="61"/>
                    <a:pt x="29" y="61"/>
                    <a:pt x="29" y="61"/>
                  </a:cubicBezTo>
                  <a:cubicBezTo>
                    <a:pt x="27" y="60"/>
                    <a:pt x="26" y="58"/>
                    <a:pt x="25" y="57"/>
                  </a:cubicBezTo>
                  <a:cubicBezTo>
                    <a:pt x="8" y="41"/>
                    <a:pt x="0" y="15"/>
                    <a:pt x="4" y="12"/>
                  </a:cubicBezTo>
                  <a:cubicBezTo>
                    <a:pt x="4" y="5"/>
                    <a:pt x="7" y="8"/>
                    <a:pt x="8" y="4"/>
                  </a:cubicBezTo>
                  <a:cubicBezTo>
                    <a:pt x="9" y="0"/>
                    <a:pt x="12" y="0"/>
                    <a:pt x="32" y="12"/>
                  </a:cubicBezTo>
                  <a:cubicBezTo>
                    <a:pt x="33" y="12"/>
                    <a:pt x="33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5" y="13"/>
                    <a:pt x="35" y="14"/>
                    <a:pt x="36" y="14"/>
                  </a:cubicBezTo>
                  <a:cubicBezTo>
                    <a:pt x="41" y="17"/>
                    <a:pt x="48" y="19"/>
                    <a:pt x="55" y="22"/>
                  </a:cubicBezTo>
                  <a:cubicBezTo>
                    <a:pt x="74" y="28"/>
                    <a:pt x="97" y="34"/>
                    <a:pt x="111" y="36"/>
                  </a:cubicBezTo>
                  <a:cubicBezTo>
                    <a:pt x="122" y="38"/>
                    <a:pt x="151" y="41"/>
                    <a:pt x="166" y="43"/>
                  </a:cubicBezTo>
                  <a:cubicBezTo>
                    <a:pt x="173" y="43"/>
                    <a:pt x="177" y="44"/>
                    <a:pt x="177" y="44"/>
                  </a:cubicBezTo>
                  <a:cubicBezTo>
                    <a:pt x="189" y="61"/>
                    <a:pt x="189" y="61"/>
                    <a:pt x="189" y="61"/>
                  </a:cubicBezTo>
                  <a:cubicBezTo>
                    <a:pt x="182" y="66"/>
                    <a:pt x="175" y="71"/>
                    <a:pt x="168" y="75"/>
                  </a:cubicBezTo>
                  <a:cubicBezTo>
                    <a:pt x="127" y="99"/>
                    <a:pt x="94" y="98"/>
                    <a:pt x="69" y="88"/>
                  </a:cubicBezTo>
                  <a:cubicBezTo>
                    <a:pt x="52" y="81"/>
                    <a:pt x="39" y="70"/>
                    <a:pt x="29" y="6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5" name="Freeform 191">
              <a:extLst>
                <a:ext uri="{FF2B5EF4-FFF2-40B4-BE49-F238E27FC236}">
                  <a16:creationId xmlns:a16="http://schemas.microsoft.com/office/drawing/2014/main" id="{7330DF8D-FA6A-46AB-9152-E0849CFBCC6B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87400" y="5659438"/>
              <a:ext cx="312738" cy="204788"/>
            </a:xfrm>
            <a:custGeom>
              <a:avLst/>
              <a:gdLst>
                <a:gd name="T0" fmla="*/ 14 w 110"/>
                <a:gd name="T1" fmla="*/ 66 h 72"/>
                <a:gd name="T2" fmla="*/ 37 w 110"/>
                <a:gd name="T3" fmla="*/ 72 h 72"/>
                <a:gd name="T4" fmla="*/ 43 w 110"/>
                <a:gd name="T5" fmla="*/ 69 h 72"/>
                <a:gd name="T6" fmla="*/ 14 w 110"/>
                <a:gd name="T7" fmla="*/ 66 h 72"/>
                <a:gd name="T8" fmla="*/ 6 w 110"/>
                <a:gd name="T9" fmla="*/ 21 h 72"/>
                <a:gd name="T10" fmla="*/ 51 w 110"/>
                <a:gd name="T11" fmla="*/ 43 h 72"/>
                <a:gd name="T12" fmla="*/ 72 w 110"/>
                <a:gd name="T13" fmla="*/ 56 h 72"/>
                <a:gd name="T14" fmla="*/ 59 w 110"/>
                <a:gd name="T15" fmla="*/ 59 h 72"/>
                <a:gd name="T16" fmla="*/ 18 w 110"/>
                <a:gd name="T17" fmla="*/ 48 h 72"/>
                <a:gd name="T18" fmla="*/ 56 w 110"/>
                <a:gd name="T19" fmla="*/ 65 h 72"/>
                <a:gd name="T20" fmla="*/ 63 w 110"/>
                <a:gd name="T21" fmla="*/ 62 h 72"/>
                <a:gd name="T22" fmla="*/ 63 w 110"/>
                <a:gd name="T23" fmla="*/ 62 h 72"/>
                <a:gd name="T24" fmla="*/ 110 w 110"/>
                <a:gd name="T25" fmla="*/ 40 h 72"/>
                <a:gd name="T26" fmla="*/ 105 w 110"/>
                <a:gd name="T27" fmla="*/ 39 h 72"/>
                <a:gd name="T28" fmla="*/ 71 w 110"/>
                <a:gd name="T29" fmla="*/ 32 h 72"/>
                <a:gd name="T30" fmla="*/ 61 w 110"/>
                <a:gd name="T31" fmla="*/ 37 h 72"/>
                <a:gd name="T32" fmla="*/ 59 w 110"/>
                <a:gd name="T33" fmla="*/ 37 h 72"/>
                <a:gd name="T34" fmla="*/ 6 w 110"/>
                <a:gd name="T35" fmla="*/ 21 h 72"/>
                <a:gd name="T36" fmla="*/ 0 w 110"/>
                <a:gd name="T37" fmla="*/ 0 h 72"/>
                <a:gd name="T38" fmla="*/ 34 w 110"/>
                <a:gd name="T39" fmla="*/ 13 h 72"/>
                <a:gd name="T40" fmla="*/ 27 w 110"/>
                <a:gd name="T41" fmla="*/ 8 h 72"/>
                <a:gd name="T42" fmla="*/ 0 w 110"/>
                <a:gd name="T4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" h="72">
                  <a:moveTo>
                    <a:pt x="14" y="66"/>
                  </a:moveTo>
                  <a:cubicBezTo>
                    <a:pt x="21" y="68"/>
                    <a:pt x="29" y="71"/>
                    <a:pt x="37" y="72"/>
                  </a:cubicBezTo>
                  <a:cubicBezTo>
                    <a:pt x="39" y="71"/>
                    <a:pt x="41" y="70"/>
                    <a:pt x="43" y="69"/>
                  </a:cubicBezTo>
                  <a:cubicBezTo>
                    <a:pt x="33" y="69"/>
                    <a:pt x="21" y="67"/>
                    <a:pt x="14" y="66"/>
                  </a:cubicBezTo>
                  <a:moveTo>
                    <a:pt x="6" y="21"/>
                  </a:moveTo>
                  <a:cubicBezTo>
                    <a:pt x="6" y="21"/>
                    <a:pt x="28" y="38"/>
                    <a:pt x="51" y="43"/>
                  </a:cubicBezTo>
                  <a:cubicBezTo>
                    <a:pt x="73" y="49"/>
                    <a:pt x="81" y="50"/>
                    <a:pt x="72" y="56"/>
                  </a:cubicBezTo>
                  <a:cubicBezTo>
                    <a:pt x="69" y="58"/>
                    <a:pt x="64" y="59"/>
                    <a:pt x="59" y="59"/>
                  </a:cubicBezTo>
                  <a:cubicBezTo>
                    <a:pt x="48" y="59"/>
                    <a:pt x="32" y="55"/>
                    <a:pt x="18" y="48"/>
                  </a:cubicBezTo>
                  <a:cubicBezTo>
                    <a:pt x="24" y="58"/>
                    <a:pt x="45" y="62"/>
                    <a:pt x="56" y="65"/>
                  </a:cubicBezTo>
                  <a:cubicBezTo>
                    <a:pt x="58" y="64"/>
                    <a:pt x="61" y="63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81" y="56"/>
                    <a:pt x="96" y="52"/>
                    <a:pt x="110" y="40"/>
                  </a:cubicBezTo>
                  <a:cubicBezTo>
                    <a:pt x="109" y="39"/>
                    <a:pt x="107" y="39"/>
                    <a:pt x="105" y="39"/>
                  </a:cubicBezTo>
                  <a:cubicBezTo>
                    <a:pt x="94" y="38"/>
                    <a:pt x="82" y="36"/>
                    <a:pt x="71" y="32"/>
                  </a:cubicBezTo>
                  <a:cubicBezTo>
                    <a:pt x="70" y="34"/>
                    <a:pt x="67" y="36"/>
                    <a:pt x="61" y="37"/>
                  </a:cubicBezTo>
                  <a:cubicBezTo>
                    <a:pt x="60" y="37"/>
                    <a:pt x="59" y="37"/>
                    <a:pt x="59" y="37"/>
                  </a:cubicBezTo>
                  <a:cubicBezTo>
                    <a:pt x="43" y="37"/>
                    <a:pt x="6" y="21"/>
                    <a:pt x="6" y="21"/>
                  </a:cubicBezTo>
                  <a:moveTo>
                    <a:pt x="0" y="0"/>
                  </a:moveTo>
                  <a:cubicBezTo>
                    <a:pt x="6" y="7"/>
                    <a:pt x="19" y="9"/>
                    <a:pt x="34" y="13"/>
                  </a:cubicBezTo>
                  <a:cubicBezTo>
                    <a:pt x="32" y="11"/>
                    <a:pt x="30" y="10"/>
                    <a:pt x="27" y="8"/>
                  </a:cubicBezTo>
                  <a:cubicBezTo>
                    <a:pt x="18" y="6"/>
                    <a:pt x="8" y="3"/>
                    <a:pt x="0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6" name="Freeform 192">
              <a:extLst>
                <a:ext uri="{FF2B5EF4-FFF2-40B4-BE49-F238E27FC236}">
                  <a16:creationId xmlns:a16="http://schemas.microsoft.com/office/drawing/2014/main" id="{2CCD70FD-16C3-468F-A4BF-2E77651E56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9138" y="5375275"/>
              <a:ext cx="420688" cy="433388"/>
            </a:xfrm>
            <a:custGeom>
              <a:avLst/>
              <a:gdLst>
                <a:gd name="T0" fmla="*/ 19 w 148"/>
                <a:gd name="T1" fmla="*/ 87 h 152"/>
                <a:gd name="T2" fmla="*/ 7 w 148"/>
                <a:gd name="T3" fmla="*/ 71 h 152"/>
                <a:gd name="T4" fmla="*/ 0 w 148"/>
                <a:gd name="T5" fmla="*/ 39 h 152"/>
                <a:gd name="T6" fmla="*/ 0 w 148"/>
                <a:gd name="T7" fmla="*/ 39 h 152"/>
                <a:gd name="T8" fmla="*/ 4 w 148"/>
                <a:gd name="T9" fmla="*/ 18 h 152"/>
                <a:gd name="T10" fmla="*/ 12 w 148"/>
                <a:gd name="T11" fmla="*/ 14 h 152"/>
                <a:gd name="T12" fmla="*/ 19 w 148"/>
                <a:gd name="T13" fmla="*/ 13 h 152"/>
                <a:gd name="T14" fmla="*/ 22 w 148"/>
                <a:gd name="T15" fmla="*/ 7 h 152"/>
                <a:gd name="T16" fmla="*/ 28 w 148"/>
                <a:gd name="T17" fmla="*/ 1 h 152"/>
                <a:gd name="T18" fmla="*/ 57 w 148"/>
                <a:gd name="T19" fmla="*/ 4 h 152"/>
                <a:gd name="T20" fmla="*/ 57 w 148"/>
                <a:gd name="T21" fmla="*/ 4 h 152"/>
                <a:gd name="T22" fmla="*/ 68 w 148"/>
                <a:gd name="T23" fmla="*/ 7 h 152"/>
                <a:gd name="T24" fmla="*/ 94 w 148"/>
                <a:gd name="T25" fmla="*/ 20 h 152"/>
                <a:gd name="T26" fmla="*/ 94 w 148"/>
                <a:gd name="T27" fmla="*/ 21 h 152"/>
                <a:gd name="T28" fmla="*/ 98 w 148"/>
                <a:gd name="T29" fmla="*/ 23 h 152"/>
                <a:gd name="T30" fmla="*/ 99 w 148"/>
                <a:gd name="T31" fmla="*/ 24 h 152"/>
                <a:gd name="T32" fmla="*/ 134 w 148"/>
                <a:gd name="T33" fmla="*/ 67 h 152"/>
                <a:gd name="T34" fmla="*/ 148 w 148"/>
                <a:gd name="T35" fmla="*/ 133 h 152"/>
                <a:gd name="T36" fmla="*/ 19 w 148"/>
                <a:gd name="T37" fmla="*/ 8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8" h="152">
                  <a:moveTo>
                    <a:pt x="19" y="87"/>
                  </a:moveTo>
                  <a:cubicBezTo>
                    <a:pt x="13" y="81"/>
                    <a:pt x="10" y="76"/>
                    <a:pt x="7" y="71"/>
                  </a:cubicBezTo>
                  <a:cubicBezTo>
                    <a:pt x="2" y="59"/>
                    <a:pt x="0" y="4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2" y="23"/>
                    <a:pt x="4" y="18"/>
                  </a:cubicBezTo>
                  <a:cubicBezTo>
                    <a:pt x="5" y="15"/>
                    <a:pt x="9" y="13"/>
                    <a:pt x="12" y="14"/>
                  </a:cubicBezTo>
                  <a:cubicBezTo>
                    <a:pt x="14" y="14"/>
                    <a:pt x="17" y="14"/>
                    <a:pt x="19" y="13"/>
                  </a:cubicBezTo>
                  <a:cubicBezTo>
                    <a:pt x="21" y="12"/>
                    <a:pt x="22" y="10"/>
                    <a:pt x="22" y="7"/>
                  </a:cubicBezTo>
                  <a:cubicBezTo>
                    <a:pt x="22" y="4"/>
                    <a:pt x="25" y="1"/>
                    <a:pt x="28" y="1"/>
                  </a:cubicBezTo>
                  <a:cubicBezTo>
                    <a:pt x="34" y="0"/>
                    <a:pt x="45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5"/>
                    <a:pt x="64" y="6"/>
                    <a:pt x="68" y="7"/>
                  </a:cubicBezTo>
                  <a:cubicBezTo>
                    <a:pt x="77" y="10"/>
                    <a:pt x="86" y="15"/>
                    <a:pt x="94" y="20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96" y="21"/>
                    <a:pt x="97" y="22"/>
                    <a:pt x="98" y="23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13" y="34"/>
                    <a:pt x="126" y="49"/>
                    <a:pt x="134" y="67"/>
                  </a:cubicBezTo>
                  <a:cubicBezTo>
                    <a:pt x="148" y="98"/>
                    <a:pt x="148" y="133"/>
                    <a:pt x="148" y="133"/>
                  </a:cubicBezTo>
                  <a:cubicBezTo>
                    <a:pt x="105" y="152"/>
                    <a:pt x="45" y="118"/>
                    <a:pt x="19" y="87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7" name="Freeform 193">
              <a:extLst>
                <a:ext uri="{FF2B5EF4-FFF2-40B4-BE49-F238E27FC236}">
                  <a16:creationId xmlns:a16="http://schemas.microsoft.com/office/drawing/2014/main" id="{67AE6BD8-EB82-4D5C-AB07-D12CDD585B3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6450" y="5432425"/>
              <a:ext cx="66675" cy="57150"/>
            </a:xfrm>
            <a:custGeom>
              <a:avLst/>
              <a:gdLst>
                <a:gd name="T0" fmla="*/ 0 w 23"/>
                <a:gd name="T1" fmla="*/ 0 h 20"/>
                <a:gd name="T2" fmla="*/ 0 w 23"/>
                <a:gd name="T3" fmla="*/ 0 h 20"/>
                <a:gd name="T4" fmla="*/ 0 w 23"/>
                <a:gd name="T5" fmla="*/ 1 h 20"/>
                <a:gd name="T6" fmla="*/ 4 w 23"/>
                <a:gd name="T7" fmla="*/ 3 h 20"/>
                <a:gd name="T8" fmla="*/ 5 w 23"/>
                <a:gd name="T9" fmla="*/ 4 h 20"/>
                <a:gd name="T10" fmla="*/ 23 w 23"/>
                <a:gd name="T11" fmla="*/ 20 h 20"/>
                <a:gd name="T12" fmla="*/ 23 w 23"/>
                <a:gd name="T13" fmla="*/ 20 h 20"/>
                <a:gd name="T14" fmla="*/ 5 w 23"/>
                <a:gd name="T15" fmla="*/ 4 h 20"/>
                <a:gd name="T16" fmla="*/ 4 w 23"/>
                <a:gd name="T17" fmla="*/ 3 h 20"/>
                <a:gd name="T18" fmla="*/ 0 w 23"/>
                <a:gd name="T19" fmla="*/ 1 h 20"/>
                <a:gd name="T20" fmla="*/ 0 w 23"/>
                <a:gd name="T21" fmla="*/ 0 h 20"/>
                <a:gd name="T22" fmla="*/ 0 w 23"/>
                <a:gd name="T2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1" y="8"/>
                    <a:pt x="18" y="14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8" y="14"/>
                    <a:pt x="11" y="8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8" name="Freeform 194">
              <a:extLst>
                <a:ext uri="{FF2B5EF4-FFF2-40B4-BE49-F238E27FC236}">
                  <a16:creationId xmlns:a16="http://schemas.microsoft.com/office/drawing/2014/main" id="{9CB21D3B-0AFB-44ED-9DCC-683594458C6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25488" y="5414963"/>
              <a:ext cx="360363" cy="355600"/>
            </a:xfrm>
            <a:custGeom>
              <a:avLst/>
              <a:gdLst>
                <a:gd name="T0" fmla="*/ 100 w 127"/>
                <a:gd name="T1" fmla="*/ 125 h 125"/>
                <a:gd name="T2" fmla="*/ 35 w 127"/>
                <a:gd name="T3" fmla="*/ 97 h 125"/>
                <a:gd name="T4" fmla="*/ 39 w 127"/>
                <a:gd name="T5" fmla="*/ 68 h 125"/>
                <a:gd name="T6" fmla="*/ 71 w 127"/>
                <a:gd name="T7" fmla="*/ 107 h 125"/>
                <a:gd name="T8" fmla="*/ 69 w 127"/>
                <a:gd name="T9" fmla="*/ 110 h 125"/>
                <a:gd name="T10" fmla="*/ 108 w 127"/>
                <a:gd name="T11" fmla="*/ 123 h 125"/>
                <a:gd name="T12" fmla="*/ 65 w 127"/>
                <a:gd name="T13" fmla="*/ 90 h 125"/>
                <a:gd name="T14" fmla="*/ 95 w 127"/>
                <a:gd name="T15" fmla="*/ 66 h 125"/>
                <a:gd name="T16" fmla="*/ 103 w 127"/>
                <a:gd name="T17" fmla="*/ 86 h 125"/>
                <a:gd name="T18" fmla="*/ 98 w 127"/>
                <a:gd name="T19" fmla="*/ 85 h 125"/>
                <a:gd name="T20" fmla="*/ 117 w 127"/>
                <a:gd name="T21" fmla="*/ 113 h 125"/>
                <a:gd name="T22" fmla="*/ 121 w 127"/>
                <a:gd name="T23" fmla="*/ 98 h 125"/>
                <a:gd name="T24" fmla="*/ 95 w 127"/>
                <a:gd name="T25" fmla="*/ 66 h 125"/>
                <a:gd name="T26" fmla="*/ 72 w 127"/>
                <a:gd name="T27" fmla="*/ 69 h 125"/>
                <a:gd name="T28" fmla="*/ 92 w 127"/>
                <a:gd name="T29" fmla="*/ 100 h 125"/>
                <a:gd name="T30" fmla="*/ 110 w 127"/>
                <a:gd name="T31" fmla="*/ 121 h 125"/>
                <a:gd name="T32" fmla="*/ 96 w 127"/>
                <a:gd name="T33" fmla="*/ 84 h 125"/>
                <a:gd name="T34" fmla="*/ 32 w 127"/>
                <a:gd name="T35" fmla="*/ 61 h 125"/>
                <a:gd name="T36" fmla="*/ 37 w 127"/>
                <a:gd name="T37" fmla="*/ 65 h 125"/>
                <a:gd name="T38" fmla="*/ 62 w 127"/>
                <a:gd name="T39" fmla="*/ 59 h 125"/>
                <a:gd name="T40" fmla="*/ 71 w 127"/>
                <a:gd name="T41" fmla="*/ 63 h 125"/>
                <a:gd name="T42" fmla="*/ 62 w 127"/>
                <a:gd name="T43" fmla="*/ 59 h 125"/>
                <a:gd name="T44" fmla="*/ 77 w 127"/>
                <a:gd name="T45" fmla="*/ 52 h 125"/>
                <a:gd name="T46" fmla="*/ 94 w 127"/>
                <a:gd name="T47" fmla="*/ 65 h 125"/>
                <a:gd name="T48" fmla="*/ 78 w 127"/>
                <a:gd name="T49" fmla="*/ 48 h 125"/>
                <a:gd name="T50" fmla="*/ 74 w 127"/>
                <a:gd name="T51" fmla="*/ 48 h 125"/>
                <a:gd name="T52" fmla="*/ 76 w 127"/>
                <a:gd name="T53" fmla="*/ 46 h 125"/>
                <a:gd name="T54" fmla="*/ 62 w 127"/>
                <a:gd name="T55" fmla="*/ 0 h 125"/>
                <a:gd name="T56" fmla="*/ 98 w 127"/>
                <a:gd name="T57" fmla="*/ 37 h 125"/>
                <a:gd name="T58" fmla="*/ 98 w 127"/>
                <a:gd name="T59" fmla="*/ 26 h 125"/>
                <a:gd name="T60" fmla="*/ 79 w 127"/>
                <a:gd name="T61" fmla="*/ 9 h 125"/>
                <a:gd name="T62" fmla="*/ 75 w 127"/>
                <a:gd name="T63" fmla="*/ 6 h 125"/>
                <a:gd name="T64" fmla="*/ 62 w 127"/>
                <a:gd name="T6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5">
                  <a:moveTo>
                    <a:pt x="0" y="73"/>
                  </a:moveTo>
                  <a:cubicBezTo>
                    <a:pt x="21" y="97"/>
                    <a:pt x="62" y="124"/>
                    <a:pt x="100" y="125"/>
                  </a:cubicBezTo>
                  <a:cubicBezTo>
                    <a:pt x="90" y="122"/>
                    <a:pt x="76" y="117"/>
                    <a:pt x="63" y="109"/>
                  </a:cubicBezTo>
                  <a:cubicBezTo>
                    <a:pt x="54" y="106"/>
                    <a:pt x="42" y="101"/>
                    <a:pt x="35" y="97"/>
                  </a:cubicBezTo>
                  <a:cubicBezTo>
                    <a:pt x="12" y="82"/>
                    <a:pt x="11" y="81"/>
                    <a:pt x="0" y="73"/>
                  </a:cubicBezTo>
                  <a:moveTo>
                    <a:pt x="39" y="68"/>
                  </a:moveTo>
                  <a:cubicBezTo>
                    <a:pt x="39" y="70"/>
                    <a:pt x="40" y="72"/>
                    <a:pt x="40" y="74"/>
                  </a:cubicBezTo>
                  <a:cubicBezTo>
                    <a:pt x="48" y="85"/>
                    <a:pt x="60" y="101"/>
                    <a:pt x="71" y="107"/>
                  </a:cubicBezTo>
                  <a:cubicBezTo>
                    <a:pt x="76" y="110"/>
                    <a:pt x="77" y="111"/>
                    <a:pt x="74" y="111"/>
                  </a:cubicBezTo>
                  <a:cubicBezTo>
                    <a:pt x="73" y="111"/>
                    <a:pt x="71" y="111"/>
                    <a:pt x="69" y="110"/>
                  </a:cubicBezTo>
                  <a:cubicBezTo>
                    <a:pt x="83" y="119"/>
                    <a:pt x="99" y="122"/>
                    <a:pt x="108" y="123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2" y="119"/>
                    <a:pt x="90" y="111"/>
                    <a:pt x="81" y="98"/>
                  </a:cubicBezTo>
                  <a:cubicBezTo>
                    <a:pt x="75" y="97"/>
                    <a:pt x="70" y="94"/>
                    <a:pt x="65" y="90"/>
                  </a:cubicBezTo>
                  <a:cubicBezTo>
                    <a:pt x="55" y="84"/>
                    <a:pt x="46" y="74"/>
                    <a:pt x="39" y="68"/>
                  </a:cubicBezTo>
                  <a:moveTo>
                    <a:pt x="95" y="66"/>
                  </a:moveTo>
                  <a:cubicBezTo>
                    <a:pt x="95" y="68"/>
                    <a:pt x="95" y="71"/>
                    <a:pt x="96" y="74"/>
                  </a:cubicBezTo>
                  <a:cubicBezTo>
                    <a:pt x="100" y="80"/>
                    <a:pt x="103" y="84"/>
                    <a:pt x="103" y="86"/>
                  </a:cubicBezTo>
                  <a:cubicBezTo>
                    <a:pt x="103" y="87"/>
                    <a:pt x="102" y="87"/>
                    <a:pt x="102" y="87"/>
                  </a:cubicBezTo>
                  <a:cubicBezTo>
                    <a:pt x="101" y="87"/>
                    <a:pt x="100" y="87"/>
                    <a:pt x="98" y="85"/>
                  </a:cubicBezTo>
                  <a:cubicBezTo>
                    <a:pt x="100" y="90"/>
                    <a:pt x="102" y="95"/>
                    <a:pt x="105" y="99"/>
                  </a:cubicBezTo>
                  <a:cubicBezTo>
                    <a:pt x="109" y="105"/>
                    <a:pt x="113" y="110"/>
                    <a:pt x="117" y="113"/>
                  </a:cubicBezTo>
                  <a:cubicBezTo>
                    <a:pt x="119" y="112"/>
                    <a:pt x="123" y="109"/>
                    <a:pt x="127" y="106"/>
                  </a:cubicBezTo>
                  <a:cubicBezTo>
                    <a:pt x="121" y="98"/>
                    <a:pt x="121" y="98"/>
                    <a:pt x="121" y="98"/>
                  </a:cubicBezTo>
                  <a:cubicBezTo>
                    <a:pt x="116" y="90"/>
                    <a:pt x="111" y="82"/>
                    <a:pt x="107" y="74"/>
                  </a:cubicBezTo>
                  <a:cubicBezTo>
                    <a:pt x="105" y="74"/>
                    <a:pt x="101" y="72"/>
                    <a:pt x="95" y="66"/>
                  </a:cubicBezTo>
                  <a:moveTo>
                    <a:pt x="72" y="64"/>
                  </a:moveTo>
                  <a:cubicBezTo>
                    <a:pt x="72" y="66"/>
                    <a:pt x="72" y="68"/>
                    <a:pt x="72" y="69"/>
                  </a:cubicBezTo>
                  <a:cubicBezTo>
                    <a:pt x="82" y="78"/>
                    <a:pt x="97" y="90"/>
                    <a:pt x="98" y="95"/>
                  </a:cubicBezTo>
                  <a:cubicBezTo>
                    <a:pt x="99" y="99"/>
                    <a:pt x="97" y="100"/>
                    <a:pt x="92" y="100"/>
                  </a:cubicBezTo>
                  <a:cubicBezTo>
                    <a:pt x="89" y="100"/>
                    <a:pt x="86" y="100"/>
                    <a:pt x="83" y="99"/>
                  </a:cubicBezTo>
                  <a:cubicBezTo>
                    <a:pt x="92" y="111"/>
                    <a:pt x="104" y="118"/>
                    <a:pt x="110" y="121"/>
                  </a:cubicBezTo>
                  <a:cubicBezTo>
                    <a:pt x="112" y="119"/>
                    <a:pt x="114" y="117"/>
                    <a:pt x="115" y="115"/>
                  </a:cubicBezTo>
                  <a:cubicBezTo>
                    <a:pt x="108" y="108"/>
                    <a:pt x="100" y="98"/>
                    <a:pt x="96" y="84"/>
                  </a:cubicBezTo>
                  <a:cubicBezTo>
                    <a:pt x="90" y="79"/>
                    <a:pt x="81" y="70"/>
                    <a:pt x="72" y="64"/>
                  </a:cubicBezTo>
                  <a:moveTo>
                    <a:pt x="32" y="61"/>
                  </a:moveTo>
                  <a:cubicBezTo>
                    <a:pt x="32" y="61"/>
                    <a:pt x="34" y="64"/>
                    <a:pt x="37" y="69"/>
                  </a:cubicBezTo>
                  <a:cubicBezTo>
                    <a:pt x="37" y="68"/>
                    <a:pt x="37" y="67"/>
                    <a:pt x="37" y="65"/>
                  </a:cubicBezTo>
                  <a:cubicBezTo>
                    <a:pt x="34" y="62"/>
                    <a:pt x="32" y="61"/>
                    <a:pt x="32" y="61"/>
                  </a:cubicBezTo>
                  <a:moveTo>
                    <a:pt x="62" y="59"/>
                  </a:moveTo>
                  <a:cubicBezTo>
                    <a:pt x="60" y="59"/>
                    <a:pt x="64" y="63"/>
                    <a:pt x="70" y="68"/>
                  </a:cubicBezTo>
                  <a:cubicBezTo>
                    <a:pt x="70" y="66"/>
                    <a:pt x="71" y="65"/>
                    <a:pt x="71" y="63"/>
                  </a:cubicBezTo>
                  <a:cubicBezTo>
                    <a:pt x="69" y="62"/>
                    <a:pt x="67" y="60"/>
                    <a:pt x="65" y="60"/>
                  </a:cubicBezTo>
                  <a:cubicBezTo>
                    <a:pt x="64" y="59"/>
                    <a:pt x="63" y="59"/>
                    <a:pt x="62" y="59"/>
                  </a:cubicBezTo>
                  <a:moveTo>
                    <a:pt x="78" y="48"/>
                  </a:moveTo>
                  <a:cubicBezTo>
                    <a:pt x="78" y="49"/>
                    <a:pt x="78" y="51"/>
                    <a:pt x="77" y="52"/>
                  </a:cubicBezTo>
                  <a:cubicBezTo>
                    <a:pt x="83" y="58"/>
                    <a:pt x="89" y="66"/>
                    <a:pt x="94" y="72"/>
                  </a:cubicBezTo>
                  <a:cubicBezTo>
                    <a:pt x="94" y="70"/>
                    <a:pt x="94" y="67"/>
                    <a:pt x="94" y="65"/>
                  </a:cubicBezTo>
                  <a:cubicBezTo>
                    <a:pt x="94" y="64"/>
                    <a:pt x="94" y="64"/>
                    <a:pt x="93" y="64"/>
                  </a:cubicBezTo>
                  <a:cubicBezTo>
                    <a:pt x="88" y="58"/>
                    <a:pt x="82" y="52"/>
                    <a:pt x="78" y="48"/>
                  </a:cubicBezTo>
                  <a:moveTo>
                    <a:pt x="62" y="36"/>
                  </a:moveTo>
                  <a:cubicBezTo>
                    <a:pt x="62" y="36"/>
                    <a:pt x="67" y="41"/>
                    <a:pt x="74" y="48"/>
                  </a:cubicBezTo>
                  <a:cubicBezTo>
                    <a:pt x="74" y="48"/>
                    <a:pt x="74" y="47"/>
                    <a:pt x="75" y="47"/>
                  </a:cubicBezTo>
                  <a:cubicBezTo>
                    <a:pt x="75" y="47"/>
                    <a:pt x="76" y="46"/>
                    <a:pt x="76" y="46"/>
                  </a:cubicBezTo>
                  <a:cubicBezTo>
                    <a:pt x="68" y="40"/>
                    <a:pt x="62" y="36"/>
                    <a:pt x="62" y="36"/>
                  </a:cubicBezTo>
                  <a:moveTo>
                    <a:pt x="62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68" y="5"/>
                    <a:pt x="85" y="18"/>
                    <a:pt x="98" y="37"/>
                  </a:cubicBezTo>
                  <a:cubicBezTo>
                    <a:pt x="98" y="34"/>
                    <a:pt x="98" y="31"/>
                    <a:pt x="98" y="29"/>
                  </a:cubicBezTo>
                  <a:cubicBezTo>
                    <a:pt x="98" y="28"/>
                    <a:pt x="98" y="27"/>
                    <a:pt x="98" y="26"/>
                  </a:cubicBezTo>
                  <a:cubicBezTo>
                    <a:pt x="93" y="20"/>
                    <a:pt x="86" y="14"/>
                    <a:pt x="80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7" y="7"/>
                    <a:pt x="75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3" y="5"/>
                    <a:pt x="64" y="0"/>
                    <a:pt x="62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Freeform 195">
              <a:extLst>
                <a:ext uri="{FF2B5EF4-FFF2-40B4-BE49-F238E27FC236}">
                  <a16:creationId xmlns:a16="http://schemas.microsoft.com/office/drawing/2014/main" id="{D94ED8A3-5574-497D-9158-5B5CCC16719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8475" y="5232400"/>
              <a:ext cx="320675" cy="508000"/>
            </a:xfrm>
            <a:custGeom>
              <a:avLst/>
              <a:gdLst>
                <a:gd name="T0" fmla="*/ 39 w 113"/>
                <a:gd name="T1" fmla="*/ 178 h 178"/>
                <a:gd name="T2" fmla="*/ 27 w 113"/>
                <a:gd name="T3" fmla="*/ 162 h 178"/>
                <a:gd name="T4" fmla="*/ 6 w 113"/>
                <a:gd name="T5" fmla="*/ 75 h 178"/>
                <a:gd name="T6" fmla="*/ 6 w 113"/>
                <a:gd name="T7" fmla="*/ 75 h 178"/>
                <a:gd name="T8" fmla="*/ 7 w 113"/>
                <a:gd name="T9" fmla="*/ 67 h 178"/>
                <a:gd name="T10" fmla="*/ 15 w 113"/>
                <a:gd name="T11" fmla="*/ 46 h 178"/>
                <a:gd name="T12" fmla="*/ 37 w 113"/>
                <a:gd name="T13" fmla="*/ 14 h 178"/>
                <a:gd name="T14" fmla="*/ 37 w 113"/>
                <a:gd name="T15" fmla="*/ 14 h 178"/>
                <a:gd name="T16" fmla="*/ 40 w 113"/>
                <a:gd name="T17" fmla="*/ 11 h 178"/>
                <a:gd name="T18" fmla="*/ 41 w 113"/>
                <a:gd name="T19" fmla="*/ 10 h 178"/>
                <a:gd name="T20" fmla="*/ 61 w 113"/>
                <a:gd name="T21" fmla="*/ 4 h 178"/>
                <a:gd name="T22" fmla="*/ 63 w 113"/>
                <a:gd name="T23" fmla="*/ 7 h 178"/>
                <a:gd name="T24" fmla="*/ 71 w 113"/>
                <a:gd name="T25" fmla="*/ 8 h 178"/>
                <a:gd name="T26" fmla="*/ 82 w 113"/>
                <a:gd name="T27" fmla="*/ 9 h 178"/>
                <a:gd name="T28" fmla="*/ 82 w 113"/>
                <a:gd name="T29" fmla="*/ 9 h 178"/>
                <a:gd name="T30" fmla="*/ 89 w 113"/>
                <a:gd name="T31" fmla="*/ 16 h 178"/>
                <a:gd name="T32" fmla="*/ 98 w 113"/>
                <a:gd name="T33" fmla="*/ 28 h 178"/>
                <a:gd name="T34" fmla="*/ 112 w 113"/>
                <a:gd name="T35" fmla="*/ 78 h 178"/>
                <a:gd name="T36" fmla="*/ 112 w 113"/>
                <a:gd name="T37" fmla="*/ 78 h 178"/>
                <a:gd name="T38" fmla="*/ 106 w 113"/>
                <a:gd name="T39" fmla="*/ 110 h 178"/>
                <a:gd name="T40" fmla="*/ 66 w 113"/>
                <a:gd name="T41" fmla="*/ 159 h 178"/>
                <a:gd name="T42" fmla="*/ 39 w 113"/>
                <a:gd name="T4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3" h="178">
                  <a:moveTo>
                    <a:pt x="39" y="178"/>
                  </a:moveTo>
                  <a:cubicBezTo>
                    <a:pt x="27" y="162"/>
                    <a:pt x="27" y="162"/>
                    <a:pt x="27" y="162"/>
                  </a:cubicBezTo>
                  <a:cubicBezTo>
                    <a:pt x="9" y="137"/>
                    <a:pt x="0" y="10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2"/>
                    <a:pt x="7" y="69"/>
                    <a:pt x="7" y="67"/>
                  </a:cubicBezTo>
                  <a:cubicBezTo>
                    <a:pt x="9" y="60"/>
                    <a:pt x="11" y="53"/>
                    <a:pt x="15" y="46"/>
                  </a:cubicBezTo>
                  <a:cubicBezTo>
                    <a:pt x="22" y="32"/>
                    <a:pt x="30" y="22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3"/>
                    <a:pt x="39" y="12"/>
                    <a:pt x="40" y="11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51" y="2"/>
                    <a:pt x="59" y="0"/>
                    <a:pt x="61" y="4"/>
                  </a:cubicBezTo>
                  <a:cubicBezTo>
                    <a:pt x="61" y="5"/>
                    <a:pt x="63" y="7"/>
                    <a:pt x="63" y="7"/>
                  </a:cubicBezTo>
                  <a:cubicBezTo>
                    <a:pt x="65" y="9"/>
                    <a:pt x="68" y="9"/>
                    <a:pt x="71" y="8"/>
                  </a:cubicBezTo>
                  <a:cubicBezTo>
                    <a:pt x="75" y="7"/>
                    <a:pt x="78" y="7"/>
                    <a:pt x="82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4" y="11"/>
                    <a:pt x="87" y="14"/>
                    <a:pt x="89" y="16"/>
                  </a:cubicBezTo>
                  <a:cubicBezTo>
                    <a:pt x="92" y="20"/>
                    <a:pt x="95" y="24"/>
                    <a:pt x="98" y="28"/>
                  </a:cubicBezTo>
                  <a:cubicBezTo>
                    <a:pt x="109" y="46"/>
                    <a:pt x="113" y="63"/>
                    <a:pt x="112" y="78"/>
                  </a:cubicBezTo>
                  <a:cubicBezTo>
                    <a:pt x="112" y="78"/>
                    <a:pt x="112" y="78"/>
                    <a:pt x="112" y="78"/>
                  </a:cubicBezTo>
                  <a:cubicBezTo>
                    <a:pt x="112" y="90"/>
                    <a:pt x="110" y="101"/>
                    <a:pt x="106" y="110"/>
                  </a:cubicBezTo>
                  <a:cubicBezTo>
                    <a:pt x="99" y="130"/>
                    <a:pt x="84" y="147"/>
                    <a:pt x="66" y="159"/>
                  </a:cubicBezTo>
                  <a:cubicBezTo>
                    <a:pt x="39" y="178"/>
                    <a:pt x="39" y="178"/>
                    <a:pt x="39" y="178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Freeform 196">
              <a:extLst>
                <a:ext uri="{FF2B5EF4-FFF2-40B4-BE49-F238E27FC236}">
                  <a16:creationId xmlns:a16="http://schemas.microsoft.com/office/drawing/2014/main" id="{D8C0B9FA-085C-4475-B6C7-51AFC0B6D98C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00063" y="5407025"/>
              <a:ext cx="306388" cy="309563"/>
            </a:xfrm>
            <a:custGeom>
              <a:avLst/>
              <a:gdLst>
                <a:gd name="T0" fmla="*/ 6 w 108"/>
                <a:gd name="T1" fmla="*/ 67 h 109"/>
                <a:gd name="T2" fmla="*/ 23 w 108"/>
                <a:gd name="T3" fmla="*/ 101 h 109"/>
                <a:gd name="T4" fmla="*/ 29 w 108"/>
                <a:gd name="T5" fmla="*/ 109 h 109"/>
                <a:gd name="T6" fmla="*/ 35 w 108"/>
                <a:gd name="T7" fmla="*/ 105 h 109"/>
                <a:gd name="T8" fmla="*/ 32 w 108"/>
                <a:gd name="T9" fmla="*/ 94 h 109"/>
                <a:gd name="T10" fmla="*/ 26 w 108"/>
                <a:gd name="T11" fmla="*/ 85 h 109"/>
                <a:gd name="T12" fmla="*/ 25 w 108"/>
                <a:gd name="T13" fmla="*/ 87 h 109"/>
                <a:gd name="T14" fmla="*/ 24 w 108"/>
                <a:gd name="T15" fmla="*/ 87 h 109"/>
                <a:gd name="T16" fmla="*/ 15 w 108"/>
                <a:gd name="T17" fmla="*/ 73 h 109"/>
                <a:gd name="T18" fmla="*/ 6 w 108"/>
                <a:gd name="T19" fmla="*/ 67 h 109"/>
                <a:gd name="T20" fmla="*/ 28 w 108"/>
                <a:gd name="T21" fmla="*/ 61 h 109"/>
                <a:gd name="T22" fmla="*/ 27 w 108"/>
                <a:gd name="T23" fmla="*/ 83 h 109"/>
                <a:gd name="T24" fmla="*/ 38 w 108"/>
                <a:gd name="T25" fmla="*/ 104 h 109"/>
                <a:gd name="T26" fmla="*/ 44 w 108"/>
                <a:gd name="T27" fmla="*/ 100 h 109"/>
                <a:gd name="T28" fmla="*/ 40 w 108"/>
                <a:gd name="T29" fmla="*/ 80 h 109"/>
                <a:gd name="T30" fmla="*/ 39 w 108"/>
                <a:gd name="T31" fmla="*/ 81 h 109"/>
                <a:gd name="T32" fmla="*/ 39 w 108"/>
                <a:gd name="T33" fmla="*/ 81 h 109"/>
                <a:gd name="T34" fmla="*/ 33 w 108"/>
                <a:gd name="T35" fmla="*/ 68 h 109"/>
                <a:gd name="T36" fmla="*/ 28 w 108"/>
                <a:gd name="T37" fmla="*/ 61 h 109"/>
                <a:gd name="T38" fmla="*/ 50 w 108"/>
                <a:gd name="T39" fmla="*/ 43 h 109"/>
                <a:gd name="T40" fmla="*/ 41 w 108"/>
                <a:gd name="T41" fmla="*/ 78 h 109"/>
                <a:gd name="T42" fmla="*/ 46 w 108"/>
                <a:gd name="T43" fmla="*/ 95 h 109"/>
                <a:gd name="T44" fmla="*/ 50 w 108"/>
                <a:gd name="T45" fmla="*/ 80 h 109"/>
                <a:gd name="T46" fmla="*/ 48 w 108"/>
                <a:gd name="T47" fmla="*/ 82 h 109"/>
                <a:gd name="T48" fmla="*/ 52 w 108"/>
                <a:gd name="T49" fmla="*/ 59 h 109"/>
                <a:gd name="T50" fmla="*/ 50 w 108"/>
                <a:gd name="T51" fmla="*/ 43 h 109"/>
                <a:gd name="T52" fmla="*/ 27 w 108"/>
                <a:gd name="T53" fmla="*/ 39 h 109"/>
                <a:gd name="T54" fmla="*/ 28 w 108"/>
                <a:gd name="T55" fmla="*/ 59 h 109"/>
                <a:gd name="T56" fmla="*/ 32 w 108"/>
                <a:gd name="T57" fmla="*/ 64 h 109"/>
                <a:gd name="T58" fmla="*/ 27 w 108"/>
                <a:gd name="T59" fmla="*/ 39 h 109"/>
                <a:gd name="T60" fmla="*/ 51 w 108"/>
                <a:gd name="T61" fmla="*/ 25 h 109"/>
                <a:gd name="T62" fmla="*/ 50 w 108"/>
                <a:gd name="T63" fmla="*/ 38 h 109"/>
                <a:gd name="T64" fmla="*/ 52 w 108"/>
                <a:gd name="T65" fmla="*/ 47 h 109"/>
                <a:gd name="T66" fmla="*/ 51 w 108"/>
                <a:gd name="T67" fmla="*/ 25 h 109"/>
                <a:gd name="T68" fmla="*/ 81 w 108"/>
                <a:gd name="T69" fmla="*/ 16 h 109"/>
                <a:gd name="T70" fmla="*/ 53 w 108"/>
                <a:gd name="T71" fmla="*/ 77 h 109"/>
                <a:gd name="T72" fmla="*/ 48 w 108"/>
                <a:gd name="T73" fmla="*/ 98 h 109"/>
                <a:gd name="T74" fmla="*/ 56 w 108"/>
                <a:gd name="T75" fmla="*/ 94 h 109"/>
                <a:gd name="T76" fmla="*/ 54 w 108"/>
                <a:gd name="T77" fmla="*/ 92 h 109"/>
                <a:gd name="T78" fmla="*/ 81 w 108"/>
                <a:gd name="T79" fmla="*/ 16 h 109"/>
                <a:gd name="T80" fmla="*/ 106 w 108"/>
                <a:gd name="T81" fmla="*/ 12 h 109"/>
                <a:gd name="T82" fmla="*/ 105 w 108"/>
                <a:gd name="T83" fmla="*/ 13 h 109"/>
                <a:gd name="T84" fmla="*/ 79 w 108"/>
                <a:gd name="T85" fmla="*/ 81 h 109"/>
                <a:gd name="T86" fmla="*/ 89 w 108"/>
                <a:gd name="T87" fmla="*/ 73 h 109"/>
                <a:gd name="T88" fmla="*/ 102 w 108"/>
                <a:gd name="T89" fmla="*/ 49 h 109"/>
                <a:gd name="T90" fmla="*/ 108 w 108"/>
                <a:gd name="T91" fmla="*/ 17 h 109"/>
                <a:gd name="T92" fmla="*/ 108 w 108"/>
                <a:gd name="T93" fmla="*/ 17 h 109"/>
                <a:gd name="T94" fmla="*/ 108 w 108"/>
                <a:gd name="T95" fmla="*/ 17 h 109"/>
                <a:gd name="T96" fmla="*/ 106 w 108"/>
                <a:gd name="T97" fmla="*/ 12 h 109"/>
                <a:gd name="T98" fmla="*/ 7 w 108"/>
                <a:gd name="T99" fmla="*/ 0 h 109"/>
                <a:gd name="T100" fmla="*/ 2 w 108"/>
                <a:gd name="T101" fmla="*/ 14 h 109"/>
                <a:gd name="T102" fmla="*/ 2 w 108"/>
                <a:gd name="T103" fmla="*/ 14 h 109"/>
                <a:gd name="T104" fmla="*/ 2 w 108"/>
                <a:gd name="T105" fmla="*/ 14 h 109"/>
                <a:gd name="T106" fmla="*/ 0 w 108"/>
                <a:gd name="T107" fmla="*/ 29 h 109"/>
                <a:gd name="T108" fmla="*/ 0 w 108"/>
                <a:gd name="T109" fmla="*/ 32 h 109"/>
                <a:gd name="T110" fmla="*/ 5 w 108"/>
                <a:gd name="T111" fmla="*/ 66 h 109"/>
                <a:gd name="T112" fmla="*/ 14 w 108"/>
                <a:gd name="T113" fmla="*/ 71 h 109"/>
                <a:gd name="T114" fmla="*/ 8 w 108"/>
                <a:gd name="T115" fmla="*/ 49 h 109"/>
                <a:gd name="T116" fmla="*/ 8 w 108"/>
                <a:gd name="T117" fmla="*/ 49 h 109"/>
                <a:gd name="T118" fmla="*/ 7 w 108"/>
                <a:gd name="T119" fmla="*/ 44 h 109"/>
                <a:gd name="T120" fmla="*/ 8 w 108"/>
                <a:gd name="T121" fmla="*/ 0 h 109"/>
                <a:gd name="T122" fmla="*/ 7 w 108"/>
                <a:gd name="T12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" h="109">
                  <a:moveTo>
                    <a:pt x="6" y="67"/>
                  </a:moveTo>
                  <a:cubicBezTo>
                    <a:pt x="10" y="79"/>
                    <a:pt x="16" y="91"/>
                    <a:pt x="23" y="101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8"/>
                    <a:pt x="33" y="106"/>
                    <a:pt x="35" y="105"/>
                  </a:cubicBezTo>
                  <a:cubicBezTo>
                    <a:pt x="35" y="102"/>
                    <a:pt x="33" y="98"/>
                    <a:pt x="32" y="94"/>
                  </a:cubicBezTo>
                  <a:cubicBezTo>
                    <a:pt x="30" y="91"/>
                    <a:pt x="28" y="88"/>
                    <a:pt x="26" y="85"/>
                  </a:cubicBezTo>
                  <a:cubicBezTo>
                    <a:pt x="26" y="86"/>
                    <a:pt x="26" y="86"/>
                    <a:pt x="25" y="87"/>
                  </a:cubicBezTo>
                  <a:cubicBezTo>
                    <a:pt x="25" y="87"/>
                    <a:pt x="25" y="87"/>
                    <a:pt x="24" y="87"/>
                  </a:cubicBezTo>
                  <a:cubicBezTo>
                    <a:pt x="22" y="87"/>
                    <a:pt x="19" y="82"/>
                    <a:pt x="15" y="73"/>
                  </a:cubicBezTo>
                  <a:cubicBezTo>
                    <a:pt x="12" y="70"/>
                    <a:pt x="8" y="68"/>
                    <a:pt x="6" y="67"/>
                  </a:cubicBezTo>
                  <a:moveTo>
                    <a:pt x="28" y="61"/>
                  </a:moveTo>
                  <a:cubicBezTo>
                    <a:pt x="28" y="69"/>
                    <a:pt x="28" y="78"/>
                    <a:pt x="27" y="83"/>
                  </a:cubicBezTo>
                  <a:cubicBezTo>
                    <a:pt x="32" y="90"/>
                    <a:pt x="36" y="97"/>
                    <a:pt x="38" y="104"/>
                  </a:cubicBezTo>
                  <a:cubicBezTo>
                    <a:pt x="40" y="102"/>
                    <a:pt x="42" y="101"/>
                    <a:pt x="44" y="100"/>
                  </a:cubicBezTo>
                  <a:cubicBezTo>
                    <a:pt x="44" y="95"/>
                    <a:pt x="42" y="88"/>
                    <a:pt x="40" y="80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7" y="81"/>
                    <a:pt x="35" y="75"/>
                    <a:pt x="33" y="68"/>
                  </a:cubicBezTo>
                  <a:cubicBezTo>
                    <a:pt x="32" y="65"/>
                    <a:pt x="30" y="63"/>
                    <a:pt x="28" y="61"/>
                  </a:cubicBezTo>
                  <a:moveTo>
                    <a:pt x="50" y="43"/>
                  </a:moveTo>
                  <a:cubicBezTo>
                    <a:pt x="49" y="55"/>
                    <a:pt x="46" y="69"/>
                    <a:pt x="41" y="78"/>
                  </a:cubicBezTo>
                  <a:cubicBezTo>
                    <a:pt x="44" y="84"/>
                    <a:pt x="45" y="90"/>
                    <a:pt x="46" y="95"/>
                  </a:cubicBezTo>
                  <a:cubicBezTo>
                    <a:pt x="48" y="90"/>
                    <a:pt x="49" y="85"/>
                    <a:pt x="50" y="80"/>
                  </a:cubicBezTo>
                  <a:cubicBezTo>
                    <a:pt x="49" y="80"/>
                    <a:pt x="49" y="81"/>
                    <a:pt x="48" y="82"/>
                  </a:cubicBezTo>
                  <a:cubicBezTo>
                    <a:pt x="50" y="74"/>
                    <a:pt x="51" y="66"/>
                    <a:pt x="52" y="59"/>
                  </a:cubicBezTo>
                  <a:cubicBezTo>
                    <a:pt x="52" y="54"/>
                    <a:pt x="51" y="49"/>
                    <a:pt x="50" y="43"/>
                  </a:cubicBezTo>
                  <a:moveTo>
                    <a:pt x="27" y="39"/>
                  </a:moveTo>
                  <a:cubicBezTo>
                    <a:pt x="27" y="39"/>
                    <a:pt x="28" y="48"/>
                    <a:pt x="28" y="59"/>
                  </a:cubicBezTo>
                  <a:cubicBezTo>
                    <a:pt x="30" y="61"/>
                    <a:pt x="31" y="62"/>
                    <a:pt x="32" y="64"/>
                  </a:cubicBezTo>
                  <a:cubicBezTo>
                    <a:pt x="29" y="52"/>
                    <a:pt x="27" y="39"/>
                    <a:pt x="27" y="39"/>
                  </a:cubicBezTo>
                  <a:moveTo>
                    <a:pt x="51" y="25"/>
                  </a:moveTo>
                  <a:cubicBezTo>
                    <a:pt x="51" y="25"/>
                    <a:pt x="51" y="30"/>
                    <a:pt x="50" y="38"/>
                  </a:cubicBezTo>
                  <a:cubicBezTo>
                    <a:pt x="51" y="41"/>
                    <a:pt x="52" y="44"/>
                    <a:pt x="52" y="47"/>
                  </a:cubicBezTo>
                  <a:cubicBezTo>
                    <a:pt x="53" y="34"/>
                    <a:pt x="51" y="25"/>
                    <a:pt x="51" y="25"/>
                  </a:cubicBezTo>
                  <a:moveTo>
                    <a:pt x="81" y="16"/>
                  </a:moveTo>
                  <a:cubicBezTo>
                    <a:pt x="81" y="16"/>
                    <a:pt x="70" y="58"/>
                    <a:pt x="53" y="77"/>
                  </a:cubicBezTo>
                  <a:cubicBezTo>
                    <a:pt x="52" y="85"/>
                    <a:pt x="50" y="92"/>
                    <a:pt x="48" y="98"/>
                  </a:cubicBezTo>
                  <a:cubicBezTo>
                    <a:pt x="50" y="97"/>
                    <a:pt x="53" y="96"/>
                    <a:pt x="56" y="94"/>
                  </a:cubicBezTo>
                  <a:cubicBezTo>
                    <a:pt x="55" y="94"/>
                    <a:pt x="55" y="93"/>
                    <a:pt x="54" y="92"/>
                  </a:cubicBezTo>
                  <a:cubicBezTo>
                    <a:pt x="80" y="55"/>
                    <a:pt x="81" y="16"/>
                    <a:pt x="81" y="16"/>
                  </a:cubicBezTo>
                  <a:moveTo>
                    <a:pt x="106" y="12"/>
                  </a:moveTo>
                  <a:cubicBezTo>
                    <a:pt x="106" y="12"/>
                    <a:pt x="106" y="13"/>
                    <a:pt x="105" y="13"/>
                  </a:cubicBezTo>
                  <a:cubicBezTo>
                    <a:pt x="105" y="13"/>
                    <a:pt x="103" y="49"/>
                    <a:pt x="79" y="81"/>
                  </a:cubicBezTo>
                  <a:cubicBezTo>
                    <a:pt x="82" y="78"/>
                    <a:pt x="86" y="76"/>
                    <a:pt x="89" y="73"/>
                  </a:cubicBezTo>
                  <a:cubicBezTo>
                    <a:pt x="94" y="66"/>
                    <a:pt x="99" y="58"/>
                    <a:pt x="102" y="49"/>
                  </a:cubicBezTo>
                  <a:cubicBezTo>
                    <a:pt x="106" y="40"/>
                    <a:pt x="108" y="29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4"/>
                    <a:pt x="107" y="12"/>
                    <a:pt x="106" y="12"/>
                  </a:cubicBezTo>
                  <a:moveTo>
                    <a:pt x="7" y="0"/>
                  </a:moveTo>
                  <a:cubicBezTo>
                    <a:pt x="5" y="0"/>
                    <a:pt x="2" y="1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9"/>
                    <a:pt x="0" y="24"/>
                    <a:pt x="0" y="29"/>
                  </a:cubicBezTo>
                  <a:cubicBezTo>
                    <a:pt x="0" y="30"/>
                    <a:pt x="0" y="31"/>
                    <a:pt x="0" y="32"/>
                  </a:cubicBezTo>
                  <a:cubicBezTo>
                    <a:pt x="0" y="43"/>
                    <a:pt x="2" y="55"/>
                    <a:pt x="5" y="66"/>
                  </a:cubicBezTo>
                  <a:cubicBezTo>
                    <a:pt x="9" y="67"/>
                    <a:pt x="12" y="69"/>
                    <a:pt x="14" y="71"/>
                  </a:cubicBezTo>
                  <a:cubicBezTo>
                    <a:pt x="12" y="65"/>
                    <a:pt x="10" y="57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5" y="47"/>
                    <a:pt x="6" y="44"/>
                    <a:pt x="7" y="44"/>
                  </a:cubicBezTo>
                  <a:cubicBezTo>
                    <a:pt x="5" y="30"/>
                    <a:pt x="4" y="15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Freeform 197">
              <a:extLst>
                <a:ext uri="{FF2B5EF4-FFF2-40B4-BE49-F238E27FC236}">
                  <a16:creationId xmlns:a16="http://schemas.microsoft.com/office/drawing/2014/main" id="{14BF3969-51EA-4B85-97C5-7ACDA36381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5963" y="5572125"/>
              <a:ext cx="114300" cy="196850"/>
            </a:xfrm>
            <a:custGeom>
              <a:avLst/>
              <a:gdLst>
                <a:gd name="T0" fmla="*/ 5 w 40"/>
                <a:gd name="T1" fmla="*/ 6 h 69"/>
                <a:gd name="T2" fmla="*/ 15 w 40"/>
                <a:gd name="T3" fmla="*/ 44 h 69"/>
                <a:gd name="T4" fmla="*/ 40 w 40"/>
                <a:gd name="T5" fmla="*/ 68 h 69"/>
                <a:gd name="T6" fmla="*/ 37 w 40"/>
                <a:gd name="T7" fmla="*/ 69 h 69"/>
                <a:gd name="T8" fmla="*/ 5 w 40"/>
                <a:gd name="T9" fmla="*/ 6 h 69"/>
                <a:gd name="T10" fmla="*/ 5 w 40"/>
                <a:gd name="T11" fmla="*/ 6 h 69"/>
                <a:gd name="T12" fmla="*/ 4 w 40"/>
                <a:gd name="T13" fmla="*/ 2 h 69"/>
                <a:gd name="T14" fmla="*/ 7 w 40"/>
                <a:gd name="T15" fmla="*/ 4 h 69"/>
                <a:gd name="T16" fmla="*/ 5 w 40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9">
                  <a:moveTo>
                    <a:pt x="5" y="6"/>
                  </a:moveTo>
                  <a:cubicBezTo>
                    <a:pt x="5" y="13"/>
                    <a:pt x="5" y="30"/>
                    <a:pt x="15" y="44"/>
                  </a:cubicBezTo>
                  <a:cubicBezTo>
                    <a:pt x="28" y="62"/>
                    <a:pt x="40" y="68"/>
                    <a:pt x="40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0" y="49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3"/>
                    <a:pt x="4" y="2"/>
                  </a:cubicBezTo>
                  <a:cubicBezTo>
                    <a:pt x="4" y="0"/>
                    <a:pt x="7" y="0"/>
                    <a:pt x="7" y="4"/>
                  </a:cubicBezTo>
                  <a:cubicBezTo>
                    <a:pt x="8" y="6"/>
                    <a:pt x="6" y="6"/>
                    <a:pt x="5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Freeform 198">
              <a:extLst>
                <a:ext uri="{FF2B5EF4-FFF2-40B4-BE49-F238E27FC236}">
                  <a16:creationId xmlns:a16="http://schemas.microsoft.com/office/drawing/2014/main" id="{FAF273C5-3049-4867-8B52-9CAE091E67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8500" y="5537200"/>
              <a:ext cx="125413" cy="200025"/>
            </a:xfrm>
            <a:custGeom>
              <a:avLst/>
              <a:gdLst>
                <a:gd name="T0" fmla="*/ 40 w 44"/>
                <a:gd name="T1" fmla="*/ 70 h 70"/>
                <a:gd name="T2" fmla="*/ 44 w 44"/>
                <a:gd name="T3" fmla="*/ 70 h 70"/>
                <a:gd name="T4" fmla="*/ 4 w 44"/>
                <a:gd name="T5" fmla="*/ 7 h 70"/>
                <a:gd name="T6" fmla="*/ 4 w 44"/>
                <a:gd name="T7" fmla="*/ 2 h 70"/>
                <a:gd name="T8" fmla="*/ 3 w 44"/>
                <a:gd name="T9" fmla="*/ 7 h 70"/>
                <a:gd name="T10" fmla="*/ 3 w 44"/>
                <a:gd name="T11" fmla="*/ 7 h 70"/>
                <a:gd name="T12" fmla="*/ 10 w 44"/>
                <a:gd name="T13" fmla="*/ 31 h 70"/>
                <a:gd name="T14" fmla="*/ 40 w 44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70">
                  <a:moveTo>
                    <a:pt x="40" y="70"/>
                  </a:move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8" y="41"/>
                    <a:pt x="4" y="7"/>
                  </a:cubicBezTo>
                  <a:cubicBezTo>
                    <a:pt x="4" y="7"/>
                    <a:pt x="6" y="4"/>
                    <a:pt x="4" y="2"/>
                  </a:cubicBezTo>
                  <a:cubicBezTo>
                    <a:pt x="2" y="0"/>
                    <a:pt x="0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2"/>
                    <a:pt x="6" y="22"/>
                    <a:pt x="10" y="31"/>
                  </a:cubicBezTo>
                  <a:cubicBezTo>
                    <a:pt x="17" y="46"/>
                    <a:pt x="34" y="65"/>
                    <a:pt x="40" y="70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Freeform 199">
              <a:extLst>
                <a:ext uri="{FF2B5EF4-FFF2-40B4-BE49-F238E27FC236}">
                  <a16:creationId xmlns:a16="http://schemas.microsoft.com/office/drawing/2014/main" id="{8E2AD801-77C2-4C1C-89B7-7216CA129C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675" y="5389563"/>
              <a:ext cx="204788" cy="358775"/>
            </a:xfrm>
            <a:custGeom>
              <a:avLst/>
              <a:gdLst>
                <a:gd name="T0" fmla="*/ 10 w 72"/>
                <a:gd name="T1" fmla="*/ 5 h 126"/>
                <a:gd name="T2" fmla="*/ 4 w 72"/>
                <a:gd name="T3" fmla="*/ 1 h 126"/>
                <a:gd name="T4" fmla="*/ 10 w 72"/>
                <a:gd name="T5" fmla="*/ 8 h 126"/>
                <a:gd name="T6" fmla="*/ 26 w 72"/>
                <a:gd name="T7" fmla="*/ 124 h 126"/>
                <a:gd name="T8" fmla="*/ 30 w 72"/>
                <a:gd name="T9" fmla="*/ 126 h 126"/>
                <a:gd name="T10" fmla="*/ 10 w 72"/>
                <a:gd name="T11" fmla="*/ 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26">
                  <a:moveTo>
                    <a:pt x="10" y="5"/>
                  </a:moveTo>
                  <a:cubicBezTo>
                    <a:pt x="9" y="3"/>
                    <a:pt x="7" y="0"/>
                    <a:pt x="4" y="1"/>
                  </a:cubicBezTo>
                  <a:cubicBezTo>
                    <a:pt x="0" y="2"/>
                    <a:pt x="6" y="12"/>
                    <a:pt x="10" y="8"/>
                  </a:cubicBezTo>
                  <a:cubicBezTo>
                    <a:pt x="70" y="47"/>
                    <a:pt x="27" y="124"/>
                    <a:pt x="26" y="124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30" y="125"/>
                    <a:pt x="72" y="43"/>
                    <a:pt x="10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Freeform 200">
              <a:extLst>
                <a:ext uri="{FF2B5EF4-FFF2-40B4-BE49-F238E27FC236}">
                  <a16:creationId xmlns:a16="http://schemas.microsoft.com/office/drawing/2014/main" id="{47C3C5BF-F833-49D6-828E-E48D09BC66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7400" y="5575300"/>
              <a:ext cx="169863" cy="215900"/>
            </a:xfrm>
            <a:custGeom>
              <a:avLst/>
              <a:gdLst>
                <a:gd name="T0" fmla="*/ 15 w 60"/>
                <a:gd name="T1" fmla="*/ 5 h 76"/>
                <a:gd name="T2" fmla="*/ 15 w 60"/>
                <a:gd name="T3" fmla="*/ 1 h 76"/>
                <a:gd name="T4" fmla="*/ 16 w 60"/>
                <a:gd name="T5" fmla="*/ 8 h 76"/>
                <a:gd name="T6" fmla="*/ 60 w 60"/>
                <a:gd name="T7" fmla="*/ 74 h 76"/>
                <a:gd name="T8" fmla="*/ 59 w 60"/>
                <a:gd name="T9" fmla="*/ 76 h 76"/>
                <a:gd name="T10" fmla="*/ 15 w 60"/>
                <a:gd name="T11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76">
                  <a:moveTo>
                    <a:pt x="15" y="5"/>
                  </a:moveTo>
                  <a:cubicBezTo>
                    <a:pt x="14" y="4"/>
                    <a:pt x="14" y="2"/>
                    <a:pt x="15" y="1"/>
                  </a:cubicBezTo>
                  <a:cubicBezTo>
                    <a:pt x="18" y="0"/>
                    <a:pt x="20" y="7"/>
                    <a:pt x="16" y="8"/>
                  </a:cubicBezTo>
                  <a:cubicBezTo>
                    <a:pt x="3" y="54"/>
                    <a:pt x="60" y="73"/>
                    <a:pt x="60" y="74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0" y="53"/>
                    <a:pt x="15" y="5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Freeform 201">
              <a:extLst>
                <a:ext uri="{FF2B5EF4-FFF2-40B4-BE49-F238E27FC236}">
                  <a16:creationId xmlns:a16="http://schemas.microsoft.com/office/drawing/2014/main" id="{DFE9E72E-320D-43BB-9B38-3B757BB47F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483225"/>
              <a:ext cx="147638" cy="233363"/>
            </a:xfrm>
            <a:custGeom>
              <a:avLst/>
              <a:gdLst>
                <a:gd name="T0" fmla="*/ 6 w 52"/>
                <a:gd name="T1" fmla="*/ 2 h 82"/>
                <a:gd name="T2" fmla="*/ 3 w 52"/>
                <a:gd name="T3" fmla="*/ 0 h 82"/>
                <a:gd name="T4" fmla="*/ 7 w 52"/>
                <a:gd name="T5" fmla="*/ 5 h 82"/>
                <a:gd name="T6" fmla="*/ 29 w 52"/>
                <a:gd name="T7" fmla="*/ 81 h 82"/>
                <a:gd name="T8" fmla="*/ 31 w 52"/>
                <a:gd name="T9" fmla="*/ 82 h 82"/>
                <a:gd name="T10" fmla="*/ 6 w 52"/>
                <a:gd name="T11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82">
                  <a:moveTo>
                    <a:pt x="6" y="2"/>
                  </a:moveTo>
                  <a:cubicBezTo>
                    <a:pt x="6" y="1"/>
                    <a:pt x="4" y="0"/>
                    <a:pt x="3" y="0"/>
                  </a:cubicBezTo>
                  <a:cubicBezTo>
                    <a:pt x="0" y="1"/>
                    <a:pt x="4" y="7"/>
                    <a:pt x="7" y="5"/>
                  </a:cubicBezTo>
                  <a:cubicBezTo>
                    <a:pt x="51" y="26"/>
                    <a:pt x="29" y="81"/>
                    <a:pt x="29" y="81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52" y="23"/>
                    <a:pt x="6" y="2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6" name="Freeform 202">
              <a:extLst>
                <a:ext uri="{FF2B5EF4-FFF2-40B4-BE49-F238E27FC236}">
                  <a16:creationId xmlns:a16="http://schemas.microsoft.com/office/drawing/2014/main" id="{965E83C1-45C1-47D1-BE84-C92F31D12A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55650" y="5551488"/>
              <a:ext cx="233363" cy="225425"/>
            </a:xfrm>
            <a:custGeom>
              <a:avLst/>
              <a:gdLst>
                <a:gd name="T0" fmla="*/ 2 w 82"/>
                <a:gd name="T1" fmla="*/ 8 h 79"/>
                <a:gd name="T2" fmla="*/ 2 w 82"/>
                <a:gd name="T3" fmla="*/ 3 h 79"/>
                <a:gd name="T4" fmla="*/ 4 w 82"/>
                <a:gd name="T5" fmla="*/ 11 h 79"/>
                <a:gd name="T6" fmla="*/ 82 w 82"/>
                <a:gd name="T7" fmla="*/ 76 h 79"/>
                <a:gd name="T8" fmla="*/ 81 w 82"/>
                <a:gd name="T9" fmla="*/ 79 h 79"/>
                <a:gd name="T10" fmla="*/ 2 w 82"/>
                <a:gd name="T11" fmla="*/ 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79">
                  <a:moveTo>
                    <a:pt x="2" y="8"/>
                  </a:moveTo>
                  <a:cubicBezTo>
                    <a:pt x="1" y="7"/>
                    <a:pt x="0" y="4"/>
                    <a:pt x="2" y="3"/>
                  </a:cubicBezTo>
                  <a:cubicBezTo>
                    <a:pt x="5" y="0"/>
                    <a:pt x="9" y="9"/>
                    <a:pt x="4" y="11"/>
                  </a:cubicBezTo>
                  <a:cubicBezTo>
                    <a:pt x="5" y="72"/>
                    <a:pt x="81" y="76"/>
                    <a:pt x="82" y="76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9"/>
                    <a:pt x="1" y="71"/>
                    <a:pt x="2" y="8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Freeform 203">
              <a:extLst>
                <a:ext uri="{FF2B5EF4-FFF2-40B4-BE49-F238E27FC236}">
                  <a16:creationId xmlns:a16="http://schemas.microsoft.com/office/drawing/2014/main" id="{4C8AB377-E737-40D0-B9FE-BE32C467277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65175" y="5543550"/>
              <a:ext cx="160338" cy="227013"/>
            </a:xfrm>
            <a:custGeom>
              <a:avLst/>
              <a:gdLst>
                <a:gd name="T0" fmla="*/ 18 w 57"/>
                <a:gd name="T1" fmla="*/ 6 h 80"/>
                <a:gd name="T2" fmla="*/ 19 w 57"/>
                <a:gd name="T3" fmla="*/ 2 h 80"/>
                <a:gd name="T4" fmla="*/ 19 w 57"/>
                <a:gd name="T5" fmla="*/ 8 h 80"/>
                <a:gd name="T6" fmla="*/ 57 w 57"/>
                <a:gd name="T7" fmla="*/ 78 h 80"/>
                <a:gd name="T8" fmla="*/ 56 w 57"/>
                <a:gd name="T9" fmla="*/ 80 h 80"/>
                <a:gd name="T10" fmla="*/ 18 w 57"/>
                <a:gd name="T11" fmla="*/ 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80">
                  <a:moveTo>
                    <a:pt x="18" y="6"/>
                  </a:moveTo>
                  <a:cubicBezTo>
                    <a:pt x="18" y="4"/>
                    <a:pt x="18" y="2"/>
                    <a:pt x="19" y="2"/>
                  </a:cubicBezTo>
                  <a:cubicBezTo>
                    <a:pt x="22" y="0"/>
                    <a:pt x="23" y="8"/>
                    <a:pt x="19" y="8"/>
                  </a:cubicBezTo>
                  <a:cubicBezTo>
                    <a:pt x="2" y="53"/>
                    <a:pt x="57" y="78"/>
                    <a:pt x="57" y="78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0" y="52"/>
                    <a:pt x="18" y="6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Freeform 204">
              <a:extLst>
                <a:ext uri="{FF2B5EF4-FFF2-40B4-BE49-F238E27FC236}">
                  <a16:creationId xmlns:a16="http://schemas.microsoft.com/office/drawing/2014/main" id="{E5472F5E-1218-40A0-994F-1FCFC69DB9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5163" y="5529263"/>
              <a:ext cx="127000" cy="190500"/>
            </a:xfrm>
            <a:custGeom>
              <a:avLst/>
              <a:gdLst>
                <a:gd name="T0" fmla="*/ 6 w 45"/>
                <a:gd name="T1" fmla="*/ 5 h 67"/>
                <a:gd name="T2" fmla="*/ 33 w 45"/>
                <a:gd name="T3" fmla="*/ 33 h 67"/>
                <a:gd name="T4" fmla="*/ 40 w 45"/>
                <a:gd name="T5" fmla="*/ 67 h 67"/>
                <a:gd name="T6" fmla="*/ 42 w 45"/>
                <a:gd name="T7" fmla="*/ 65 h 67"/>
                <a:gd name="T8" fmla="*/ 6 w 45"/>
                <a:gd name="T9" fmla="*/ 4 h 67"/>
                <a:gd name="T10" fmla="*/ 6 w 45"/>
                <a:gd name="T11" fmla="*/ 4 h 67"/>
                <a:gd name="T12" fmla="*/ 3 w 45"/>
                <a:gd name="T13" fmla="*/ 1 h 67"/>
                <a:gd name="T14" fmla="*/ 3 w 45"/>
                <a:gd name="T15" fmla="*/ 6 h 67"/>
                <a:gd name="T16" fmla="*/ 6 w 45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67">
                  <a:moveTo>
                    <a:pt x="6" y="5"/>
                  </a:moveTo>
                  <a:cubicBezTo>
                    <a:pt x="12" y="9"/>
                    <a:pt x="26" y="17"/>
                    <a:pt x="33" y="33"/>
                  </a:cubicBezTo>
                  <a:cubicBezTo>
                    <a:pt x="42" y="54"/>
                    <a:pt x="40" y="67"/>
                    <a:pt x="40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5" y="2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1" y="0"/>
                    <a:pt x="0" y="3"/>
                    <a:pt x="3" y="6"/>
                  </a:cubicBezTo>
                  <a:cubicBezTo>
                    <a:pt x="5" y="7"/>
                    <a:pt x="6" y="6"/>
                    <a:pt x="6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9" name="Freeform 206">
              <a:extLst>
                <a:ext uri="{FF2B5EF4-FFF2-40B4-BE49-F238E27FC236}">
                  <a16:creationId xmlns:a16="http://schemas.microsoft.com/office/drawing/2014/main" id="{015A9D1E-572F-4845-A258-6A65BD5880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82625" y="5580063"/>
              <a:ext cx="127000" cy="190500"/>
            </a:xfrm>
            <a:custGeom>
              <a:avLst/>
              <a:gdLst>
                <a:gd name="T0" fmla="*/ 6 w 45"/>
                <a:gd name="T1" fmla="*/ 5 h 67"/>
                <a:gd name="T2" fmla="*/ 33 w 45"/>
                <a:gd name="T3" fmla="*/ 33 h 67"/>
                <a:gd name="T4" fmla="*/ 39 w 45"/>
                <a:gd name="T5" fmla="*/ 67 h 67"/>
                <a:gd name="T6" fmla="*/ 42 w 45"/>
                <a:gd name="T7" fmla="*/ 65 h 67"/>
                <a:gd name="T8" fmla="*/ 6 w 45"/>
                <a:gd name="T9" fmla="*/ 4 h 67"/>
                <a:gd name="T10" fmla="*/ 6 w 45"/>
                <a:gd name="T11" fmla="*/ 4 h 67"/>
                <a:gd name="T12" fmla="*/ 3 w 45"/>
                <a:gd name="T13" fmla="*/ 1 h 67"/>
                <a:gd name="T14" fmla="*/ 2 w 45"/>
                <a:gd name="T15" fmla="*/ 6 h 67"/>
                <a:gd name="T16" fmla="*/ 6 w 45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67">
                  <a:moveTo>
                    <a:pt x="6" y="5"/>
                  </a:moveTo>
                  <a:cubicBezTo>
                    <a:pt x="12" y="9"/>
                    <a:pt x="26" y="17"/>
                    <a:pt x="33" y="33"/>
                  </a:cubicBezTo>
                  <a:cubicBezTo>
                    <a:pt x="41" y="54"/>
                    <a:pt x="39" y="67"/>
                    <a:pt x="39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5" y="2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1" y="0"/>
                    <a:pt x="0" y="3"/>
                    <a:pt x="2" y="6"/>
                  </a:cubicBezTo>
                  <a:cubicBezTo>
                    <a:pt x="4" y="7"/>
                    <a:pt x="5" y="6"/>
                    <a:pt x="6" y="5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0" name="Freeform 207">
              <a:extLst>
                <a:ext uri="{FF2B5EF4-FFF2-40B4-BE49-F238E27FC236}">
                  <a16:creationId xmlns:a16="http://schemas.microsoft.com/office/drawing/2014/main" id="{1671D440-EB15-4F37-A77C-24440C5F3F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4849" y="5580063"/>
              <a:ext cx="153988" cy="161925"/>
            </a:xfrm>
            <a:custGeom>
              <a:avLst/>
              <a:gdLst>
                <a:gd name="T0" fmla="*/ 3 w 54"/>
                <a:gd name="T1" fmla="*/ 6 h 57"/>
                <a:gd name="T2" fmla="*/ 23 w 54"/>
                <a:gd name="T3" fmla="*/ 39 h 57"/>
                <a:gd name="T4" fmla="*/ 54 w 54"/>
                <a:gd name="T5" fmla="*/ 55 h 57"/>
                <a:gd name="T6" fmla="*/ 52 w 54"/>
                <a:gd name="T7" fmla="*/ 57 h 57"/>
                <a:gd name="T8" fmla="*/ 2 w 54"/>
                <a:gd name="T9" fmla="*/ 6 h 57"/>
                <a:gd name="T10" fmla="*/ 2 w 54"/>
                <a:gd name="T11" fmla="*/ 6 h 57"/>
                <a:gd name="T12" fmla="*/ 0 w 54"/>
                <a:gd name="T13" fmla="*/ 2 h 57"/>
                <a:gd name="T14" fmla="*/ 4 w 54"/>
                <a:gd name="T15" fmla="*/ 3 h 57"/>
                <a:gd name="T16" fmla="*/ 3 w 54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3" y="6"/>
                  </a:moveTo>
                  <a:cubicBezTo>
                    <a:pt x="5" y="13"/>
                    <a:pt x="10" y="29"/>
                    <a:pt x="23" y="39"/>
                  </a:cubicBezTo>
                  <a:cubicBezTo>
                    <a:pt x="41" y="53"/>
                    <a:pt x="54" y="55"/>
                    <a:pt x="54" y="55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7"/>
                    <a:pt x="10" y="49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0"/>
                    <a:pt x="3" y="0"/>
                    <a:pt x="4" y="3"/>
                  </a:cubicBezTo>
                  <a:cubicBezTo>
                    <a:pt x="5" y="5"/>
                    <a:pt x="4" y="6"/>
                    <a:pt x="3" y="6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1" name="Freeform 208">
              <a:extLst>
                <a:ext uri="{FF2B5EF4-FFF2-40B4-BE49-F238E27FC236}">
                  <a16:creationId xmlns:a16="http://schemas.microsoft.com/office/drawing/2014/main" id="{7A6AB4F6-78E2-44DB-ACBB-F93CEE8E42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5925" y="5446713"/>
              <a:ext cx="692150" cy="466725"/>
            </a:xfrm>
            <a:custGeom>
              <a:avLst/>
              <a:gdLst>
                <a:gd name="T0" fmla="*/ 57 w 244"/>
                <a:gd name="T1" fmla="*/ 140 h 164"/>
                <a:gd name="T2" fmla="*/ 66 w 244"/>
                <a:gd name="T3" fmla="*/ 137 h 164"/>
                <a:gd name="T4" fmla="*/ 66 w 244"/>
                <a:gd name="T5" fmla="*/ 137 h 164"/>
                <a:gd name="T6" fmla="*/ 123 w 244"/>
                <a:gd name="T7" fmla="*/ 104 h 164"/>
                <a:gd name="T8" fmla="*/ 142 w 244"/>
                <a:gd name="T9" fmla="*/ 90 h 164"/>
                <a:gd name="T10" fmla="*/ 142 w 244"/>
                <a:gd name="T11" fmla="*/ 90 h 164"/>
                <a:gd name="T12" fmla="*/ 152 w 244"/>
                <a:gd name="T13" fmla="*/ 85 h 164"/>
                <a:gd name="T14" fmla="*/ 207 w 244"/>
                <a:gd name="T15" fmla="*/ 48 h 164"/>
                <a:gd name="T16" fmla="*/ 209 w 244"/>
                <a:gd name="T17" fmla="*/ 46 h 164"/>
                <a:gd name="T18" fmla="*/ 235 w 244"/>
                <a:gd name="T19" fmla="*/ 31 h 164"/>
                <a:gd name="T20" fmla="*/ 217 w 244"/>
                <a:gd name="T21" fmla="*/ 68 h 164"/>
                <a:gd name="T22" fmla="*/ 195 w 244"/>
                <a:gd name="T23" fmla="*/ 96 h 164"/>
                <a:gd name="T24" fmla="*/ 195 w 244"/>
                <a:gd name="T25" fmla="*/ 96 h 164"/>
                <a:gd name="T26" fmla="*/ 194 w 244"/>
                <a:gd name="T27" fmla="*/ 97 h 164"/>
                <a:gd name="T28" fmla="*/ 193 w 244"/>
                <a:gd name="T29" fmla="*/ 98 h 164"/>
                <a:gd name="T30" fmla="*/ 192 w 244"/>
                <a:gd name="T31" fmla="*/ 98 h 164"/>
                <a:gd name="T32" fmla="*/ 178 w 244"/>
                <a:gd name="T33" fmla="*/ 108 h 164"/>
                <a:gd name="T34" fmla="*/ 144 w 244"/>
                <a:gd name="T35" fmla="*/ 116 h 164"/>
                <a:gd name="T36" fmla="*/ 135 w 244"/>
                <a:gd name="T37" fmla="*/ 120 h 164"/>
                <a:gd name="T38" fmla="*/ 115 w 244"/>
                <a:gd name="T39" fmla="*/ 140 h 164"/>
                <a:gd name="T40" fmla="*/ 89 w 244"/>
                <a:gd name="T41" fmla="*/ 155 h 164"/>
                <a:gd name="T42" fmla="*/ 89 w 244"/>
                <a:gd name="T43" fmla="*/ 155 h 164"/>
                <a:gd name="T44" fmla="*/ 62 w 244"/>
                <a:gd name="T45" fmla="*/ 163 h 164"/>
                <a:gd name="T46" fmla="*/ 41 w 244"/>
                <a:gd name="T47" fmla="*/ 163 h 164"/>
                <a:gd name="T48" fmla="*/ 57 w 244"/>
                <a:gd name="T49" fmla="*/ 14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4" h="164">
                  <a:moveTo>
                    <a:pt x="57" y="140"/>
                  </a:moveTo>
                  <a:cubicBezTo>
                    <a:pt x="60" y="139"/>
                    <a:pt x="63" y="138"/>
                    <a:pt x="66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89" y="129"/>
                    <a:pt x="106" y="126"/>
                    <a:pt x="123" y="104"/>
                  </a:cubicBezTo>
                  <a:cubicBezTo>
                    <a:pt x="123" y="104"/>
                    <a:pt x="132" y="97"/>
                    <a:pt x="142" y="90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6" y="88"/>
                    <a:pt x="149" y="87"/>
                    <a:pt x="152" y="85"/>
                  </a:cubicBezTo>
                  <a:cubicBezTo>
                    <a:pt x="167" y="79"/>
                    <a:pt x="195" y="61"/>
                    <a:pt x="207" y="48"/>
                  </a:cubicBezTo>
                  <a:cubicBezTo>
                    <a:pt x="208" y="47"/>
                    <a:pt x="209" y="46"/>
                    <a:pt x="209" y="46"/>
                  </a:cubicBezTo>
                  <a:cubicBezTo>
                    <a:pt x="244" y="0"/>
                    <a:pt x="240" y="24"/>
                    <a:pt x="235" y="31"/>
                  </a:cubicBezTo>
                  <a:cubicBezTo>
                    <a:pt x="229" y="41"/>
                    <a:pt x="224" y="54"/>
                    <a:pt x="217" y="68"/>
                  </a:cubicBezTo>
                  <a:cubicBezTo>
                    <a:pt x="211" y="77"/>
                    <a:pt x="205" y="87"/>
                    <a:pt x="195" y="9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194" y="97"/>
                    <a:pt x="194" y="97"/>
                    <a:pt x="194" y="97"/>
                  </a:cubicBezTo>
                  <a:cubicBezTo>
                    <a:pt x="194" y="97"/>
                    <a:pt x="193" y="97"/>
                    <a:pt x="193" y="98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88" y="102"/>
                    <a:pt x="183" y="105"/>
                    <a:pt x="178" y="108"/>
                  </a:cubicBezTo>
                  <a:cubicBezTo>
                    <a:pt x="164" y="116"/>
                    <a:pt x="153" y="118"/>
                    <a:pt x="144" y="116"/>
                  </a:cubicBezTo>
                  <a:cubicBezTo>
                    <a:pt x="141" y="115"/>
                    <a:pt x="137" y="117"/>
                    <a:pt x="135" y="120"/>
                  </a:cubicBezTo>
                  <a:cubicBezTo>
                    <a:pt x="131" y="126"/>
                    <a:pt x="125" y="133"/>
                    <a:pt x="115" y="140"/>
                  </a:cubicBezTo>
                  <a:cubicBezTo>
                    <a:pt x="107" y="147"/>
                    <a:pt x="98" y="152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0" y="159"/>
                    <a:pt x="70" y="162"/>
                    <a:pt x="62" y="163"/>
                  </a:cubicBezTo>
                  <a:cubicBezTo>
                    <a:pt x="54" y="164"/>
                    <a:pt x="47" y="164"/>
                    <a:pt x="41" y="163"/>
                  </a:cubicBezTo>
                  <a:cubicBezTo>
                    <a:pt x="0" y="155"/>
                    <a:pt x="30" y="151"/>
                    <a:pt x="57" y="140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2" name="Freeform 209">
              <a:extLst>
                <a:ext uri="{FF2B5EF4-FFF2-40B4-BE49-F238E27FC236}">
                  <a16:creationId xmlns:a16="http://schemas.microsoft.com/office/drawing/2014/main" id="{9DECF304-5FF8-41AC-BE8C-900F813205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2925" y="5683250"/>
              <a:ext cx="327025" cy="207963"/>
            </a:xfrm>
            <a:custGeom>
              <a:avLst/>
              <a:gdLst>
                <a:gd name="T0" fmla="*/ 93 w 115"/>
                <a:gd name="T1" fmla="*/ 0 h 73"/>
                <a:gd name="T2" fmla="*/ 82 w 115"/>
                <a:gd name="T3" fmla="*/ 15 h 73"/>
                <a:gd name="T4" fmla="*/ 65 w 115"/>
                <a:gd name="T5" fmla="*/ 27 h 73"/>
                <a:gd name="T6" fmla="*/ 64 w 115"/>
                <a:gd name="T7" fmla="*/ 27 h 73"/>
                <a:gd name="T8" fmla="*/ 69 w 115"/>
                <a:gd name="T9" fmla="*/ 10 h 73"/>
                <a:gd name="T10" fmla="*/ 62 w 115"/>
                <a:gd name="T11" fmla="*/ 22 h 73"/>
                <a:gd name="T12" fmla="*/ 57 w 115"/>
                <a:gd name="T13" fmla="*/ 28 h 73"/>
                <a:gd name="T14" fmla="*/ 36 w 115"/>
                <a:gd name="T15" fmla="*/ 31 h 73"/>
                <a:gd name="T16" fmla="*/ 36 w 115"/>
                <a:gd name="T17" fmla="*/ 31 h 73"/>
                <a:gd name="T18" fmla="*/ 43 w 115"/>
                <a:gd name="T19" fmla="*/ 33 h 73"/>
                <a:gd name="T20" fmla="*/ 48 w 115"/>
                <a:gd name="T21" fmla="*/ 32 h 73"/>
                <a:gd name="T22" fmla="*/ 51 w 115"/>
                <a:gd name="T23" fmla="*/ 31 h 73"/>
                <a:gd name="T24" fmla="*/ 51 w 115"/>
                <a:gd name="T25" fmla="*/ 32 h 73"/>
                <a:gd name="T26" fmla="*/ 36 w 115"/>
                <a:gd name="T27" fmla="*/ 41 h 73"/>
                <a:gd name="T28" fmla="*/ 10 w 115"/>
                <a:gd name="T29" fmla="*/ 49 h 73"/>
                <a:gd name="T30" fmla="*/ 15 w 115"/>
                <a:gd name="T31" fmla="*/ 49 h 73"/>
                <a:gd name="T32" fmla="*/ 30 w 115"/>
                <a:gd name="T33" fmla="*/ 47 h 73"/>
                <a:gd name="T34" fmla="*/ 37 w 115"/>
                <a:gd name="T35" fmla="*/ 44 h 73"/>
                <a:gd name="T36" fmla="*/ 37 w 115"/>
                <a:gd name="T37" fmla="*/ 44 h 73"/>
                <a:gd name="T38" fmla="*/ 27 w 115"/>
                <a:gd name="T39" fmla="*/ 57 h 73"/>
                <a:gd name="T40" fmla="*/ 3 w 115"/>
                <a:gd name="T41" fmla="*/ 73 h 73"/>
                <a:gd name="T42" fmla="*/ 5 w 115"/>
                <a:gd name="T43" fmla="*/ 72 h 73"/>
                <a:gd name="T44" fmla="*/ 5 w 115"/>
                <a:gd name="T45" fmla="*/ 72 h 73"/>
                <a:gd name="T46" fmla="*/ 31 w 115"/>
                <a:gd name="T47" fmla="*/ 57 h 73"/>
                <a:gd name="T48" fmla="*/ 51 w 115"/>
                <a:gd name="T49" fmla="*/ 37 h 73"/>
                <a:gd name="T50" fmla="*/ 59 w 115"/>
                <a:gd name="T51" fmla="*/ 33 h 73"/>
                <a:gd name="T52" fmla="*/ 60 w 115"/>
                <a:gd name="T53" fmla="*/ 33 h 73"/>
                <a:gd name="T54" fmla="*/ 67 w 115"/>
                <a:gd name="T55" fmla="*/ 34 h 73"/>
                <a:gd name="T56" fmla="*/ 94 w 115"/>
                <a:gd name="T57" fmla="*/ 25 h 73"/>
                <a:gd name="T58" fmla="*/ 108 w 115"/>
                <a:gd name="T59" fmla="*/ 15 h 73"/>
                <a:gd name="T60" fmla="*/ 109 w 115"/>
                <a:gd name="T61" fmla="*/ 15 h 73"/>
                <a:gd name="T62" fmla="*/ 110 w 115"/>
                <a:gd name="T63" fmla="*/ 14 h 73"/>
                <a:gd name="T64" fmla="*/ 111 w 115"/>
                <a:gd name="T65" fmla="*/ 13 h 73"/>
                <a:gd name="T66" fmla="*/ 111 w 115"/>
                <a:gd name="T67" fmla="*/ 13 h 73"/>
                <a:gd name="T68" fmla="*/ 115 w 115"/>
                <a:gd name="T69" fmla="*/ 7 h 73"/>
                <a:gd name="T70" fmla="*/ 114 w 115"/>
                <a:gd name="T71" fmla="*/ 7 h 73"/>
                <a:gd name="T72" fmla="*/ 78 w 115"/>
                <a:gd name="T73" fmla="*/ 29 h 73"/>
                <a:gd name="T74" fmla="*/ 76 w 115"/>
                <a:gd name="T75" fmla="*/ 29 h 73"/>
                <a:gd name="T76" fmla="*/ 91 w 115"/>
                <a:gd name="T77" fmla="*/ 4 h 73"/>
                <a:gd name="T78" fmla="*/ 93 w 115"/>
                <a:gd name="T7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73">
                  <a:moveTo>
                    <a:pt x="93" y="0"/>
                  </a:moveTo>
                  <a:cubicBezTo>
                    <a:pt x="93" y="0"/>
                    <a:pt x="89" y="5"/>
                    <a:pt x="82" y="15"/>
                  </a:cubicBezTo>
                  <a:cubicBezTo>
                    <a:pt x="76" y="24"/>
                    <a:pt x="70" y="25"/>
                    <a:pt x="65" y="27"/>
                  </a:cubicBezTo>
                  <a:cubicBezTo>
                    <a:pt x="65" y="27"/>
                    <a:pt x="64" y="27"/>
                    <a:pt x="64" y="27"/>
                  </a:cubicBezTo>
                  <a:cubicBezTo>
                    <a:pt x="62" y="27"/>
                    <a:pt x="71" y="19"/>
                    <a:pt x="69" y="10"/>
                  </a:cubicBezTo>
                  <a:cubicBezTo>
                    <a:pt x="67" y="15"/>
                    <a:pt x="67" y="18"/>
                    <a:pt x="62" y="22"/>
                  </a:cubicBezTo>
                  <a:cubicBezTo>
                    <a:pt x="58" y="25"/>
                    <a:pt x="59" y="27"/>
                    <a:pt x="57" y="28"/>
                  </a:cubicBezTo>
                  <a:cubicBezTo>
                    <a:pt x="53" y="29"/>
                    <a:pt x="4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8" y="32"/>
                    <a:pt x="40" y="33"/>
                    <a:pt x="43" y="33"/>
                  </a:cubicBezTo>
                  <a:cubicBezTo>
                    <a:pt x="45" y="33"/>
                    <a:pt x="46" y="32"/>
                    <a:pt x="48" y="32"/>
                  </a:cubicBezTo>
                  <a:cubicBezTo>
                    <a:pt x="49" y="32"/>
                    <a:pt x="50" y="31"/>
                    <a:pt x="51" y="31"/>
                  </a:cubicBezTo>
                  <a:cubicBezTo>
                    <a:pt x="51" y="31"/>
                    <a:pt x="51" y="32"/>
                    <a:pt x="51" y="32"/>
                  </a:cubicBezTo>
                  <a:cubicBezTo>
                    <a:pt x="51" y="34"/>
                    <a:pt x="50" y="35"/>
                    <a:pt x="36" y="41"/>
                  </a:cubicBezTo>
                  <a:cubicBezTo>
                    <a:pt x="27" y="45"/>
                    <a:pt x="23" y="46"/>
                    <a:pt x="10" y="49"/>
                  </a:cubicBezTo>
                  <a:cubicBezTo>
                    <a:pt x="12" y="49"/>
                    <a:pt x="14" y="49"/>
                    <a:pt x="15" y="49"/>
                  </a:cubicBezTo>
                  <a:cubicBezTo>
                    <a:pt x="22" y="49"/>
                    <a:pt x="26" y="48"/>
                    <a:pt x="30" y="47"/>
                  </a:cubicBezTo>
                  <a:cubicBezTo>
                    <a:pt x="33" y="45"/>
                    <a:pt x="35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1" y="45"/>
                    <a:pt x="35" y="50"/>
                    <a:pt x="27" y="57"/>
                  </a:cubicBezTo>
                  <a:cubicBezTo>
                    <a:pt x="18" y="65"/>
                    <a:pt x="0" y="73"/>
                    <a:pt x="3" y="73"/>
                  </a:cubicBezTo>
                  <a:cubicBezTo>
                    <a:pt x="3" y="73"/>
                    <a:pt x="4" y="73"/>
                    <a:pt x="5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14" y="69"/>
                    <a:pt x="23" y="64"/>
                    <a:pt x="31" y="57"/>
                  </a:cubicBezTo>
                  <a:cubicBezTo>
                    <a:pt x="41" y="50"/>
                    <a:pt x="47" y="43"/>
                    <a:pt x="51" y="37"/>
                  </a:cubicBezTo>
                  <a:cubicBezTo>
                    <a:pt x="53" y="34"/>
                    <a:pt x="56" y="33"/>
                    <a:pt x="59" y="33"/>
                  </a:cubicBezTo>
                  <a:cubicBezTo>
                    <a:pt x="59" y="33"/>
                    <a:pt x="60" y="33"/>
                    <a:pt x="60" y="33"/>
                  </a:cubicBezTo>
                  <a:cubicBezTo>
                    <a:pt x="62" y="33"/>
                    <a:pt x="64" y="34"/>
                    <a:pt x="67" y="34"/>
                  </a:cubicBezTo>
                  <a:cubicBezTo>
                    <a:pt x="74" y="34"/>
                    <a:pt x="83" y="31"/>
                    <a:pt x="94" y="25"/>
                  </a:cubicBezTo>
                  <a:cubicBezTo>
                    <a:pt x="99" y="22"/>
                    <a:pt x="104" y="19"/>
                    <a:pt x="10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9" y="14"/>
                    <a:pt x="110" y="14"/>
                    <a:pt x="110" y="14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3" y="11"/>
                    <a:pt x="115" y="7"/>
                    <a:pt x="115" y="7"/>
                  </a:cubicBezTo>
                  <a:cubicBezTo>
                    <a:pt x="115" y="7"/>
                    <a:pt x="114" y="7"/>
                    <a:pt x="114" y="7"/>
                  </a:cubicBezTo>
                  <a:cubicBezTo>
                    <a:pt x="106" y="14"/>
                    <a:pt x="90" y="29"/>
                    <a:pt x="78" y="29"/>
                  </a:cubicBezTo>
                  <a:cubicBezTo>
                    <a:pt x="77" y="29"/>
                    <a:pt x="77" y="29"/>
                    <a:pt x="76" y="29"/>
                  </a:cubicBezTo>
                  <a:cubicBezTo>
                    <a:pt x="64" y="27"/>
                    <a:pt x="81" y="29"/>
                    <a:pt x="91" y="4"/>
                  </a:cubicBezTo>
                  <a:cubicBezTo>
                    <a:pt x="93" y="1"/>
                    <a:pt x="93" y="0"/>
                    <a:pt x="93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3" name="Freeform 210">
              <a:extLst>
                <a:ext uri="{FF2B5EF4-FFF2-40B4-BE49-F238E27FC236}">
                  <a16:creationId xmlns:a16="http://schemas.microsoft.com/office/drawing/2014/main" id="{CC22EB4D-29FA-4784-A5AF-2981641D61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5149" y="5238750"/>
              <a:ext cx="147638" cy="39688"/>
            </a:xfrm>
            <a:custGeom>
              <a:avLst/>
              <a:gdLst>
                <a:gd name="T0" fmla="*/ 20 w 52"/>
                <a:gd name="T1" fmla="*/ 0 h 14"/>
                <a:gd name="T2" fmla="*/ 4 w 52"/>
                <a:gd name="T3" fmla="*/ 8 h 14"/>
                <a:gd name="T4" fmla="*/ 3 w 52"/>
                <a:gd name="T5" fmla="*/ 9 h 14"/>
                <a:gd name="T6" fmla="*/ 2 w 52"/>
                <a:gd name="T7" fmla="*/ 10 h 14"/>
                <a:gd name="T8" fmla="*/ 0 w 52"/>
                <a:gd name="T9" fmla="*/ 12 h 14"/>
                <a:gd name="T10" fmla="*/ 0 w 52"/>
                <a:gd name="T11" fmla="*/ 12 h 14"/>
                <a:gd name="T12" fmla="*/ 0 w 52"/>
                <a:gd name="T13" fmla="*/ 12 h 14"/>
                <a:gd name="T14" fmla="*/ 0 w 52"/>
                <a:gd name="T15" fmla="*/ 12 h 14"/>
                <a:gd name="T16" fmla="*/ 0 w 52"/>
                <a:gd name="T17" fmla="*/ 12 h 14"/>
                <a:gd name="T18" fmla="*/ 3 w 52"/>
                <a:gd name="T19" fmla="*/ 9 h 14"/>
                <a:gd name="T20" fmla="*/ 4 w 52"/>
                <a:gd name="T21" fmla="*/ 8 h 14"/>
                <a:gd name="T22" fmla="*/ 20 w 52"/>
                <a:gd name="T23" fmla="*/ 0 h 14"/>
                <a:gd name="T24" fmla="*/ 24 w 52"/>
                <a:gd name="T25" fmla="*/ 2 h 14"/>
                <a:gd name="T26" fmla="*/ 26 w 52"/>
                <a:gd name="T27" fmla="*/ 5 h 14"/>
                <a:gd name="T28" fmla="*/ 30 w 52"/>
                <a:gd name="T29" fmla="*/ 7 h 14"/>
                <a:gd name="T30" fmla="*/ 34 w 52"/>
                <a:gd name="T31" fmla="*/ 6 h 14"/>
                <a:gd name="T32" fmla="*/ 39 w 52"/>
                <a:gd name="T33" fmla="*/ 5 h 14"/>
                <a:gd name="T34" fmla="*/ 45 w 52"/>
                <a:gd name="T35" fmla="*/ 7 h 14"/>
                <a:gd name="T36" fmla="*/ 45 w 52"/>
                <a:gd name="T37" fmla="*/ 7 h 14"/>
                <a:gd name="T38" fmla="*/ 52 w 52"/>
                <a:gd name="T39" fmla="*/ 14 h 14"/>
                <a:gd name="T40" fmla="*/ 52 w 52"/>
                <a:gd name="T41" fmla="*/ 14 h 14"/>
                <a:gd name="T42" fmla="*/ 52 w 52"/>
                <a:gd name="T43" fmla="*/ 14 h 14"/>
                <a:gd name="T44" fmla="*/ 45 w 52"/>
                <a:gd name="T45" fmla="*/ 7 h 14"/>
                <a:gd name="T46" fmla="*/ 45 w 52"/>
                <a:gd name="T47" fmla="*/ 7 h 14"/>
                <a:gd name="T48" fmla="*/ 39 w 52"/>
                <a:gd name="T49" fmla="*/ 5 h 14"/>
                <a:gd name="T50" fmla="*/ 34 w 52"/>
                <a:gd name="T51" fmla="*/ 6 h 14"/>
                <a:gd name="T52" fmla="*/ 30 w 52"/>
                <a:gd name="T53" fmla="*/ 7 h 14"/>
                <a:gd name="T54" fmla="*/ 26 w 52"/>
                <a:gd name="T55" fmla="*/ 5 h 14"/>
                <a:gd name="T56" fmla="*/ 24 w 52"/>
                <a:gd name="T57" fmla="*/ 2 h 14"/>
                <a:gd name="T58" fmla="*/ 20 w 52"/>
                <a:gd name="T5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4">
                  <a:moveTo>
                    <a:pt x="20" y="0"/>
                  </a:moveTo>
                  <a:cubicBezTo>
                    <a:pt x="16" y="0"/>
                    <a:pt x="11" y="3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2" y="10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1" y="3"/>
                    <a:pt x="16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24" y="3"/>
                    <a:pt x="26" y="5"/>
                    <a:pt x="26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2" y="7"/>
                    <a:pt x="33" y="6"/>
                    <a:pt x="34" y="6"/>
                  </a:cubicBezTo>
                  <a:cubicBezTo>
                    <a:pt x="36" y="6"/>
                    <a:pt x="37" y="5"/>
                    <a:pt x="39" y="5"/>
                  </a:cubicBezTo>
                  <a:cubicBezTo>
                    <a:pt x="41" y="5"/>
                    <a:pt x="43" y="6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9"/>
                    <a:pt x="50" y="12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0" y="12"/>
                    <a:pt x="47" y="9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6"/>
                    <a:pt x="41" y="5"/>
                    <a:pt x="39" y="5"/>
                  </a:cubicBezTo>
                  <a:cubicBezTo>
                    <a:pt x="37" y="5"/>
                    <a:pt x="36" y="6"/>
                    <a:pt x="34" y="6"/>
                  </a:cubicBezTo>
                  <a:cubicBezTo>
                    <a:pt x="33" y="6"/>
                    <a:pt x="32" y="7"/>
                    <a:pt x="30" y="7"/>
                  </a:cubicBezTo>
                  <a:cubicBezTo>
                    <a:pt x="29" y="7"/>
                    <a:pt x="27" y="6"/>
                    <a:pt x="26" y="5"/>
                  </a:cubicBezTo>
                  <a:cubicBezTo>
                    <a:pt x="26" y="5"/>
                    <a:pt x="24" y="3"/>
                    <a:pt x="24" y="2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4" name="Freeform 211">
              <a:extLst>
                <a:ext uri="{FF2B5EF4-FFF2-40B4-BE49-F238E27FC236}">
                  <a16:creationId xmlns:a16="http://schemas.microsoft.com/office/drawing/2014/main" id="{EB7FC40F-218C-41D1-836B-F774EC0BA362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531812" y="5238750"/>
              <a:ext cx="204788" cy="136525"/>
            </a:xfrm>
            <a:custGeom>
              <a:avLst/>
              <a:gdLst>
                <a:gd name="T0" fmla="*/ 39 w 72"/>
                <a:gd name="T1" fmla="*/ 43 h 48"/>
                <a:gd name="T2" fmla="*/ 35 w 72"/>
                <a:gd name="T3" fmla="*/ 48 h 48"/>
                <a:gd name="T4" fmla="*/ 35 w 72"/>
                <a:gd name="T5" fmla="*/ 48 h 48"/>
                <a:gd name="T6" fmla="*/ 39 w 72"/>
                <a:gd name="T7" fmla="*/ 43 h 48"/>
                <a:gd name="T8" fmla="*/ 50 w 72"/>
                <a:gd name="T9" fmla="*/ 15 h 48"/>
                <a:gd name="T10" fmla="*/ 48 w 72"/>
                <a:gd name="T11" fmla="*/ 17 h 48"/>
                <a:gd name="T12" fmla="*/ 50 w 72"/>
                <a:gd name="T13" fmla="*/ 15 h 48"/>
                <a:gd name="T14" fmla="*/ 50 w 72"/>
                <a:gd name="T15" fmla="*/ 15 h 48"/>
                <a:gd name="T16" fmla="*/ 28 w 72"/>
                <a:gd name="T17" fmla="*/ 0 h 48"/>
                <a:gd name="T18" fmla="*/ 12 w 72"/>
                <a:gd name="T19" fmla="*/ 8 h 48"/>
                <a:gd name="T20" fmla="*/ 11 w 72"/>
                <a:gd name="T21" fmla="*/ 9 h 48"/>
                <a:gd name="T22" fmla="*/ 8 w 72"/>
                <a:gd name="T23" fmla="*/ 12 h 48"/>
                <a:gd name="T24" fmla="*/ 8 w 72"/>
                <a:gd name="T25" fmla="*/ 12 h 48"/>
                <a:gd name="T26" fmla="*/ 8 w 72"/>
                <a:gd name="T27" fmla="*/ 12 h 48"/>
                <a:gd name="T28" fmla="*/ 1 w 72"/>
                <a:gd name="T29" fmla="*/ 32 h 48"/>
                <a:gd name="T30" fmla="*/ 14 w 72"/>
                <a:gd name="T31" fmla="*/ 14 h 48"/>
                <a:gd name="T32" fmla="*/ 14 w 72"/>
                <a:gd name="T33" fmla="*/ 14 h 48"/>
                <a:gd name="T34" fmla="*/ 14 w 72"/>
                <a:gd name="T35" fmla="*/ 17 h 48"/>
                <a:gd name="T36" fmla="*/ 14 w 72"/>
                <a:gd name="T37" fmla="*/ 14 h 48"/>
                <a:gd name="T38" fmla="*/ 20 w 72"/>
                <a:gd name="T39" fmla="*/ 12 h 48"/>
                <a:gd name="T40" fmla="*/ 7 w 72"/>
                <a:gd name="T41" fmla="*/ 38 h 48"/>
                <a:gd name="T42" fmla="*/ 8 w 72"/>
                <a:gd name="T43" fmla="*/ 28 h 48"/>
                <a:gd name="T44" fmla="*/ 7 w 72"/>
                <a:gd name="T45" fmla="*/ 38 h 48"/>
                <a:gd name="T46" fmla="*/ 20 w 72"/>
                <a:gd name="T47" fmla="*/ 12 h 48"/>
                <a:gd name="T48" fmla="*/ 28 w 72"/>
                <a:gd name="T49" fmla="*/ 6 h 48"/>
                <a:gd name="T50" fmla="*/ 34 w 72"/>
                <a:gd name="T51" fmla="*/ 10 h 48"/>
                <a:gd name="T52" fmla="*/ 30 w 72"/>
                <a:gd name="T53" fmla="*/ 30 h 48"/>
                <a:gd name="T54" fmla="*/ 42 w 72"/>
                <a:gd name="T55" fmla="*/ 13 h 48"/>
                <a:gd name="T56" fmla="*/ 43 w 72"/>
                <a:gd name="T57" fmla="*/ 14 h 48"/>
                <a:gd name="T58" fmla="*/ 44 w 72"/>
                <a:gd name="T59" fmla="*/ 17 h 48"/>
                <a:gd name="T60" fmla="*/ 43 w 72"/>
                <a:gd name="T61" fmla="*/ 14 h 48"/>
                <a:gd name="T62" fmla="*/ 50 w 72"/>
                <a:gd name="T63" fmla="*/ 15 h 48"/>
                <a:gd name="T64" fmla="*/ 50 w 72"/>
                <a:gd name="T65" fmla="*/ 15 h 48"/>
                <a:gd name="T66" fmla="*/ 50 w 72"/>
                <a:gd name="T67" fmla="*/ 15 h 48"/>
                <a:gd name="T68" fmla="*/ 50 w 72"/>
                <a:gd name="T69" fmla="*/ 15 h 48"/>
                <a:gd name="T70" fmla="*/ 50 w 72"/>
                <a:gd name="T71" fmla="*/ 15 h 48"/>
                <a:gd name="T72" fmla="*/ 53 w 72"/>
                <a:gd name="T73" fmla="*/ 28 h 48"/>
                <a:gd name="T74" fmla="*/ 50 w 72"/>
                <a:gd name="T75" fmla="*/ 15 h 48"/>
                <a:gd name="T76" fmla="*/ 56 w 72"/>
                <a:gd name="T77" fmla="*/ 16 h 48"/>
                <a:gd name="T78" fmla="*/ 56 w 72"/>
                <a:gd name="T79" fmla="*/ 16 h 48"/>
                <a:gd name="T80" fmla="*/ 56 w 72"/>
                <a:gd name="T81" fmla="*/ 16 h 48"/>
                <a:gd name="T82" fmla="*/ 58 w 72"/>
                <a:gd name="T83" fmla="*/ 17 h 48"/>
                <a:gd name="T84" fmla="*/ 58 w 72"/>
                <a:gd name="T85" fmla="*/ 17 h 48"/>
                <a:gd name="T86" fmla="*/ 58 w 72"/>
                <a:gd name="T87" fmla="*/ 17 h 48"/>
                <a:gd name="T88" fmla="*/ 70 w 72"/>
                <a:gd name="T89" fmla="*/ 40 h 48"/>
                <a:gd name="T90" fmla="*/ 60 w 72"/>
                <a:gd name="T91" fmla="*/ 14 h 48"/>
                <a:gd name="T92" fmla="*/ 60 w 72"/>
                <a:gd name="T93" fmla="*/ 14 h 48"/>
                <a:gd name="T94" fmla="*/ 53 w 72"/>
                <a:gd name="T95" fmla="*/ 7 h 48"/>
                <a:gd name="T96" fmla="*/ 53 w 72"/>
                <a:gd name="T97" fmla="*/ 7 h 48"/>
                <a:gd name="T98" fmla="*/ 47 w 72"/>
                <a:gd name="T99" fmla="*/ 5 h 48"/>
                <a:gd name="T100" fmla="*/ 42 w 72"/>
                <a:gd name="T101" fmla="*/ 6 h 48"/>
                <a:gd name="T102" fmla="*/ 38 w 72"/>
                <a:gd name="T103" fmla="*/ 7 h 48"/>
                <a:gd name="T104" fmla="*/ 34 w 72"/>
                <a:gd name="T105" fmla="*/ 5 h 48"/>
                <a:gd name="T106" fmla="*/ 32 w 72"/>
                <a:gd name="T107" fmla="*/ 2 h 48"/>
                <a:gd name="T108" fmla="*/ 28 w 72"/>
                <a:gd name="T10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48">
                  <a:moveTo>
                    <a:pt x="39" y="43"/>
                  </a:moveTo>
                  <a:cubicBezTo>
                    <a:pt x="38" y="45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8" y="46"/>
                    <a:pt x="39" y="43"/>
                  </a:cubicBezTo>
                  <a:moveTo>
                    <a:pt x="50" y="15"/>
                  </a:moveTo>
                  <a:cubicBezTo>
                    <a:pt x="49" y="15"/>
                    <a:pt x="49" y="16"/>
                    <a:pt x="48" y="17"/>
                  </a:cubicBezTo>
                  <a:cubicBezTo>
                    <a:pt x="49" y="16"/>
                    <a:pt x="49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moveTo>
                    <a:pt x="28" y="0"/>
                  </a:moveTo>
                  <a:cubicBezTo>
                    <a:pt x="24" y="0"/>
                    <a:pt x="19" y="3"/>
                    <a:pt x="12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2" y="19"/>
                    <a:pt x="0" y="28"/>
                    <a:pt x="1" y="32"/>
                  </a:cubicBezTo>
                  <a:cubicBezTo>
                    <a:pt x="1" y="26"/>
                    <a:pt x="11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4" y="15"/>
                    <a:pt x="14" y="17"/>
                  </a:cubicBezTo>
                  <a:cubicBezTo>
                    <a:pt x="14" y="15"/>
                    <a:pt x="15" y="14"/>
                    <a:pt x="14" y="14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2" y="23"/>
                    <a:pt x="9" y="32"/>
                    <a:pt x="7" y="38"/>
                  </a:cubicBezTo>
                  <a:cubicBezTo>
                    <a:pt x="6" y="36"/>
                    <a:pt x="7" y="32"/>
                    <a:pt x="8" y="28"/>
                  </a:cubicBezTo>
                  <a:cubicBezTo>
                    <a:pt x="6" y="33"/>
                    <a:pt x="5" y="38"/>
                    <a:pt x="7" y="38"/>
                  </a:cubicBezTo>
                  <a:cubicBezTo>
                    <a:pt x="9" y="32"/>
                    <a:pt x="12" y="23"/>
                    <a:pt x="20" y="12"/>
                  </a:cubicBezTo>
                  <a:cubicBezTo>
                    <a:pt x="23" y="7"/>
                    <a:pt x="26" y="6"/>
                    <a:pt x="28" y="6"/>
                  </a:cubicBezTo>
                  <a:cubicBezTo>
                    <a:pt x="30" y="6"/>
                    <a:pt x="32" y="8"/>
                    <a:pt x="34" y="10"/>
                  </a:cubicBezTo>
                  <a:cubicBezTo>
                    <a:pt x="38" y="15"/>
                    <a:pt x="33" y="24"/>
                    <a:pt x="30" y="30"/>
                  </a:cubicBezTo>
                  <a:cubicBezTo>
                    <a:pt x="35" y="28"/>
                    <a:pt x="39" y="13"/>
                    <a:pt x="42" y="13"/>
                  </a:cubicBezTo>
                  <a:cubicBezTo>
                    <a:pt x="42" y="13"/>
                    <a:pt x="43" y="13"/>
                    <a:pt x="43" y="14"/>
                  </a:cubicBezTo>
                  <a:cubicBezTo>
                    <a:pt x="43" y="14"/>
                    <a:pt x="44" y="15"/>
                    <a:pt x="44" y="17"/>
                  </a:cubicBezTo>
                  <a:cubicBezTo>
                    <a:pt x="44" y="15"/>
                    <a:pt x="43" y="14"/>
                    <a:pt x="43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3" y="17"/>
                    <a:pt x="53" y="22"/>
                    <a:pt x="53" y="28"/>
                  </a:cubicBezTo>
                  <a:cubicBezTo>
                    <a:pt x="53" y="22"/>
                    <a:pt x="53" y="17"/>
                    <a:pt x="50" y="15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22"/>
                    <a:pt x="68" y="33"/>
                    <a:pt x="70" y="40"/>
                  </a:cubicBezTo>
                  <a:cubicBezTo>
                    <a:pt x="72" y="28"/>
                    <a:pt x="60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8" y="12"/>
                    <a:pt x="55" y="9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1" y="6"/>
                    <a:pt x="49" y="5"/>
                    <a:pt x="47" y="5"/>
                  </a:cubicBezTo>
                  <a:cubicBezTo>
                    <a:pt x="45" y="5"/>
                    <a:pt x="44" y="6"/>
                    <a:pt x="42" y="6"/>
                  </a:cubicBezTo>
                  <a:cubicBezTo>
                    <a:pt x="41" y="6"/>
                    <a:pt x="40" y="7"/>
                    <a:pt x="38" y="7"/>
                  </a:cubicBezTo>
                  <a:cubicBezTo>
                    <a:pt x="37" y="7"/>
                    <a:pt x="35" y="6"/>
                    <a:pt x="34" y="5"/>
                  </a:cubicBezTo>
                  <a:cubicBezTo>
                    <a:pt x="34" y="5"/>
                    <a:pt x="32" y="3"/>
                    <a:pt x="32" y="2"/>
                  </a:cubicBezTo>
                  <a:cubicBezTo>
                    <a:pt x="31" y="1"/>
                    <a:pt x="30" y="0"/>
                    <a:pt x="2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5" name="Freeform 212">
              <a:extLst>
                <a:ext uri="{FF2B5EF4-FFF2-40B4-BE49-F238E27FC236}">
                  <a16:creationId xmlns:a16="http://schemas.microsoft.com/office/drawing/2014/main" id="{33958044-AD00-4733-ABF5-7B868BDA68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06462" y="5378450"/>
              <a:ext cx="234950" cy="182563"/>
            </a:xfrm>
            <a:custGeom>
              <a:avLst/>
              <a:gdLst>
                <a:gd name="T0" fmla="*/ 36 w 83"/>
                <a:gd name="T1" fmla="*/ 0 h 64"/>
                <a:gd name="T2" fmla="*/ 29 w 83"/>
                <a:gd name="T3" fmla="*/ 0 h 64"/>
                <a:gd name="T4" fmla="*/ 23 w 83"/>
                <a:gd name="T5" fmla="*/ 6 h 64"/>
                <a:gd name="T6" fmla="*/ 20 w 83"/>
                <a:gd name="T7" fmla="*/ 12 h 64"/>
                <a:gd name="T8" fmla="*/ 16 w 83"/>
                <a:gd name="T9" fmla="*/ 13 h 64"/>
                <a:gd name="T10" fmla="*/ 13 w 83"/>
                <a:gd name="T11" fmla="*/ 13 h 64"/>
                <a:gd name="T12" fmla="*/ 11 w 83"/>
                <a:gd name="T13" fmla="*/ 12 h 64"/>
                <a:gd name="T14" fmla="*/ 5 w 83"/>
                <a:gd name="T15" fmla="*/ 17 h 64"/>
                <a:gd name="T16" fmla="*/ 1 w 83"/>
                <a:gd name="T17" fmla="*/ 38 h 64"/>
                <a:gd name="T18" fmla="*/ 1 w 83"/>
                <a:gd name="T19" fmla="*/ 38 h 64"/>
                <a:gd name="T20" fmla="*/ 15 w 83"/>
                <a:gd name="T21" fmla="*/ 64 h 64"/>
                <a:gd name="T22" fmla="*/ 14 w 83"/>
                <a:gd name="T23" fmla="*/ 23 h 64"/>
                <a:gd name="T24" fmla="*/ 35 w 83"/>
                <a:gd name="T25" fmla="*/ 62 h 64"/>
                <a:gd name="T26" fmla="*/ 19 w 83"/>
                <a:gd name="T27" fmla="*/ 21 h 64"/>
                <a:gd name="T28" fmla="*/ 19 w 83"/>
                <a:gd name="T29" fmla="*/ 21 h 64"/>
                <a:gd name="T30" fmla="*/ 40 w 83"/>
                <a:gd name="T31" fmla="*/ 40 h 64"/>
                <a:gd name="T32" fmla="*/ 25 w 83"/>
                <a:gd name="T33" fmla="*/ 19 h 64"/>
                <a:gd name="T34" fmla="*/ 25 w 83"/>
                <a:gd name="T35" fmla="*/ 19 h 64"/>
                <a:gd name="T36" fmla="*/ 45 w 83"/>
                <a:gd name="T37" fmla="*/ 37 h 64"/>
                <a:gd name="T38" fmla="*/ 32 w 83"/>
                <a:gd name="T39" fmla="*/ 14 h 64"/>
                <a:gd name="T40" fmla="*/ 32 w 83"/>
                <a:gd name="T41" fmla="*/ 14 h 64"/>
                <a:gd name="T42" fmla="*/ 58 w 83"/>
                <a:gd name="T43" fmla="*/ 40 h 64"/>
                <a:gd name="T44" fmla="*/ 36 w 83"/>
                <a:gd name="T45" fmla="*/ 9 h 64"/>
                <a:gd name="T46" fmla="*/ 37 w 83"/>
                <a:gd name="T47" fmla="*/ 9 h 64"/>
                <a:gd name="T48" fmla="*/ 71 w 83"/>
                <a:gd name="T49" fmla="*/ 32 h 64"/>
                <a:gd name="T50" fmla="*/ 39 w 83"/>
                <a:gd name="T51" fmla="*/ 3 h 64"/>
                <a:gd name="T52" fmla="*/ 43 w 83"/>
                <a:gd name="T53" fmla="*/ 3 h 64"/>
                <a:gd name="T54" fmla="*/ 83 w 83"/>
                <a:gd name="T55" fmla="*/ 19 h 64"/>
                <a:gd name="T56" fmla="*/ 58 w 83"/>
                <a:gd name="T57" fmla="*/ 3 h 64"/>
                <a:gd name="T58" fmla="*/ 58 w 83"/>
                <a:gd name="T59" fmla="*/ 3 h 64"/>
                <a:gd name="T60" fmla="*/ 58 w 83"/>
                <a:gd name="T61" fmla="*/ 3 h 64"/>
                <a:gd name="T62" fmla="*/ 36 w 83"/>
                <a:gd name="T6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4">
                  <a:moveTo>
                    <a:pt x="36" y="0"/>
                  </a:moveTo>
                  <a:cubicBezTo>
                    <a:pt x="33" y="0"/>
                    <a:pt x="31" y="0"/>
                    <a:pt x="29" y="0"/>
                  </a:cubicBezTo>
                  <a:cubicBezTo>
                    <a:pt x="26" y="0"/>
                    <a:pt x="23" y="3"/>
                    <a:pt x="23" y="6"/>
                  </a:cubicBezTo>
                  <a:cubicBezTo>
                    <a:pt x="23" y="9"/>
                    <a:pt x="22" y="11"/>
                    <a:pt x="20" y="12"/>
                  </a:cubicBezTo>
                  <a:cubicBezTo>
                    <a:pt x="19" y="13"/>
                    <a:pt x="18" y="13"/>
                    <a:pt x="16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8" y="12"/>
                    <a:pt x="6" y="14"/>
                    <a:pt x="5" y="17"/>
                  </a:cubicBezTo>
                  <a:cubicBezTo>
                    <a:pt x="3" y="22"/>
                    <a:pt x="1" y="29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5" y="57"/>
                    <a:pt x="9" y="59"/>
                    <a:pt x="15" y="64"/>
                  </a:cubicBezTo>
                  <a:cubicBezTo>
                    <a:pt x="0" y="42"/>
                    <a:pt x="9" y="24"/>
                    <a:pt x="14" y="23"/>
                  </a:cubicBezTo>
                  <a:cubicBezTo>
                    <a:pt x="12" y="32"/>
                    <a:pt x="17" y="55"/>
                    <a:pt x="35" y="62"/>
                  </a:cubicBezTo>
                  <a:cubicBezTo>
                    <a:pt x="24" y="56"/>
                    <a:pt x="13" y="22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21"/>
                    <a:pt x="31" y="33"/>
                    <a:pt x="40" y="40"/>
                  </a:cubicBezTo>
                  <a:cubicBezTo>
                    <a:pt x="37" y="33"/>
                    <a:pt x="26" y="23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1" y="19"/>
                    <a:pt x="41" y="33"/>
                    <a:pt x="45" y="37"/>
                  </a:cubicBezTo>
                  <a:cubicBezTo>
                    <a:pt x="42" y="24"/>
                    <a:pt x="27" y="15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7" y="14"/>
                    <a:pt x="55" y="32"/>
                    <a:pt x="58" y="40"/>
                  </a:cubicBezTo>
                  <a:cubicBezTo>
                    <a:pt x="61" y="28"/>
                    <a:pt x="30" y="10"/>
                    <a:pt x="36" y="9"/>
                  </a:cubicBezTo>
                  <a:cubicBezTo>
                    <a:pt x="36" y="9"/>
                    <a:pt x="36" y="9"/>
                    <a:pt x="37" y="9"/>
                  </a:cubicBezTo>
                  <a:cubicBezTo>
                    <a:pt x="43" y="9"/>
                    <a:pt x="65" y="19"/>
                    <a:pt x="71" y="32"/>
                  </a:cubicBezTo>
                  <a:cubicBezTo>
                    <a:pt x="68" y="9"/>
                    <a:pt x="30" y="3"/>
                    <a:pt x="39" y="3"/>
                  </a:cubicBezTo>
                  <a:cubicBezTo>
                    <a:pt x="40" y="3"/>
                    <a:pt x="41" y="3"/>
                    <a:pt x="43" y="3"/>
                  </a:cubicBezTo>
                  <a:cubicBezTo>
                    <a:pt x="63" y="4"/>
                    <a:pt x="70" y="12"/>
                    <a:pt x="83" y="19"/>
                  </a:cubicBezTo>
                  <a:cubicBezTo>
                    <a:pt x="77" y="10"/>
                    <a:pt x="61" y="4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0"/>
                    <a:pt x="41" y="0"/>
                    <a:pt x="3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6" name="Freeform 213">
              <a:extLst>
                <a:ext uri="{FF2B5EF4-FFF2-40B4-BE49-F238E27FC236}">
                  <a16:creationId xmlns:a16="http://schemas.microsoft.com/office/drawing/2014/main" id="{39B52A9D-2A86-4AFC-98EB-3478DD866B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19187" y="5603875"/>
              <a:ext cx="127000" cy="166688"/>
            </a:xfrm>
            <a:custGeom>
              <a:avLst/>
              <a:gdLst>
                <a:gd name="T0" fmla="*/ 8 w 45"/>
                <a:gd name="T1" fmla="*/ 0 h 59"/>
                <a:gd name="T2" fmla="*/ 5 w 45"/>
                <a:gd name="T3" fmla="*/ 2 h 59"/>
                <a:gd name="T4" fmla="*/ 1 w 45"/>
                <a:gd name="T5" fmla="*/ 10 h 59"/>
                <a:gd name="T6" fmla="*/ 0 w 45"/>
                <a:gd name="T7" fmla="*/ 13 h 59"/>
                <a:gd name="T8" fmla="*/ 22 w 45"/>
                <a:gd name="T9" fmla="*/ 55 h 59"/>
                <a:gd name="T10" fmla="*/ 26 w 45"/>
                <a:gd name="T11" fmla="*/ 59 h 59"/>
                <a:gd name="T12" fmla="*/ 6 w 45"/>
                <a:gd name="T13" fmla="*/ 23 h 59"/>
                <a:gd name="T14" fmla="*/ 10 w 45"/>
                <a:gd name="T15" fmla="*/ 28 h 59"/>
                <a:gd name="T16" fmla="*/ 35 w 45"/>
                <a:gd name="T17" fmla="*/ 50 h 59"/>
                <a:gd name="T18" fmla="*/ 33 w 45"/>
                <a:gd name="T19" fmla="*/ 47 h 59"/>
                <a:gd name="T20" fmla="*/ 6 w 45"/>
                <a:gd name="T21" fmla="*/ 12 h 59"/>
                <a:gd name="T22" fmla="*/ 6 w 45"/>
                <a:gd name="T23" fmla="*/ 12 h 59"/>
                <a:gd name="T24" fmla="*/ 16 w 45"/>
                <a:gd name="T25" fmla="*/ 22 h 59"/>
                <a:gd name="T26" fmla="*/ 27 w 45"/>
                <a:gd name="T27" fmla="*/ 31 h 59"/>
                <a:gd name="T28" fmla="*/ 27 w 45"/>
                <a:gd name="T29" fmla="*/ 30 h 59"/>
                <a:gd name="T30" fmla="*/ 8 w 45"/>
                <a:gd name="T31" fmla="*/ 8 h 59"/>
                <a:gd name="T32" fmla="*/ 9 w 45"/>
                <a:gd name="T33" fmla="*/ 8 h 59"/>
                <a:gd name="T34" fmla="*/ 43 w 45"/>
                <a:gd name="T35" fmla="*/ 34 h 59"/>
                <a:gd name="T36" fmla="*/ 44 w 45"/>
                <a:gd name="T37" fmla="*/ 33 h 59"/>
                <a:gd name="T38" fmla="*/ 13 w 45"/>
                <a:gd name="T39" fmla="*/ 5 h 59"/>
                <a:gd name="T40" fmla="*/ 13 w 45"/>
                <a:gd name="T41" fmla="*/ 5 h 59"/>
                <a:gd name="T42" fmla="*/ 43 w 45"/>
                <a:gd name="T43" fmla="*/ 21 h 59"/>
                <a:gd name="T44" fmla="*/ 44 w 45"/>
                <a:gd name="T45" fmla="*/ 21 h 59"/>
                <a:gd name="T46" fmla="*/ 33 w 45"/>
                <a:gd name="T47" fmla="*/ 12 h 59"/>
                <a:gd name="T48" fmla="*/ 33 w 45"/>
                <a:gd name="T49" fmla="*/ 12 h 59"/>
                <a:gd name="T50" fmla="*/ 31 w 45"/>
                <a:gd name="T51" fmla="*/ 11 h 59"/>
                <a:gd name="T52" fmla="*/ 31 w 45"/>
                <a:gd name="T53" fmla="*/ 11 h 59"/>
                <a:gd name="T54" fmla="*/ 31 w 45"/>
                <a:gd name="T55" fmla="*/ 11 h 59"/>
                <a:gd name="T56" fmla="*/ 29 w 45"/>
                <a:gd name="T57" fmla="*/ 10 h 59"/>
                <a:gd name="T58" fmla="*/ 8 w 45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59">
                  <a:moveTo>
                    <a:pt x="8" y="0"/>
                  </a:moveTo>
                  <a:cubicBezTo>
                    <a:pt x="6" y="0"/>
                    <a:pt x="5" y="1"/>
                    <a:pt x="5" y="2"/>
                  </a:cubicBezTo>
                  <a:cubicBezTo>
                    <a:pt x="4" y="6"/>
                    <a:pt x="1" y="3"/>
                    <a:pt x="1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21"/>
                    <a:pt x="7" y="42"/>
                    <a:pt x="22" y="55"/>
                  </a:cubicBezTo>
                  <a:cubicBezTo>
                    <a:pt x="23" y="56"/>
                    <a:pt x="24" y="58"/>
                    <a:pt x="26" y="59"/>
                  </a:cubicBezTo>
                  <a:cubicBezTo>
                    <a:pt x="17" y="50"/>
                    <a:pt x="3" y="23"/>
                    <a:pt x="6" y="23"/>
                  </a:cubicBezTo>
                  <a:cubicBezTo>
                    <a:pt x="6" y="23"/>
                    <a:pt x="8" y="25"/>
                    <a:pt x="10" y="28"/>
                  </a:cubicBezTo>
                  <a:cubicBezTo>
                    <a:pt x="21" y="42"/>
                    <a:pt x="33" y="50"/>
                    <a:pt x="35" y="50"/>
                  </a:cubicBezTo>
                  <a:cubicBezTo>
                    <a:pt x="36" y="50"/>
                    <a:pt x="35" y="49"/>
                    <a:pt x="33" y="47"/>
                  </a:cubicBezTo>
                  <a:cubicBezTo>
                    <a:pt x="24" y="40"/>
                    <a:pt x="4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11" y="17"/>
                    <a:pt x="16" y="22"/>
                  </a:cubicBezTo>
                  <a:cubicBezTo>
                    <a:pt x="20" y="26"/>
                    <a:pt x="25" y="31"/>
                    <a:pt x="27" y="31"/>
                  </a:cubicBezTo>
                  <a:cubicBezTo>
                    <a:pt x="27" y="31"/>
                    <a:pt x="27" y="31"/>
                    <a:pt x="27" y="30"/>
                  </a:cubicBezTo>
                  <a:cubicBezTo>
                    <a:pt x="26" y="24"/>
                    <a:pt x="5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10"/>
                    <a:pt x="41" y="34"/>
                    <a:pt x="43" y="34"/>
                  </a:cubicBezTo>
                  <a:cubicBezTo>
                    <a:pt x="44" y="34"/>
                    <a:pt x="44" y="33"/>
                    <a:pt x="44" y="33"/>
                  </a:cubicBezTo>
                  <a:cubicBezTo>
                    <a:pt x="42" y="28"/>
                    <a:pt x="7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9" y="5"/>
                    <a:pt x="39" y="21"/>
                    <a:pt x="43" y="21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45" y="19"/>
                    <a:pt x="37" y="14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2" y="12"/>
                    <a:pt x="32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0" y="10"/>
                    <a:pt x="30" y="10"/>
                    <a:pt x="29" y="10"/>
                  </a:cubicBezTo>
                  <a:cubicBezTo>
                    <a:pt x="17" y="2"/>
                    <a:pt x="11" y="0"/>
                    <a:pt x="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7" name="Freeform 214">
              <a:extLst>
                <a:ext uri="{FF2B5EF4-FFF2-40B4-BE49-F238E27FC236}">
                  <a16:creationId xmlns:a16="http://schemas.microsoft.com/office/drawing/2014/main" id="{FAA28E05-50BD-42EB-AE7D-B4DDE321DA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73125" y="5834063"/>
              <a:ext cx="174625" cy="79375"/>
            </a:xfrm>
            <a:custGeom>
              <a:avLst/>
              <a:gdLst>
                <a:gd name="T0" fmla="*/ 53 w 62"/>
                <a:gd name="T1" fmla="*/ 0 h 28"/>
                <a:gd name="T2" fmla="*/ 45 w 62"/>
                <a:gd name="T3" fmla="*/ 1 h 28"/>
                <a:gd name="T4" fmla="*/ 45 w 62"/>
                <a:gd name="T5" fmla="*/ 1 h 28"/>
                <a:gd name="T6" fmla="*/ 45 w 62"/>
                <a:gd name="T7" fmla="*/ 1 h 28"/>
                <a:gd name="T8" fmla="*/ 45 w 62"/>
                <a:gd name="T9" fmla="*/ 1 h 28"/>
                <a:gd name="T10" fmla="*/ 36 w 62"/>
                <a:gd name="T11" fmla="*/ 4 h 28"/>
                <a:gd name="T12" fmla="*/ 25 w 62"/>
                <a:gd name="T13" fmla="*/ 8 h 28"/>
                <a:gd name="T14" fmla="*/ 19 w 62"/>
                <a:gd name="T15" fmla="*/ 11 h 28"/>
                <a:gd name="T16" fmla="*/ 0 w 62"/>
                <a:gd name="T17" fmla="*/ 20 h 28"/>
                <a:gd name="T18" fmla="*/ 20 w 62"/>
                <a:gd name="T19" fmla="*/ 27 h 28"/>
                <a:gd name="T20" fmla="*/ 30 w 62"/>
                <a:gd name="T21" fmla="*/ 28 h 28"/>
                <a:gd name="T22" fmla="*/ 41 w 62"/>
                <a:gd name="T23" fmla="*/ 27 h 28"/>
                <a:gd name="T24" fmla="*/ 61 w 62"/>
                <a:gd name="T25" fmla="*/ 14 h 28"/>
                <a:gd name="T26" fmla="*/ 61 w 62"/>
                <a:gd name="T27" fmla="*/ 12 h 28"/>
                <a:gd name="T28" fmla="*/ 56 w 62"/>
                <a:gd name="T29" fmla="*/ 16 h 28"/>
                <a:gd name="T30" fmla="*/ 28 w 62"/>
                <a:gd name="T31" fmla="*/ 25 h 28"/>
                <a:gd name="T32" fmla="*/ 21 w 62"/>
                <a:gd name="T33" fmla="*/ 24 h 28"/>
                <a:gd name="T34" fmla="*/ 45 w 62"/>
                <a:gd name="T35" fmla="*/ 15 h 28"/>
                <a:gd name="T36" fmla="*/ 48 w 62"/>
                <a:gd name="T37" fmla="*/ 12 h 28"/>
                <a:gd name="T38" fmla="*/ 38 w 62"/>
                <a:gd name="T39" fmla="*/ 14 h 28"/>
                <a:gd name="T40" fmla="*/ 17 w 62"/>
                <a:gd name="T41" fmla="*/ 18 h 28"/>
                <a:gd name="T42" fmla="*/ 15 w 62"/>
                <a:gd name="T43" fmla="*/ 18 h 28"/>
                <a:gd name="T44" fmla="*/ 49 w 62"/>
                <a:gd name="T45" fmla="*/ 4 h 28"/>
                <a:gd name="T46" fmla="*/ 53 w 62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28">
                  <a:moveTo>
                    <a:pt x="53" y="0"/>
                  </a:moveTo>
                  <a:cubicBezTo>
                    <a:pt x="51" y="0"/>
                    <a:pt x="49" y="0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2" y="2"/>
                    <a:pt x="39" y="3"/>
                    <a:pt x="36" y="4"/>
                  </a:cubicBezTo>
                  <a:cubicBezTo>
                    <a:pt x="33" y="6"/>
                    <a:pt x="29" y="7"/>
                    <a:pt x="25" y="8"/>
                  </a:cubicBezTo>
                  <a:cubicBezTo>
                    <a:pt x="23" y="9"/>
                    <a:pt x="21" y="10"/>
                    <a:pt x="19" y="11"/>
                  </a:cubicBezTo>
                  <a:cubicBezTo>
                    <a:pt x="8" y="14"/>
                    <a:pt x="0" y="17"/>
                    <a:pt x="0" y="20"/>
                  </a:cubicBezTo>
                  <a:cubicBezTo>
                    <a:pt x="0" y="22"/>
                    <a:pt x="6" y="24"/>
                    <a:pt x="20" y="27"/>
                  </a:cubicBezTo>
                  <a:cubicBezTo>
                    <a:pt x="23" y="27"/>
                    <a:pt x="26" y="28"/>
                    <a:pt x="30" y="28"/>
                  </a:cubicBezTo>
                  <a:cubicBezTo>
                    <a:pt x="34" y="28"/>
                    <a:pt x="37" y="27"/>
                    <a:pt x="41" y="27"/>
                  </a:cubicBezTo>
                  <a:cubicBezTo>
                    <a:pt x="41" y="27"/>
                    <a:pt x="56" y="22"/>
                    <a:pt x="61" y="14"/>
                  </a:cubicBezTo>
                  <a:cubicBezTo>
                    <a:pt x="61" y="14"/>
                    <a:pt x="62" y="12"/>
                    <a:pt x="61" y="12"/>
                  </a:cubicBezTo>
                  <a:cubicBezTo>
                    <a:pt x="60" y="12"/>
                    <a:pt x="59" y="13"/>
                    <a:pt x="56" y="16"/>
                  </a:cubicBezTo>
                  <a:cubicBezTo>
                    <a:pt x="50" y="20"/>
                    <a:pt x="40" y="25"/>
                    <a:pt x="28" y="25"/>
                  </a:cubicBezTo>
                  <a:cubicBezTo>
                    <a:pt x="26" y="25"/>
                    <a:pt x="24" y="25"/>
                    <a:pt x="21" y="24"/>
                  </a:cubicBezTo>
                  <a:cubicBezTo>
                    <a:pt x="7" y="21"/>
                    <a:pt x="33" y="20"/>
                    <a:pt x="45" y="15"/>
                  </a:cubicBezTo>
                  <a:cubicBezTo>
                    <a:pt x="51" y="13"/>
                    <a:pt x="51" y="12"/>
                    <a:pt x="48" y="12"/>
                  </a:cubicBezTo>
                  <a:cubicBezTo>
                    <a:pt x="46" y="12"/>
                    <a:pt x="42" y="13"/>
                    <a:pt x="38" y="14"/>
                  </a:cubicBezTo>
                  <a:cubicBezTo>
                    <a:pt x="31" y="16"/>
                    <a:pt x="21" y="18"/>
                    <a:pt x="17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1" y="17"/>
                    <a:pt x="40" y="10"/>
                    <a:pt x="49" y="4"/>
                  </a:cubicBezTo>
                  <a:cubicBezTo>
                    <a:pt x="54" y="1"/>
                    <a:pt x="55" y="0"/>
                    <a:pt x="5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8" name="Freeform 215">
              <a:extLst>
                <a:ext uri="{FF2B5EF4-FFF2-40B4-BE49-F238E27FC236}">
                  <a16:creationId xmlns:a16="http://schemas.microsoft.com/office/drawing/2014/main" id="{504EB550-9BA4-4A54-8FF9-0239090B3A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800" y="5497513"/>
              <a:ext cx="88900" cy="147638"/>
            </a:xfrm>
            <a:custGeom>
              <a:avLst/>
              <a:gdLst>
                <a:gd name="T0" fmla="*/ 29 w 31"/>
                <a:gd name="T1" fmla="*/ 0 h 52"/>
                <a:gd name="T2" fmla="*/ 2 w 31"/>
                <a:gd name="T3" fmla="*/ 28 h 52"/>
                <a:gd name="T4" fmla="*/ 0 w 31"/>
                <a:gd name="T5" fmla="*/ 30 h 52"/>
                <a:gd name="T6" fmla="*/ 21 w 31"/>
                <a:gd name="T7" fmla="*/ 12 h 52"/>
                <a:gd name="T8" fmla="*/ 21 w 31"/>
                <a:gd name="T9" fmla="*/ 12 h 52"/>
                <a:gd name="T10" fmla="*/ 7 w 31"/>
                <a:gd name="T11" fmla="*/ 37 h 52"/>
                <a:gd name="T12" fmla="*/ 7 w 31"/>
                <a:gd name="T13" fmla="*/ 36 h 52"/>
                <a:gd name="T14" fmla="*/ 24 w 31"/>
                <a:gd name="T15" fmla="*/ 15 h 52"/>
                <a:gd name="T16" fmla="*/ 22 w 31"/>
                <a:gd name="T17" fmla="*/ 19 h 52"/>
                <a:gd name="T18" fmla="*/ 6 w 31"/>
                <a:gd name="T19" fmla="*/ 52 h 52"/>
                <a:gd name="T20" fmla="*/ 6 w 31"/>
                <a:gd name="T21" fmla="*/ 52 h 52"/>
                <a:gd name="T22" fmla="*/ 10 w 31"/>
                <a:gd name="T23" fmla="*/ 50 h 52"/>
                <a:gd name="T24" fmla="*/ 28 w 31"/>
                <a:gd name="T25" fmla="*/ 13 h 52"/>
                <a:gd name="T26" fmla="*/ 31 w 31"/>
                <a:gd name="T27" fmla="*/ 3 h 52"/>
                <a:gd name="T28" fmla="*/ 29 w 31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52">
                  <a:moveTo>
                    <a:pt x="29" y="0"/>
                  </a:moveTo>
                  <a:cubicBezTo>
                    <a:pt x="26" y="0"/>
                    <a:pt x="18" y="7"/>
                    <a:pt x="2" y="28"/>
                  </a:cubicBezTo>
                  <a:cubicBezTo>
                    <a:pt x="2" y="28"/>
                    <a:pt x="1" y="29"/>
                    <a:pt x="0" y="30"/>
                  </a:cubicBezTo>
                  <a:cubicBezTo>
                    <a:pt x="7" y="26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7"/>
                    <a:pt x="4" y="37"/>
                    <a:pt x="7" y="37"/>
                  </a:cubicBezTo>
                  <a:cubicBezTo>
                    <a:pt x="7" y="37"/>
                    <a:pt x="7" y="37"/>
                    <a:pt x="7" y="36"/>
                  </a:cubicBezTo>
                  <a:cubicBezTo>
                    <a:pt x="12" y="34"/>
                    <a:pt x="23" y="15"/>
                    <a:pt x="24" y="15"/>
                  </a:cubicBezTo>
                  <a:cubicBezTo>
                    <a:pt x="24" y="15"/>
                    <a:pt x="24" y="16"/>
                    <a:pt x="22" y="19"/>
                  </a:cubicBezTo>
                  <a:cubicBezTo>
                    <a:pt x="16" y="32"/>
                    <a:pt x="2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8" y="52"/>
                    <a:pt x="9" y="51"/>
                    <a:pt x="10" y="50"/>
                  </a:cubicBezTo>
                  <a:cubicBezTo>
                    <a:pt x="17" y="36"/>
                    <a:pt x="22" y="23"/>
                    <a:pt x="28" y="13"/>
                  </a:cubicBezTo>
                  <a:cubicBezTo>
                    <a:pt x="30" y="11"/>
                    <a:pt x="31" y="6"/>
                    <a:pt x="31" y="3"/>
                  </a:cubicBezTo>
                  <a:cubicBezTo>
                    <a:pt x="31" y="2"/>
                    <a:pt x="30" y="0"/>
                    <a:pt x="2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" name="Freeform 216">
              <a:extLst>
                <a:ext uri="{FF2B5EF4-FFF2-40B4-BE49-F238E27FC236}">
                  <a16:creationId xmlns:a16="http://schemas.microsoft.com/office/drawing/2014/main" id="{8D5AB818-E5A2-454C-A675-7FA10E1896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00075" y="5287963"/>
              <a:ext cx="25400" cy="73025"/>
            </a:xfrm>
            <a:custGeom>
              <a:avLst/>
              <a:gdLst>
                <a:gd name="T0" fmla="*/ 9 w 9"/>
                <a:gd name="T1" fmla="*/ 0 h 26"/>
                <a:gd name="T2" fmla="*/ 0 w 9"/>
                <a:gd name="T3" fmla="*/ 26 h 26"/>
                <a:gd name="T4" fmla="*/ 9 w 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6">
                  <a:moveTo>
                    <a:pt x="9" y="0"/>
                  </a:moveTo>
                  <a:cubicBezTo>
                    <a:pt x="7" y="4"/>
                    <a:pt x="4" y="18"/>
                    <a:pt x="0" y="26"/>
                  </a:cubicBezTo>
                  <a:cubicBezTo>
                    <a:pt x="6" y="17"/>
                    <a:pt x="7" y="4"/>
                    <a:pt x="9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0" name="Freeform 217">
              <a:extLst>
                <a:ext uri="{FF2B5EF4-FFF2-40B4-BE49-F238E27FC236}">
                  <a16:creationId xmlns:a16="http://schemas.microsoft.com/office/drawing/2014/main" id="{683E0170-B25E-4FD8-B79D-1B1ED6BF74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4" y="5278438"/>
              <a:ext cx="42863" cy="96838"/>
            </a:xfrm>
            <a:custGeom>
              <a:avLst/>
              <a:gdLst>
                <a:gd name="T0" fmla="*/ 8 w 15"/>
                <a:gd name="T1" fmla="*/ 0 h 34"/>
                <a:gd name="T2" fmla="*/ 9 w 15"/>
                <a:gd name="T3" fmla="*/ 3 h 34"/>
                <a:gd name="T4" fmla="*/ 0 w 15"/>
                <a:gd name="T5" fmla="*/ 34 h 34"/>
                <a:gd name="T6" fmla="*/ 4 w 15"/>
                <a:gd name="T7" fmla="*/ 29 h 34"/>
                <a:gd name="T8" fmla="*/ 13 w 15"/>
                <a:gd name="T9" fmla="*/ 3 h 34"/>
                <a:gd name="T10" fmla="*/ 15 w 15"/>
                <a:gd name="T11" fmla="*/ 1 h 34"/>
                <a:gd name="T12" fmla="*/ 8 w 1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8" y="0"/>
                  </a:moveTo>
                  <a:cubicBezTo>
                    <a:pt x="8" y="0"/>
                    <a:pt x="9" y="1"/>
                    <a:pt x="9" y="3"/>
                  </a:cubicBezTo>
                  <a:cubicBezTo>
                    <a:pt x="9" y="9"/>
                    <a:pt x="3" y="25"/>
                    <a:pt x="0" y="34"/>
                  </a:cubicBezTo>
                  <a:cubicBezTo>
                    <a:pt x="1" y="33"/>
                    <a:pt x="3" y="31"/>
                    <a:pt x="4" y="29"/>
                  </a:cubicBezTo>
                  <a:cubicBezTo>
                    <a:pt x="8" y="21"/>
                    <a:pt x="11" y="7"/>
                    <a:pt x="13" y="3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1" name="Freeform 218">
              <a:extLst>
                <a:ext uri="{FF2B5EF4-FFF2-40B4-BE49-F238E27FC236}">
                  <a16:creationId xmlns:a16="http://schemas.microsoft.com/office/drawing/2014/main" id="{61B2276E-C450-450B-804B-8F162AD045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281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2" name="Freeform 219">
              <a:extLst>
                <a:ext uri="{FF2B5EF4-FFF2-40B4-BE49-F238E27FC236}">
                  <a16:creationId xmlns:a16="http://schemas.microsoft.com/office/drawing/2014/main" id="{62AF3DB8-451C-4980-9F16-7E712D40C45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93725" y="5281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3" name="Freeform 220">
              <a:extLst>
                <a:ext uri="{FF2B5EF4-FFF2-40B4-BE49-F238E27FC236}">
                  <a16:creationId xmlns:a16="http://schemas.microsoft.com/office/drawing/2014/main" id="{BA38B1E2-196C-4FA0-ADE7-2BFF5D89FC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499" y="5284788"/>
              <a:ext cx="11113" cy="68263"/>
            </a:xfrm>
            <a:custGeom>
              <a:avLst/>
              <a:gdLst>
                <a:gd name="T0" fmla="*/ 2 w 4"/>
                <a:gd name="T1" fmla="*/ 0 h 24"/>
                <a:gd name="T2" fmla="*/ 0 w 4"/>
                <a:gd name="T3" fmla="*/ 24 h 24"/>
                <a:gd name="T4" fmla="*/ 2 w 4"/>
                <a:gd name="T5" fmla="*/ 0 h 24"/>
                <a:gd name="T6" fmla="*/ 2 w 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4">
                  <a:moveTo>
                    <a:pt x="2" y="0"/>
                  </a:moveTo>
                  <a:cubicBezTo>
                    <a:pt x="0" y="3"/>
                    <a:pt x="3" y="18"/>
                    <a:pt x="0" y="24"/>
                  </a:cubicBezTo>
                  <a:cubicBezTo>
                    <a:pt x="4" y="17"/>
                    <a:pt x="0" y="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4" name="Freeform 221">
              <a:extLst>
                <a:ext uri="{FF2B5EF4-FFF2-40B4-BE49-F238E27FC236}">
                  <a16:creationId xmlns:a16="http://schemas.microsoft.com/office/drawing/2014/main" id="{1DD8622B-AC53-4082-AA4E-41D5AA89E6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4675" y="5281613"/>
              <a:ext cx="19050" cy="71438"/>
            </a:xfrm>
            <a:custGeom>
              <a:avLst/>
              <a:gdLst>
                <a:gd name="T0" fmla="*/ 0 w 7"/>
                <a:gd name="T1" fmla="*/ 0 h 25"/>
                <a:gd name="T2" fmla="*/ 3 w 7"/>
                <a:gd name="T3" fmla="*/ 13 h 25"/>
                <a:gd name="T4" fmla="*/ 3 w 7"/>
                <a:gd name="T5" fmla="*/ 20 h 25"/>
                <a:gd name="T6" fmla="*/ 4 w 7"/>
                <a:gd name="T7" fmla="*/ 25 h 25"/>
                <a:gd name="T8" fmla="*/ 4 w 7"/>
                <a:gd name="T9" fmla="*/ 25 h 25"/>
                <a:gd name="T10" fmla="*/ 6 w 7"/>
                <a:gd name="T11" fmla="*/ 1 h 25"/>
                <a:gd name="T12" fmla="*/ 0 w 7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5">
                  <a:moveTo>
                    <a:pt x="0" y="0"/>
                  </a:moveTo>
                  <a:cubicBezTo>
                    <a:pt x="3" y="2"/>
                    <a:pt x="3" y="7"/>
                    <a:pt x="3" y="13"/>
                  </a:cubicBezTo>
                  <a:cubicBezTo>
                    <a:pt x="3" y="15"/>
                    <a:pt x="3" y="18"/>
                    <a:pt x="3" y="20"/>
                  </a:cubicBezTo>
                  <a:cubicBezTo>
                    <a:pt x="3" y="22"/>
                    <a:pt x="3" y="24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19"/>
                    <a:pt x="4" y="4"/>
                    <a:pt x="6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5" name="Freeform 222">
              <a:extLst>
                <a:ext uri="{FF2B5EF4-FFF2-40B4-BE49-F238E27FC236}">
                  <a16:creationId xmlns:a16="http://schemas.microsoft.com/office/drawing/2014/main" id="{DAEA518D-328A-423E-897F-1EBF89CD2C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500" y="5284788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6" name="Freeform 223">
              <a:extLst>
                <a:ext uri="{FF2B5EF4-FFF2-40B4-BE49-F238E27FC236}">
                  <a16:creationId xmlns:a16="http://schemas.microsoft.com/office/drawing/2014/main" id="{A643BC8E-7DE8-41AB-A1E1-EFFD547E815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1500" y="5284788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7" name="Freeform 224">
              <a:extLst>
                <a:ext uri="{FF2B5EF4-FFF2-40B4-BE49-F238E27FC236}">
                  <a16:creationId xmlns:a16="http://schemas.microsoft.com/office/drawing/2014/main" id="{A45EFF56-8578-4A46-AD92-0476138DF7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6912" y="5287963"/>
              <a:ext cx="15875" cy="30163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11 h 11"/>
                <a:gd name="T4" fmla="*/ 6 w 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cubicBezTo>
                    <a:pt x="4" y="3"/>
                    <a:pt x="2" y="7"/>
                    <a:pt x="0" y="11"/>
                  </a:cubicBezTo>
                  <a:cubicBezTo>
                    <a:pt x="2" y="7"/>
                    <a:pt x="4" y="3"/>
                    <a:pt x="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8" name="Freeform 225">
              <a:extLst>
                <a:ext uri="{FF2B5EF4-FFF2-40B4-BE49-F238E27FC236}">
                  <a16:creationId xmlns:a16="http://schemas.microsoft.com/office/drawing/2014/main" id="{AC561B88-5789-498C-9EC5-8CEE7BAD43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9449" y="5273675"/>
              <a:ext cx="39688" cy="73025"/>
            </a:xfrm>
            <a:custGeom>
              <a:avLst/>
              <a:gdLst>
                <a:gd name="T0" fmla="*/ 14 w 14"/>
                <a:gd name="T1" fmla="*/ 0 h 26"/>
                <a:gd name="T2" fmla="*/ 8 w 14"/>
                <a:gd name="T3" fmla="*/ 2 h 26"/>
                <a:gd name="T4" fmla="*/ 8 w 14"/>
                <a:gd name="T5" fmla="*/ 5 h 26"/>
                <a:gd name="T6" fmla="*/ 2 w 14"/>
                <a:gd name="T7" fmla="*/ 16 h 26"/>
                <a:gd name="T8" fmla="*/ 1 w 14"/>
                <a:gd name="T9" fmla="*/ 26 h 26"/>
                <a:gd name="T10" fmla="*/ 14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4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6" y="8"/>
                    <a:pt x="4" y="12"/>
                    <a:pt x="2" y="16"/>
                  </a:cubicBezTo>
                  <a:cubicBezTo>
                    <a:pt x="1" y="20"/>
                    <a:pt x="0" y="24"/>
                    <a:pt x="1" y="26"/>
                  </a:cubicBezTo>
                  <a:cubicBezTo>
                    <a:pt x="3" y="20"/>
                    <a:pt x="6" y="11"/>
                    <a:pt x="14" y="0"/>
                  </a:cubicBezTo>
                </a:path>
              </a:pathLst>
            </a:custGeom>
            <a:solidFill>
              <a:srgbClr val="FF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9" name="Freeform 226">
              <a:extLst>
                <a:ext uri="{FF2B5EF4-FFF2-40B4-BE49-F238E27FC236}">
                  <a16:creationId xmlns:a16="http://schemas.microsoft.com/office/drawing/2014/main" id="{41DE8711-9E6C-4E2A-968C-9885BE61C0E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47762" y="5597525"/>
              <a:ext cx="655638" cy="649288"/>
            </a:xfrm>
            <a:custGeom>
              <a:avLst/>
              <a:gdLst>
                <a:gd name="T0" fmla="*/ 202 w 231"/>
                <a:gd name="T1" fmla="*/ 160 h 228"/>
                <a:gd name="T2" fmla="*/ 186 w 231"/>
                <a:gd name="T3" fmla="*/ 160 h 228"/>
                <a:gd name="T4" fmla="*/ 121 w 231"/>
                <a:gd name="T5" fmla="*/ 118 h 228"/>
                <a:gd name="T6" fmla="*/ 167 w 231"/>
                <a:gd name="T7" fmla="*/ 166 h 228"/>
                <a:gd name="T8" fmla="*/ 166 w 231"/>
                <a:gd name="T9" fmla="*/ 196 h 228"/>
                <a:gd name="T10" fmla="*/ 147 w 231"/>
                <a:gd name="T11" fmla="*/ 222 h 228"/>
                <a:gd name="T12" fmla="*/ 113 w 231"/>
                <a:gd name="T13" fmla="*/ 212 h 228"/>
                <a:gd name="T14" fmla="*/ 112 w 231"/>
                <a:gd name="T15" fmla="*/ 211 h 228"/>
                <a:gd name="T16" fmla="*/ 112 w 231"/>
                <a:gd name="T17" fmla="*/ 211 h 228"/>
                <a:gd name="T18" fmla="*/ 100 w 231"/>
                <a:gd name="T19" fmla="*/ 146 h 228"/>
                <a:gd name="T20" fmla="*/ 92 w 231"/>
                <a:gd name="T21" fmla="*/ 142 h 228"/>
                <a:gd name="T22" fmla="*/ 63 w 231"/>
                <a:gd name="T23" fmla="*/ 171 h 228"/>
                <a:gd name="T24" fmla="*/ 43 w 231"/>
                <a:gd name="T25" fmla="*/ 176 h 228"/>
                <a:gd name="T26" fmla="*/ 6 w 231"/>
                <a:gd name="T27" fmla="*/ 153 h 228"/>
                <a:gd name="T28" fmla="*/ 19 w 231"/>
                <a:gd name="T29" fmla="*/ 115 h 228"/>
                <a:gd name="T30" fmla="*/ 25 w 231"/>
                <a:gd name="T31" fmla="*/ 109 h 228"/>
                <a:gd name="T32" fmla="*/ 100 w 231"/>
                <a:gd name="T33" fmla="*/ 106 h 228"/>
                <a:gd name="T34" fmla="*/ 67 w 231"/>
                <a:gd name="T35" fmla="*/ 93 h 228"/>
                <a:gd name="T36" fmla="*/ 40 w 231"/>
                <a:gd name="T37" fmla="*/ 80 h 228"/>
                <a:gd name="T38" fmla="*/ 37 w 231"/>
                <a:gd name="T39" fmla="*/ 78 h 228"/>
                <a:gd name="T40" fmla="*/ 26 w 231"/>
                <a:gd name="T41" fmla="*/ 63 h 228"/>
                <a:gd name="T42" fmla="*/ 25 w 231"/>
                <a:gd name="T43" fmla="*/ 32 h 228"/>
                <a:gd name="T44" fmla="*/ 55 w 231"/>
                <a:gd name="T45" fmla="*/ 19 h 228"/>
                <a:gd name="T46" fmla="*/ 64 w 231"/>
                <a:gd name="T47" fmla="*/ 21 h 228"/>
                <a:gd name="T48" fmla="*/ 102 w 231"/>
                <a:gd name="T49" fmla="*/ 49 h 228"/>
                <a:gd name="T50" fmla="*/ 112 w 231"/>
                <a:gd name="T51" fmla="*/ 90 h 228"/>
                <a:gd name="T52" fmla="*/ 123 w 231"/>
                <a:gd name="T53" fmla="*/ 32 h 228"/>
                <a:gd name="T54" fmla="*/ 140 w 231"/>
                <a:gd name="T55" fmla="*/ 10 h 228"/>
                <a:gd name="T56" fmla="*/ 169 w 231"/>
                <a:gd name="T57" fmla="*/ 3 h 228"/>
                <a:gd name="T58" fmla="*/ 188 w 231"/>
                <a:gd name="T59" fmla="*/ 30 h 228"/>
                <a:gd name="T60" fmla="*/ 188 w 231"/>
                <a:gd name="T61" fmla="*/ 40 h 228"/>
                <a:gd name="T62" fmla="*/ 184 w 231"/>
                <a:gd name="T63" fmla="*/ 62 h 228"/>
                <a:gd name="T64" fmla="*/ 182 w 231"/>
                <a:gd name="T65" fmla="*/ 67 h 228"/>
                <a:gd name="T66" fmla="*/ 166 w 231"/>
                <a:gd name="T67" fmla="*/ 83 h 228"/>
                <a:gd name="T68" fmla="*/ 127 w 231"/>
                <a:gd name="T69" fmla="*/ 102 h 228"/>
                <a:gd name="T70" fmla="*/ 126 w 231"/>
                <a:gd name="T71" fmla="*/ 102 h 228"/>
                <a:gd name="T72" fmla="*/ 178 w 231"/>
                <a:gd name="T73" fmla="*/ 88 h 228"/>
                <a:gd name="T74" fmla="*/ 185 w 231"/>
                <a:gd name="T75" fmla="*/ 89 h 228"/>
                <a:gd name="T76" fmla="*/ 187 w 231"/>
                <a:gd name="T77" fmla="*/ 89 h 228"/>
                <a:gd name="T78" fmla="*/ 203 w 231"/>
                <a:gd name="T79" fmla="*/ 96 h 228"/>
                <a:gd name="T80" fmla="*/ 207 w 231"/>
                <a:gd name="T81" fmla="*/ 99 h 228"/>
                <a:gd name="T82" fmla="*/ 221 w 231"/>
                <a:gd name="T83" fmla="*/ 114 h 228"/>
                <a:gd name="T84" fmla="*/ 225 w 231"/>
                <a:gd name="T85" fmla="*/ 14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28">
                  <a:moveTo>
                    <a:pt x="225" y="146"/>
                  </a:moveTo>
                  <a:cubicBezTo>
                    <a:pt x="225" y="150"/>
                    <a:pt x="215" y="157"/>
                    <a:pt x="202" y="160"/>
                  </a:cubicBezTo>
                  <a:cubicBezTo>
                    <a:pt x="201" y="160"/>
                    <a:pt x="200" y="160"/>
                    <a:pt x="198" y="160"/>
                  </a:cubicBezTo>
                  <a:cubicBezTo>
                    <a:pt x="195" y="161"/>
                    <a:pt x="191" y="161"/>
                    <a:pt x="186" y="160"/>
                  </a:cubicBezTo>
                  <a:cubicBezTo>
                    <a:pt x="165" y="158"/>
                    <a:pt x="152" y="141"/>
                    <a:pt x="142" y="132"/>
                  </a:cubicBezTo>
                  <a:cubicBezTo>
                    <a:pt x="135" y="125"/>
                    <a:pt x="125" y="120"/>
                    <a:pt x="121" y="118"/>
                  </a:cubicBezTo>
                  <a:cubicBezTo>
                    <a:pt x="126" y="125"/>
                    <a:pt x="140" y="131"/>
                    <a:pt x="156" y="148"/>
                  </a:cubicBezTo>
                  <a:cubicBezTo>
                    <a:pt x="162" y="154"/>
                    <a:pt x="165" y="160"/>
                    <a:pt x="167" y="166"/>
                  </a:cubicBezTo>
                  <a:cubicBezTo>
                    <a:pt x="170" y="176"/>
                    <a:pt x="169" y="186"/>
                    <a:pt x="167" y="194"/>
                  </a:cubicBezTo>
                  <a:cubicBezTo>
                    <a:pt x="167" y="195"/>
                    <a:pt x="167" y="195"/>
                    <a:pt x="166" y="196"/>
                  </a:cubicBezTo>
                  <a:cubicBezTo>
                    <a:pt x="166" y="199"/>
                    <a:pt x="165" y="202"/>
                    <a:pt x="164" y="204"/>
                  </a:cubicBezTo>
                  <a:cubicBezTo>
                    <a:pt x="159" y="220"/>
                    <a:pt x="151" y="223"/>
                    <a:pt x="147" y="222"/>
                  </a:cubicBezTo>
                  <a:cubicBezTo>
                    <a:pt x="143" y="221"/>
                    <a:pt x="143" y="224"/>
                    <a:pt x="139" y="226"/>
                  </a:cubicBezTo>
                  <a:cubicBezTo>
                    <a:pt x="136" y="228"/>
                    <a:pt x="123" y="223"/>
                    <a:pt x="113" y="212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12" y="211"/>
                    <a:pt x="112" y="211"/>
                  </a:cubicBezTo>
                  <a:cubicBezTo>
                    <a:pt x="112" y="211"/>
                    <a:pt x="112" y="211"/>
                    <a:pt x="112" y="211"/>
                  </a:cubicBezTo>
                  <a:cubicBezTo>
                    <a:pt x="112" y="211"/>
                    <a:pt x="112" y="211"/>
                    <a:pt x="112" y="211"/>
                  </a:cubicBezTo>
                  <a:cubicBezTo>
                    <a:pt x="110" y="208"/>
                    <a:pt x="108" y="205"/>
                    <a:pt x="106" y="202"/>
                  </a:cubicBezTo>
                  <a:cubicBezTo>
                    <a:pt x="97" y="183"/>
                    <a:pt x="93" y="158"/>
                    <a:pt x="100" y="146"/>
                  </a:cubicBezTo>
                  <a:cubicBezTo>
                    <a:pt x="104" y="137"/>
                    <a:pt x="102" y="133"/>
                    <a:pt x="105" y="127"/>
                  </a:cubicBezTo>
                  <a:cubicBezTo>
                    <a:pt x="102" y="131"/>
                    <a:pt x="97" y="137"/>
                    <a:pt x="92" y="142"/>
                  </a:cubicBezTo>
                  <a:cubicBezTo>
                    <a:pt x="85" y="150"/>
                    <a:pt x="77" y="163"/>
                    <a:pt x="63" y="171"/>
                  </a:cubicBezTo>
                  <a:cubicBezTo>
                    <a:pt x="63" y="171"/>
                    <a:pt x="63" y="171"/>
                    <a:pt x="63" y="171"/>
                  </a:cubicBezTo>
                  <a:cubicBezTo>
                    <a:pt x="60" y="172"/>
                    <a:pt x="57" y="174"/>
                    <a:pt x="53" y="175"/>
                  </a:cubicBezTo>
                  <a:cubicBezTo>
                    <a:pt x="50" y="176"/>
                    <a:pt x="46" y="176"/>
                    <a:pt x="43" y="176"/>
                  </a:cubicBezTo>
                  <a:cubicBezTo>
                    <a:pt x="26" y="176"/>
                    <a:pt x="9" y="166"/>
                    <a:pt x="8" y="162"/>
                  </a:cubicBezTo>
                  <a:cubicBezTo>
                    <a:pt x="7" y="158"/>
                    <a:pt x="9" y="155"/>
                    <a:pt x="6" y="153"/>
                  </a:cubicBezTo>
                  <a:cubicBezTo>
                    <a:pt x="3" y="151"/>
                    <a:pt x="0" y="144"/>
                    <a:pt x="8" y="129"/>
                  </a:cubicBezTo>
                  <a:cubicBezTo>
                    <a:pt x="11" y="125"/>
                    <a:pt x="15" y="119"/>
                    <a:pt x="19" y="115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1" y="112"/>
                    <a:pt x="23" y="111"/>
                    <a:pt x="25" y="109"/>
                  </a:cubicBezTo>
                  <a:cubicBezTo>
                    <a:pt x="33" y="102"/>
                    <a:pt x="43" y="98"/>
                    <a:pt x="57" y="99"/>
                  </a:cubicBezTo>
                  <a:cubicBezTo>
                    <a:pt x="79" y="100"/>
                    <a:pt x="91" y="106"/>
                    <a:pt x="100" y="106"/>
                  </a:cubicBezTo>
                  <a:cubicBezTo>
                    <a:pt x="96" y="103"/>
                    <a:pt x="88" y="98"/>
                    <a:pt x="80" y="96"/>
                  </a:cubicBezTo>
                  <a:cubicBezTo>
                    <a:pt x="76" y="95"/>
                    <a:pt x="72" y="94"/>
                    <a:pt x="6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58" y="90"/>
                    <a:pt x="48" y="87"/>
                    <a:pt x="4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9" y="79"/>
                    <a:pt x="38" y="78"/>
                    <a:pt x="37" y="78"/>
                  </a:cubicBezTo>
                  <a:cubicBezTo>
                    <a:pt x="35" y="76"/>
                    <a:pt x="34" y="74"/>
                    <a:pt x="32" y="72"/>
                  </a:cubicBezTo>
                  <a:cubicBezTo>
                    <a:pt x="30" y="69"/>
                    <a:pt x="28" y="66"/>
                    <a:pt x="26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0" y="48"/>
                    <a:pt x="21" y="34"/>
                    <a:pt x="25" y="32"/>
                  </a:cubicBezTo>
                  <a:cubicBezTo>
                    <a:pt x="28" y="29"/>
                    <a:pt x="31" y="30"/>
                    <a:pt x="32" y="26"/>
                  </a:cubicBezTo>
                  <a:cubicBezTo>
                    <a:pt x="33" y="22"/>
                    <a:pt x="38" y="17"/>
                    <a:pt x="55" y="19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78" y="23"/>
                    <a:pt x="94" y="30"/>
                    <a:pt x="102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9" y="69"/>
                    <a:pt x="110" y="82"/>
                    <a:pt x="112" y="90"/>
                  </a:cubicBezTo>
                  <a:cubicBezTo>
                    <a:pt x="114" y="85"/>
                    <a:pt x="117" y="77"/>
                    <a:pt x="117" y="69"/>
                  </a:cubicBezTo>
                  <a:cubicBezTo>
                    <a:pt x="118" y="60"/>
                    <a:pt x="118" y="45"/>
                    <a:pt x="123" y="32"/>
                  </a:cubicBezTo>
                  <a:cubicBezTo>
                    <a:pt x="125" y="27"/>
                    <a:pt x="127" y="22"/>
                    <a:pt x="131" y="18"/>
                  </a:cubicBezTo>
                  <a:cubicBezTo>
                    <a:pt x="134" y="15"/>
                    <a:pt x="137" y="12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52" y="1"/>
                    <a:pt x="166" y="0"/>
                    <a:pt x="169" y="3"/>
                  </a:cubicBezTo>
                  <a:cubicBezTo>
                    <a:pt x="172" y="6"/>
                    <a:pt x="172" y="9"/>
                    <a:pt x="176" y="9"/>
                  </a:cubicBezTo>
                  <a:cubicBezTo>
                    <a:pt x="180" y="9"/>
                    <a:pt x="186" y="13"/>
                    <a:pt x="188" y="30"/>
                  </a:cubicBezTo>
                  <a:cubicBezTo>
                    <a:pt x="188" y="33"/>
                    <a:pt x="188" y="36"/>
                    <a:pt x="188" y="40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8" y="47"/>
                    <a:pt x="187" y="55"/>
                    <a:pt x="184" y="62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3" y="64"/>
                    <a:pt x="183" y="65"/>
                    <a:pt x="182" y="67"/>
                  </a:cubicBezTo>
                  <a:cubicBezTo>
                    <a:pt x="182" y="67"/>
                    <a:pt x="182" y="67"/>
                    <a:pt x="182" y="67"/>
                  </a:cubicBezTo>
                  <a:cubicBezTo>
                    <a:pt x="178" y="73"/>
                    <a:pt x="173" y="78"/>
                    <a:pt x="166" y="83"/>
                  </a:cubicBezTo>
                  <a:cubicBezTo>
                    <a:pt x="149" y="93"/>
                    <a:pt x="136" y="96"/>
                    <a:pt x="128" y="101"/>
                  </a:cubicBezTo>
                  <a:cubicBezTo>
                    <a:pt x="128" y="101"/>
                    <a:pt x="127" y="101"/>
                    <a:pt x="127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35" y="101"/>
                    <a:pt x="147" y="93"/>
                    <a:pt x="169" y="89"/>
                  </a:cubicBezTo>
                  <a:cubicBezTo>
                    <a:pt x="172" y="88"/>
                    <a:pt x="175" y="88"/>
                    <a:pt x="178" y="88"/>
                  </a:cubicBezTo>
                  <a:cubicBezTo>
                    <a:pt x="178" y="88"/>
                    <a:pt x="179" y="88"/>
                    <a:pt x="179" y="88"/>
                  </a:cubicBezTo>
                  <a:cubicBezTo>
                    <a:pt x="181" y="88"/>
                    <a:pt x="183" y="88"/>
                    <a:pt x="185" y="89"/>
                  </a:cubicBezTo>
                  <a:cubicBezTo>
                    <a:pt x="186" y="89"/>
                    <a:pt x="186" y="89"/>
                    <a:pt x="187" y="89"/>
                  </a:cubicBezTo>
                  <a:cubicBezTo>
                    <a:pt x="187" y="89"/>
                    <a:pt x="187" y="89"/>
                    <a:pt x="187" y="89"/>
                  </a:cubicBezTo>
                  <a:cubicBezTo>
                    <a:pt x="188" y="89"/>
                    <a:pt x="189" y="90"/>
                    <a:pt x="189" y="90"/>
                  </a:cubicBezTo>
                  <a:cubicBezTo>
                    <a:pt x="194" y="91"/>
                    <a:pt x="199" y="93"/>
                    <a:pt x="203" y="96"/>
                  </a:cubicBezTo>
                  <a:cubicBezTo>
                    <a:pt x="203" y="96"/>
                    <a:pt x="203" y="96"/>
                    <a:pt x="203" y="96"/>
                  </a:cubicBezTo>
                  <a:cubicBezTo>
                    <a:pt x="204" y="97"/>
                    <a:pt x="206" y="98"/>
                    <a:pt x="207" y="99"/>
                  </a:cubicBezTo>
                  <a:cubicBezTo>
                    <a:pt x="207" y="99"/>
                    <a:pt x="207" y="99"/>
                    <a:pt x="207" y="99"/>
                  </a:cubicBezTo>
                  <a:cubicBezTo>
                    <a:pt x="213" y="104"/>
                    <a:pt x="217" y="109"/>
                    <a:pt x="221" y="114"/>
                  </a:cubicBezTo>
                  <a:cubicBezTo>
                    <a:pt x="231" y="127"/>
                    <a:pt x="229" y="134"/>
                    <a:pt x="226" y="137"/>
                  </a:cubicBezTo>
                  <a:cubicBezTo>
                    <a:pt x="223" y="140"/>
                    <a:pt x="225" y="142"/>
                    <a:pt x="225" y="146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0" name="Rectangle 227">
              <a:extLst>
                <a:ext uri="{FF2B5EF4-FFF2-40B4-BE49-F238E27FC236}">
                  <a16:creationId xmlns:a16="http://schemas.microsoft.com/office/drawing/2014/main" id="{FC4F91E0-2ED0-4E52-8BD8-1923637ED5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79524" y="5773738"/>
              <a:ext cx="1588" cy="1588"/>
            </a:xfrm>
            <a:prstGeom prst="rect">
              <a:avLst/>
            </a:prstGeom>
            <a:solidFill>
              <a:srgbClr val="FD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1" name="Rectangle 228">
              <a:extLst>
                <a:ext uri="{FF2B5EF4-FFF2-40B4-BE49-F238E27FC236}">
                  <a16:creationId xmlns:a16="http://schemas.microsoft.com/office/drawing/2014/main" id="{11E1ACED-82A5-46BD-AF23-2E766FDEF4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279524" y="5773738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2" name="Freeform 229">
              <a:extLst>
                <a:ext uri="{FF2B5EF4-FFF2-40B4-BE49-F238E27FC236}">
                  <a16:creationId xmlns:a16="http://schemas.microsoft.com/office/drawing/2014/main" id="{91A3379D-6A7B-41A9-AAC8-69D9FC5D4121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227137" y="5819775"/>
              <a:ext cx="471488" cy="50800"/>
            </a:xfrm>
            <a:custGeom>
              <a:avLst/>
              <a:gdLst>
                <a:gd name="T0" fmla="*/ 148 w 166"/>
                <a:gd name="T1" fmla="*/ 11 h 18"/>
                <a:gd name="T2" fmla="*/ 148 w 166"/>
                <a:gd name="T3" fmla="*/ 11 h 18"/>
                <a:gd name="T4" fmla="*/ 150 w 166"/>
                <a:gd name="T5" fmla="*/ 11 h 18"/>
                <a:gd name="T6" fmla="*/ 150 w 166"/>
                <a:gd name="T7" fmla="*/ 11 h 18"/>
                <a:gd name="T8" fmla="*/ 152 w 166"/>
                <a:gd name="T9" fmla="*/ 12 h 18"/>
                <a:gd name="T10" fmla="*/ 166 w 166"/>
                <a:gd name="T11" fmla="*/ 18 h 18"/>
                <a:gd name="T12" fmla="*/ 166 w 166"/>
                <a:gd name="T13" fmla="*/ 18 h 18"/>
                <a:gd name="T14" fmla="*/ 166 w 166"/>
                <a:gd name="T15" fmla="*/ 18 h 18"/>
                <a:gd name="T16" fmla="*/ 166 w 166"/>
                <a:gd name="T17" fmla="*/ 18 h 18"/>
                <a:gd name="T18" fmla="*/ 152 w 166"/>
                <a:gd name="T19" fmla="*/ 12 h 18"/>
                <a:gd name="T20" fmla="*/ 150 w 166"/>
                <a:gd name="T21" fmla="*/ 11 h 18"/>
                <a:gd name="T22" fmla="*/ 150 w 166"/>
                <a:gd name="T23" fmla="*/ 11 h 18"/>
                <a:gd name="T24" fmla="*/ 148 w 166"/>
                <a:gd name="T25" fmla="*/ 11 h 18"/>
                <a:gd name="T26" fmla="*/ 148 w 166"/>
                <a:gd name="T27" fmla="*/ 11 h 18"/>
                <a:gd name="T28" fmla="*/ 0 w 166"/>
                <a:gd name="T29" fmla="*/ 0 h 18"/>
                <a:gd name="T30" fmla="*/ 3 w 166"/>
                <a:gd name="T31" fmla="*/ 2 h 18"/>
                <a:gd name="T32" fmla="*/ 0 w 166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8">
                  <a:moveTo>
                    <a:pt x="148" y="11"/>
                  </a:move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2" y="12"/>
                    <a:pt x="152" y="12"/>
                  </a:cubicBezTo>
                  <a:cubicBezTo>
                    <a:pt x="157" y="13"/>
                    <a:pt x="162" y="15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2" y="15"/>
                    <a:pt x="157" y="13"/>
                    <a:pt x="152" y="12"/>
                  </a:cubicBezTo>
                  <a:cubicBezTo>
                    <a:pt x="152" y="12"/>
                    <a:pt x="151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1"/>
                    <a:pt x="149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moveTo>
                    <a:pt x="0" y="0"/>
                  </a:moveTo>
                  <a:cubicBezTo>
                    <a:pt x="1" y="0"/>
                    <a:pt x="2" y="1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B78B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3" name="Freeform 230">
              <a:extLst>
                <a:ext uri="{FF2B5EF4-FFF2-40B4-BE49-F238E27FC236}">
                  <a16:creationId xmlns:a16="http://schemas.microsoft.com/office/drawing/2014/main" id="{5D6F4594-4572-417A-9E33-49CFB7C12B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27137" y="5651500"/>
              <a:ext cx="504825" cy="546100"/>
            </a:xfrm>
            <a:custGeom>
              <a:avLst/>
              <a:gdLst>
                <a:gd name="T0" fmla="*/ 98 w 178"/>
                <a:gd name="T1" fmla="*/ 13 h 192"/>
                <a:gd name="T2" fmla="*/ 87 w 178"/>
                <a:gd name="T3" fmla="*/ 71 h 192"/>
                <a:gd name="T4" fmla="*/ 77 w 178"/>
                <a:gd name="T5" fmla="*/ 32 h 192"/>
                <a:gd name="T6" fmla="*/ 77 w 178"/>
                <a:gd name="T7" fmla="*/ 30 h 192"/>
                <a:gd name="T8" fmla="*/ 67 w 178"/>
                <a:gd name="T9" fmla="*/ 22 h 192"/>
                <a:gd name="T10" fmla="*/ 61 w 178"/>
                <a:gd name="T11" fmla="*/ 29 h 192"/>
                <a:gd name="T12" fmla="*/ 75 w 178"/>
                <a:gd name="T13" fmla="*/ 66 h 192"/>
                <a:gd name="T14" fmla="*/ 71 w 178"/>
                <a:gd name="T15" fmla="*/ 68 h 192"/>
                <a:gd name="T16" fmla="*/ 65 w 178"/>
                <a:gd name="T17" fmla="*/ 69 h 192"/>
                <a:gd name="T18" fmla="*/ 20 w 178"/>
                <a:gd name="T19" fmla="*/ 43 h 192"/>
                <a:gd name="T20" fmla="*/ 18 w 178"/>
                <a:gd name="T21" fmla="*/ 61 h 192"/>
                <a:gd name="T22" fmla="*/ 12 w 178"/>
                <a:gd name="T23" fmla="*/ 59 h 192"/>
                <a:gd name="T24" fmla="*/ 15 w 178"/>
                <a:gd name="T25" fmla="*/ 61 h 192"/>
                <a:gd name="T26" fmla="*/ 55 w 178"/>
                <a:gd name="T27" fmla="*/ 77 h 192"/>
                <a:gd name="T28" fmla="*/ 75 w 178"/>
                <a:gd name="T29" fmla="*/ 87 h 192"/>
                <a:gd name="T30" fmla="*/ 32 w 178"/>
                <a:gd name="T31" fmla="*/ 80 h 192"/>
                <a:gd name="T32" fmla="*/ 34 w 178"/>
                <a:gd name="T33" fmla="*/ 85 h 192"/>
                <a:gd name="T34" fmla="*/ 14 w 178"/>
                <a:gd name="T35" fmla="*/ 107 h 192"/>
                <a:gd name="T36" fmla="*/ 42 w 178"/>
                <a:gd name="T37" fmla="*/ 111 h 192"/>
                <a:gd name="T38" fmla="*/ 43 w 178"/>
                <a:gd name="T39" fmla="*/ 122 h 192"/>
                <a:gd name="T40" fmla="*/ 72 w 178"/>
                <a:gd name="T41" fmla="*/ 110 h 192"/>
                <a:gd name="T42" fmla="*/ 80 w 178"/>
                <a:gd name="T43" fmla="*/ 108 h 192"/>
                <a:gd name="T44" fmla="*/ 75 w 178"/>
                <a:gd name="T45" fmla="*/ 127 h 192"/>
                <a:gd name="T46" fmla="*/ 87 w 178"/>
                <a:gd name="T47" fmla="*/ 192 h 192"/>
                <a:gd name="T48" fmla="*/ 85 w 178"/>
                <a:gd name="T49" fmla="*/ 124 h 192"/>
                <a:gd name="T50" fmla="*/ 94 w 178"/>
                <a:gd name="T51" fmla="*/ 125 h 192"/>
                <a:gd name="T52" fmla="*/ 100 w 178"/>
                <a:gd name="T53" fmla="*/ 114 h 192"/>
                <a:gd name="T54" fmla="*/ 117 w 178"/>
                <a:gd name="T55" fmla="*/ 122 h 192"/>
                <a:gd name="T56" fmla="*/ 96 w 178"/>
                <a:gd name="T57" fmla="*/ 99 h 192"/>
                <a:gd name="T58" fmla="*/ 117 w 178"/>
                <a:gd name="T59" fmla="*/ 113 h 192"/>
                <a:gd name="T60" fmla="*/ 173 w 178"/>
                <a:gd name="T61" fmla="*/ 141 h 192"/>
                <a:gd name="T62" fmla="*/ 137 w 178"/>
                <a:gd name="T63" fmla="*/ 117 h 192"/>
                <a:gd name="T64" fmla="*/ 119 w 178"/>
                <a:gd name="T65" fmla="*/ 105 h 192"/>
                <a:gd name="T66" fmla="*/ 143 w 178"/>
                <a:gd name="T67" fmla="*/ 105 h 192"/>
                <a:gd name="T68" fmla="*/ 163 w 178"/>
                <a:gd name="T69" fmla="*/ 92 h 192"/>
                <a:gd name="T70" fmla="*/ 117 w 178"/>
                <a:gd name="T71" fmla="*/ 88 h 192"/>
                <a:gd name="T72" fmla="*/ 178 w 178"/>
                <a:gd name="T73" fmla="*/ 77 h 192"/>
                <a:gd name="T74" fmla="*/ 162 w 178"/>
                <a:gd name="T75" fmla="*/ 70 h 192"/>
                <a:gd name="T76" fmla="*/ 154 w 178"/>
                <a:gd name="T77" fmla="*/ 69 h 192"/>
                <a:gd name="T78" fmla="*/ 153 w 178"/>
                <a:gd name="T79" fmla="*/ 69 h 192"/>
                <a:gd name="T80" fmla="*/ 101 w 178"/>
                <a:gd name="T81" fmla="*/ 83 h 192"/>
                <a:gd name="T82" fmla="*/ 101 w 178"/>
                <a:gd name="T83" fmla="*/ 83 h 192"/>
                <a:gd name="T84" fmla="*/ 157 w 178"/>
                <a:gd name="T85" fmla="*/ 48 h 192"/>
                <a:gd name="T86" fmla="*/ 159 w 178"/>
                <a:gd name="T87" fmla="*/ 43 h 192"/>
                <a:gd name="T88" fmla="*/ 122 w 178"/>
                <a:gd name="T89" fmla="*/ 69 h 192"/>
                <a:gd name="T90" fmla="*/ 145 w 178"/>
                <a:gd name="T91" fmla="*/ 34 h 192"/>
                <a:gd name="T92" fmla="*/ 112 w 178"/>
                <a:gd name="T93" fmla="*/ 59 h 192"/>
                <a:gd name="T94" fmla="*/ 100 w 178"/>
                <a:gd name="T95" fmla="*/ 50 h 192"/>
                <a:gd name="T96" fmla="*/ 97 w 178"/>
                <a:gd name="T97" fmla="*/ 40 h 192"/>
                <a:gd name="T98" fmla="*/ 114 w 178"/>
                <a:gd name="T9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8" h="192">
                  <a:moveTo>
                    <a:pt x="114" y="0"/>
                  </a:moveTo>
                  <a:cubicBezTo>
                    <a:pt x="111" y="0"/>
                    <a:pt x="104" y="4"/>
                    <a:pt x="98" y="13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3" y="26"/>
                    <a:pt x="93" y="41"/>
                    <a:pt x="92" y="50"/>
                  </a:cubicBezTo>
                  <a:cubicBezTo>
                    <a:pt x="92" y="58"/>
                    <a:pt x="90" y="65"/>
                    <a:pt x="88" y="70"/>
                  </a:cubicBezTo>
                  <a:cubicBezTo>
                    <a:pt x="87" y="70"/>
                    <a:pt x="87" y="71"/>
                    <a:pt x="87" y="71"/>
                  </a:cubicBezTo>
                  <a:cubicBezTo>
                    <a:pt x="87" y="71"/>
                    <a:pt x="87" y="70"/>
                    <a:pt x="87" y="69"/>
                  </a:cubicBezTo>
                  <a:cubicBezTo>
                    <a:pt x="86" y="68"/>
                    <a:pt x="86" y="66"/>
                    <a:pt x="86" y="65"/>
                  </a:cubicBezTo>
                  <a:cubicBezTo>
                    <a:pt x="84" y="57"/>
                    <a:pt x="83" y="46"/>
                    <a:pt x="77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6" y="29"/>
                    <a:pt x="71" y="20"/>
                    <a:pt x="64" y="17"/>
                  </a:cubicBezTo>
                  <a:cubicBezTo>
                    <a:pt x="62" y="16"/>
                    <a:pt x="61" y="16"/>
                    <a:pt x="60" y="16"/>
                  </a:cubicBezTo>
                  <a:cubicBezTo>
                    <a:pt x="60" y="16"/>
                    <a:pt x="64" y="19"/>
                    <a:pt x="67" y="22"/>
                  </a:cubicBezTo>
                  <a:cubicBezTo>
                    <a:pt x="71" y="26"/>
                    <a:pt x="80" y="45"/>
                    <a:pt x="80" y="56"/>
                  </a:cubicBezTo>
                  <a:cubicBezTo>
                    <a:pt x="80" y="57"/>
                    <a:pt x="80" y="58"/>
                    <a:pt x="80" y="58"/>
                  </a:cubicBezTo>
                  <a:cubicBezTo>
                    <a:pt x="78" y="58"/>
                    <a:pt x="70" y="32"/>
                    <a:pt x="61" y="29"/>
                  </a:cubicBezTo>
                  <a:cubicBezTo>
                    <a:pt x="66" y="36"/>
                    <a:pt x="68" y="37"/>
                    <a:pt x="71" y="49"/>
                  </a:cubicBezTo>
                  <a:cubicBezTo>
                    <a:pt x="75" y="60"/>
                    <a:pt x="76" y="64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4" y="66"/>
                    <a:pt x="66" y="36"/>
                    <a:pt x="50" y="33"/>
                  </a:cubicBezTo>
                  <a:cubicBezTo>
                    <a:pt x="63" y="44"/>
                    <a:pt x="69" y="57"/>
                    <a:pt x="72" y="66"/>
                  </a:cubicBezTo>
                  <a:cubicBezTo>
                    <a:pt x="72" y="68"/>
                    <a:pt x="72" y="68"/>
                    <a:pt x="71" y="68"/>
                  </a:cubicBezTo>
                  <a:cubicBezTo>
                    <a:pt x="67" y="68"/>
                    <a:pt x="52" y="56"/>
                    <a:pt x="46" y="49"/>
                  </a:cubicBezTo>
                  <a:cubicBezTo>
                    <a:pt x="45" y="47"/>
                    <a:pt x="45" y="47"/>
                    <a:pt x="44" y="47"/>
                  </a:cubicBezTo>
                  <a:cubicBezTo>
                    <a:pt x="43" y="47"/>
                    <a:pt x="51" y="62"/>
                    <a:pt x="65" y="69"/>
                  </a:cubicBezTo>
                  <a:cubicBezTo>
                    <a:pt x="71" y="72"/>
                    <a:pt x="71" y="74"/>
                    <a:pt x="68" y="74"/>
                  </a:cubicBezTo>
                  <a:cubicBezTo>
                    <a:pt x="62" y="74"/>
                    <a:pt x="49" y="70"/>
                    <a:pt x="42" y="65"/>
                  </a:cubicBezTo>
                  <a:cubicBezTo>
                    <a:pt x="32" y="56"/>
                    <a:pt x="27" y="53"/>
                    <a:pt x="20" y="43"/>
                  </a:cubicBezTo>
                  <a:cubicBezTo>
                    <a:pt x="20" y="48"/>
                    <a:pt x="32" y="63"/>
                    <a:pt x="45" y="69"/>
                  </a:cubicBezTo>
                  <a:cubicBezTo>
                    <a:pt x="47" y="71"/>
                    <a:pt x="48" y="71"/>
                    <a:pt x="47" y="71"/>
                  </a:cubicBezTo>
                  <a:cubicBezTo>
                    <a:pt x="43" y="71"/>
                    <a:pt x="23" y="65"/>
                    <a:pt x="18" y="61"/>
                  </a:cubicBezTo>
                  <a:cubicBezTo>
                    <a:pt x="12" y="55"/>
                    <a:pt x="11" y="55"/>
                    <a:pt x="6" y="46"/>
                  </a:cubicBezTo>
                  <a:cubicBezTo>
                    <a:pt x="6" y="47"/>
                    <a:pt x="10" y="56"/>
                    <a:pt x="12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3" y="59"/>
                    <a:pt x="14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23" y="68"/>
                    <a:pt x="33" y="71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7" y="75"/>
                    <a:pt x="51" y="76"/>
                    <a:pt x="55" y="77"/>
                  </a:cubicBezTo>
                  <a:cubicBezTo>
                    <a:pt x="63" y="79"/>
                    <a:pt x="71" y="84"/>
                    <a:pt x="75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3" y="87"/>
                    <a:pt x="71" y="87"/>
                    <a:pt x="69" y="86"/>
                  </a:cubicBezTo>
                  <a:cubicBezTo>
                    <a:pt x="61" y="85"/>
                    <a:pt x="51" y="81"/>
                    <a:pt x="35" y="80"/>
                  </a:cubicBezTo>
                  <a:cubicBezTo>
                    <a:pt x="34" y="80"/>
                    <a:pt x="33" y="80"/>
                    <a:pt x="32" y="80"/>
                  </a:cubicBezTo>
                  <a:cubicBezTo>
                    <a:pt x="31" y="80"/>
                    <a:pt x="30" y="80"/>
                    <a:pt x="29" y="80"/>
                  </a:cubicBezTo>
                  <a:cubicBezTo>
                    <a:pt x="16" y="80"/>
                    <a:pt x="7" y="84"/>
                    <a:pt x="0" y="90"/>
                  </a:cubicBezTo>
                  <a:cubicBezTo>
                    <a:pt x="0" y="90"/>
                    <a:pt x="17" y="85"/>
                    <a:pt x="34" y="85"/>
                  </a:cubicBezTo>
                  <a:cubicBezTo>
                    <a:pt x="40" y="85"/>
                    <a:pt x="47" y="85"/>
                    <a:pt x="52" y="87"/>
                  </a:cubicBezTo>
                  <a:cubicBezTo>
                    <a:pt x="52" y="87"/>
                    <a:pt x="56" y="89"/>
                    <a:pt x="54" y="93"/>
                  </a:cubicBezTo>
                  <a:cubicBezTo>
                    <a:pt x="52" y="96"/>
                    <a:pt x="32" y="93"/>
                    <a:pt x="14" y="107"/>
                  </a:cubicBezTo>
                  <a:cubicBezTo>
                    <a:pt x="14" y="107"/>
                    <a:pt x="44" y="98"/>
                    <a:pt x="56" y="98"/>
                  </a:cubicBezTo>
                  <a:cubicBezTo>
                    <a:pt x="57" y="98"/>
                    <a:pt x="59" y="98"/>
                    <a:pt x="59" y="99"/>
                  </a:cubicBezTo>
                  <a:cubicBezTo>
                    <a:pt x="67" y="101"/>
                    <a:pt x="45" y="110"/>
                    <a:pt x="42" y="111"/>
                  </a:cubicBezTo>
                  <a:cubicBezTo>
                    <a:pt x="44" y="111"/>
                    <a:pt x="59" y="108"/>
                    <a:pt x="64" y="105"/>
                  </a:cubicBezTo>
                  <a:cubicBezTo>
                    <a:pt x="65" y="105"/>
                    <a:pt x="65" y="105"/>
                    <a:pt x="66" y="105"/>
                  </a:cubicBezTo>
                  <a:cubicBezTo>
                    <a:pt x="69" y="105"/>
                    <a:pt x="66" y="114"/>
                    <a:pt x="43" y="122"/>
                  </a:cubicBezTo>
                  <a:cubicBezTo>
                    <a:pt x="44" y="122"/>
                    <a:pt x="62" y="120"/>
                    <a:pt x="70" y="109"/>
                  </a:cubicBezTo>
                  <a:cubicBezTo>
                    <a:pt x="70" y="109"/>
                    <a:pt x="71" y="108"/>
                    <a:pt x="71" y="108"/>
                  </a:cubicBezTo>
                  <a:cubicBezTo>
                    <a:pt x="72" y="108"/>
                    <a:pt x="72" y="109"/>
                    <a:pt x="72" y="110"/>
                  </a:cubicBezTo>
                  <a:cubicBezTo>
                    <a:pt x="72" y="114"/>
                    <a:pt x="49" y="143"/>
                    <a:pt x="38" y="152"/>
                  </a:cubicBezTo>
                  <a:cubicBezTo>
                    <a:pt x="52" y="144"/>
                    <a:pt x="60" y="131"/>
                    <a:pt x="67" y="123"/>
                  </a:cubicBezTo>
                  <a:cubicBezTo>
                    <a:pt x="72" y="118"/>
                    <a:pt x="77" y="112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7" y="114"/>
                    <a:pt x="79" y="118"/>
                    <a:pt x="75" y="127"/>
                  </a:cubicBezTo>
                  <a:cubicBezTo>
                    <a:pt x="72" y="131"/>
                    <a:pt x="71" y="137"/>
                    <a:pt x="71" y="143"/>
                  </a:cubicBezTo>
                  <a:cubicBezTo>
                    <a:pt x="71" y="155"/>
                    <a:pt x="75" y="170"/>
                    <a:pt x="81" y="183"/>
                  </a:cubicBezTo>
                  <a:cubicBezTo>
                    <a:pt x="83" y="186"/>
                    <a:pt x="85" y="189"/>
                    <a:pt x="87" y="192"/>
                  </a:cubicBezTo>
                  <a:cubicBezTo>
                    <a:pt x="85" y="189"/>
                    <a:pt x="67" y="155"/>
                    <a:pt x="79" y="127"/>
                  </a:cubicBezTo>
                  <a:cubicBezTo>
                    <a:pt x="79" y="127"/>
                    <a:pt x="81" y="124"/>
                    <a:pt x="83" y="124"/>
                  </a:cubicBezTo>
                  <a:cubicBezTo>
                    <a:pt x="84" y="124"/>
                    <a:pt x="84" y="124"/>
                    <a:pt x="85" y="124"/>
                  </a:cubicBezTo>
                  <a:cubicBezTo>
                    <a:pt x="89" y="127"/>
                    <a:pt x="81" y="147"/>
                    <a:pt x="90" y="161"/>
                  </a:cubicBezTo>
                  <a:cubicBezTo>
                    <a:pt x="90" y="159"/>
                    <a:pt x="87" y="127"/>
                    <a:pt x="93" y="125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101" y="125"/>
                    <a:pt x="106" y="150"/>
                    <a:pt x="106" y="150"/>
                  </a:cubicBezTo>
                  <a:cubicBezTo>
                    <a:pt x="106" y="150"/>
                    <a:pt x="108" y="132"/>
                    <a:pt x="101" y="119"/>
                  </a:cubicBezTo>
                  <a:cubicBezTo>
                    <a:pt x="99" y="115"/>
                    <a:pt x="99" y="114"/>
                    <a:pt x="100" y="114"/>
                  </a:cubicBezTo>
                  <a:cubicBezTo>
                    <a:pt x="103" y="114"/>
                    <a:pt x="113" y="123"/>
                    <a:pt x="116" y="130"/>
                  </a:cubicBezTo>
                  <a:cubicBezTo>
                    <a:pt x="123" y="146"/>
                    <a:pt x="123" y="153"/>
                    <a:pt x="123" y="166"/>
                  </a:cubicBezTo>
                  <a:cubicBezTo>
                    <a:pt x="123" y="166"/>
                    <a:pt x="132" y="143"/>
                    <a:pt x="117" y="122"/>
                  </a:cubicBezTo>
                  <a:cubicBezTo>
                    <a:pt x="117" y="122"/>
                    <a:pt x="132" y="128"/>
                    <a:pt x="142" y="147"/>
                  </a:cubicBezTo>
                  <a:cubicBezTo>
                    <a:pt x="140" y="141"/>
                    <a:pt x="137" y="135"/>
                    <a:pt x="131" y="129"/>
                  </a:cubicBezTo>
                  <a:cubicBezTo>
                    <a:pt x="115" y="112"/>
                    <a:pt x="101" y="106"/>
                    <a:pt x="96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100" y="101"/>
                    <a:pt x="110" y="106"/>
                    <a:pt x="117" y="113"/>
                  </a:cubicBezTo>
                  <a:cubicBezTo>
                    <a:pt x="127" y="122"/>
                    <a:pt x="140" y="139"/>
                    <a:pt x="161" y="141"/>
                  </a:cubicBezTo>
                  <a:cubicBezTo>
                    <a:pt x="163" y="142"/>
                    <a:pt x="165" y="142"/>
                    <a:pt x="167" y="142"/>
                  </a:cubicBezTo>
                  <a:cubicBezTo>
                    <a:pt x="170" y="142"/>
                    <a:pt x="172" y="142"/>
                    <a:pt x="173" y="141"/>
                  </a:cubicBezTo>
                  <a:cubicBezTo>
                    <a:pt x="163" y="141"/>
                    <a:pt x="152" y="136"/>
                    <a:pt x="152" y="136"/>
                  </a:cubicBezTo>
                  <a:cubicBezTo>
                    <a:pt x="122" y="119"/>
                    <a:pt x="127" y="115"/>
                    <a:pt x="127" y="115"/>
                  </a:cubicBezTo>
                  <a:cubicBezTo>
                    <a:pt x="130" y="116"/>
                    <a:pt x="133" y="117"/>
                    <a:pt x="137" y="117"/>
                  </a:cubicBezTo>
                  <a:cubicBezTo>
                    <a:pt x="146" y="117"/>
                    <a:pt x="155" y="114"/>
                    <a:pt x="155" y="114"/>
                  </a:cubicBezTo>
                  <a:cubicBezTo>
                    <a:pt x="126" y="113"/>
                    <a:pt x="110" y="104"/>
                    <a:pt x="114" y="104"/>
                  </a:cubicBezTo>
                  <a:cubicBezTo>
                    <a:pt x="115" y="104"/>
                    <a:pt x="117" y="104"/>
                    <a:pt x="119" y="105"/>
                  </a:cubicBezTo>
                  <a:cubicBezTo>
                    <a:pt x="125" y="106"/>
                    <a:pt x="129" y="107"/>
                    <a:pt x="133" y="107"/>
                  </a:cubicBezTo>
                  <a:cubicBezTo>
                    <a:pt x="142" y="107"/>
                    <a:pt x="147" y="105"/>
                    <a:pt x="147" y="105"/>
                  </a:cubicBezTo>
                  <a:cubicBezTo>
                    <a:pt x="146" y="105"/>
                    <a:pt x="145" y="105"/>
                    <a:pt x="143" y="105"/>
                  </a:cubicBezTo>
                  <a:cubicBezTo>
                    <a:pt x="131" y="105"/>
                    <a:pt x="111" y="99"/>
                    <a:pt x="117" y="94"/>
                  </a:cubicBezTo>
                  <a:cubicBezTo>
                    <a:pt x="121" y="92"/>
                    <a:pt x="133" y="91"/>
                    <a:pt x="143" y="91"/>
                  </a:cubicBezTo>
                  <a:cubicBezTo>
                    <a:pt x="154" y="91"/>
                    <a:pt x="163" y="92"/>
                    <a:pt x="163" y="92"/>
                  </a:cubicBezTo>
                  <a:cubicBezTo>
                    <a:pt x="156" y="88"/>
                    <a:pt x="148" y="87"/>
                    <a:pt x="140" y="87"/>
                  </a:cubicBezTo>
                  <a:cubicBezTo>
                    <a:pt x="135" y="87"/>
                    <a:pt x="130" y="87"/>
                    <a:pt x="126" y="88"/>
                  </a:cubicBezTo>
                  <a:cubicBezTo>
                    <a:pt x="122" y="88"/>
                    <a:pt x="119" y="88"/>
                    <a:pt x="117" y="88"/>
                  </a:cubicBezTo>
                  <a:cubicBezTo>
                    <a:pt x="113" y="88"/>
                    <a:pt x="114" y="87"/>
                    <a:pt x="123" y="82"/>
                  </a:cubicBezTo>
                  <a:cubicBezTo>
                    <a:pt x="133" y="75"/>
                    <a:pt x="145" y="73"/>
                    <a:pt x="154" y="73"/>
                  </a:cubicBezTo>
                  <a:cubicBezTo>
                    <a:pt x="167" y="73"/>
                    <a:pt x="177" y="77"/>
                    <a:pt x="178" y="77"/>
                  </a:cubicBezTo>
                  <a:cubicBezTo>
                    <a:pt x="174" y="74"/>
                    <a:pt x="169" y="72"/>
                    <a:pt x="164" y="71"/>
                  </a:cubicBezTo>
                  <a:cubicBezTo>
                    <a:pt x="164" y="71"/>
                    <a:pt x="163" y="70"/>
                    <a:pt x="162" y="70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1" y="70"/>
                    <a:pt x="161" y="70"/>
                    <a:pt x="160" y="70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58" y="70"/>
                    <a:pt x="156" y="69"/>
                    <a:pt x="154" y="69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4" y="69"/>
                    <a:pt x="154" y="69"/>
                    <a:pt x="153" y="69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0" y="69"/>
                    <a:pt x="147" y="69"/>
                    <a:pt x="144" y="70"/>
                  </a:cubicBezTo>
                  <a:cubicBezTo>
                    <a:pt x="122" y="74"/>
                    <a:pt x="110" y="82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2"/>
                    <a:pt x="102" y="82"/>
                    <a:pt x="103" y="82"/>
                  </a:cubicBezTo>
                  <a:cubicBezTo>
                    <a:pt x="111" y="77"/>
                    <a:pt x="124" y="74"/>
                    <a:pt x="141" y="64"/>
                  </a:cubicBezTo>
                  <a:cubicBezTo>
                    <a:pt x="148" y="59"/>
                    <a:pt x="153" y="54"/>
                    <a:pt x="157" y="48"/>
                  </a:cubicBezTo>
                  <a:cubicBezTo>
                    <a:pt x="157" y="48"/>
                    <a:pt x="157" y="48"/>
                    <a:pt x="157" y="48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3" y="54"/>
                    <a:pt x="127" y="69"/>
                    <a:pt x="122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18" y="69"/>
                    <a:pt x="119" y="68"/>
                    <a:pt x="119" y="68"/>
                  </a:cubicBezTo>
                  <a:cubicBezTo>
                    <a:pt x="137" y="60"/>
                    <a:pt x="143" y="40"/>
                    <a:pt x="145" y="34"/>
                  </a:cubicBezTo>
                  <a:cubicBezTo>
                    <a:pt x="140" y="49"/>
                    <a:pt x="115" y="66"/>
                    <a:pt x="110" y="66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08" y="63"/>
                    <a:pt x="112" y="59"/>
                    <a:pt x="112" y="59"/>
                  </a:cubicBezTo>
                  <a:cubicBezTo>
                    <a:pt x="123" y="45"/>
                    <a:pt x="126" y="32"/>
                    <a:pt x="126" y="31"/>
                  </a:cubicBezTo>
                  <a:cubicBezTo>
                    <a:pt x="123" y="38"/>
                    <a:pt x="108" y="57"/>
                    <a:pt x="103" y="57"/>
                  </a:cubicBezTo>
                  <a:cubicBezTo>
                    <a:pt x="101" y="57"/>
                    <a:pt x="100" y="55"/>
                    <a:pt x="100" y="50"/>
                  </a:cubicBezTo>
                  <a:cubicBezTo>
                    <a:pt x="103" y="28"/>
                    <a:pt x="122" y="10"/>
                    <a:pt x="122" y="10"/>
                  </a:cubicBezTo>
                  <a:cubicBezTo>
                    <a:pt x="115" y="11"/>
                    <a:pt x="110" y="18"/>
                    <a:pt x="105" y="25"/>
                  </a:cubicBezTo>
                  <a:cubicBezTo>
                    <a:pt x="103" y="29"/>
                    <a:pt x="98" y="40"/>
                    <a:pt x="97" y="40"/>
                  </a:cubicBezTo>
                  <a:cubicBezTo>
                    <a:pt x="96" y="40"/>
                    <a:pt x="96" y="38"/>
                    <a:pt x="96" y="30"/>
                  </a:cubicBezTo>
                  <a:cubicBezTo>
                    <a:pt x="99" y="8"/>
                    <a:pt x="114" y="0"/>
                    <a:pt x="114" y="0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FCE9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4" name="Freeform 231">
              <a:extLst>
                <a:ext uri="{FF2B5EF4-FFF2-40B4-BE49-F238E27FC236}">
                  <a16:creationId xmlns:a16="http://schemas.microsoft.com/office/drawing/2014/main" id="{18FCC808-AC5A-4AA8-AF7B-6725105350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46200" y="5741988"/>
              <a:ext cx="292100" cy="315913"/>
            </a:xfrm>
            <a:custGeom>
              <a:avLst/>
              <a:gdLst>
                <a:gd name="T0" fmla="*/ 61 w 103"/>
                <a:gd name="T1" fmla="*/ 53 h 111"/>
                <a:gd name="T2" fmla="*/ 94 w 103"/>
                <a:gd name="T3" fmla="*/ 52 h 111"/>
                <a:gd name="T4" fmla="*/ 94 w 103"/>
                <a:gd name="T5" fmla="*/ 51 h 111"/>
                <a:gd name="T6" fmla="*/ 58 w 103"/>
                <a:gd name="T7" fmla="*/ 53 h 111"/>
                <a:gd name="T8" fmla="*/ 91 w 103"/>
                <a:gd name="T9" fmla="*/ 25 h 111"/>
                <a:gd name="T10" fmla="*/ 58 w 103"/>
                <a:gd name="T11" fmla="*/ 50 h 111"/>
                <a:gd name="T12" fmla="*/ 57 w 103"/>
                <a:gd name="T13" fmla="*/ 3 h 111"/>
                <a:gd name="T14" fmla="*/ 55 w 103"/>
                <a:gd name="T15" fmla="*/ 3 h 111"/>
                <a:gd name="T16" fmla="*/ 56 w 103"/>
                <a:gd name="T17" fmla="*/ 5 h 111"/>
                <a:gd name="T18" fmla="*/ 54 w 103"/>
                <a:gd name="T19" fmla="*/ 30 h 111"/>
                <a:gd name="T20" fmla="*/ 52 w 103"/>
                <a:gd name="T21" fmla="*/ 30 h 111"/>
                <a:gd name="T22" fmla="*/ 54 w 103"/>
                <a:gd name="T23" fmla="*/ 32 h 111"/>
                <a:gd name="T24" fmla="*/ 55 w 103"/>
                <a:gd name="T25" fmla="*/ 51 h 111"/>
                <a:gd name="T26" fmla="*/ 34 w 103"/>
                <a:gd name="T27" fmla="*/ 16 h 111"/>
                <a:gd name="T28" fmla="*/ 32 w 103"/>
                <a:gd name="T29" fmla="*/ 16 h 111"/>
                <a:gd name="T30" fmla="*/ 34 w 103"/>
                <a:gd name="T31" fmla="*/ 17 h 111"/>
                <a:gd name="T32" fmla="*/ 54 w 103"/>
                <a:gd name="T33" fmla="*/ 51 h 111"/>
                <a:gd name="T34" fmla="*/ 36 w 103"/>
                <a:gd name="T35" fmla="*/ 28 h 111"/>
                <a:gd name="T36" fmla="*/ 33 w 103"/>
                <a:gd name="T37" fmla="*/ 27 h 111"/>
                <a:gd name="T38" fmla="*/ 36 w 103"/>
                <a:gd name="T39" fmla="*/ 29 h 111"/>
                <a:gd name="T40" fmla="*/ 53 w 103"/>
                <a:gd name="T41" fmla="*/ 52 h 111"/>
                <a:gd name="T42" fmla="*/ 7 w 103"/>
                <a:gd name="T43" fmla="*/ 36 h 111"/>
                <a:gd name="T44" fmla="*/ 7 w 103"/>
                <a:gd name="T45" fmla="*/ 37 h 111"/>
                <a:gd name="T46" fmla="*/ 22 w 103"/>
                <a:gd name="T47" fmla="*/ 48 h 111"/>
                <a:gd name="T48" fmla="*/ 19 w 103"/>
                <a:gd name="T49" fmla="*/ 49 h 111"/>
                <a:gd name="T50" fmla="*/ 51 w 103"/>
                <a:gd name="T51" fmla="*/ 54 h 111"/>
                <a:gd name="T52" fmla="*/ 9 w 103"/>
                <a:gd name="T53" fmla="*/ 72 h 111"/>
                <a:gd name="T54" fmla="*/ 10 w 103"/>
                <a:gd name="T55" fmla="*/ 73 h 111"/>
                <a:gd name="T56" fmla="*/ 20 w 103"/>
                <a:gd name="T57" fmla="*/ 79 h 111"/>
                <a:gd name="T58" fmla="*/ 19 w 103"/>
                <a:gd name="T59" fmla="*/ 84 h 111"/>
                <a:gd name="T60" fmla="*/ 53 w 103"/>
                <a:gd name="T61" fmla="*/ 57 h 111"/>
                <a:gd name="T62" fmla="*/ 32 w 103"/>
                <a:gd name="T63" fmla="*/ 78 h 111"/>
                <a:gd name="T64" fmla="*/ 35 w 103"/>
                <a:gd name="T65" fmla="*/ 76 h 111"/>
                <a:gd name="T66" fmla="*/ 33 w 103"/>
                <a:gd name="T67" fmla="*/ 85 h 111"/>
                <a:gd name="T68" fmla="*/ 33 w 103"/>
                <a:gd name="T69" fmla="*/ 87 h 111"/>
                <a:gd name="T70" fmla="*/ 55 w 103"/>
                <a:gd name="T71" fmla="*/ 61 h 111"/>
                <a:gd name="T72" fmla="*/ 45 w 103"/>
                <a:gd name="T73" fmla="*/ 92 h 111"/>
                <a:gd name="T74" fmla="*/ 43 w 103"/>
                <a:gd name="T75" fmla="*/ 97 h 111"/>
                <a:gd name="T76" fmla="*/ 46 w 103"/>
                <a:gd name="T77" fmla="*/ 93 h 111"/>
                <a:gd name="T78" fmla="*/ 56 w 103"/>
                <a:gd name="T79" fmla="*/ 62 h 111"/>
                <a:gd name="T80" fmla="*/ 50 w 103"/>
                <a:gd name="T81" fmla="*/ 104 h 111"/>
                <a:gd name="T82" fmla="*/ 51 w 103"/>
                <a:gd name="T83" fmla="*/ 105 h 111"/>
                <a:gd name="T84" fmla="*/ 58 w 103"/>
                <a:gd name="T85" fmla="*/ 64 h 111"/>
                <a:gd name="T86" fmla="*/ 63 w 103"/>
                <a:gd name="T87" fmla="*/ 97 h 111"/>
                <a:gd name="T88" fmla="*/ 63 w 103"/>
                <a:gd name="T89" fmla="*/ 103 h 111"/>
                <a:gd name="T90" fmla="*/ 65 w 103"/>
                <a:gd name="T91" fmla="*/ 98 h 111"/>
                <a:gd name="T92" fmla="*/ 86 w 103"/>
                <a:gd name="T93" fmla="*/ 84 h 111"/>
                <a:gd name="T94" fmla="*/ 91 w 103"/>
                <a:gd name="T95" fmla="*/ 85 h 111"/>
                <a:gd name="T96" fmla="*/ 67 w 103"/>
                <a:gd name="T97" fmla="*/ 70 h 111"/>
                <a:gd name="T98" fmla="*/ 85 w 103"/>
                <a:gd name="T99" fmla="*/ 76 h 111"/>
                <a:gd name="T100" fmla="*/ 88 w 103"/>
                <a:gd name="T101" fmla="*/ 77 h 111"/>
                <a:gd name="T102" fmla="*/ 89 w 103"/>
                <a:gd name="T103" fmla="*/ 76 h 111"/>
                <a:gd name="T104" fmla="*/ 61 w 103"/>
                <a:gd name="T105" fmla="*/ 59 h 111"/>
                <a:gd name="T106" fmla="*/ 90 w 103"/>
                <a:gd name="T107" fmla="*/ 70 h 111"/>
                <a:gd name="T108" fmla="*/ 94 w 103"/>
                <a:gd name="T109" fmla="*/ 69 h 111"/>
                <a:gd name="T110" fmla="*/ 60 w 103"/>
                <a:gd name="T111" fmla="*/ 56 h 111"/>
                <a:gd name="T112" fmla="*/ 80 w 103"/>
                <a:gd name="T113" fmla="*/ 63 h 111"/>
                <a:gd name="T114" fmla="*/ 78 w 103"/>
                <a:gd name="T115" fmla="*/ 60 h 111"/>
                <a:gd name="T116" fmla="*/ 91 w 103"/>
                <a:gd name="T117" fmla="*/ 57 h 111"/>
                <a:gd name="T118" fmla="*/ 101 w 103"/>
                <a:gd name="T119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" h="111">
                  <a:moveTo>
                    <a:pt x="96" y="58"/>
                  </a:moveTo>
                  <a:cubicBezTo>
                    <a:pt x="85" y="51"/>
                    <a:pt x="69" y="52"/>
                    <a:pt x="61" y="53"/>
                  </a:cubicBezTo>
                  <a:cubicBezTo>
                    <a:pt x="63" y="52"/>
                    <a:pt x="67" y="50"/>
                    <a:pt x="73" y="49"/>
                  </a:cubicBezTo>
                  <a:cubicBezTo>
                    <a:pt x="81" y="48"/>
                    <a:pt x="90" y="51"/>
                    <a:pt x="94" y="52"/>
                  </a:cubicBezTo>
                  <a:cubicBezTo>
                    <a:pt x="94" y="53"/>
                    <a:pt x="97" y="56"/>
                    <a:pt x="98" y="53"/>
                  </a:cubicBezTo>
                  <a:cubicBezTo>
                    <a:pt x="100" y="51"/>
                    <a:pt x="94" y="51"/>
                    <a:pt x="94" y="51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76" y="45"/>
                    <a:pt x="64" y="50"/>
                    <a:pt x="58" y="53"/>
                  </a:cubicBezTo>
                  <a:cubicBezTo>
                    <a:pt x="68" y="36"/>
                    <a:pt x="79" y="30"/>
                    <a:pt x="84" y="28"/>
                  </a:cubicBezTo>
                  <a:cubicBezTo>
                    <a:pt x="84" y="28"/>
                    <a:pt x="93" y="29"/>
                    <a:pt x="91" y="25"/>
                  </a:cubicBezTo>
                  <a:cubicBezTo>
                    <a:pt x="89" y="21"/>
                    <a:pt x="86" y="25"/>
                    <a:pt x="86" y="25"/>
                  </a:cubicBezTo>
                  <a:cubicBezTo>
                    <a:pt x="72" y="29"/>
                    <a:pt x="62" y="44"/>
                    <a:pt x="58" y="50"/>
                  </a:cubicBezTo>
                  <a:cubicBezTo>
                    <a:pt x="64" y="29"/>
                    <a:pt x="59" y="9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8" y="2"/>
                    <a:pt x="57" y="1"/>
                    <a:pt x="56" y="0"/>
                  </a:cubicBezTo>
                  <a:cubicBezTo>
                    <a:pt x="56" y="0"/>
                    <a:pt x="55" y="1"/>
                    <a:pt x="55" y="3"/>
                  </a:cubicBezTo>
                  <a:cubicBezTo>
                    <a:pt x="55" y="4"/>
                    <a:pt x="55" y="5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2" y="22"/>
                    <a:pt x="59" y="42"/>
                    <a:pt x="57" y="50"/>
                  </a:cubicBezTo>
                  <a:cubicBezTo>
                    <a:pt x="57" y="40"/>
                    <a:pt x="55" y="32"/>
                    <a:pt x="54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9"/>
                    <a:pt x="53" y="29"/>
                    <a:pt x="52" y="30"/>
                  </a:cubicBezTo>
                  <a:cubicBezTo>
                    <a:pt x="52" y="31"/>
                    <a:pt x="52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6" y="39"/>
                    <a:pt x="56" y="47"/>
                    <a:pt x="55" y="51"/>
                  </a:cubicBezTo>
                  <a:cubicBezTo>
                    <a:pt x="52" y="41"/>
                    <a:pt x="46" y="29"/>
                    <a:pt x="42" y="23"/>
                  </a:cubicBezTo>
                  <a:cubicBezTo>
                    <a:pt x="38" y="19"/>
                    <a:pt x="36" y="17"/>
                    <a:pt x="34" y="16"/>
                  </a:cubicBezTo>
                  <a:cubicBezTo>
                    <a:pt x="34" y="15"/>
                    <a:pt x="34" y="15"/>
                    <a:pt x="34" y="14"/>
                  </a:cubicBezTo>
                  <a:cubicBezTo>
                    <a:pt x="33" y="14"/>
                    <a:pt x="32" y="15"/>
                    <a:pt x="32" y="16"/>
                  </a:cubicBezTo>
                  <a:cubicBezTo>
                    <a:pt x="32" y="17"/>
                    <a:pt x="32" y="18"/>
                    <a:pt x="33" y="18"/>
                  </a:cubicBezTo>
                  <a:cubicBezTo>
                    <a:pt x="33" y="18"/>
                    <a:pt x="34" y="18"/>
                    <a:pt x="34" y="17"/>
                  </a:cubicBezTo>
                  <a:cubicBezTo>
                    <a:pt x="35" y="18"/>
                    <a:pt x="37" y="20"/>
                    <a:pt x="37" y="20"/>
                  </a:cubicBezTo>
                  <a:cubicBezTo>
                    <a:pt x="47" y="30"/>
                    <a:pt x="52" y="45"/>
                    <a:pt x="54" y="51"/>
                  </a:cubicBezTo>
                  <a:cubicBezTo>
                    <a:pt x="51" y="46"/>
                    <a:pt x="43" y="32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5" y="27"/>
                    <a:pt x="35" y="27"/>
                  </a:cubicBezTo>
                  <a:cubicBezTo>
                    <a:pt x="34" y="26"/>
                    <a:pt x="33" y="26"/>
                    <a:pt x="33" y="27"/>
                  </a:cubicBezTo>
                  <a:cubicBezTo>
                    <a:pt x="33" y="27"/>
                    <a:pt x="33" y="28"/>
                    <a:pt x="34" y="29"/>
                  </a:cubicBezTo>
                  <a:cubicBezTo>
                    <a:pt x="35" y="29"/>
                    <a:pt x="35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9" y="32"/>
                    <a:pt x="47" y="39"/>
                    <a:pt x="53" y="52"/>
                  </a:cubicBezTo>
                  <a:cubicBezTo>
                    <a:pt x="35" y="39"/>
                    <a:pt x="13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4" y="34"/>
                    <a:pt x="2" y="36"/>
                  </a:cubicBezTo>
                  <a:cubicBezTo>
                    <a:pt x="0" y="38"/>
                    <a:pt x="4" y="39"/>
                    <a:pt x="7" y="37"/>
                  </a:cubicBezTo>
                  <a:cubicBezTo>
                    <a:pt x="25" y="37"/>
                    <a:pt x="42" y="47"/>
                    <a:pt x="50" y="52"/>
                  </a:cubicBezTo>
                  <a:cubicBezTo>
                    <a:pt x="43" y="49"/>
                    <a:pt x="32" y="45"/>
                    <a:pt x="22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8"/>
                    <a:pt x="19" y="47"/>
                    <a:pt x="19" y="49"/>
                  </a:cubicBezTo>
                  <a:cubicBezTo>
                    <a:pt x="20" y="51"/>
                    <a:pt x="23" y="49"/>
                    <a:pt x="23" y="49"/>
                  </a:cubicBezTo>
                  <a:cubicBezTo>
                    <a:pt x="27" y="49"/>
                    <a:pt x="37" y="47"/>
                    <a:pt x="51" y="54"/>
                  </a:cubicBezTo>
                  <a:cubicBezTo>
                    <a:pt x="43" y="54"/>
                    <a:pt x="24" y="56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2"/>
                    <a:pt x="5" y="74"/>
                    <a:pt x="6" y="76"/>
                  </a:cubicBezTo>
                  <a:cubicBezTo>
                    <a:pt x="8" y="78"/>
                    <a:pt x="10" y="73"/>
                    <a:pt x="10" y="73"/>
                  </a:cubicBezTo>
                  <a:cubicBezTo>
                    <a:pt x="15" y="69"/>
                    <a:pt x="29" y="55"/>
                    <a:pt x="52" y="55"/>
                  </a:cubicBezTo>
                  <a:cubicBezTo>
                    <a:pt x="45" y="57"/>
                    <a:pt x="28" y="62"/>
                    <a:pt x="20" y="79"/>
                  </a:cubicBez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16" y="82"/>
                    <a:pt x="19" y="84"/>
                  </a:cubicBezTo>
                  <a:cubicBezTo>
                    <a:pt x="22" y="85"/>
                    <a:pt x="22" y="80"/>
                    <a:pt x="22" y="80"/>
                  </a:cubicBezTo>
                  <a:cubicBezTo>
                    <a:pt x="25" y="74"/>
                    <a:pt x="30" y="61"/>
                    <a:pt x="53" y="57"/>
                  </a:cubicBezTo>
                  <a:cubicBezTo>
                    <a:pt x="51" y="60"/>
                    <a:pt x="44" y="68"/>
                    <a:pt x="35" y="75"/>
                  </a:cubicBezTo>
                  <a:cubicBezTo>
                    <a:pt x="35" y="75"/>
                    <a:pt x="30" y="75"/>
                    <a:pt x="32" y="78"/>
                  </a:cubicBezTo>
                  <a:cubicBezTo>
                    <a:pt x="33" y="80"/>
                    <a:pt x="35" y="76"/>
                    <a:pt x="35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0" y="72"/>
                    <a:pt x="50" y="63"/>
                    <a:pt x="54" y="57"/>
                  </a:cubicBezTo>
                  <a:cubicBezTo>
                    <a:pt x="54" y="62"/>
                    <a:pt x="49" y="79"/>
                    <a:pt x="33" y="85"/>
                  </a:cubicBezTo>
                  <a:cubicBezTo>
                    <a:pt x="32" y="85"/>
                    <a:pt x="28" y="84"/>
                    <a:pt x="28" y="88"/>
                  </a:cubicBezTo>
                  <a:cubicBezTo>
                    <a:pt x="28" y="92"/>
                    <a:pt x="33" y="87"/>
                    <a:pt x="33" y="87"/>
                  </a:cubicBezTo>
                  <a:cubicBezTo>
                    <a:pt x="37" y="85"/>
                    <a:pt x="44" y="81"/>
                    <a:pt x="48" y="75"/>
                  </a:cubicBezTo>
                  <a:cubicBezTo>
                    <a:pt x="51" y="70"/>
                    <a:pt x="53" y="65"/>
                    <a:pt x="55" y="61"/>
                  </a:cubicBezTo>
                  <a:cubicBezTo>
                    <a:pt x="54" y="67"/>
                    <a:pt x="52" y="79"/>
                    <a:pt x="45" y="91"/>
                  </a:cubicBezTo>
                  <a:cubicBezTo>
                    <a:pt x="45" y="91"/>
                    <a:pt x="45" y="91"/>
                    <a:pt x="45" y="92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5" y="92"/>
                    <a:pt x="40" y="95"/>
                    <a:pt x="43" y="97"/>
                  </a:cubicBezTo>
                  <a:cubicBezTo>
                    <a:pt x="45" y="99"/>
                    <a:pt x="46" y="93"/>
                    <a:pt x="46" y="93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8" y="90"/>
                    <a:pt x="50" y="85"/>
                    <a:pt x="52" y="81"/>
                  </a:cubicBezTo>
                  <a:cubicBezTo>
                    <a:pt x="54" y="75"/>
                    <a:pt x="56" y="67"/>
                    <a:pt x="56" y="62"/>
                  </a:cubicBezTo>
                  <a:cubicBezTo>
                    <a:pt x="58" y="72"/>
                    <a:pt x="59" y="91"/>
                    <a:pt x="50" y="10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50" y="104"/>
                    <a:pt x="45" y="106"/>
                    <a:pt x="46" y="108"/>
                  </a:cubicBezTo>
                  <a:cubicBezTo>
                    <a:pt x="48" y="111"/>
                    <a:pt x="51" y="105"/>
                    <a:pt x="51" y="105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5" y="101"/>
                    <a:pt x="61" y="88"/>
                    <a:pt x="58" y="64"/>
                  </a:cubicBezTo>
                  <a:cubicBezTo>
                    <a:pt x="61" y="70"/>
                    <a:pt x="65" y="83"/>
                    <a:pt x="63" y="96"/>
                  </a:cubicBezTo>
                  <a:cubicBezTo>
                    <a:pt x="63" y="96"/>
                    <a:pt x="63" y="97"/>
                    <a:pt x="63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97"/>
                    <a:pt x="60" y="102"/>
                    <a:pt x="63" y="103"/>
                  </a:cubicBezTo>
                  <a:cubicBezTo>
                    <a:pt x="67" y="104"/>
                    <a:pt x="65" y="98"/>
                    <a:pt x="65" y="98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6" y="92"/>
                    <a:pt x="65" y="77"/>
                    <a:pt x="60" y="65"/>
                  </a:cubicBezTo>
                  <a:cubicBezTo>
                    <a:pt x="64" y="71"/>
                    <a:pt x="72" y="80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92" y="87"/>
                    <a:pt x="91" y="85"/>
                  </a:cubicBezTo>
                  <a:cubicBezTo>
                    <a:pt x="91" y="83"/>
                    <a:pt x="86" y="83"/>
                    <a:pt x="86" y="83"/>
                  </a:cubicBezTo>
                  <a:cubicBezTo>
                    <a:pt x="82" y="82"/>
                    <a:pt x="73" y="78"/>
                    <a:pt x="67" y="70"/>
                  </a:cubicBezTo>
                  <a:cubicBezTo>
                    <a:pt x="60" y="64"/>
                    <a:pt x="58" y="59"/>
                    <a:pt x="58" y="57"/>
                  </a:cubicBezTo>
                  <a:cubicBezTo>
                    <a:pt x="60" y="60"/>
                    <a:pt x="70" y="71"/>
                    <a:pt x="85" y="76"/>
                  </a:cubicBezTo>
                  <a:cubicBezTo>
                    <a:pt x="85" y="76"/>
                    <a:pt x="86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93" y="79"/>
                    <a:pt x="92" y="77"/>
                  </a:cubicBezTo>
                  <a:cubicBezTo>
                    <a:pt x="92" y="76"/>
                    <a:pt x="89" y="76"/>
                    <a:pt x="89" y="76"/>
                  </a:cubicBezTo>
                  <a:cubicBezTo>
                    <a:pt x="86" y="76"/>
                    <a:pt x="81" y="74"/>
                    <a:pt x="77" y="71"/>
                  </a:cubicBezTo>
                  <a:cubicBezTo>
                    <a:pt x="69" y="66"/>
                    <a:pt x="64" y="62"/>
                    <a:pt x="61" y="59"/>
                  </a:cubicBezTo>
                  <a:cubicBezTo>
                    <a:pt x="71" y="66"/>
                    <a:pt x="85" y="70"/>
                    <a:pt x="88" y="70"/>
                  </a:cubicBezTo>
                  <a:cubicBezTo>
                    <a:pt x="89" y="70"/>
                    <a:pt x="89" y="70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70"/>
                    <a:pt x="95" y="71"/>
                    <a:pt x="94" y="69"/>
                  </a:cubicBezTo>
                  <a:cubicBezTo>
                    <a:pt x="93" y="67"/>
                    <a:pt x="90" y="69"/>
                    <a:pt x="90" y="69"/>
                  </a:cubicBezTo>
                  <a:cubicBezTo>
                    <a:pt x="80" y="69"/>
                    <a:pt x="64" y="59"/>
                    <a:pt x="60" y="56"/>
                  </a:cubicBezTo>
                  <a:cubicBezTo>
                    <a:pt x="68" y="56"/>
                    <a:pt x="75" y="59"/>
                    <a:pt x="77" y="61"/>
                  </a:cubicBezTo>
                  <a:cubicBezTo>
                    <a:pt x="77" y="61"/>
                    <a:pt x="78" y="64"/>
                    <a:pt x="80" y="63"/>
                  </a:cubicBezTo>
                  <a:cubicBezTo>
                    <a:pt x="83" y="62"/>
                    <a:pt x="78" y="60"/>
                    <a:pt x="78" y="60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3" y="56"/>
                    <a:pt x="66" y="55"/>
                    <a:pt x="61" y="55"/>
                  </a:cubicBezTo>
                  <a:cubicBezTo>
                    <a:pt x="68" y="54"/>
                    <a:pt x="82" y="53"/>
                    <a:pt x="91" y="57"/>
                  </a:cubicBezTo>
                  <a:cubicBezTo>
                    <a:pt x="93" y="58"/>
                    <a:pt x="94" y="58"/>
                    <a:pt x="95" y="59"/>
                  </a:cubicBezTo>
                  <a:cubicBezTo>
                    <a:pt x="95" y="59"/>
                    <a:pt x="99" y="65"/>
                    <a:pt x="101" y="62"/>
                  </a:cubicBezTo>
                  <a:cubicBezTo>
                    <a:pt x="103" y="59"/>
                    <a:pt x="96" y="58"/>
                    <a:pt x="96" y="58"/>
                  </a:cubicBezTo>
                  <a:close/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5" name="Freeform 232">
              <a:extLst>
                <a:ext uri="{FF2B5EF4-FFF2-40B4-BE49-F238E27FC236}">
                  <a16:creationId xmlns:a16="http://schemas.microsoft.com/office/drawing/2014/main" id="{F0CCDE9B-A52F-4843-B748-5DAEBA1009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4650" y="568325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F97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6" name="Freeform 233">
              <a:extLst>
                <a:ext uri="{FF2B5EF4-FFF2-40B4-BE49-F238E27FC236}">
                  <a16:creationId xmlns:a16="http://schemas.microsoft.com/office/drawing/2014/main" id="{79CB66FE-BA2B-42A3-A937-60F2813DB0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24012" y="5651500"/>
              <a:ext cx="115888" cy="125413"/>
            </a:xfrm>
            <a:custGeom>
              <a:avLst/>
              <a:gdLst>
                <a:gd name="T0" fmla="*/ 26 w 41"/>
                <a:gd name="T1" fmla="*/ 0 h 44"/>
                <a:gd name="T2" fmla="*/ 10 w 41"/>
                <a:gd name="T3" fmla="*/ 7 h 44"/>
                <a:gd name="T4" fmla="*/ 10 w 41"/>
                <a:gd name="T5" fmla="*/ 7 h 44"/>
                <a:gd name="T6" fmla="*/ 8 w 41"/>
                <a:gd name="T7" fmla="*/ 10 h 44"/>
                <a:gd name="T8" fmla="*/ 3 w 41"/>
                <a:gd name="T9" fmla="*/ 13 h 44"/>
                <a:gd name="T10" fmla="*/ 0 w 41"/>
                <a:gd name="T11" fmla="*/ 24 h 44"/>
                <a:gd name="T12" fmla="*/ 4 w 41"/>
                <a:gd name="T13" fmla="*/ 43 h 44"/>
                <a:gd name="T14" fmla="*/ 6 w 41"/>
                <a:gd name="T15" fmla="*/ 19 h 44"/>
                <a:gd name="T16" fmla="*/ 7 w 41"/>
                <a:gd name="T17" fmla="*/ 19 h 44"/>
                <a:gd name="T18" fmla="*/ 17 w 41"/>
                <a:gd name="T19" fmla="*/ 44 h 44"/>
                <a:gd name="T20" fmla="*/ 14 w 41"/>
                <a:gd name="T21" fmla="*/ 16 h 44"/>
                <a:gd name="T22" fmla="*/ 16 w 41"/>
                <a:gd name="T23" fmla="*/ 15 h 44"/>
                <a:gd name="T24" fmla="*/ 31 w 41"/>
                <a:gd name="T25" fmla="*/ 26 h 44"/>
                <a:gd name="T26" fmla="*/ 19 w 41"/>
                <a:gd name="T27" fmla="*/ 11 h 44"/>
                <a:gd name="T28" fmla="*/ 19 w 41"/>
                <a:gd name="T29" fmla="*/ 7 h 44"/>
                <a:gd name="T30" fmla="*/ 33 w 41"/>
                <a:gd name="T31" fmla="*/ 11 h 44"/>
                <a:gd name="T32" fmla="*/ 23 w 41"/>
                <a:gd name="T33" fmla="*/ 4 h 44"/>
                <a:gd name="T34" fmla="*/ 37 w 41"/>
                <a:gd name="T35" fmla="*/ 1 h 44"/>
                <a:gd name="T36" fmla="*/ 41 w 41"/>
                <a:gd name="T37" fmla="*/ 1 h 44"/>
                <a:gd name="T38" fmla="*/ 33 w 41"/>
                <a:gd name="T39" fmla="*/ 0 h 44"/>
                <a:gd name="T40" fmla="*/ 33 w 41"/>
                <a:gd name="T41" fmla="*/ 0 h 44"/>
                <a:gd name="T42" fmla="*/ 26 w 41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4">
                  <a:moveTo>
                    <a:pt x="26" y="0"/>
                  </a:moveTo>
                  <a:cubicBezTo>
                    <a:pt x="15" y="0"/>
                    <a:pt x="11" y="4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9"/>
                    <a:pt x="9" y="10"/>
                    <a:pt x="8" y="10"/>
                  </a:cubicBezTo>
                  <a:cubicBezTo>
                    <a:pt x="7" y="11"/>
                    <a:pt x="5" y="11"/>
                    <a:pt x="3" y="13"/>
                  </a:cubicBezTo>
                  <a:cubicBezTo>
                    <a:pt x="1" y="14"/>
                    <a:pt x="0" y="18"/>
                    <a:pt x="0" y="24"/>
                  </a:cubicBezTo>
                  <a:cubicBezTo>
                    <a:pt x="0" y="29"/>
                    <a:pt x="1" y="36"/>
                    <a:pt x="4" y="43"/>
                  </a:cubicBezTo>
                  <a:cubicBezTo>
                    <a:pt x="4" y="42"/>
                    <a:pt x="1" y="24"/>
                    <a:pt x="6" y="19"/>
                  </a:cubicBezTo>
                  <a:cubicBezTo>
                    <a:pt x="6" y="19"/>
                    <a:pt x="7" y="19"/>
                    <a:pt x="7" y="19"/>
                  </a:cubicBezTo>
                  <a:cubicBezTo>
                    <a:pt x="11" y="19"/>
                    <a:pt x="10" y="36"/>
                    <a:pt x="17" y="44"/>
                  </a:cubicBezTo>
                  <a:cubicBezTo>
                    <a:pt x="17" y="44"/>
                    <a:pt x="11" y="19"/>
                    <a:pt x="14" y="16"/>
                  </a:cubicBezTo>
                  <a:cubicBezTo>
                    <a:pt x="14" y="16"/>
                    <a:pt x="15" y="15"/>
                    <a:pt x="16" y="15"/>
                  </a:cubicBezTo>
                  <a:cubicBezTo>
                    <a:pt x="20" y="15"/>
                    <a:pt x="29" y="22"/>
                    <a:pt x="31" y="26"/>
                  </a:cubicBezTo>
                  <a:cubicBezTo>
                    <a:pt x="31" y="26"/>
                    <a:pt x="28" y="18"/>
                    <a:pt x="19" y="11"/>
                  </a:cubicBezTo>
                  <a:cubicBezTo>
                    <a:pt x="16" y="8"/>
                    <a:pt x="17" y="7"/>
                    <a:pt x="19" y="7"/>
                  </a:cubicBezTo>
                  <a:cubicBezTo>
                    <a:pt x="23" y="7"/>
                    <a:pt x="30" y="9"/>
                    <a:pt x="33" y="11"/>
                  </a:cubicBezTo>
                  <a:cubicBezTo>
                    <a:pt x="30" y="9"/>
                    <a:pt x="23" y="5"/>
                    <a:pt x="23" y="4"/>
                  </a:cubicBezTo>
                  <a:cubicBezTo>
                    <a:pt x="22" y="3"/>
                    <a:pt x="30" y="1"/>
                    <a:pt x="37" y="1"/>
                  </a:cubicBezTo>
                  <a:cubicBezTo>
                    <a:pt x="39" y="1"/>
                    <a:pt x="40" y="1"/>
                    <a:pt x="41" y="1"/>
                  </a:cubicBezTo>
                  <a:cubicBezTo>
                    <a:pt x="38" y="1"/>
                    <a:pt x="36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8" y="0"/>
                    <a:pt x="2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7" name="Freeform 234">
              <a:extLst>
                <a:ext uri="{FF2B5EF4-FFF2-40B4-BE49-F238E27FC236}">
                  <a16:creationId xmlns:a16="http://schemas.microsoft.com/office/drawing/2014/main" id="{11C25FE5-E3E4-4B0F-8542-588996175C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70000" y="5600700"/>
              <a:ext cx="136525" cy="111125"/>
            </a:xfrm>
            <a:custGeom>
              <a:avLst/>
              <a:gdLst>
                <a:gd name="T0" fmla="*/ 24 w 48"/>
                <a:gd name="T1" fmla="*/ 0 h 39"/>
                <a:gd name="T2" fmla="*/ 17 w 48"/>
                <a:gd name="T3" fmla="*/ 1 h 39"/>
                <a:gd name="T4" fmla="*/ 15 w 48"/>
                <a:gd name="T5" fmla="*/ 2 h 39"/>
                <a:gd name="T6" fmla="*/ 0 w 48"/>
                <a:gd name="T7" fmla="*/ 9 h 39"/>
                <a:gd name="T8" fmla="*/ 17 w 48"/>
                <a:gd name="T9" fmla="*/ 5 h 39"/>
                <a:gd name="T10" fmla="*/ 24 w 48"/>
                <a:gd name="T11" fmla="*/ 6 h 39"/>
                <a:gd name="T12" fmla="*/ 3 w 48"/>
                <a:gd name="T13" fmla="*/ 23 h 39"/>
                <a:gd name="T14" fmla="*/ 26 w 48"/>
                <a:gd name="T15" fmla="*/ 11 h 39"/>
                <a:gd name="T16" fmla="*/ 27 w 48"/>
                <a:gd name="T17" fmla="*/ 12 h 39"/>
                <a:gd name="T18" fmla="*/ 26 w 48"/>
                <a:gd name="T19" fmla="*/ 29 h 39"/>
                <a:gd name="T20" fmla="*/ 35 w 48"/>
                <a:gd name="T21" fmla="*/ 15 h 39"/>
                <a:gd name="T22" fmla="*/ 36 w 48"/>
                <a:gd name="T23" fmla="*/ 14 h 39"/>
                <a:gd name="T24" fmla="*/ 37 w 48"/>
                <a:gd name="T25" fmla="*/ 31 h 39"/>
                <a:gd name="T26" fmla="*/ 42 w 48"/>
                <a:gd name="T27" fmla="*/ 18 h 39"/>
                <a:gd name="T28" fmla="*/ 48 w 48"/>
                <a:gd name="T29" fmla="*/ 39 h 39"/>
                <a:gd name="T30" fmla="*/ 48 w 48"/>
                <a:gd name="T31" fmla="*/ 38 h 39"/>
                <a:gd name="T32" fmla="*/ 48 w 48"/>
                <a:gd name="T33" fmla="*/ 29 h 39"/>
                <a:gd name="T34" fmla="*/ 36 w 48"/>
                <a:gd name="T35" fmla="*/ 8 h 39"/>
                <a:gd name="T36" fmla="*/ 36 w 48"/>
                <a:gd name="T37" fmla="*/ 8 h 39"/>
                <a:gd name="T38" fmla="*/ 36 w 48"/>
                <a:gd name="T39" fmla="*/ 8 h 39"/>
                <a:gd name="T40" fmla="*/ 29 w 48"/>
                <a:gd name="T41" fmla="*/ 2 h 39"/>
                <a:gd name="T42" fmla="*/ 29 w 48"/>
                <a:gd name="T43" fmla="*/ 2 h 39"/>
                <a:gd name="T44" fmla="*/ 29 w 48"/>
                <a:gd name="T45" fmla="*/ 2 h 39"/>
                <a:gd name="T46" fmla="*/ 24 w 48"/>
                <a:gd name="T4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39">
                  <a:moveTo>
                    <a:pt x="24" y="0"/>
                  </a:moveTo>
                  <a:cubicBezTo>
                    <a:pt x="22" y="0"/>
                    <a:pt x="19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0" y="3"/>
                    <a:pt x="5" y="5"/>
                    <a:pt x="0" y="9"/>
                  </a:cubicBezTo>
                  <a:cubicBezTo>
                    <a:pt x="1" y="8"/>
                    <a:pt x="10" y="5"/>
                    <a:pt x="17" y="5"/>
                  </a:cubicBezTo>
                  <a:cubicBezTo>
                    <a:pt x="20" y="5"/>
                    <a:pt x="22" y="5"/>
                    <a:pt x="24" y="6"/>
                  </a:cubicBezTo>
                  <a:cubicBezTo>
                    <a:pt x="24" y="6"/>
                    <a:pt x="14" y="10"/>
                    <a:pt x="3" y="23"/>
                  </a:cubicBezTo>
                  <a:cubicBezTo>
                    <a:pt x="4" y="22"/>
                    <a:pt x="19" y="11"/>
                    <a:pt x="26" y="11"/>
                  </a:cubicBezTo>
                  <a:cubicBezTo>
                    <a:pt x="26" y="11"/>
                    <a:pt x="27" y="12"/>
                    <a:pt x="27" y="12"/>
                  </a:cubicBezTo>
                  <a:cubicBezTo>
                    <a:pt x="32" y="14"/>
                    <a:pt x="26" y="29"/>
                    <a:pt x="26" y="29"/>
                  </a:cubicBezTo>
                  <a:cubicBezTo>
                    <a:pt x="26" y="29"/>
                    <a:pt x="34" y="21"/>
                    <a:pt x="35" y="15"/>
                  </a:cubicBezTo>
                  <a:cubicBezTo>
                    <a:pt x="35" y="14"/>
                    <a:pt x="35" y="14"/>
                    <a:pt x="36" y="14"/>
                  </a:cubicBezTo>
                  <a:cubicBezTo>
                    <a:pt x="37" y="14"/>
                    <a:pt x="39" y="23"/>
                    <a:pt x="37" y="31"/>
                  </a:cubicBezTo>
                  <a:cubicBezTo>
                    <a:pt x="37" y="31"/>
                    <a:pt x="42" y="23"/>
                    <a:pt x="42" y="18"/>
                  </a:cubicBezTo>
                  <a:cubicBezTo>
                    <a:pt x="42" y="18"/>
                    <a:pt x="48" y="29"/>
                    <a:pt x="48" y="39"/>
                  </a:cubicBezTo>
                  <a:cubicBezTo>
                    <a:pt x="48" y="39"/>
                    <a:pt x="48" y="38"/>
                    <a:pt x="48" y="38"/>
                  </a:cubicBezTo>
                  <a:cubicBezTo>
                    <a:pt x="48" y="35"/>
                    <a:pt x="48" y="32"/>
                    <a:pt x="48" y="29"/>
                  </a:cubicBezTo>
                  <a:cubicBezTo>
                    <a:pt x="46" y="12"/>
                    <a:pt x="40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2" y="8"/>
                    <a:pt x="32" y="5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6" y="0"/>
                    <a:pt x="24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8" name="Freeform 235">
              <a:extLst>
                <a:ext uri="{FF2B5EF4-FFF2-40B4-BE49-F238E27FC236}">
                  <a16:creationId xmlns:a16="http://schemas.microsoft.com/office/drawing/2014/main" id="{64C39E66-9914-4509-8F9A-81856EC711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5699" y="5878513"/>
              <a:ext cx="96838" cy="174625"/>
            </a:xfrm>
            <a:custGeom>
              <a:avLst/>
              <a:gdLst>
                <a:gd name="T0" fmla="*/ 13 w 34"/>
                <a:gd name="T1" fmla="*/ 0 h 61"/>
                <a:gd name="T2" fmla="*/ 26 w 34"/>
                <a:gd name="T3" fmla="*/ 22 h 61"/>
                <a:gd name="T4" fmla="*/ 25 w 34"/>
                <a:gd name="T5" fmla="*/ 23 h 61"/>
                <a:gd name="T6" fmla="*/ 24 w 34"/>
                <a:gd name="T7" fmla="*/ 23 h 61"/>
                <a:gd name="T8" fmla="*/ 1 w 34"/>
                <a:gd name="T9" fmla="*/ 8 h 61"/>
                <a:gd name="T10" fmla="*/ 22 w 34"/>
                <a:gd name="T11" fmla="*/ 31 h 61"/>
                <a:gd name="T12" fmla="*/ 16 w 34"/>
                <a:gd name="T13" fmla="*/ 34 h 61"/>
                <a:gd name="T14" fmla="*/ 4 w 34"/>
                <a:gd name="T15" fmla="*/ 32 h 61"/>
                <a:gd name="T16" fmla="*/ 20 w 34"/>
                <a:gd name="T17" fmla="*/ 39 h 61"/>
                <a:gd name="T18" fmla="*/ 21 w 34"/>
                <a:gd name="T19" fmla="*/ 39 h 61"/>
                <a:gd name="T20" fmla="*/ 25 w 34"/>
                <a:gd name="T21" fmla="*/ 41 h 61"/>
                <a:gd name="T22" fmla="*/ 9 w 34"/>
                <a:gd name="T23" fmla="*/ 45 h 61"/>
                <a:gd name="T24" fmla="*/ 0 w 34"/>
                <a:gd name="T25" fmla="*/ 43 h 61"/>
                <a:gd name="T26" fmla="*/ 17 w 34"/>
                <a:gd name="T27" fmla="*/ 49 h 61"/>
                <a:gd name="T28" fmla="*/ 20 w 34"/>
                <a:gd name="T29" fmla="*/ 48 h 61"/>
                <a:gd name="T30" fmla="*/ 21 w 34"/>
                <a:gd name="T31" fmla="*/ 48 h 61"/>
                <a:gd name="T32" fmla="*/ 24 w 34"/>
                <a:gd name="T33" fmla="*/ 50 h 61"/>
                <a:gd name="T34" fmla="*/ 8 w 34"/>
                <a:gd name="T35" fmla="*/ 61 h 61"/>
                <a:gd name="T36" fmla="*/ 31 w 34"/>
                <a:gd name="T37" fmla="*/ 47 h 61"/>
                <a:gd name="T38" fmla="*/ 31 w 34"/>
                <a:gd name="T39" fmla="*/ 46 h 61"/>
                <a:gd name="T40" fmla="*/ 30 w 34"/>
                <a:gd name="T41" fmla="*/ 41 h 61"/>
                <a:gd name="T42" fmla="*/ 32 w 34"/>
                <a:gd name="T43" fmla="*/ 38 h 61"/>
                <a:gd name="T44" fmla="*/ 34 w 34"/>
                <a:gd name="T45" fmla="*/ 32 h 61"/>
                <a:gd name="T46" fmla="*/ 27 w 34"/>
                <a:gd name="T47" fmla="*/ 15 h 61"/>
                <a:gd name="T48" fmla="*/ 13 w 34"/>
                <a:gd name="T4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1">
                  <a:moveTo>
                    <a:pt x="13" y="0"/>
                  </a:moveTo>
                  <a:cubicBezTo>
                    <a:pt x="14" y="1"/>
                    <a:pt x="24" y="13"/>
                    <a:pt x="26" y="22"/>
                  </a:cubicBezTo>
                  <a:cubicBezTo>
                    <a:pt x="26" y="22"/>
                    <a:pt x="26" y="23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0" y="19"/>
                    <a:pt x="12" y="11"/>
                    <a:pt x="1" y="8"/>
                  </a:cubicBezTo>
                  <a:cubicBezTo>
                    <a:pt x="1" y="8"/>
                    <a:pt x="23" y="25"/>
                    <a:pt x="22" y="31"/>
                  </a:cubicBezTo>
                  <a:cubicBezTo>
                    <a:pt x="22" y="33"/>
                    <a:pt x="19" y="34"/>
                    <a:pt x="16" y="34"/>
                  </a:cubicBezTo>
                  <a:cubicBezTo>
                    <a:pt x="11" y="34"/>
                    <a:pt x="4" y="32"/>
                    <a:pt x="4" y="32"/>
                  </a:cubicBezTo>
                  <a:cubicBezTo>
                    <a:pt x="4" y="32"/>
                    <a:pt x="14" y="39"/>
                    <a:pt x="20" y="39"/>
                  </a:cubicBezTo>
                  <a:cubicBezTo>
                    <a:pt x="20" y="39"/>
                    <a:pt x="21" y="39"/>
                    <a:pt x="21" y="39"/>
                  </a:cubicBezTo>
                  <a:cubicBezTo>
                    <a:pt x="21" y="39"/>
                    <a:pt x="26" y="39"/>
                    <a:pt x="25" y="41"/>
                  </a:cubicBezTo>
                  <a:cubicBezTo>
                    <a:pt x="24" y="43"/>
                    <a:pt x="16" y="45"/>
                    <a:pt x="9" y="45"/>
                  </a:cubicBezTo>
                  <a:cubicBezTo>
                    <a:pt x="6" y="45"/>
                    <a:pt x="3" y="44"/>
                    <a:pt x="0" y="43"/>
                  </a:cubicBezTo>
                  <a:cubicBezTo>
                    <a:pt x="1" y="44"/>
                    <a:pt x="10" y="49"/>
                    <a:pt x="17" y="49"/>
                  </a:cubicBezTo>
                  <a:cubicBezTo>
                    <a:pt x="18" y="49"/>
                    <a:pt x="19" y="49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2" y="48"/>
                    <a:pt x="24" y="49"/>
                    <a:pt x="24" y="50"/>
                  </a:cubicBezTo>
                  <a:cubicBezTo>
                    <a:pt x="25" y="51"/>
                    <a:pt x="14" y="59"/>
                    <a:pt x="8" y="61"/>
                  </a:cubicBezTo>
                  <a:cubicBezTo>
                    <a:pt x="21" y="58"/>
                    <a:pt x="31" y="51"/>
                    <a:pt x="31" y="47"/>
                  </a:cubicBezTo>
                  <a:cubicBezTo>
                    <a:pt x="31" y="47"/>
                    <a:pt x="31" y="47"/>
                    <a:pt x="31" y="46"/>
                  </a:cubicBezTo>
                  <a:cubicBezTo>
                    <a:pt x="31" y="44"/>
                    <a:pt x="30" y="42"/>
                    <a:pt x="30" y="41"/>
                  </a:cubicBezTo>
                  <a:cubicBezTo>
                    <a:pt x="30" y="40"/>
                    <a:pt x="31" y="39"/>
                    <a:pt x="32" y="38"/>
                  </a:cubicBezTo>
                  <a:cubicBezTo>
                    <a:pt x="33" y="37"/>
                    <a:pt x="34" y="35"/>
                    <a:pt x="34" y="32"/>
                  </a:cubicBezTo>
                  <a:cubicBezTo>
                    <a:pt x="34" y="28"/>
                    <a:pt x="32" y="22"/>
                    <a:pt x="27" y="15"/>
                  </a:cubicBezTo>
                  <a:cubicBezTo>
                    <a:pt x="23" y="10"/>
                    <a:pt x="19" y="5"/>
                    <a:pt x="13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" name="Freeform 236">
              <a:extLst>
                <a:ext uri="{FF2B5EF4-FFF2-40B4-BE49-F238E27FC236}">
                  <a16:creationId xmlns:a16="http://schemas.microsoft.com/office/drawing/2014/main" id="{3CBE2FEA-3094-4620-B050-E58C1E0D3B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31912" y="6140450"/>
              <a:ext cx="150813" cy="100013"/>
            </a:xfrm>
            <a:custGeom>
              <a:avLst/>
              <a:gdLst>
                <a:gd name="T0" fmla="*/ 18 w 53"/>
                <a:gd name="T1" fmla="*/ 0 h 35"/>
                <a:gd name="T2" fmla="*/ 23 w 53"/>
                <a:gd name="T3" fmla="*/ 20 h 35"/>
                <a:gd name="T4" fmla="*/ 21 w 53"/>
                <a:gd name="T5" fmla="*/ 28 h 35"/>
                <a:gd name="T6" fmla="*/ 0 w 53"/>
                <a:gd name="T7" fmla="*/ 6 h 35"/>
                <a:gd name="T8" fmla="*/ 16 w 53"/>
                <a:gd name="T9" fmla="*/ 30 h 35"/>
                <a:gd name="T10" fmla="*/ 0 w 53"/>
                <a:gd name="T11" fmla="*/ 21 h 35"/>
                <a:gd name="T12" fmla="*/ 24 w 53"/>
                <a:gd name="T13" fmla="*/ 35 h 35"/>
                <a:gd name="T14" fmla="*/ 26 w 53"/>
                <a:gd name="T15" fmla="*/ 35 h 35"/>
                <a:gd name="T16" fmla="*/ 33 w 53"/>
                <a:gd name="T17" fmla="*/ 30 h 35"/>
                <a:gd name="T18" fmla="*/ 34 w 53"/>
                <a:gd name="T19" fmla="*/ 31 h 35"/>
                <a:gd name="T20" fmla="*/ 36 w 53"/>
                <a:gd name="T21" fmla="*/ 31 h 35"/>
                <a:gd name="T22" fmla="*/ 51 w 53"/>
                <a:gd name="T23" fmla="*/ 13 h 35"/>
                <a:gd name="T24" fmla="*/ 53 w 53"/>
                <a:gd name="T25" fmla="*/ 5 h 35"/>
                <a:gd name="T26" fmla="*/ 43 w 53"/>
                <a:gd name="T27" fmla="*/ 22 h 35"/>
                <a:gd name="T28" fmla="*/ 45 w 53"/>
                <a:gd name="T29" fmla="*/ 2 h 35"/>
                <a:gd name="T30" fmla="*/ 36 w 53"/>
                <a:gd name="T31" fmla="*/ 23 h 35"/>
                <a:gd name="T32" fmla="*/ 35 w 53"/>
                <a:gd name="T33" fmla="*/ 23 h 35"/>
                <a:gd name="T34" fmla="*/ 31 w 53"/>
                <a:gd name="T35" fmla="*/ 3 h 35"/>
                <a:gd name="T36" fmla="*/ 29 w 53"/>
                <a:gd name="T37" fmla="*/ 23 h 35"/>
                <a:gd name="T38" fmla="*/ 29 w 53"/>
                <a:gd name="T39" fmla="*/ 23 h 35"/>
                <a:gd name="T40" fmla="*/ 18 w 5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35">
                  <a:moveTo>
                    <a:pt x="18" y="0"/>
                  </a:moveTo>
                  <a:cubicBezTo>
                    <a:pt x="19" y="3"/>
                    <a:pt x="22" y="15"/>
                    <a:pt x="23" y="20"/>
                  </a:cubicBezTo>
                  <a:cubicBezTo>
                    <a:pt x="24" y="26"/>
                    <a:pt x="21" y="28"/>
                    <a:pt x="21" y="28"/>
                  </a:cubicBezTo>
                  <a:cubicBezTo>
                    <a:pt x="13" y="26"/>
                    <a:pt x="0" y="6"/>
                    <a:pt x="0" y="6"/>
                  </a:cubicBezTo>
                  <a:cubicBezTo>
                    <a:pt x="4" y="20"/>
                    <a:pt x="16" y="30"/>
                    <a:pt x="16" y="30"/>
                  </a:cubicBezTo>
                  <a:cubicBezTo>
                    <a:pt x="9" y="28"/>
                    <a:pt x="1" y="22"/>
                    <a:pt x="0" y="21"/>
                  </a:cubicBezTo>
                  <a:cubicBezTo>
                    <a:pt x="9" y="31"/>
                    <a:pt x="19" y="35"/>
                    <a:pt x="24" y="35"/>
                  </a:cubicBezTo>
                  <a:cubicBezTo>
                    <a:pt x="25" y="35"/>
                    <a:pt x="26" y="35"/>
                    <a:pt x="26" y="35"/>
                  </a:cubicBezTo>
                  <a:cubicBezTo>
                    <a:pt x="30" y="33"/>
                    <a:pt x="30" y="30"/>
                    <a:pt x="33" y="30"/>
                  </a:cubicBezTo>
                  <a:cubicBezTo>
                    <a:pt x="33" y="30"/>
                    <a:pt x="34" y="31"/>
                    <a:pt x="34" y="31"/>
                  </a:cubicBezTo>
                  <a:cubicBezTo>
                    <a:pt x="35" y="31"/>
                    <a:pt x="35" y="31"/>
                    <a:pt x="36" y="31"/>
                  </a:cubicBezTo>
                  <a:cubicBezTo>
                    <a:pt x="40" y="31"/>
                    <a:pt x="46" y="27"/>
                    <a:pt x="51" y="13"/>
                  </a:cubicBezTo>
                  <a:cubicBezTo>
                    <a:pt x="52" y="11"/>
                    <a:pt x="53" y="8"/>
                    <a:pt x="53" y="5"/>
                  </a:cubicBezTo>
                  <a:cubicBezTo>
                    <a:pt x="51" y="11"/>
                    <a:pt x="43" y="22"/>
                    <a:pt x="43" y="22"/>
                  </a:cubicBezTo>
                  <a:cubicBezTo>
                    <a:pt x="44" y="18"/>
                    <a:pt x="45" y="6"/>
                    <a:pt x="45" y="2"/>
                  </a:cubicBezTo>
                  <a:cubicBezTo>
                    <a:pt x="44" y="9"/>
                    <a:pt x="38" y="23"/>
                    <a:pt x="36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6"/>
                    <a:pt x="31" y="3"/>
                  </a:cubicBezTo>
                  <a:cubicBezTo>
                    <a:pt x="31" y="6"/>
                    <a:pt x="32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6" y="22"/>
                    <a:pt x="20" y="4"/>
                    <a:pt x="18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0" name="Freeform 237">
              <a:extLst>
                <a:ext uri="{FF2B5EF4-FFF2-40B4-BE49-F238E27FC236}">
                  <a16:creationId xmlns:a16="http://schemas.microsoft.com/office/drawing/2014/main" id="{9C8309C3-2931-4383-BD62-0D75391C62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84337" y="6038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2" y="1"/>
                    <a:pt x="3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" name="Freeform 238">
              <a:extLst>
                <a:ext uri="{FF2B5EF4-FFF2-40B4-BE49-F238E27FC236}">
                  <a16:creationId xmlns:a16="http://schemas.microsoft.com/office/drawing/2014/main" id="{1C7DF04F-3165-4884-8CFA-925BFEA1478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81162" y="5924550"/>
              <a:ext cx="112713" cy="173038"/>
            </a:xfrm>
            <a:custGeom>
              <a:avLst/>
              <a:gdLst>
                <a:gd name="T0" fmla="*/ 16 w 40"/>
                <a:gd name="T1" fmla="*/ 0 h 61"/>
                <a:gd name="T2" fmla="*/ 5 w 40"/>
                <a:gd name="T3" fmla="*/ 14 h 61"/>
                <a:gd name="T4" fmla="*/ 1 w 40"/>
                <a:gd name="T5" fmla="*/ 23 h 61"/>
                <a:gd name="T6" fmla="*/ 0 w 40"/>
                <a:gd name="T7" fmla="*/ 27 h 61"/>
                <a:gd name="T8" fmla="*/ 0 w 40"/>
                <a:gd name="T9" fmla="*/ 31 h 61"/>
                <a:gd name="T10" fmla="*/ 3 w 40"/>
                <a:gd name="T11" fmla="*/ 38 h 61"/>
                <a:gd name="T12" fmla="*/ 5 w 40"/>
                <a:gd name="T13" fmla="*/ 42 h 61"/>
                <a:gd name="T14" fmla="*/ 5 w 40"/>
                <a:gd name="T15" fmla="*/ 45 h 61"/>
                <a:gd name="T16" fmla="*/ 5 w 40"/>
                <a:gd name="T17" fmla="*/ 47 h 61"/>
                <a:gd name="T18" fmla="*/ 40 w 40"/>
                <a:gd name="T19" fmla="*/ 61 h 61"/>
                <a:gd name="T20" fmla="*/ 40 w 40"/>
                <a:gd name="T21" fmla="*/ 61 h 61"/>
                <a:gd name="T22" fmla="*/ 19 w 40"/>
                <a:gd name="T23" fmla="*/ 51 h 61"/>
                <a:gd name="T24" fmla="*/ 35 w 40"/>
                <a:gd name="T25" fmla="*/ 42 h 61"/>
                <a:gd name="T26" fmla="*/ 20 w 40"/>
                <a:gd name="T27" fmla="*/ 44 h 61"/>
                <a:gd name="T28" fmla="*/ 17 w 40"/>
                <a:gd name="T29" fmla="*/ 43 h 61"/>
                <a:gd name="T30" fmla="*/ 36 w 40"/>
                <a:gd name="T31" fmla="*/ 29 h 61"/>
                <a:gd name="T32" fmla="*/ 15 w 40"/>
                <a:gd name="T33" fmla="*/ 36 h 61"/>
                <a:gd name="T34" fmla="*/ 14 w 40"/>
                <a:gd name="T35" fmla="*/ 36 h 61"/>
                <a:gd name="T36" fmla="*/ 28 w 40"/>
                <a:gd name="T37" fmla="*/ 14 h 61"/>
                <a:gd name="T38" fmla="*/ 10 w 40"/>
                <a:gd name="T39" fmla="*/ 27 h 61"/>
                <a:gd name="T40" fmla="*/ 7 w 40"/>
                <a:gd name="T41" fmla="*/ 26 h 61"/>
                <a:gd name="T42" fmla="*/ 16 w 40"/>
                <a:gd name="T4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61">
                  <a:moveTo>
                    <a:pt x="16" y="0"/>
                  </a:moveTo>
                  <a:cubicBezTo>
                    <a:pt x="12" y="4"/>
                    <a:pt x="8" y="10"/>
                    <a:pt x="5" y="14"/>
                  </a:cubicBezTo>
                  <a:cubicBezTo>
                    <a:pt x="3" y="18"/>
                    <a:pt x="2" y="21"/>
                    <a:pt x="1" y="23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0" y="28"/>
                    <a:pt x="0" y="29"/>
                    <a:pt x="0" y="31"/>
                  </a:cubicBezTo>
                  <a:cubicBezTo>
                    <a:pt x="0" y="35"/>
                    <a:pt x="1" y="37"/>
                    <a:pt x="3" y="38"/>
                  </a:cubicBezTo>
                  <a:cubicBezTo>
                    <a:pt x="5" y="39"/>
                    <a:pt x="5" y="40"/>
                    <a:pt x="5" y="42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5"/>
                    <a:pt x="5" y="46"/>
                    <a:pt x="5" y="47"/>
                  </a:cubicBezTo>
                  <a:cubicBezTo>
                    <a:pt x="6" y="51"/>
                    <a:pt x="22" y="61"/>
                    <a:pt x="40" y="61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33" y="60"/>
                    <a:pt x="24" y="56"/>
                    <a:pt x="19" y="51"/>
                  </a:cubicBezTo>
                  <a:cubicBezTo>
                    <a:pt x="16" y="48"/>
                    <a:pt x="28" y="44"/>
                    <a:pt x="35" y="42"/>
                  </a:cubicBezTo>
                  <a:cubicBezTo>
                    <a:pt x="31" y="43"/>
                    <a:pt x="24" y="44"/>
                    <a:pt x="20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0"/>
                    <a:pt x="35" y="30"/>
                    <a:pt x="36" y="29"/>
                  </a:cubicBezTo>
                  <a:cubicBezTo>
                    <a:pt x="35" y="30"/>
                    <a:pt x="20" y="36"/>
                    <a:pt x="15" y="36"/>
                  </a:cubicBezTo>
                  <a:cubicBezTo>
                    <a:pt x="15" y="36"/>
                    <a:pt x="14" y="36"/>
                    <a:pt x="14" y="36"/>
                  </a:cubicBezTo>
                  <a:cubicBezTo>
                    <a:pt x="11" y="34"/>
                    <a:pt x="25" y="18"/>
                    <a:pt x="28" y="14"/>
                  </a:cubicBezTo>
                  <a:cubicBezTo>
                    <a:pt x="26" y="17"/>
                    <a:pt x="16" y="27"/>
                    <a:pt x="10" y="27"/>
                  </a:cubicBezTo>
                  <a:cubicBezTo>
                    <a:pt x="9" y="27"/>
                    <a:pt x="8" y="27"/>
                    <a:pt x="7" y="26"/>
                  </a:cubicBezTo>
                  <a:cubicBezTo>
                    <a:pt x="3" y="20"/>
                    <a:pt x="15" y="1"/>
                    <a:pt x="16" y="0"/>
                  </a:cubicBezTo>
                </a:path>
              </a:pathLst>
            </a:custGeom>
            <a:solidFill>
              <a:srgbClr val="FFF9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2" name="Freeform 239">
              <a:extLst>
                <a:ext uri="{FF2B5EF4-FFF2-40B4-BE49-F238E27FC236}">
                  <a16:creationId xmlns:a16="http://schemas.microsoft.com/office/drawing/2014/main" id="{65EB62CD-CF7E-4A39-A983-3F7FB29A9B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0599" y="5848350"/>
              <a:ext cx="195263" cy="184150"/>
            </a:xfrm>
            <a:custGeom>
              <a:avLst/>
              <a:gdLst>
                <a:gd name="T0" fmla="*/ 66 w 69"/>
                <a:gd name="T1" fmla="*/ 51 h 65"/>
                <a:gd name="T2" fmla="*/ 49 w 69"/>
                <a:gd name="T3" fmla="*/ 64 h 65"/>
                <a:gd name="T4" fmla="*/ 6 w 69"/>
                <a:gd name="T5" fmla="*/ 40 h 65"/>
                <a:gd name="T6" fmla="*/ 6 w 69"/>
                <a:gd name="T7" fmla="*/ 40 h 65"/>
                <a:gd name="T8" fmla="*/ 1 w 69"/>
                <a:gd name="T9" fmla="*/ 14 h 65"/>
                <a:gd name="T10" fmla="*/ 2 w 69"/>
                <a:gd name="T11" fmla="*/ 4 h 65"/>
                <a:gd name="T12" fmla="*/ 6 w 69"/>
                <a:gd name="T13" fmla="*/ 7 h 65"/>
                <a:gd name="T14" fmla="*/ 10 w 69"/>
                <a:gd name="T15" fmla="*/ 9 h 65"/>
                <a:gd name="T16" fmla="*/ 9 w 69"/>
                <a:gd name="T17" fmla="*/ 3 h 65"/>
                <a:gd name="T18" fmla="*/ 17 w 69"/>
                <a:gd name="T19" fmla="*/ 2 h 65"/>
                <a:gd name="T20" fmla="*/ 39 w 69"/>
                <a:gd name="T21" fmla="*/ 9 h 65"/>
                <a:gd name="T22" fmla="*/ 39 w 69"/>
                <a:gd name="T23" fmla="*/ 9 h 65"/>
                <a:gd name="T24" fmla="*/ 66 w 69"/>
                <a:gd name="T25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65">
                  <a:moveTo>
                    <a:pt x="66" y="51"/>
                  </a:moveTo>
                  <a:cubicBezTo>
                    <a:pt x="63" y="65"/>
                    <a:pt x="49" y="64"/>
                    <a:pt x="49" y="64"/>
                  </a:cubicBezTo>
                  <a:cubicBezTo>
                    <a:pt x="24" y="65"/>
                    <a:pt x="12" y="53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27"/>
                    <a:pt x="1" y="14"/>
                    <a:pt x="1" y="14"/>
                  </a:cubicBezTo>
                  <a:cubicBezTo>
                    <a:pt x="1" y="14"/>
                    <a:pt x="0" y="5"/>
                    <a:pt x="2" y="4"/>
                  </a:cubicBezTo>
                  <a:cubicBezTo>
                    <a:pt x="3" y="4"/>
                    <a:pt x="5" y="6"/>
                    <a:pt x="6" y="7"/>
                  </a:cubicBezTo>
                  <a:cubicBezTo>
                    <a:pt x="8" y="8"/>
                    <a:pt x="9" y="9"/>
                    <a:pt x="10" y="9"/>
                  </a:cubicBezTo>
                  <a:cubicBezTo>
                    <a:pt x="11" y="9"/>
                    <a:pt x="9" y="7"/>
                    <a:pt x="9" y="3"/>
                  </a:cubicBezTo>
                  <a:cubicBezTo>
                    <a:pt x="8" y="0"/>
                    <a:pt x="17" y="2"/>
                    <a:pt x="17" y="2"/>
                  </a:cubicBezTo>
                  <a:cubicBezTo>
                    <a:pt x="25" y="4"/>
                    <a:pt x="33" y="6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65" y="20"/>
                    <a:pt x="69" y="40"/>
                    <a:pt x="66" y="51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3" name="Freeform 240">
              <a:extLst>
                <a:ext uri="{FF2B5EF4-FFF2-40B4-BE49-F238E27FC236}">
                  <a16:creationId xmlns:a16="http://schemas.microsoft.com/office/drawing/2014/main" id="{74117AB2-E137-4284-9152-1885FD9F06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5362" y="5873750"/>
              <a:ext cx="173038" cy="155575"/>
            </a:xfrm>
            <a:custGeom>
              <a:avLst/>
              <a:gdLst>
                <a:gd name="T0" fmla="*/ 33 w 61"/>
                <a:gd name="T1" fmla="*/ 0 h 55"/>
                <a:gd name="T2" fmla="*/ 53 w 61"/>
                <a:gd name="T3" fmla="*/ 24 h 55"/>
                <a:gd name="T4" fmla="*/ 35 w 61"/>
                <a:gd name="T5" fmla="*/ 13 h 55"/>
                <a:gd name="T6" fmla="*/ 35 w 61"/>
                <a:gd name="T7" fmla="*/ 13 h 55"/>
                <a:gd name="T8" fmla="*/ 51 w 61"/>
                <a:gd name="T9" fmla="*/ 37 h 55"/>
                <a:gd name="T10" fmla="*/ 48 w 61"/>
                <a:gd name="T11" fmla="*/ 36 h 55"/>
                <a:gd name="T12" fmla="*/ 32 w 61"/>
                <a:gd name="T13" fmla="*/ 28 h 55"/>
                <a:gd name="T14" fmla="*/ 40 w 61"/>
                <a:gd name="T15" fmla="*/ 42 h 55"/>
                <a:gd name="T16" fmla="*/ 39 w 61"/>
                <a:gd name="T17" fmla="*/ 42 h 55"/>
                <a:gd name="T18" fmla="*/ 17 w 61"/>
                <a:gd name="T19" fmla="*/ 31 h 55"/>
                <a:gd name="T20" fmla="*/ 31 w 61"/>
                <a:gd name="T21" fmla="*/ 50 h 55"/>
                <a:gd name="T22" fmla="*/ 30 w 61"/>
                <a:gd name="T23" fmla="*/ 50 h 55"/>
                <a:gd name="T24" fmla="*/ 0 w 61"/>
                <a:gd name="T25" fmla="*/ 31 h 55"/>
                <a:gd name="T26" fmla="*/ 40 w 61"/>
                <a:gd name="T27" fmla="*/ 55 h 55"/>
                <a:gd name="T28" fmla="*/ 43 w 61"/>
                <a:gd name="T29" fmla="*/ 55 h 55"/>
                <a:gd name="T30" fmla="*/ 43 w 61"/>
                <a:gd name="T31" fmla="*/ 55 h 55"/>
                <a:gd name="T32" fmla="*/ 60 w 61"/>
                <a:gd name="T33" fmla="*/ 42 h 55"/>
                <a:gd name="T34" fmla="*/ 61 w 61"/>
                <a:gd name="T35" fmla="*/ 36 h 55"/>
                <a:gd name="T36" fmla="*/ 33 w 61"/>
                <a:gd name="T3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5">
                  <a:moveTo>
                    <a:pt x="33" y="0"/>
                  </a:moveTo>
                  <a:cubicBezTo>
                    <a:pt x="46" y="9"/>
                    <a:pt x="53" y="23"/>
                    <a:pt x="53" y="24"/>
                  </a:cubicBezTo>
                  <a:cubicBezTo>
                    <a:pt x="45" y="14"/>
                    <a:pt x="37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48" y="19"/>
                    <a:pt x="54" y="37"/>
                    <a:pt x="51" y="37"/>
                  </a:cubicBezTo>
                  <a:cubicBezTo>
                    <a:pt x="50" y="37"/>
                    <a:pt x="49" y="37"/>
                    <a:pt x="48" y="36"/>
                  </a:cubicBezTo>
                  <a:cubicBezTo>
                    <a:pt x="41" y="29"/>
                    <a:pt x="32" y="28"/>
                    <a:pt x="32" y="28"/>
                  </a:cubicBezTo>
                  <a:cubicBezTo>
                    <a:pt x="36" y="29"/>
                    <a:pt x="46" y="39"/>
                    <a:pt x="40" y="42"/>
                  </a:cubicBezTo>
                  <a:cubicBezTo>
                    <a:pt x="40" y="42"/>
                    <a:pt x="39" y="42"/>
                    <a:pt x="39" y="42"/>
                  </a:cubicBezTo>
                  <a:cubicBezTo>
                    <a:pt x="32" y="42"/>
                    <a:pt x="18" y="32"/>
                    <a:pt x="17" y="31"/>
                  </a:cubicBezTo>
                  <a:cubicBezTo>
                    <a:pt x="24" y="43"/>
                    <a:pt x="46" y="49"/>
                    <a:pt x="31" y="50"/>
                  </a:cubicBezTo>
                  <a:cubicBezTo>
                    <a:pt x="31" y="50"/>
                    <a:pt x="30" y="50"/>
                    <a:pt x="30" y="50"/>
                  </a:cubicBezTo>
                  <a:cubicBezTo>
                    <a:pt x="16" y="50"/>
                    <a:pt x="2" y="32"/>
                    <a:pt x="0" y="31"/>
                  </a:cubicBezTo>
                  <a:cubicBezTo>
                    <a:pt x="6" y="43"/>
                    <a:pt x="17" y="55"/>
                    <a:pt x="40" y="55"/>
                  </a:cubicBezTo>
                  <a:cubicBezTo>
                    <a:pt x="41" y="55"/>
                    <a:pt x="42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6" y="55"/>
                    <a:pt x="58" y="54"/>
                    <a:pt x="60" y="42"/>
                  </a:cubicBezTo>
                  <a:cubicBezTo>
                    <a:pt x="61" y="40"/>
                    <a:pt x="61" y="38"/>
                    <a:pt x="61" y="36"/>
                  </a:cubicBezTo>
                  <a:cubicBezTo>
                    <a:pt x="61" y="25"/>
                    <a:pt x="55" y="9"/>
                    <a:pt x="33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4" name="Freeform 241">
              <a:extLst>
                <a:ext uri="{FF2B5EF4-FFF2-40B4-BE49-F238E27FC236}">
                  <a16:creationId xmlns:a16="http://schemas.microsoft.com/office/drawing/2014/main" id="{9C5162C2-F60E-4D87-BDE1-B812908EB0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60599" y="5973763"/>
              <a:ext cx="65088" cy="61913"/>
            </a:xfrm>
            <a:custGeom>
              <a:avLst/>
              <a:gdLst>
                <a:gd name="T0" fmla="*/ 0 w 23"/>
                <a:gd name="T1" fmla="*/ 20 h 22"/>
                <a:gd name="T2" fmla="*/ 15 w 23"/>
                <a:gd name="T3" fmla="*/ 19 h 22"/>
                <a:gd name="T4" fmla="*/ 19 w 23"/>
                <a:gd name="T5" fmla="*/ 19 h 22"/>
                <a:gd name="T6" fmla="*/ 20 w 23"/>
                <a:gd name="T7" fmla="*/ 15 h 22"/>
                <a:gd name="T8" fmla="*/ 21 w 23"/>
                <a:gd name="T9" fmla="*/ 0 h 22"/>
                <a:gd name="T10" fmla="*/ 18 w 23"/>
                <a:gd name="T11" fmla="*/ 10 h 22"/>
                <a:gd name="T12" fmla="*/ 16 w 23"/>
                <a:gd name="T13" fmla="*/ 3 h 22"/>
                <a:gd name="T14" fmla="*/ 16 w 23"/>
                <a:gd name="T15" fmla="*/ 13 h 22"/>
                <a:gd name="T16" fmla="*/ 7 w 23"/>
                <a:gd name="T17" fmla="*/ 12 h 22"/>
                <a:gd name="T18" fmla="*/ 12 w 23"/>
                <a:gd name="T19" fmla="*/ 17 h 22"/>
                <a:gd name="T20" fmla="*/ 0 w 23"/>
                <a:gd name="T2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2">
                  <a:moveTo>
                    <a:pt x="0" y="20"/>
                  </a:moveTo>
                  <a:cubicBezTo>
                    <a:pt x="0" y="20"/>
                    <a:pt x="7" y="22"/>
                    <a:pt x="15" y="19"/>
                  </a:cubicBezTo>
                  <a:cubicBezTo>
                    <a:pt x="15" y="19"/>
                    <a:pt x="16" y="20"/>
                    <a:pt x="19" y="19"/>
                  </a:cubicBezTo>
                  <a:cubicBezTo>
                    <a:pt x="21" y="18"/>
                    <a:pt x="20" y="17"/>
                    <a:pt x="20" y="15"/>
                  </a:cubicBezTo>
                  <a:cubicBezTo>
                    <a:pt x="21" y="13"/>
                    <a:pt x="23" y="7"/>
                    <a:pt x="21" y="0"/>
                  </a:cubicBezTo>
                  <a:cubicBezTo>
                    <a:pt x="21" y="0"/>
                    <a:pt x="20" y="7"/>
                    <a:pt x="18" y="10"/>
                  </a:cubicBezTo>
                  <a:cubicBezTo>
                    <a:pt x="18" y="10"/>
                    <a:pt x="17" y="6"/>
                    <a:pt x="16" y="3"/>
                  </a:cubicBezTo>
                  <a:cubicBezTo>
                    <a:pt x="16" y="3"/>
                    <a:pt x="17" y="11"/>
                    <a:pt x="16" y="13"/>
                  </a:cubicBezTo>
                  <a:cubicBezTo>
                    <a:pt x="14" y="16"/>
                    <a:pt x="7" y="12"/>
                    <a:pt x="7" y="12"/>
                  </a:cubicBezTo>
                  <a:cubicBezTo>
                    <a:pt x="7" y="12"/>
                    <a:pt x="10" y="17"/>
                    <a:pt x="12" y="17"/>
                  </a:cubicBezTo>
                  <a:cubicBezTo>
                    <a:pt x="12" y="17"/>
                    <a:pt x="8" y="20"/>
                    <a:pt x="0" y="20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5" name="Freeform 242">
              <a:extLst>
                <a:ext uri="{FF2B5EF4-FFF2-40B4-BE49-F238E27FC236}">
                  <a16:creationId xmlns:a16="http://schemas.microsoft.com/office/drawing/2014/main" id="{5B433906-40B7-4808-B17F-93399800C2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39962" y="6018213"/>
              <a:ext cx="36513" cy="23813"/>
            </a:xfrm>
            <a:custGeom>
              <a:avLst/>
              <a:gdLst>
                <a:gd name="T0" fmla="*/ 0 w 13"/>
                <a:gd name="T1" fmla="*/ 4 h 8"/>
                <a:gd name="T2" fmla="*/ 7 w 13"/>
                <a:gd name="T3" fmla="*/ 8 h 8"/>
                <a:gd name="T4" fmla="*/ 13 w 13"/>
                <a:gd name="T5" fmla="*/ 7 h 8"/>
                <a:gd name="T6" fmla="*/ 3 w 1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4"/>
                  </a:moveTo>
                  <a:cubicBezTo>
                    <a:pt x="0" y="4"/>
                    <a:pt x="2" y="3"/>
                    <a:pt x="7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6" y="4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Freeform 243">
              <a:extLst>
                <a:ext uri="{FF2B5EF4-FFF2-40B4-BE49-F238E27FC236}">
                  <a16:creationId xmlns:a16="http://schemas.microsoft.com/office/drawing/2014/main" id="{B6613759-64A7-4641-9CDB-CF9C29FAA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3362" y="5716588"/>
              <a:ext cx="195263" cy="188913"/>
            </a:xfrm>
            <a:custGeom>
              <a:avLst/>
              <a:gdLst>
                <a:gd name="T0" fmla="*/ 66 w 69"/>
                <a:gd name="T1" fmla="*/ 52 h 66"/>
                <a:gd name="T2" fmla="*/ 49 w 69"/>
                <a:gd name="T3" fmla="*/ 65 h 66"/>
                <a:gd name="T4" fmla="*/ 6 w 69"/>
                <a:gd name="T5" fmla="*/ 41 h 66"/>
                <a:gd name="T6" fmla="*/ 6 w 69"/>
                <a:gd name="T7" fmla="*/ 41 h 66"/>
                <a:gd name="T8" fmla="*/ 1 w 69"/>
                <a:gd name="T9" fmla="*/ 14 h 66"/>
                <a:gd name="T10" fmla="*/ 2 w 69"/>
                <a:gd name="T11" fmla="*/ 5 h 66"/>
                <a:gd name="T12" fmla="*/ 6 w 69"/>
                <a:gd name="T13" fmla="*/ 8 h 66"/>
                <a:gd name="T14" fmla="*/ 10 w 69"/>
                <a:gd name="T15" fmla="*/ 10 h 66"/>
                <a:gd name="T16" fmla="*/ 9 w 69"/>
                <a:gd name="T17" fmla="*/ 4 h 66"/>
                <a:gd name="T18" fmla="*/ 17 w 69"/>
                <a:gd name="T19" fmla="*/ 3 h 66"/>
                <a:gd name="T20" fmla="*/ 39 w 69"/>
                <a:gd name="T21" fmla="*/ 9 h 66"/>
                <a:gd name="T22" fmla="*/ 39 w 69"/>
                <a:gd name="T23" fmla="*/ 9 h 66"/>
                <a:gd name="T24" fmla="*/ 66 w 69"/>
                <a:gd name="T25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66">
                  <a:moveTo>
                    <a:pt x="66" y="52"/>
                  </a:moveTo>
                  <a:cubicBezTo>
                    <a:pt x="63" y="66"/>
                    <a:pt x="49" y="65"/>
                    <a:pt x="49" y="65"/>
                  </a:cubicBezTo>
                  <a:cubicBezTo>
                    <a:pt x="24" y="66"/>
                    <a:pt x="12" y="53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0" y="28"/>
                    <a:pt x="1" y="14"/>
                    <a:pt x="1" y="14"/>
                  </a:cubicBezTo>
                  <a:cubicBezTo>
                    <a:pt x="1" y="14"/>
                    <a:pt x="0" y="5"/>
                    <a:pt x="2" y="5"/>
                  </a:cubicBezTo>
                  <a:cubicBezTo>
                    <a:pt x="3" y="5"/>
                    <a:pt x="5" y="6"/>
                    <a:pt x="6" y="8"/>
                  </a:cubicBezTo>
                  <a:cubicBezTo>
                    <a:pt x="8" y="9"/>
                    <a:pt x="9" y="10"/>
                    <a:pt x="10" y="10"/>
                  </a:cubicBezTo>
                  <a:cubicBezTo>
                    <a:pt x="11" y="10"/>
                    <a:pt x="10" y="8"/>
                    <a:pt x="9" y="4"/>
                  </a:cubicBezTo>
                  <a:cubicBezTo>
                    <a:pt x="8" y="0"/>
                    <a:pt x="17" y="3"/>
                    <a:pt x="17" y="3"/>
                  </a:cubicBezTo>
                  <a:cubicBezTo>
                    <a:pt x="25" y="4"/>
                    <a:pt x="33" y="7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65" y="21"/>
                    <a:pt x="69" y="40"/>
                    <a:pt x="66" y="52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7" name="Freeform 244">
              <a:extLst>
                <a:ext uri="{FF2B5EF4-FFF2-40B4-BE49-F238E27FC236}">
                  <a16:creationId xmlns:a16="http://schemas.microsoft.com/office/drawing/2014/main" id="{E5245EB1-A622-4345-B3F3-0332D1645B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9712" y="5741988"/>
              <a:ext cx="173038" cy="160338"/>
            </a:xfrm>
            <a:custGeom>
              <a:avLst/>
              <a:gdLst>
                <a:gd name="T0" fmla="*/ 33 w 61"/>
                <a:gd name="T1" fmla="*/ 0 h 56"/>
                <a:gd name="T2" fmla="*/ 53 w 61"/>
                <a:gd name="T3" fmla="*/ 25 h 56"/>
                <a:gd name="T4" fmla="*/ 35 w 61"/>
                <a:gd name="T5" fmla="*/ 14 h 56"/>
                <a:gd name="T6" fmla="*/ 35 w 61"/>
                <a:gd name="T7" fmla="*/ 14 h 56"/>
                <a:gd name="T8" fmla="*/ 51 w 61"/>
                <a:gd name="T9" fmla="*/ 38 h 56"/>
                <a:gd name="T10" fmla="*/ 48 w 61"/>
                <a:gd name="T11" fmla="*/ 37 h 56"/>
                <a:gd name="T12" fmla="*/ 32 w 61"/>
                <a:gd name="T13" fmla="*/ 28 h 56"/>
                <a:gd name="T14" fmla="*/ 40 w 61"/>
                <a:gd name="T15" fmla="*/ 43 h 56"/>
                <a:gd name="T16" fmla="*/ 39 w 61"/>
                <a:gd name="T17" fmla="*/ 43 h 56"/>
                <a:gd name="T18" fmla="*/ 17 w 61"/>
                <a:gd name="T19" fmla="*/ 32 h 56"/>
                <a:gd name="T20" fmla="*/ 31 w 61"/>
                <a:gd name="T21" fmla="*/ 50 h 56"/>
                <a:gd name="T22" fmla="*/ 30 w 61"/>
                <a:gd name="T23" fmla="*/ 50 h 56"/>
                <a:gd name="T24" fmla="*/ 0 w 61"/>
                <a:gd name="T25" fmla="*/ 32 h 56"/>
                <a:gd name="T26" fmla="*/ 40 w 61"/>
                <a:gd name="T27" fmla="*/ 56 h 56"/>
                <a:gd name="T28" fmla="*/ 43 w 61"/>
                <a:gd name="T29" fmla="*/ 56 h 56"/>
                <a:gd name="T30" fmla="*/ 43 w 61"/>
                <a:gd name="T31" fmla="*/ 56 h 56"/>
                <a:gd name="T32" fmla="*/ 60 w 61"/>
                <a:gd name="T33" fmla="*/ 43 h 56"/>
                <a:gd name="T34" fmla="*/ 61 w 61"/>
                <a:gd name="T35" fmla="*/ 37 h 56"/>
                <a:gd name="T36" fmla="*/ 33 w 61"/>
                <a:gd name="T3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6">
                  <a:moveTo>
                    <a:pt x="33" y="0"/>
                  </a:moveTo>
                  <a:cubicBezTo>
                    <a:pt x="46" y="10"/>
                    <a:pt x="53" y="24"/>
                    <a:pt x="53" y="25"/>
                  </a:cubicBezTo>
                  <a:cubicBezTo>
                    <a:pt x="45" y="14"/>
                    <a:pt x="37" y="14"/>
                    <a:pt x="35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48" y="19"/>
                    <a:pt x="54" y="38"/>
                    <a:pt x="51" y="38"/>
                  </a:cubicBezTo>
                  <a:cubicBezTo>
                    <a:pt x="50" y="38"/>
                    <a:pt x="49" y="38"/>
                    <a:pt x="48" y="37"/>
                  </a:cubicBezTo>
                  <a:cubicBezTo>
                    <a:pt x="41" y="30"/>
                    <a:pt x="32" y="28"/>
                    <a:pt x="32" y="28"/>
                  </a:cubicBezTo>
                  <a:cubicBezTo>
                    <a:pt x="36" y="30"/>
                    <a:pt x="46" y="40"/>
                    <a:pt x="40" y="43"/>
                  </a:cubicBezTo>
                  <a:cubicBezTo>
                    <a:pt x="40" y="43"/>
                    <a:pt x="39" y="43"/>
                    <a:pt x="39" y="43"/>
                  </a:cubicBezTo>
                  <a:cubicBezTo>
                    <a:pt x="32" y="43"/>
                    <a:pt x="18" y="33"/>
                    <a:pt x="17" y="32"/>
                  </a:cubicBezTo>
                  <a:cubicBezTo>
                    <a:pt x="24" y="44"/>
                    <a:pt x="46" y="50"/>
                    <a:pt x="31" y="50"/>
                  </a:cubicBezTo>
                  <a:cubicBezTo>
                    <a:pt x="31" y="50"/>
                    <a:pt x="30" y="50"/>
                    <a:pt x="30" y="50"/>
                  </a:cubicBezTo>
                  <a:cubicBezTo>
                    <a:pt x="16" y="50"/>
                    <a:pt x="2" y="33"/>
                    <a:pt x="0" y="32"/>
                  </a:cubicBezTo>
                  <a:cubicBezTo>
                    <a:pt x="6" y="44"/>
                    <a:pt x="17" y="56"/>
                    <a:pt x="40" y="56"/>
                  </a:cubicBezTo>
                  <a:cubicBezTo>
                    <a:pt x="41" y="56"/>
                    <a:pt x="42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6" y="56"/>
                    <a:pt x="58" y="55"/>
                    <a:pt x="60" y="43"/>
                  </a:cubicBezTo>
                  <a:cubicBezTo>
                    <a:pt x="61" y="41"/>
                    <a:pt x="61" y="39"/>
                    <a:pt x="61" y="37"/>
                  </a:cubicBezTo>
                  <a:cubicBezTo>
                    <a:pt x="61" y="25"/>
                    <a:pt x="55" y="10"/>
                    <a:pt x="33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8" name="Freeform 245">
              <a:extLst>
                <a:ext uri="{FF2B5EF4-FFF2-40B4-BE49-F238E27FC236}">
                  <a16:creationId xmlns:a16="http://schemas.microsoft.com/office/drawing/2014/main" id="{58053197-A377-48E0-B66A-DA7F279EFA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73362" y="5842000"/>
              <a:ext cx="65088" cy="65088"/>
            </a:xfrm>
            <a:custGeom>
              <a:avLst/>
              <a:gdLst>
                <a:gd name="T0" fmla="*/ 0 w 23"/>
                <a:gd name="T1" fmla="*/ 21 h 23"/>
                <a:gd name="T2" fmla="*/ 15 w 23"/>
                <a:gd name="T3" fmla="*/ 20 h 23"/>
                <a:gd name="T4" fmla="*/ 19 w 23"/>
                <a:gd name="T5" fmla="*/ 20 h 23"/>
                <a:gd name="T6" fmla="*/ 20 w 23"/>
                <a:gd name="T7" fmla="*/ 15 h 23"/>
                <a:gd name="T8" fmla="*/ 21 w 23"/>
                <a:gd name="T9" fmla="*/ 0 h 23"/>
                <a:gd name="T10" fmla="*/ 18 w 23"/>
                <a:gd name="T11" fmla="*/ 11 h 23"/>
                <a:gd name="T12" fmla="*/ 16 w 23"/>
                <a:gd name="T13" fmla="*/ 4 h 23"/>
                <a:gd name="T14" fmla="*/ 16 w 23"/>
                <a:gd name="T15" fmla="*/ 14 h 23"/>
                <a:gd name="T16" fmla="*/ 7 w 23"/>
                <a:gd name="T17" fmla="*/ 13 h 23"/>
                <a:gd name="T18" fmla="*/ 12 w 23"/>
                <a:gd name="T19" fmla="*/ 18 h 23"/>
                <a:gd name="T20" fmla="*/ 0 w 23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3">
                  <a:moveTo>
                    <a:pt x="0" y="21"/>
                  </a:moveTo>
                  <a:cubicBezTo>
                    <a:pt x="0" y="21"/>
                    <a:pt x="7" y="23"/>
                    <a:pt x="15" y="20"/>
                  </a:cubicBezTo>
                  <a:cubicBezTo>
                    <a:pt x="15" y="20"/>
                    <a:pt x="17" y="21"/>
                    <a:pt x="19" y="20"/>
                  </a:cubicBezTo>
                  <a:cubicBezTo>
                    <a:pt x="21" y="19"/>
                    <a:pt x="20" y="17"/>
                    <a:pt x="20" y="15"/>
                  </a:cubicBezTo>
                  <a:cubicBezTo>
                    <a:pt x="21" y="13"/>
                    <a:pt x="23" y="8"/>
                    <a:pt x="21" y="0"/>
                  </a:cubicBezTo>
                  <a:cubicBezTo>
                    <a:pt x="21" y="0"/>
                    <a:pt x="20" y="8"/>
                    <a:pt x="18" y="11"/>
                  </a:cubicBezTo>
                  <a:cubicBezTo>
                    <a:pt x="18" y="11"/>
                    <a:pt x="17" y="7"/>
                    <a:pt x="16" y="4"/>
                  </a:cubicBezTo>
                  <a:cubicBezTo>
                    <a:pt x="16" y="4"/>
                    <a:pt x="17" y="12"/>
                    <a:pt x="16" y="14"/>
                  </a:cubicBezTo>
                  <a:cubicBezTo>
                    <a:pt x="14" y="17"/>
                    <a:pt x="7" y="13"/>
                    <a:pt x="7" y="13"/>
                  </a:cubicBezTo>
                  <a:cubicBezTo>
                    <a:pt x="7" y="13"/>
                    <a:pt x="10" y="17"/>
                    <a:pt x="12" y="18"/>
                  </a:cubicBezTo>
                  <a:cubicBezTo>
                    <a:pt x="12" y="18"/>
                    <a:pt x="8" y="21"/>
                    <a:pt x="0" y="21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9" name="Freeform 246">
              <a:extLst>
                <a:ext uri="{FF2B5EF4-FFF2-40B4-BE49-F238E27FC236}">
                  <a16:creationId xmlns:a16="http://schemas.microsoft.com/office/drawing/2014/main" id="{5F0117C4-9C7A-4050-A2DF-82BAACCC28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4312" y="5891213"/>
              <a:ext cx="36513" cy="19050"/>
            </a:xfrm>
            <a:custGeom>
              <a:avLst/>
              <a:gdLst>
                <a:gd name="T0" fmla="*/ 0 w 13"/>
                <a:gd name="T1" fmla="*/ 3 h 7"/>
                <a:gd name="T2" fmla="*/ 7 w 13"/>
                <a:gd name="T3" fmla="*/ 7 h 7"/>
                <a:gd name="T4" fmla="*/ 13 w 13"/>
                <a:gd name="T5" fmla="*/ 7 h 7"/>
                <a:gd name="T6" fmla="*/ 3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0" y="3"/>
                  </a:moveTo>
                  <a:cubicBezTo>
                    <a:pt x="0" y="3"/>
                    <a:pt x="2" y="3"/>
                    <a:pt x="7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6" y="4"/>
                    <a:pt x="3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0" name="Freeform 247">
              <a:extLst>
                <a:ext uri="{FF2B5EF4-FFF2-40B4-BE49-F238E27FC236}">
                  <a16:creationId xmlns:a16="http://schemas.microsoft.com/office/drawing/2014/main" id="{B5E6C7D5-0B0D-4947-BE33-226DB07AF4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74925" y="5770563"/>
              <a:ext cx="187325" cy="150813"/>
            </a:xfrm>
            <a:custGeom>
              <a:avLst/>
              <a:gdLst>
                <a:gd name="T0" fmla="*/ 1 w 66"/>
                <a:gd name="T1" fmla="*/ 34 h 53"/>
                <a:gd name="T2" fmla="*/ 13 w 66"/>
                <a:gd name="T3" fmla="*/ 48 h 53"/>
                <a:gd name="T4" fmla="*/ 54 w 66"/>
                <a:gd name="T5" fmla="*/ 35 h 53"/>
                <a:gd name="T6" fmla="*/ 54 w 66"/>
                <a:gd name="T7" fmla="*/ 35 h 53"/>
                <a:gd name="T8" fmla="*/ 63 w 66"/>
                <a:gd name="T9" fmla="*/ 14 h 53"/>
                <a:gd name="T10" fmla="*/ 64 w 66"/>
                <a:gd name="T11" fmla="*/ 6 h 53"/>
                <a:gd name="T12" fmla="*/ 60 w 66"/>
                <a:gd name="T13" fmla="*/ 7 h 53"/>
                <a:gd name="T14" fmla="*/ 57 w 66"/>
                <a:gd name="T15" fmla="*/ 8 h 53"/>
                <a:gd name="T16" fmla="*/ 58 w 66"/>
                <a:gd name="T17" fmla="*/ 3 h 53"/>
                <a:gd name="T18" fmla="*/ 52 w 66"/>
                <a:gd name="T19" fmla="*/ 1 h 53"/>
                <a:gd name="T20" fmla="*/ 32 w 66"/>
                <a:gd name="T21" fmla="*/ 2 h 53"/>
                <a:gd name="T22" fmla="*/ 32 w 66"/>
                <a:gd name="T23" fmla="*/ 2 h 53"/>
                <a:gd name="T24" fmla="*/ 1 w 66"/>
                <a:gd name="T25" fmla="*/ 3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53">
                  <a:moveTo>
                    <a:pt x="1" y="34"/>
                  </a:moveTo>
                  <a:cubicBezTo>
                    <a:pt x="0" y="46"/>
                    <a:pt x="13" y="48"/>
                    <a:pt x="13" y="48"/>
                  </a:cubicBezTo>
                  <a:cubicBezTo>
                    <a:pt x="34" y="53"/>
                    <a:pt x="46" y="45"/>
                    <a:pt x="5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61" y="25"/>
                    <a:pt x="63" y="14"/>
                    <a:pt x="63" y="14"/>
                  </a:cubicBezTo>
                  <a:cubicBezTo>
                    <a:pt x="63" y="14"/>
                    <a:pt x="66" y="6"/>
                    <a:pt x="64" y="6"/>
                  </a:cubicBezTo>
                  <a:cubicBezTo>
                    <a:pt x="63" y="5"/>
                    <a:pt x="61" y="6"/>
                    <a:pt x="60" y="7"/>
                  </a:cubicBezTo>
                  <a:cubicBezTo>
                    <a:pt x="58" y="8"/>
                    <a:pt x="57" y="8"/>
                    <a:pt x="57" y="8"/>
                  </a:cubicBezTo>
                  <a:cubicBezTo>
                    <a:pt x="55" y="8"/>
                    <a:pt x="57" y="6"/>
                    <a:pt x="58" y="3"/>
                  </a:cubicBezTo>
                  <a:cubicBezTo>
                    <a:pt x="59" y="0"/>
                    <a:pt x="52" y="1"/>
                    <a:pt x="52" y="1"/>
                  </a:cubicBezTo>
                  <a:cubicBezTo>
                    <a:pt x="44" y="1"/>
                    <a:pt x="37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7" y="8"/>
                    <a:pt x="1" y="23"/>
                    <a:pt x="1" y="34"/>
                  </a:cubicBezTo>
                </a:path>
              </a:pathLst>
            </a:custGeom>
            <a:solidFill>
              <a:srgbClr val="FEF3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1" name="Freeform 248">
              <a:extLst>
                <a:ext uri="{FF2B5EF4-FFF2-40B4-BE49-F238E27FC236}">
                  <a16:creationId xmlns:a16="http://schemas.microsoft.com/office/drawing/2014/main" id="{B9440643-8EA9-45FC-BD2D-1E25965617A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08262" y="5776913"/>
              <a:ext cx="150813" cy="136525"/>
            </a:xfrm>
            <a:custGeom>
              <a:avLst/>
              <a:gdLst>
                <a:gd name="T0" fmla="*/ 31 w 53"/>
                <a:gd name="T1" fmla="*/ 0 h 48"/>
                <a:gd name="T2" fmla="*/ 0 w 53"/>
                <a:gd name="T3" fmla="*/ 32 h 48"/>
                <a:gd name="T4" fmla="*/ 0 w 53"/>
                <a:gd name="T5" fmla="*/ 32 h 48"/>
                <a:gd name="T6" fmla="*/ 12 w 53"/>
                <a:gd name="T7" fmla="*/ 46 h 48"/>
                <a:gd name="T8" fmla="*/ 25 w 53"/>
                <a:gd name="T9" fmla="*/ 48 h 48"/>
                <a:gd name="T10" fmla="*/ 53 w 53"/>
                <a:gd name="T11" fmla="*/ 33 h 48"/>
                <a:gd name="T12" fmla="*/ 27 w 53"/>
                <a:gd name="T13" fmla="*/ 44 h 48"/>
                <a:gd name="T14" fmla="*/ 23 w 53"/>
                <a:gd name="T15" fmla="*/ 44 h 48"/>
                <a:gd name="T16" fmla="*/ 38 w 53"/>
                <a:gd name="T17" fmla="*/ 30 h 48"/>
                <a:gd name="T18" fmla="*/ 20 w 53"/>
                <a:gd name="T19" fmla="*/ 36 h 48"/>
                <a:gd name="T20" fmla="*/ 17 w 53"/>
                <a:gd name="T21" fmla="*/ 35 h 48"/>
                <a:gd name="T22" fmla="*/ 26 w 53"/>
                <a:gd name="T23" fmla="*/ 25 h 48"/>
                <a:gd name="T24" fmla="*/ 26 w 53"/>
                <a:gd name="T25" fmla="*/ 25 h 48"/>
                <a:gd name="T26" fmla="*/ 11 w 53"/>
                <a:gd name="T27" fmla="*/ 29 h 48"/>
                <a:gd name="T28" fmla="*/ 9 w 53"/>
                <a:gd name="T29" fmla="*/ 29 h 48"/>
                <a:gd name="T30" fmla="*/ 26 w 53"/>
                <a:gd name="T31" fmla="*/ 12 h 48"/>
                <a:gd name="T32" fmla="*/ 24 w 53"/>
                <a:gd name="T33" fmla="*/ 11 h 48"/>
                <a:gd name="T34" fmla="*/ 9 w 53"/>
                <a:gd name="T35" fmla="*/ 17 h 48"/>
                <a:gd name="T36" fmla="*/ 31 w 53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48">
                  <a:moveTo>
                    <a:pt x="31" y="0"/>
                  </a:moveTo>
                  <a:cubicBezTo>
                    <a:pt x="6" y="6"/>
                    <a:pt x="0" y="21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4"/>
                    <a:pt x="12" y="46"/>
                    <a:pt x="12" y="46"/>
                  </a:cubicBezTo>
                  <a:cubicBezTo>
                    <a:pt x="17" y="47"/>
                    <a:pt x="21" y="48"/>
                    <a:pt x="25" y="48"/>
                  </a:cubicBezTo>
                  <a:cubicBezTo>
                    <a:pt x="38" y="48"/>
                    <a:pt x="47" y="41"/>
                    <a:pt x="53" y="33"/>
                  </a:cubicBezTo>
                  <a:cubicBezTo>
                    <a:pt x="52" y="34"/>
                    <a:pt x="39" y="44"/>
                    <a:pt x="27" y="44"/>
                  </a:cubicBezTo>
                  <a:cubicBezTo>
                    <a:pt x="26" y="44"/>
                    <a:pt x="25" y="44"/>
                    <a:pt x="23" y="44"/>
                  </a:cubicBezTo>
                  <a:cubicBezTo>
                    <a:pt x="11" y="40"/>
                    <a:pt x="30" y="39"/>
                    <a:pt x="38" y="30"/>
                  </a:cubicBezTo>
                  <a:cubicBezTo>
                    <a:pt x="38" y="31"/>
                    <a:pt x="26" y="36"/>
                    <a:pt x="20" y="36"/>
                  </a:cubicBezTo>
                  <a:cubicBezTo>
                    <a:pt x="18" y="36"/>
                    <a:pt x="17" y="36"/>
                    <a:pt x="17" y="35"/>
                  </a:cubicBezTo>
                  <a:cubicBezTo>
                    <a:pt x="13" y="32"/>
                    <a:pt x="23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3" y="25"/>
                    <a:pt x="17" y="25"/>
                    <a:pt x="11" y="29"/>
                  </a:cubicBezTo>
                  <a:cubicBezTo>
                    <a:pt x="10" y="29"/>
                    <a:pt x="9" y="29"/>
                    <a:pt x="9" y="29"/>
                  </a:cubicBezTo>
                  <a:cubicBezTo>
                    <a:pt x="5" y="29"/>
                    <a:pt x="14" y="14"/>
                    <a:pt x="26" y="12"/>
                  </a:cubicBezTo>
                  <a:cubicBezTo>
                    <a:pt x="26" y="12"/>
                    <a:pt x="25" y="11"/>
                    <a:pt x="24" y="11"/>
                  </a:cubicBezTo>
                  <a:cubicBezTo>
                    <a:pt x="21" y="11"/>
                    <a:pt x="15" y="12"/>
                    <a:pt x="9" y="17"/>
                  </a:cubicBezTo>
                  <a:cubicBezTo>
                    <a:pt x="9" y="17"/>
                    <a:pt x="18" y="6"/>
                    <a:pt x="31" y="0"/>
                  </a:cubicBezTo>
                </a:path>
              </a:pathLst>
            </a:custGeom>
            <a:solidFill>
              <a:srgbClr val="F9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2" name="Freeform 249">
              <a:extLst>
                <a:ext uri="{FF2B5EF4-FFF2-40B4-BE49-F238E27FC236}">
                  <a16:creationId xmlns:a16="http://schemas.microsoft.com/office/drawing/2014/main" id="{511F8223-2F3A-419E-8D6D-3ED36CC510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19387" y="5848350"/>
              <a:ext cx="49213" cy="61913"/>
            </a:xfrm>
            <a:custGeom>
              <a:avLst/>
              <a:gdLst>
                <a:gd name="T0" fmla="*/ 17 w 17"/>
                <a:gd name="T1" fmla="*/ 21 h 22"/>
                <a:gd name="T2" fmla="*/ 5 w 17"/>
                <a:gd name="T3" fmla="*/ 18 h 22"/>
                <a:gd name="T4" fmla="*/ 2 w 17"/>
                <a:gd name="T5" fmla="*/ 17 h 22"/>
                <a:gd name="T6" fmla="*/ 1 w 17"/>
                <a:gd name="T7" fmla="*/ 13 h 22"/>
                <a:gd name="T8" fmla="*/ 3 w 17"/>
                <a:gd name="T9" fmla="*/ 0 h 22"/>
                <a:gd name="T10" fmla="*/ 4 w 17"/>
                <a:gd name="T11" fmla="*/ 10 h 22"/>
                <a:gd name="T12" fmla="*/ 7 w 17"/>
                <a:gd name="T13" fmla="*/ 4 h 22"/>
                <a:gd name="T14" fmla="*/ 5 w 17"/>
                <a:gd name="T15" fmla="*/ 13 h 22"/>
                <a:gd name="T16" fmla="*/ 13 w 17"/>
                <a:gd name="T17" fmla="*/ 14 h 22"/>
                <a:gd name="T18" fmla="*/ 8 w 17"/>
                <a:gd name="T19" fmla="*/ 17 h 22"/>
                <a:gd name="T20" fmla="*/ 17 w 17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2">
                  <a:moveTo>
                    <a:pt x="17" y="21"/>
                  </a:moveTo>
                  <a:cubicBezTo>
                    <a:pt x="17" y="21"/>
                    <a:pt x="11" y="22"/>
                    <a:pt x="5" y="18"/>
                  </a:cubicBezTo>
                  <a:cubicBezTo>
                    <a:pt x="5" y="18"/>
                    <a:pt x="3" y="19"/>
                    <a:pt x="2" y="17"/>
                  </a:cubicBezTo>
                  <a:cubicBezTo>
                    <a:pt x="0" y="16"/>
                    <a:pt x="1" y="15"/>
                    <a:pt x="1" y="13"/>
                  </a:cubicBezTo>
                  <a:cubicBezTo>
                    <a:pt x="1" y="11"/>
                    <a:pt x="0" y="6"/>
                    <a:pt x="3" y="0"/>
                  </a:cubicBezTo>
                  <a:cubicBezTo>
                    <a:pt x="3" y="0"/>
                    <a:pt x="3" y="7"/>
                    <a:pt x="4" y="10"/>
                  </a:cubicBezTo>
                  <a:cubicBezTo>
                    <a:pt x="4" y="10"/>
                    <a:pt x="5" y="6"/>
                    <a:pt x="7" y="4"/>
                  </a:cubicBezTo>
                  <a:cubicBezTo>
                    <a:pt x="7" y="4"/>
                    <a:pt x="5" y="11"/>
                    <a:pt x="5" y="13"/>
                  </a:cubicBezTo>
                  <a:cubicBezTo>
                    <a:pt x="7" y="16"/>
                    <a:pt x="13" y="14"/>
                    <a:pt x="13" y="14"/>
                  </a:cubicBezTo>
                  <a:cubicBezTo>
                    <a:pt x="13" y="14"/>
                    <a:pt x="10" y="17"/>
                    <a:pt x="8" y="17"/>
                  </a:cubicBezTo>
                  <a:cubicBezTo>
                    <a:pt x="8" y="17"/>
                    <a:pt x="10" y="20"/>
                    <a:pt x="17" y="21"/>
                  </a:cubicBezTo>
                  <a:close/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3" name="Freeform 250">
              <a:extLst>
                <a:ext uri="{FF2B5EF4-FFF2-40B4-BE49-F238E27FC236}">
                  <a16:creationId xmlns:a16="http://schemas.microsoft.com/office/drawing/2014/main" id="{BA2ED289-1C7A-40F9-A7AF-0C3CDBD172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9075" y="5888038"/>
              <a:ext cx="31750" cy="17463"/>
            </a:xfrm>
            <a:custGeom>
              <a:avLst/>
              <a:gdLst>
                <a:gd name="T0" fmla="*/ 11 w 11"/>
                <a:gd name="T1" fmla="*/ 4 h 6"/>
                <a:gd name="T2" fmla="*/ 4 w 11"/>
                <a:gd name="T3" fmla="*/ 6 h 6"/>
                <a:gd name="T4" fmla="*/ 0 w 11"/>
                <a:gd name="T5" fmla="*/ 4 h 6"/>
                <a:gd name="T6" fmla="*/ 9 w 1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">
                  <a:moveTo>
                    <a:pt x="11" y="4"/>
                  </a:moveTo>
                  <a:cubicBezTo>
                    <a:pt x="11" y="4"/>
                    <a:pt x="10" y="4"/>
                    <a:pt x="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6" y="4"/>
                    <a:pt x="9" y="0"/>
                  </a:cubicBezTo>
                </a:path>
              </a:pathLst>
            </a:custGeom>
            <a:solidFill>
              <a:srgbClr val="723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6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75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7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75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75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75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75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75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75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75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75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75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75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75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75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75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75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75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75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7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7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7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7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7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7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75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75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75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75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75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75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75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75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75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75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75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75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7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75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75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75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75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75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75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75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7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7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7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7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7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7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7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7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7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7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75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75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75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75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 animBg="1"/>
      <p:bldP spid="459" grpId="0" animBg="1"/>
      <p:bldP spid="126" grpId="0" animBg="1"/>
      <p:bldP spid="127" grpId="0" animBg="1"/>
      <p:bldP spid="4096" grpId="0" animBg="1"/>
      <p:bldP spid="4097" grpId="0" animBg="1"/>
      <p:bldP spid="4098" grpId="0" animBg="1"/>
      <p:bldP spid="4099" grpId="0" animBg="1"/>
      <p:bldP spid="4100" grpId="0" animBg="1"/>
      <p:bldP spid="4104" grpId="0" animBg="1"/>
      <p:bldP spid="4140" grpId="0" animBg="1"/>
      <p:bldP spid="4141" grpId="0" animBg="1"/>
      <p:bldP spid="4142" grpId="0" animBg="1"/>
      <p:bldP spid="4143" grpId="0" animBg="1"/>
      <p:bldP spid="4145" grpId="0" animBg="1"/>
      <p:bldP spid="4146" grpId="0" animBg="1"/>
      <p:bldP spid="4147" grpId="0" animBg="1"/>
      <p:bldP spid="4148" grpId="0" animBg="1"/>
      <p:bldP spid="4149" grpId="0" animBg="1"/>
      <p:bldP spid="4150" grpId="0" animBg="1"/>
      <p:bldP spid="4151" grpId="0" animBg="1"/>
      <p:bldP spid="4152" grpId="0" animBg="1"/>
      <p:bldP spid="4153" grpId="0" animBg="1"/>
      <p:bldP spid="4154" grpId="0" animBg="1"/>
      <p:bldP spid="4155" grpId="0" animBg="1"/>
      <p:bldP spid="4156" grpId="0" animBg="1"/>
      <p:bldP spid="4157" grpId="0" animBg="1"/>
      <p:bldP spid="4158" grpId="0" animBg="1"/>
      <p:bldP spid="4159" grpId="0" animBg="1"/>
      <p:bldP spid="4160" grpId="0" animBg="1"/>
      <p:bldP spid="4161" grpId="0" animBg="1"/>
      <p:bldP spid="4162" grpId="0" animBg="1"/>
      <p:bldP spid="4163" grpId="0" animBg="1"/>
      <p:bldP spid="4164" grpId="0" animBg="1"/>
      <p:bldP spid="451" grpId="0" animBg="1"/>
      <p:bldP spid="466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  <p:bldP spid="4125" grpId="0" animBg="1"/>
      <p:bldP spid="4126" grpId="0" animBg="1"/>
      <p:bldP spid="4127" grpId="0" animBg="1"/>
      <p:bldP spid="4128" grpId="0" animBg="1"/>
      <p:bldP spid="4129" grpId="0" animBg="1"/>
      <p:bldP spid="4130" grpId="0" animBg="1"/>
      <p:bldP spid="4144" grpId="0" animBg="1"/>
      <p:bldP spid="4105" grpId="0" animBg="1"/>
      <p:bldP spid="455" grpId="0" animBg="1"/>
      <p:bldP spid="4117" grpId="0" animBg="1"/>
      <p:bldP spid="4118" grpId="0" animBg="1"/>
      <p:bldP spid="4119" grpId="0" animBg="1"/>
      <p:bldP spid="4120" grpId="0" animBg="1"/>
      <p:bldP spid="4121" grpId="0" animBg="1"/>
      <p:bldP spid="4122" grpId="0" animBg="1"/>
      <p:bldP spid="4123" grpId="0" animBg="1"/>
      <p:bldP spid="4124" grpId="0" animBg="1"/>
      <p:bldP spid="4131" grpId="0" animBg="1"/>
      <p:bldP spid="4132" grpId="0" animBg="1"/>
      <p:bldP spid="4133" grpId="0" animBg="1"/>
      <p:bldP spid="4134" grpId="0" animBg="1"/>
      <p:bldP spid="4135" grpId="0" animBg="1"/>
      <p:bldP spid="4136" grpId="0" animBg="1"/>
      <p:bldP spid="4137" grpId="0" animBg="1"/>
      <p:bldP spid="4138" grpId="0" animBg="1"/>
      <p:bldP spid="4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àng Phủ Ngọc Tường">
            <a:hlinkClick r:id="" action="ppaction://media"/>
            <a:extLst>
              <a:ext uri="{FF2B5EF4-FFF2-40B4-BE49-F238E27FC236}">
                <a16:creationId xmlns:a16="http://schemas.microsoft.com/office/drawing/2014/main" id="{B1EAB6C3-4305-4777-B619-6F00207FAB3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00" end="327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153" y="-3690784"/>
            <a:ext cx="5762847" cy="13679672"/>
          </a:xfr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6310" y="1358565"/>
            <a:ext cx="638590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1937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Tài hoa, uyên bác, lãng mạn, tinh tế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Nặng</a:t>
            </a:r>
            <a:r>
              <a:rPr kumimoji="0" lang="vi-VN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tình với quê hương, xứ sở.</a:t>
            </a:r>
            <a:endParaRPr kumimoji="0" lang="vi-V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Chuyên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kí, tùy bút.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nội,</a:t>
            </a: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đắm</a:t>
            </a: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VTT-40-Song-Huong">
            <a:extLst>
              <a:ext uri="{FF2B5EF4-FFF2-40B4-BE49-F238E27FC236}">
                <a16:creationId xmlns:a16="http://schemas.microsoft.com/office/drawing/2014/main" id="{B1D36278-97C2-47DA-845A-1907FA6E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42451"/>
            <a:ext cx="6459492" cy="221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E21A231-849D-4CCE-9755-77F8756D8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06" y="835345"/>
            <a:ext cx="20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Tác giả: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5" descr="ANd9GcSW38RB2ES09sZ5AqL08iztbmljOeR73HMMIZ3yR_V0ySuo22W7Tw">
            <a:extLst>
              <a:ext uri="{FF2B5EF4-FFF2-40B4-BE49-F238E27FC236}">
                <a16:creationId xmlns:a16="http://schemas.microsoft.com/office/drawing/2014/main" id="{5379AAD1-79AF-46F8-8EB8-90184BE0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66" y="118644"/>
            <a:ext cx="2444854" cy="22095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C78680BA-DB4B-47EB-988B-F62CAF645484}"/>
              </a:ext>
            </a:extLst>
          </p:cNvPr>
          <p:cNvSpPr txBox="1">
            <a:spLocks noChangeArrowheads="1"/>
          </p:cNvSpPr>
          <p:nvPr/>
        </p:nvSpPr>
        <p:spPr>
          <a:xfrm>
            <a:off x="1181100" y="56709"/>
            <a:ext cx="3733800" cy="8453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chung: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157902" y="692969"/>
            <a:ext cx="458251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(1981)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In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8356975" y="212081"/>
            <a:ext cx="19094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B954BD5-107C-4BB4-B1AA-ECD1FCBB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827" y="4684200"/>
            <a:ext cx="1151860" cy="17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63A2ED4-4D0D-4741-B2A7-5B084262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704" b="83900"/>
          <a:stretch>
            <a:fillRect/>
          </a:stretch>
        </p:blipFill>
        <p:spPr bwMode="auto">
          <a:xfrm>
            <a:off x="5049886" y="4760826"/>
            <a:ext cx="1316828" cy="170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254CED-B076-454F-983B-F21371DD3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919" y="4741603"/>
            <a:ext cx="1316828" cy="170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FB32AE89-D792-4DE7-8E87-7DDD21F1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3655" y="4741603"/>
            <a:ext cx="1151860" cy="170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s">
            <a:extLst>
              <a:ext uri="{FF2B5EF4-FFF2-40B4-BE49-F238E27FC236}">
                <a16:creationId xmlns:a16="http://schemas.microsoft.com/office/drawing/2014/main" id="{FF896E03-1D6F-417A-9555-BDD58E5E5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r="-2" b="40782"/>
          <a:stretch/>
        </p:blipFill>
        <p:spPr bwMode="auto">
          <a:xfrm>
            <a:off x="-1" y="0"/>
            <a:ext cx="2509161" cy="2093701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HPNTuong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" y="2270051"/>
            <a:ext cx="1615427" cy="195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1227058805_Nhanh_Huong2">
            <a:extLst>
              <a:ext uri="{FF2B5EF4-FFF2-40B4-BE49-F238E27FC236}">
                <a16:creationId xmlns:a16="http://schemas.microsoft.com/office/drawing/2014/main" id="{AFA37ADB-C4DC-4CF0-9130-F90B04DA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4" y="3732029"/>
            <a:ext cx="5669819" cy="27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an%20Do%20TP-sua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77" y="0"/>
            <a:ext cx="3761736" cy="45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E6049E0-A42D-4DD6-B891-C042A517E9F0}"/>
              </a:ext>
            </a:extLst>
          </p:cNvPr>
          <p:cNvSpPr txBox="1">
            <a:spLocks noChangeArrowheads="1"/>
          </p:cNvSpPr>
          <p:nvPr/>
        </p:nvSpPr>
        <p:spPr>
          <a:xfrm>
            <a:off x="6856401" y="1864090"/>
            <a:ext cx="4911089" cy="18679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ngợi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/>
      <p:bldP spid="1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E-learning\Lam thu\data\asimages\{A44A7613-F3CE-448C-9D3F-436B4FF103AD}_17.png&quot;/&gt;&lt;left val=&quot;151&quot;/&gt;&lt;top val=&quot;197&quot;/&gt;&lt;width val=&quot;146&quot;/&gt;&lt;height val=&quot;91&quot;/&gt;&lt;hasText val=&quot;1&quot;/&gt;&lt;/Image&gt;&lt;/ThreeDShapeInfo&gt;"/>
  <p:tag name="PRESENTER_SHAPETEXTINFO" val="&lt;ShapeTextInfo&gt;&lt;TableIndex row=&quot;-1&quot; col=&quot;-1&quot;&gt;&lt;linesCount val=&quot;3&quot;/&gt;&lt;lineCharCount val=&quot;6&quot;/&gt;&lt;lineCharCount val=&quot;9&quot;/&gt;&lt;lineCharCount val=&quot;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E-learning\Lam thu\data\asimages\{B38439EF-B468-4495-9661-E2A4624BB05B}_17.png&quot;/&gt;&lt;left val=&quot;150&quot;/&gt;&lt;top val=&quot;441&quot;/&gt;&lt;width val=&quot;127&quot;/&gt;&lt;height val=&quot;97&quot;/&gt;&lt;hasText val=&quot;1&quot;/&gt;&lt;/Image&gt;&lt;/ThreeDShapeInfo&gt;"/>
  <p:tag name="PRESENTER_SHAPETEXTINFO" val="&lt;ShapeTextInfo&gt;&lt;TableIndex row=&quot;-1&quot; col=&quot;-1&quot;&gt;&lt;linesCount val=&quot;3&quot;/&gt;&lt;lineCharCount val=&quot;9&quot;/&gt;&lt;lineCharCount val=&quot;6&quot;/&gt;&lt;lineCharCount val=&quot;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1&quot;/&gt;&lt;lineCharCount val=&quot;10&quot;/&gt;&lt;lineCharCount val=&quot;15&quot;/&gt;&lt;lineCharCount val=&quot;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1&quot;/&gt;&lt;lineCharCount val=&quot;10&quot;/&gt;&lt;lineCharCount val=&quot;15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1&quot;/&gt;&lt;lineCharCount val=&quot;10&quot;/&gt;&lt;lineCharCount val=&quot;15&quot;/&gt;&lt;lineCharCount val=&quot;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&quot;/&gt;&lt;lineCharCount val=&quot;7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&quot;/&gt;&lt;lineCharCount val=&quot;7&quot;/&gt;&lt;lineCharCount val=&quot;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&quot;/&gt;&lt;lineCharCount val=&quot;7&quot;/&gt;&lt;lineCharCount val=&quot;6&quot;/&gt;&lt;/TableIndex&gt;&lt;/ShapeTextInfo&gt;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ustom 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D314E"/>
      </a:accent1>
      <a:accent2>
        <a:srgbClr val="F47280"/>
      </a:accent2>
      <a:accent3>
        <a:srgbClr val="FEC35B"/>
      </a:accent3>
      <a:accent4>
        <a:srgbClr val="7EC3C5"/>
      </a:accent4>
      <a:accent5>
        <a:srgbClr val="FCE2D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</TotalTime>
  <Words>2769</Words>
  <Application>Microsoft Office PowerPoint</Application>
  <PresentationFormat>Widescreen</PresentationFormat>
  <Paragraphs>286</Paragraphs>
  <Slides>37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Arial</vt:lpstr>
      <vt:lpstr>Calibri</vt:lpstr>
      <vt:lpstr>Calibri Light</vt:lpstr>
      <vt:lpstr>等线</vt:lpstr>
      <vt:lpstr>Farsan</vt:lpstr>
      <vt:lpstr>Georgia</vt:lpstr>
      <vt:lpstr>Playfair Display Black</vt:lpstr>
      <vt:lpstr>Segoe UI</vt:lpstr>
      <vt:lpstr>Tahoma</vt:lpstr>
      <vt:lpstr>Times New Roman</vt:lpstr>
      <vt:lpstr>Trebuchet MS</vt:lpstr>
      <vt:lpstr>Wingdings</vt:lpstr>
      <vt:lpstr>Chủ đề Office</vt:lpstr>
      <vt:lpstr>1_Office Theme</vt:lpstr>
      <vt:lpstr>Office Theme</vt:lpstr>
      <vt:lpstr>Slipstream</vt:lpstr>
      <vt:lpstr>3_Office Theme</vt:lpstr>
      <vt:lpstr>4_Office Theme</vt:lpstr>
      <vt:lpstr>6_Office Theme</vt:lpstr>
      <vt:lpstr>8_Office Theme</vt:lpstr>
      <vt:lpstr>9_Office Theme</vt:lpstr>
      <vt:lpstr>PowerPoint Presentation</vt:lpstr>
      <vt:lpstr>PowerPoint Presentation</vt:lpstr>
      <vt:lpstr>PowerPoint Presentation</vt:lpstr>
      <vt:lpstr>GIỚI THIỆU CHUNG VỀ THỂ LOẠI TÙY BÚT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Thủy trình của  Hương giang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Thi Kim Dung</dc:creator>
  <cp:lastModifiedBy>Trinh Thi Kim Dung</cp:lastModifiedBy>
  <cp:revision>141</cp:revision>
  <dcterms:created xsi:type="dcterms:W3CDTF">2022-10-28T00:48:25Z</dcterms:created>
  <dcterms:modified xsi:type="dcterms:W3CDTF">2023-08-09T07:37:36Z</dcterms:modified>
</cp:coreProperties>
</file>