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0" r:id="rId2"/>
    <p:sldId id="272" r:id="rId3"/>
    <p:sldId id="271" r:id="rId4"/>
    <p:sldId id="273" r:id="rId5"/>
    <p:sldId id="257" r:id="rId6"/>
    <p:sldId id="258" r:id="rId7"/>
    <p:sldId id="259" r:id="rId8"/>
    <p:sldId id="274" r:id="rId9"/>
    <p:sldId id="261" r:id="rId10"/>
    <p:sldId id="264" r:id="rId11"/>
    <p:sldId id="265" r:id="rId12"/>
    <p:sldId id="275" r:id="rId13"/>
    <p:sldId id="276" r:id="rId14"/>
    <p:sldId id="277" r:id="rId15"/>
    <p:sldId id="278" r:id="rId16"/>
    <p:sldId id="279" r:id="rId17"/>
    <p:sldId id="280" r:id="rId18"/>
    <p:sldId id="281" r:id="rId19"/>
    <p:sldId id="282" r:id="rId20"/>
    <p:sldId id="283" r:id="rId21"/>
    <p:sldId id="267" r:id="rId22"/>
    <p:sldId id="268" r:id="rId23"/>
    <p:sldId id="269" r:id="rId24"/>
    <p:sldId id="284"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96"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37429-CD78-4093-B09D-4527DDFFD57F}" type="datetimeFigureOut">
              <a:rPr lang="en-US" smtClean="0"/>
              <a:t>7/31/2023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4E5AC-F879-46A2-9189-7DFE9E7C5DDF}" type="slidenum">
              <a:rPr lang="en-US" smtClean="0"/>
              <a:t>‹#›</a:t>
            </a:fld>
            <a:endParaRPr lang="en-US"/>
          </a:p>
        </p:txBody>
      </p:sp>
    </p:spTree>
    <p:extLst>
      <p:ext uri="{BB962C8B-B14F-4D97-AF65-F5344CB8AC3E}">
        <p14:creationId xmlns:p14="http://schemas.microsoft.com/office/powerpoint/2010/main" val="2802953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Người</a:t>
            </a:r>
            <a:r>
              <a:rPr lang="en-US" altLang="zh-CN" dirty="0"/>
              <a:t> </a:t>
            </a:r>
            <a:r>
              <a:rPr lang="en-US" altLang="zh-CN" dirty="0" err="1"/>
              <a:t>soạn</a:t>
            </a:r>
            <a:r>
              <a:rPr lang="en-US" altLang="zh-CN" dirty="0"/>
              <a:t>: Nguyễn Thị Thu </a:t>
            </a:r>
            <a:r>
              <a:rPr lang="en-US" altLang="zh-CN" dirty="0" err="1"/>
              <a:t>Thuỷ</a:t>
            </a:r>
            <a:r>
              <a:rPr lang="en-US" altLang="zh-CN" dirty="0"/>
              <a:t> GVV </a:t>
            </a:r>
            <a:r>
              <a:rPr lang="en-US" altLang="zh-CN" dirty="0" err="1"/>
              <a:t>trường</a:t>
            </a:r>
            <a:r>
              <a:rPr lang="en-US" altLang="zh-CN" dirty="0"/>
              <a:t> THPT </a:t>
            </a:r>
            <a:r>
              <a:rPr lang="en-US" altLang="zh-CN" dirty="0" err="1"/>
              <a:t>Thường</a:t>
            </a:r>
            <a:r>
              <a:rPr lang="en-US" altLang="zh-CN" dirty="0"/>
              <a:t> </a:t>
            </a:r>
            <a:r>
              <a:rPr lang="en-US" altLang="zh-CN" dirty="0" err="1"/>
              <a:t>Tín</a:t>
            </a:r>
            <a:r>
              <a:rPr lang="en-US" altLang="zh-CN" dirty="0"/>
              <a:t> – </a:t>
            </a:r>
            <a:r>
              <a:rPr lang="en-US" altLang="zh-CN" dirty="0" err="1"/>
              <a:t>Hà</a:t>
            </a:r>
            <a:r>
              <a:rPr lang="en-US" altLang="zh-CN" dirty="0"/>
              <a:t> </a:t>
            </a:r>
            <a:r>
              <a:rPr lang="en-US" altLang="zh-CN" dirty="0" err="1"/>
              <a:t>Nội</a:t>
            </a:r>
            <a:r>
              <a:rPr lang="en-US" altLang="zh-CN" dirty="0"/>
              <a:t> - 0357792556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val="106865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277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277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202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202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277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277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277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277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277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dirty="0" err="1"/>
              <a:t>Người</a:t>
            </a:r>
            <a:r>
              <a:rPr lang="en-US" altLang="zh-CN" dirty="0"/>
              <a:t> </a:t>
            </a:r>
            <a:r>
              <a:rPr lang="en-US" altLang="zh-CN" dirty="0" err="1"/>
              <a:t>soạn</a:t>
            </a:r>
            <a:r>
              <a:rPr lang="en-US" altLang="zh-CN" dirty="0"/>
              <a:t>: Nguyễn Thị Thu </a:t>
            </a:r>
            <a:r>
              <a:rPr lang="en-US" altLang="zh-CN" dirty="0" err="1"/>
              <a:t>Thuỷ</a:t>
            </a:r>
            <a:r>
              <a:rPr lang="en-US" altLang="zh-CN" dirty="0"/>
              <a:t> GVV </a:t>
            </a:r>
            <a:r>
              <a:rPr lang="en-US" altLang="zh-CN" dirty="0" err="1"/>
              <a:t>trường</a:t>
            </a:r>
            <a:r>
              <a:rPr lang="en-US" altLang="zh-CN" dirty="0"/>
              <a:t> THPT </a:t>
            </a:r>
            <a:r>
              <a:rPr lang="en-US" altLang="zh-CN" dirty="0" err="1"/>
              <a:t>Thường</a:t>
            </a:r>
            <a:r>
              <a:rPr lang="en-US" altLang="zh-CN" dirty="0"/>
              <a:t> </a:t>
            </a:r>
            <a:r>
              <a:rPr lang="en-US" altLang="zh-CN" dirty="0" err="1"/>
              <a:t>Tín</a:t>
            </a:r>
            <a:r>
              <a:rPr lang="en-US" altLang="zh-CN" dirty="0"/>
              <a:t> – </a:t>
            </a:r>
            <a:r>
              <a:rPr lang="en-US" altLang="zh-CN" dirty="0" err="1"/>
              <a:t>Hà</a:t>
            </a:r>
            <a:r>
              <a:rPr lang="en-US" altLang="zh-CN" dirty="0"/>
              <a:t> </a:t>
            </a:r>
            <a:r>
              <a:rPr lang="en-US" altLang="zh-CN" dirty="0" err="1"/>
              <a:t>Nội</a:t>
            </a:r>
            <a:r>
              <a:rPr lang="en-US" altLang="zh-CN" dirty="0"/>
              <a:t> - 0357792556</a:t>
            </a:r>
            <a:endParaRPr lang="zh-CN" altLang="en-US" dirty="0"/>
          </a:p>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20</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5857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2</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50523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382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305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485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382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Người</a:t>
            </a:r>
            <a:r>
              <a:rPr lang="en-US" altLang="zh-CN" dirty="0"/>
              <a:t> </a:t>
            </a:r>
            <a:r>
              <a:rPr lang="en-US" altLang="zh-CN" dirty="0" err="1"/>
              <a:t>soạn</a:t>
            </a:r>
            <a:r>
              <a:rPr lang="en-US" altLang="zh-CN" dirty="0"/>
              <a:t>: Nguyễn Thị Thu </a:t>
            </a:r>
            <a:r>
              <a:rPr lang="en-US" altLang="zh-CN" dirty="0" err="1"/>
              <a:t>Thuỷ</a:t>
            </a:r>
            <a:r>
              <a:rPr lang="en-US" altLang="zh-CN" dirty="0"/>
              <a:t> GVV </a:t>
            </a:r>
            <a:r>
              <a:rPr lang="en-US" altLang="zh-CN" dirty="0" err="1"/>
              <a:t>trường</a:t>
            </a:r>
            <a:r>
              <a:rPr lang="en-US" altLang="zh-CN" dirty="0"/>
              <a:t> THPT </a:t>
            </a:r>
            <a:r>
              <a:rPr lang="en-US" altLang="zh-CN" dirty="0" err="1"/>
              <a:t>Thường</a:t>
            </a:r>
            <a:r>
              <a:rPr lang="en-US" altLang="zh-CN" dirty="0"/>
              <a:t> </a:t>
            </a:r>
            <a:r>
              <a:rPr lang="en-US" altLang="zh-CN" dirty="0" err="1"/>
              <a:t>Tín</a:t>
            </a:r>
            <a:r>
              <a:rPr lang="en-US" altLang="zh-CN" dirty="0"/>
              <a:t> – </a:t>
            </a:r>
            <a:r>
              <a:rPr lang="en-US" altLang="zh-CN" dirty="0" err="1"/>
              <a:t>Hà</a:t>
            </a:r>
            <a:r>
              <a:rPr lang="en-US" altLang="zh-CN" dirty="0"/>
              <a:t> </a:t>
            </a:r>
            <a:r>
              <a:rPr lang="en-US" altLang="zh-CN" dirty="0" err="1"/>
              <a:t>Nội</a:t>
            </a:r>
            <a:r>
              <a:rPr lang="en-US" altLang="zh-CN" dirty="0"/>
              <a:t> - 0357792556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25</a:t>
            </a:fld>
            <a:endParaRPr lang="zh-CN" altLang="en-US">
              <a:solidFill>
                <a:prstClr val="black"/>
              </a:solidFill>
            </a:endParaRPr>
          </a:p>
        </p:txBody>
      </p:sp>
    </p:spTree>
    <p:extLst>
      <p:ext uri="{BB962C8B-B14F-4D97-AF65-F5344CB8AC3E}">
        <p14:creationId xmlns:p14="http://schemas.microsoft.com/office/powerpoint/2010/main" val="104973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SG"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266504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4</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5052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682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02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62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544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202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D8E4B9-F1C0-4812-9933-FAB966771D52}"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3242B-68E2-4E56-B714-210B894D0F02}" type="slidenum">
              <a:rPr lang="en-US" smtClean="0"/>
              <a:t>‹#›</a:t>
            </a:fld>
            <a:endParaRPr lang="en-US"/>
          </a:p>
        </p:txBody>
      </p:sp>
    </p:spTree>
    <p:extLst>
      <p:ext uri="{BB962C8B-B14F-4D97-AF65-F5344CB8AC3E}">
        <p14:creationId xmlns:p14="http://schemas.microsoft.com/office/powerpoint/2010/main" val="206778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D8E4B9-F1C0-4812-9933-FAB966771D52}"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3242B-68E2-4E56-B714-210B894D0F02}" type="slidenum">
              <a:rPr lang="en-US" smtClean="0"/>
              <a:t>‹#›</a:t>
            </a:fld>
            <a:endParaRPr lang="en-US"/>
          </a:p>
        </p:txBody>
      </p:sp>
    </p:spTree>
    <p:extLst>
      <p:ext uri="{BB962C8B-B14F-4D97-AF65-F5344CB8AC3E}">
        <p14:creationId xmlns:p14="http://schemas.microsoft.com/office/powerpoint/2010/main" val="174075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D8E4B9-F1C0-4812-9933-FAB966771D52}"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3242B-68E2-4E56-B714-210B894D0F02}" type="slidenum">
              <a:rPr lang="en-US" smtClean="0"/>
              <a:t>‹#›</a:t>
            </a:fld>
            <a:endParaRPr lang="en-US"/>
          </a:p>
        </p:txBody>
      </p:sp>
    </p:spTree>
    <p:extLst>
      <p:ext uri="{BB962C8B-B14F-4D97-AF65-F5344CB8AC3E}">
        <p14:creationId xmlns:p14="http://schemas.microsoft.com/office/powerpoint/2010/main" val="2108507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教学分析">
    <p:spTree>
      <p:nvGrpSpPr>
        <p:cNvPr id="1" name=""/>
        <p:cNvGrpSpPr/>
        <p:nvPr/>
      </p:nvGrpSpPr>
      <p:grpSpPr>
        <a:xfrm>
          <a:off x="0" y="0"/>
          <a:ext cx="0" cy="0"/>
          <a:chOff x="0" y="0"/>
          <a:chExt cx="0" cy="0"/>
        </a:xfrm>
      </p:grpSpPr>
      <p:pic>
        <p:nvPicPr>
          <p:cNvPr id="66" name="Picture 4" descr="F:\0PPT素材\背景及图片\白麻子.jpg"/>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bwMode="auto">
          <a:xfrm>
            <a:off x="1" y="1"/>
            <a:ext cx="12191999" cy="68579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2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5004122"/>
      </p:ext>
    </p:extLst>
  </p:cSld>
  <p:clrMapOvr>
    <a:masterClrMapping/>
  </p:clrMapOvr>
  <p:transition spd="slow" advClick="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79420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D8E4B9-F1C0-4812-9933-FAB966771D52}"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3242B-68E2-4E56-B714-210B894D0F02}" type="slidenum">
              <a:rPr lang="en-US" smtClean="0"/>
              <a:t>‹#›</a:t>
            </a:fld>
            <a:endParaRPr lang="en-US"/>
          </a:p>
        </p:txBody>
      </p:sp>
    </p:spTree>
    <p:extLst>
      <p:ext uri="{BB962C8B-B14F-4D97-AF65-F5344CB8AC3E}">
        <p14:creationId xmlns:p14="http://schemas.microsoft.com/office/powerpoint/2010/main" val="341248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D8E4B9-F1C0-4812-9933-FAB966771D52}"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3242B-68E2-4E56-B714-210B894D0F02}" type="slidenum">
              <a:rPr lang="en-US" smtClean="0"/>
              <a:t>‹#›</a:t>
            </a:fld>
            <a:endParaRPr lang="en-US"/>
          </a:p>
        </p:txBody>
      </p:sp>
    </p:spTree>
    <p:extLst>
      <p:ext uri="{BB962C8B-B14F-4D97-AF65-F5344CB8AC3E}">
        <p14:creationId xmlns:p14="http://schemas.microsoft.com/office/powerpoint/2010/main" val="226779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D8E4B9-F1C0-4812-9933-FAB966771D52}"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3242B-68E2-4E56-B714-210B894D0F02}" type="slidenum">
              <a:rPr lang="en-US" smtClean="0"/>
              <a:t>‹#›</a:t>
            </a:fld>
            <a:endParaRPr lang="en-US"/>
          </a:p>
        </p:txBody>
      </p:sp>
    </p:spTree>
    <p:extLst>
      <p:ext uri="{BB962C8B-B14F-4D97-AF65-F5344CB8AC3E}">
        <p14:creationId xmlns:p14="http://schemas.microsoft.com/office/powerpoint/2010/main" val="83450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D8E4B9-F1C0-4812-9933-FAB966771D52}" type="datetimeFigureOut">
              <a:rPr lang="en-US" smtClean="0"/>
              <a:t>7/31/2023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3242B-68E2-4E56-B714-210B894D0F02}" type="slidenum">
              <a:rPr lang="en-US" smtClean="0"/>
              <a:t>‹#›</a:t>
            </a:fld>
            <a:endParaRPr lang="en-US"/>
          </a:p>
        </p:txBody>
      </p:sp>
    </p:spTree>
    <p:extLst>
      <p:ext uri="{BB962C8B-B14F-4D97-AF65-F5344CB8AC3E}">
        <p14:creationId xmlns:p14="http://schemas.microsoft.com/office/powerpoint/2010/main" val="270195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D8E4B9-F1C0-4812-9933-FAB966771D52}" type="datetimeFigureOut">
              <a:rPr lang="en-US" smtClean="0"/>
              <a:t>7/31/2023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3242B-68E2-4E56-B714-210B894D0F02}" type="slidenum">
              <a:rPr lang="en-US" smtClean="0"/>
              <a:t>‹#›</a:t>
            </a:fld>
            <a:endParaRPr lang="en-US"/>
          </a:p>
        </p:txBody>
      </p:sp>
    </p:spTree>
    <p:extLst>
      <p:ext uri="{BB962C8B-B14F-4D97-AF65-F5344CB8AC3E}">
        <p14:creationId xmlns:p14="http://schemas.microsoft.com/office/powerpoint/2010/main" val="484086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8E4B9-F1C0-4812-9933-FAB966771D52}" type="datetimeFigureOut">
              <a:rPr lang="en-US" smtClean="0"/>
              <a:t>7/31/2023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3242B-68E2-4E56-B714-210B894D0F02}" type="slidenum">
              <a:rPr lang="en-US" smtClean="0"/>
              <a:t>‹#›</a:t>
            </a:fld>
            <a:endParaRPr lang="en-US"/>
          </a:p>
        </p:txBody>
      </p:sp>
    </p:spTree>
    <p:extLst>
      <p:ext uri="{BB962C8B-B14F-4D97-AF65-F5344CB8AC3E}">
        <p14:creationId xmlns:p14="http://schemas.microsoft.com/office/powerpoint/2010/main" val="384650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D8E4B9-F1C0-4812-9933-FAB966771D52}"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3242B-68E2-4E56-B714-210B894D0F02}" type="slidenum">
              <a:rPr lang="en-US" smtClean="0"/>
              <a:t>‹#›</a:t>
            </a:fld>
            <a:endParaRPr lang="en-US"/>
          </a:p>
        </p:txBody>
      </p:sp>
    </p:spTree>
    <p:extLst>
      <p:ext uri="{BB962C8B-B14F-4D97-AF65-F5344CB8AC3E}">
        <p14:creationId xmlns:p14="http://schemas.microsoft.com/office/powerpoint/2010/main" val="286107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D8E4B9-F1C0-4812-9933-FAB966771D52}"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3242B-68E2-4E56-B714-210B894D0F02}" type="slidenum">
              <a:rPr lang="en-US" smtClean="0"/>
              <a:t>‹#›</a:t>
            </a:fld>
            <a:endParaRPr lang="en-US"/>
          </a:p>
        </p:txBody>
      </p:sp>
    </p:spTree>
    <p:extLst>
      <p:ext uri="{BB962C8B-B14F-4D97-AF65-F5344CB8AC3E}">
        <p14:creationId xmlns:p14="http://schemas.microsoft.com/office/powerpoint/2010/main" val="2844775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8E4B9-F1C0-4812-9933-FAB966771D52}" type="datetimeFigureOut">
              <a:rPr lang="en-US" smtClean="0"/>
              <a:t>7/31/2023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3242B-68E2-4E56-B714-210B894D0F02}" type="slidenum">
              <a:rPr lang="en-US" smtClean="0"/>
              <a:t>‹#›</a:t>
            </a:fld>
            <a:endParaRPr lang="en-US"/>
          </a:p>
        </p:txBody>
      </p:sp>
    </p:spTree>
    <p:extLst>
      <p:ext uri="{BB962C8B-B14F-4D97-AF65-F5344CB8AC3E}">
        <p14:creationId xmlns:p14="http://schemas.microsoft.com/office/powerpoint/2010/main" val="1206886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3.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notesSlide" Target="../notesSlides/notesSlide2.xml"/><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9.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jpeg"/><Relationship Id="rId5" Type="http://schemas.openxmlformats.org/officeDocument/2006/relationships/notesSlide" Target="../notesSlides/notesSlide19.xml"/><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3.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hyperlink" Target="https://www.facebook.com/HankNguyenn"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xml"/><Relationship Id="rId7" Type="http://schemas.openxmlformats.org/officeDocument/2006/relationships/image" Target="../media/image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5053584"/>
            <a:ext cx="12192000" cy="1804416"/>
          </a:xfrm>
          <a:prstGeom prst="rect">
            <a:avLst/>
          </a:prstGeom>
        </p:spPr>
      </p:pic>
      <p:pic>
        <p:nvPicPr>
          <p:cNvPr id="22" name="图片 2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37" y="4162681"/>
            <a:ext cx="3916785" cy="2222547"/>
          </a:xfrm>
          <a:prstGeom prst="rect">
            <a:avLst/>
          </a:prstGeom>
        </p:spPr>
      </p:pic>
      <p:sp>
        <p:nvSpPr>
          <p:cNvPr id="23" name="Freeform 9">
            <a:extLst>
              <a:ext uri="{FF2B5EF4-FFF2-40B4-BE49-F238E27FC236}">
                <a16:creationId xmlns:a16="http://schemas.microsoft.com/office/drawing/2014/main" xmlns="" id="{C8B4F286-C409-48C4-AB61-85D16F94D7AC}"/>
              </a:ext>
            </a:extLst>
          </p:cNvPr>
          <p:cNvSpPr>
            <a:spLocks noEditPoints="1"/>
          </p:cNvSpPr>
          <p:nvPr/>
        </p:nvSpPr>
        <p:spPr bwMode="auto">
          <a:xfrm>
            <a:off x="37074" y="2091446"/>
            <a:ext cx="12191999" cy="2624889"/>
          </a:xfrm>
          <a:custGeom>
            <a:avLst/>
            <a:gdLst>
              <a:gd name="T0" fmla="*/ 1761 w 1926"/>
              <a:gd name="T1" fmla="*/ 1038 h 1038"/>
              <a:gd name="T2" fmla="*/ 1761 w 1926"/>
              <a:gd name="T3" fmla="*/ 1038 h 1038"/>
              <a:gd name="T4" fmla="*/ 1761 w 1926"/>
              <a:gd name="T5" fmla="*/ 1038 h 1038"/>
              <a:gd name="T6" fmla="*/ 1761 w 1926"/>
              <a:gd name="T7" fmla="*/ 1038 h 1038"/>
              <a:gd name="T8" fmla="*/ 1926 w 1926"/>
              <a:gd name="T9" fmla="*/ 1029 h 1038"/>
              <a:gd name="T10" fmla="*/ 1761 w 1926"/>
              <a:gd name="T11" fmla="*/ 1038 h 1038"/>
              <a:gd name="T12" fmla="*/ 1926 w 1926"/>
              <a:gd name="T13" fmla="*/ 1029 h 1038"/>
              <a:gd name="T14" fmla="*/ 3 w 1926"/>
              <a:gd name="T15" fmla="*/ 4 h 1038"/>
              <a:gd name="T16" fmla="*/ 4 w 1926"/>
              <a:gd name="T17" fmla="*/ 5 h 1038"/>
              <a:gd name="T18" fmla="*/ 3 w 1926"/>
              <a:gd name="T19" fmla="*/ 4 h 1038"/>
              <a:gd name="T20" fmla="*/ 3 w 1926"/>
              <a:gd name="T21" fmla="*/ 3 h 1038"/>
              <a:gd name="T22" fmla="*/ 3 w 1926"/>
              <a:gd name="T23" fmla="*/ 4 h 1038"/>
              <a:gd name="T24" fmla="*/ 3 w 1926"/>
              <a:gd name="T25" fmla="*/ 3 h 1038"/>
              <a:gd name="T26" fmla="*/ 2 w 1926"/>
              <a:gd name="T27" fmla="*/ 2 h 1038"/>
              <a:gd name="T28" fmla="*/ 2 w 1926"/>
              <a:gd name="T29" fmla="*/ 3 h 1038"/>
              <a:gd name="T30" fmla="*/ 2 w 1926"/>
              <a:gd name="T31" fmla="*/ 2 h 1038"/>
              <a:gd name="T32" fmla="*/ 1 w 1926"/>
              <a:gd name="T33" fmla="*/ 1 h 1038"/>
              <a:gd name="T34" fmla="*/ 2 w 1926"/>
              <a:gd name="T35" fmla="*/ 2 h 1038"/>
              <a:gd name="T36" fmla="*/ 1 w 1926"/>
              <a:gd name="T37" fmla="*/ 1 h 1038"/>
              <a:gd name="T38" fmla="*/ 0 w 1926"/>
              <a:gd name="T39" fmla="*/ 0 h 1038"/>
              <a:gd name="T40" fmla="*/ 1 w 1926"/>
              <a:gd name="T41" fmla="*/ 1 h 1038"/>
              <a:gd name="T42" fmla="*/ 0 w 1926"/>
              <a:gd name="T43" fmla="*/ 0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6" h="1038">
                <a:moveTo>
                  <a:pt x="1761" y="1038"/>
                </a:moveTo>
                <a:cubicBezTo>
                  <a:pt x="1761" y="1038"/>
                  <a:pt x="1761" y="1038"/>
                  <a:pt x="1761" y="1038"/>
                </a:cubicBezTo>
                <a:cubicBezTo>
                  <a:pt x="1761" y="1038"/>
                  <a:pt x="1761" y="1038"/>
                  <a:pt x="1761" y="1038"/>
                </a:cubicBezTo>
                <a:cubicBezTo>
                  <a:pt x="1761" y="1038"/>
                  <a:pt x="1761" y="1038"/>
                  <a:pt x="1761" y="1038"/>
                </a:cubicBezTo>
                <a:moveTo>
                  <a:pt x="1926" y="1029"/>
                </a:moveTo>
                <a:cubicBezTo>
                  <a:pt x="1871" y="1035"/>
                  <a:pt x="1816" y="1038"/>
                  <a:pt x="1761" y="1038"/>
                </a:cubicBezTo>
                <a:cubicBezTo>
                  <a:pt x="1816" y="1038"/>
                  <a:pt x="1871" y="1035"/>
                  <a:pt x="1926" y="1029"/>
                </a:cubicBezTo>
                <a:moveTo>
                  <a:pt x="3" y="4"/>
                </a:moveTo>
                <a:cubicBezTo>
                  <a:pt x="4" y="4"/>
                  <a:pt x="4" y="4"/>
                  <a:pt x="4" y="5"/>
                </a:cubicBezTo>
                <a:cubicBezTo>
                  <a:pt x="4" y="4"/>
                  <a:pt x="4" y="4"/>
                  <a:pt x="3" y="4"/>
                </a:cubicBezTo>
                <a:moveTo>
                  <a:pt x="3" y="3"/>
                </a:moveTo>
                <a:cubicBezTo>
                  <a:pt x="3" y="3"/>
                  <a:pt x="3" y="4"/>
                  <a:pt x="3" y="4"/>
                </a:cubicBezTo>
                <a:cubicBezTo>
                  <a:pt x="3" y="4"/>
                  <a:pt x="3" y="3"/>
                  <a:pt x="3" y="3"/>
                </a:cubicBezTo>
                <a:moveTo>
                  <a:pt x="2" y="2"/>
                </a:moveTo>
                <a:cubicBezTo>
                  <a:pt x="2" y="2"/>
                  <a:pt x="2" y="3"/>
                  <a:pt x="2" y="3"/>
                </a:cubicBezTo>
                <a:cubicBezTo>
                  <a:pt x="2" y="3"/>
                  <a:pt x="2" y="2"/>
                  <a:pt x="2" y="2"/>
                </a:cubicBezTo>
                <a:moveTo>
                  <a:pt x="1" y="1"/>
                </a:moveTo>
                <a:cubicBezTo>
                  <a:pt x="1" y="1"/>
                  <a:pt x="2" y="2"/>
                  <a:pt x="2" y="2"/>
                </a:cubicBezTo>
                <a:cubicBezTo>
                  <a:pt x="2" y="2"/>
                  <a:pt x="1" y="1"/>
                  <a:pt x="1" y="1"/>
                </a:cubicBezTo>
                <a:moveTo>
                  <a:pt x="0" y="0"/>
                </a:moveTo>
                <a:cubicBezTo>
                  <a:pt x="1" y="0"/>
                  <a:pt x="1" y="0"/>
                  <a:pt x="1" y="1"/>
                </a:cubicBezTo>
                <a:cubicBezTo>
                  <a:pt x="1" y="0"/>
                  <a:pt x="1" y="0"/>
                  <a:pt x="0" y="0"/>
                </a:cubicBezTo>
              </a:path>
            </a:pathLst>
          </a:custGeom>
          <a:solidFill>
            <a:srgbClr val="6774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 name="任意多边形 25"/>
          <p:cNvSpPr/>
          <p:nvPr/>
        </p:nvSpPr>
        <p:spPr>
          <a:xfrm>
            <a:off x="1147532" y="1743781"/>
            <a:ext cx="10349345" cy="2261283"/>
          </a:xfrm>
          <a:custGeom>
            <a:avLst/>
            <a:gdLst>
              <a:gd name="connsiteX0" fmla="*/ 0 w 4142407"/>
              <a:gd name="connsiteY0" fmla="*/ 0 h 514869"/>
              <a:gd name="connsiteX1" fmla="*/ 4142407 w 4142407"/>
              <a:gd name="connsiteY1" fmla="*/ 0 h 514869"/>
              <a:gd name="connsiteX2" fmla="*/ 4142407 w 4142407"/>
              <a:gd name="connsiteY2" fmla="*/ 1466 h 514869"/>
              <a:gd name="connsiteX3" fmla="*/ 3880111 w 4142407"/>
              <a:gd name="connsiteY3" fmla="*/ 263762 h 514869"/>
              <a:gd name="connsiteX4" fmla="*/ 4131218 w 4142407"/>
              <a:gd name="connsiteY4" fmla="*/ 514869 h 514869"/>
              <a:gd name="connsiteX5" fmla="*/ 0 w 4142407"/>
              <a:gd name="connsiteY5" fmla="*/ 514869 h 514869"/>
              <a:gd name="connsiteX6" fmla="*/ 257434 w 4142407"/>
              <a:gd name="connsiteY6" fmla="*/ 257435 h 51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2407" h="514869">
                <a:moveTo>
                  <a:pt x="0" y="0"/>
                </a:moveTo>
                <a:lnTo>
                  <a:pt x="4142407" y="0"/>
                </a:lnTo>
                <a:lnTo>
                  <a:pt x="4142407" y="1466"/>
                </a:lnTo>
                <a:lnTo>
                  <a:pt x="3880111" y="263762"/>
                </a:lnTo>
                <a:lnTo>
                  <a:pt x="4131218" y="514869"/>
                </a:lnTo>
                <a:lnTo>
                  <a:pt x="0" y="514869"/>
                </a:lnTo>
                <a:lnTo>
                  <a:pt x="257434" y="257435"/>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8" name="Rectangle 4"/>
          <p:cNvSpPr txBox="1">
            <a:spLocks noChangeArrowheads="1"/>
          </p:cNvSpPr>
          <p:nvPr/>
        </p:nvSpPr>
        <p:spPr bwMode="auto">
          <a:xfrm>
            <a:off x="1775520" y="2645546"/>
            <a:ext cx="9093371" cy="1861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699" rIns="91400" bIns="45699"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spcAft>
                <a:spcPts val="600"/>
              </a:spcAft>
            </a:pPr>
            <a:r>
              <a:rPr lang="en-US" sz="3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sz="36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3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TÙY BÚT, TẢN VĂN, TRUYỆN KÍ</a:t>
            </a:r>
            <a:endParaRPr lang="vi-VN" sz="36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p>
            <a:pPr algn="ct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TIẾT </a:t>
            </a:r>
            <a:r>
              <a:rPr lang="en-US" sz="3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sz="30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 ĐÁNH </a:t>
            </a:r>
            <a:r>
              <a:rPr lang="en-US" sz="30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 VÀ HƯỚNG DẪN TỰ </a:t>
            </a:r>
            <a:r>
              <a:rPr lang="en-US" sz="30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p>
          <a:p>
            <a:pPr algn="ctr"/>
            <a:r>
              <a:rPr 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GV </a:t>
            </a:r>
            <a:r>
              <a:rPr 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Ngọc</a:t>
            </a:r>
            <a:r>
              <a:rPr 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Lành</a:t>
            </a:r>
            <a:r>
              <a:rPr 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GDNN – GDTX </a:t>
            </a:r>
            <a:r>
              <a:rPr 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Thủy</a:t>
            </a:r>
            <a:r>
              <a:rPr 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18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18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p>
            <a:pPr>
              <a:defRPr/>
            </a:pPr>
            <a:endParaRPr lang="zh-CN" altLang="en-US" sz="4000" kern="0" dirty="0">
              <a:solidFill>
                <a:srgbClr val="FF0000"/>
              </a:solidFill>
              <a:latin typeface="+mn-lt"/>
              <a:cs typeface="Calibri" panose="020F0502020204030204" pitchFamily="34" charset="0"/>
              <a:sym typeface="+mn-lt"/>
            </a:endParaRPr>
          </a:p>
          <a:p>
            <a:pPr>
              <a:defRPr/>
            </a:pPr>
            <a:endParaRPr lang="vi-VN" sz="4000" dirty="0">
              <a:solidFill>
                <a:srgbClr val="FF0000"/>
              </a:solidFill>
              <a:cs typeface="Times New Roman" pitchFamily="18" charset="0"/>
            </a:endParaRPr>
          </a:p>
          <a:p>
            <a:pPr>
              <a:defRPr/>
            </a:pPr>
            <a:endParaRPr lang="en-US" altLang="zh-CN" sz="3733" kern="0" dirty="0">
              <a:solidFill>
                <a:srgbClr val="FF0000"/>
              </a:solidFill>
              <a:latin typeface="Calibri" panose="020F0502020204030204" pitchFamily="34" charset="0"/>
              <a:ea typeface="+mn-ea"/>
              <a:cs typeface="Calibri" panose="020F0502020204030204" pitchFamily="34" charset="0"/>
              <a:sym typeface="+mn-lt"/>
            </a:endParaRPr>
          </a:p>
        </p:txBody>
      </p:sp>
      <p:pic>
        <p:nvPicPr>
          <p:cNvPr id="8" name="Picture 7"/>
          <p:cNvPicPr>
            <a:picLocks noChangeAspect="1"/>
          </p:cNvPicPr>
          <p:nvPr/>
        </p:nvPicPr>
        <p:blipFill>
          <a:blip r:embed="rId5"/>
          <a:stretch>
            <a:fillRect/>
          </a:stretch>
        </p:blipFill>
        <p:spPr>
          <a:xfrm>
            <a:off x="0" y="41236"/>
            <a:ext cx="1775520" cy="1577437"/>
          </a:xfrm>
          <a:prstGeom prst="rect">
            <a:avLst/>
          </a:prstGeom>
        </p:spPr>
      </p:pic>
    </p:spTree>
    <p:extLst>
      <p:ext uri="{BB962C8B-B14F-4D97-AF65-F5344CB8AC3E}">
        <p14:creationId xmlns:p14="http://schemas.microsoft.com/office/powerpoint/2010/main" val="732484406"/>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11</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14" name="Freeform 13"/>
          <p:cNvSpPr/>
          <p:nvPr/>
        </p:nvSpPr>
        <p:spPr>
          <a:xfrm>
            <a:off x="333807" y="941616"/>
            <a:ext cx="2616221" cy="564577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ame 7"/>
          <p:cNvSpPr/>
          <p:nvPr/>
        </p:nvSpPr>
        <p:spPr>
          <a:xfrm>
            <a:off x="213045" y="835817"/>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tabLst>
                <a:tab pos="152400" algn="l"/>
              </a:tabLst>
              <a:defRPr/>
            </a:pPr>
            <a:r>
              <a:rPr lang="en-US" sz="3200" b="1" dirty="0">
                <a:solidFill>
                  <a:srgbClr val="FF0000"/>
                </a:solidFill>
                <a:latin typeface="Times New Roman" panose="02020603050405020304" pitchFamily="18" charset="0"/>
                <a:ea typeface="Times New Roman" panose="02020603050405020304" pitchFamily="18" charset="0"/>
              </a:rPr>
              <a:t>THỰC HÀNH PHẦN TỰ ĐÁNH GIÁ </a:t>
            </a:r>
            <a:endParaRPr lang="en-US" sz="3200" dirty="0">
              <a:solidFill>
                <a:prstClr val="white"/>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1426030" y="1085125"/>
            <a:ext cx="10395856" cy="549688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Times New Roman" pitchFamily="18" charset="0"/>
              </a:rPr>
              <a:t>Câu</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Times New Roman" pitchFamily="18" charset="0"/>
              </a:rPr>
              <a:t> 9</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MS Mincho"/>
                <a:cs typeface="Times New Roman" pitchFamily="18" charset="0"/>
              </a:rPr>
              <a:t>Từ</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văn</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bản</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hãy</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nêu</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suy</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nghĩ</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của</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em</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về</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một</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thái</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độ</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cần</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có</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của</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thế</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hệ</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trẻ</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ngày</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nay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đối</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với</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việc</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tiếp</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nhận</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các</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yếu</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tố</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văn</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hóa</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nước</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 </a:t>
            </a:r>
            <a:r>
              <a:rPr kumimoji="0" lang="en-US" sz="2400" b="0"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Times New Roman" pitchFamily="18" charset="0"/>
              </a:rPr>
              <a:t>ngoài</a:t>
            </a:r>
            <a:r>
              <a:rPr kumimoji="0" lang="en-US" sz="2400" b="0"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itchFamily="18" charset="0"/>
            </a:endParaRPr>
          </a:p>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Times New Roman" pitchFamily="18" charset="0"/>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Times New Roman"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HS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đảm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bảo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cầu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itchFamily="18" charset="0"/>
            </a:endParaRPr>
          </a:p>
          <a:p>
            <a:pPr algn="just">
              <a:lnSpc>
                <a:spcPct val="115000"/>
              </a:lnSpc>
              <a:defRPr/>
            </a:pPr>
            <a:r>
              <a:rPr lang="en-US" sz="2400" noProof="0"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noProof="0"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Đ</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ảm</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bảo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văn</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a:t>
            </a:r>
            <a:r>
              <a:rPr lang="vi-VN" sz="2400" dirty="0">
                <a:solidFill>
                  <a:srgbClr val="000000"/>
                </a:solidFill>
                <a:latin typeface="Times New Roman" pitchFamily="18" charset="0"/>
                <a:ea typeface="Times New Roman" pitchFamily="18" charset="0"/>
                <a:cs typeface="Times New Roman" pitchFamily="18" charset="0"/>
              </a:rPr>
              <a:t> </a:t>
            </a:r>
            <a:endParaRPr lang="en-US" sz="2400" dirty="0" smtClean="0">
              <a:solidFill>
                <a:srgbClr val="000000"/>
              </a:solidFill>
              <a:latin typeface="Times New Roman" pitchFamily="18" charset="0"/>
              <a:ea typeface="Times New Roman" pitchFamily="18" charset="0"/>
              <a:cs typeface="Times New Roman" pitchFamily="18" charset="0"/>
            </a:endParaRPr>
          </a:p>
          <a:p>
            <a:pPr algn="just">
              <a:lnSpc>
                <a:spcPct val="115000"/>
              </a:lnSpc>
              <a:defRPr/>
            </a:pPr>
            <a:r>
              <a:rPr lang="en-US" sz="2400" dirty="0" smtClean="0">
                <a:solidFill>
                  <a:srgbClr val="000000"/>
                </a:solidFill>
                <a:latin typeface="Times New Roman" pitchFamily="18" charset="0"/>
                <a:ea typeface="Times New Roman" pitchFamily="18" charset="0"/>
                <a:cs typeface="Times New Roman" pitchFamily="18" charset="0"/>
              </a:rPr>
              <a:t>- </a:t>
            </a:r>
            <a:r>
              <a:rPr lang="vi-VN" sz="2400" dirty="0" smtClean="0">
                <a:solidFill>
                  <a:srgbClr val="000000"/>
                </a:solidFill>
                <a:latin typeface="Times New Roman" pitchFamily="18" charset="0"/>
                <a:ea typeface="Times New Roman" pitchFamily="18" charset="0"/>
                <a:cs typeface="Times New Roman" pitchFamily="18" charset="0"/>
              </a:rPr>
              <a:t>Nội </a:t>
            </a:r>
            <a:r>
              <a:rPr lang="vi-VN" sz="2400" dirty="0">
                <a:solidFill>
                  <a:srgbClr val="000000"/>
                </a:solidFill>
                <a:latin typeface="Times New Roman" pitchFamily="18" charset="0"/>
                <a:ea typeface="Times New Roman" pitchFamily="18" charset="0"/>
                <a:cs typeface="Times New Roman" pitchFamily="18" charset="0"/>
              </a:rPr>
              <a:t>dung của đoạn văn: </a:t>
            </a:r>
            <a:r>
              <a:rPr lang="vi-VN" altLang="ja-JP" sz="2400" dirty="0">
                <a:solidFill>
                  <a:srgbClr val="0D0D0D"/>
                </a:solidFill>
                <a:latin typeface="Times New Roman" pitchFamily="18" charset="0"/>
                <a:ea typeface="MS Mincho"/>
                <a:cs typeface="Times New Roman" pitchFamily="18" charset="0"/>
              </a:rPr>
              <a:t>phân tích một  thái độ cần có của thế hệ trẻ ngày nay đối với việc tiếp nhận các yếu tố văn hóa nước </a:t>
            </a:r>
            <a:r>
              <a:rPr lang="vi-VN" altLang="ja-JP" sz="2400" dirty="0" smtClean="0">
                <a:solidFill>
                  <a:srgbClr val="0D0D0D"/>
                </a:solidFill>
                <a:latin typeface="Times New Roman" pitchFamily="18" charset="0"/>
                <a:ea typeface="MS Mincho"/>
                <a:cs typeface="Times New Roman" pitchFamily="18" charset="0"/>
              </a:rPr>
              <a:t>ngoài</a:t>
            </a:r>
            <a:r>
              <a:rPr lang="en-US" altLang="ja-JP" sz="2400" dirty="0" smtClean="0">
                <a:solidFill>
                  <a:srgbClr val="0D0D0D"/>
                </a:solidFill>
                <a:latin typeface="Times New Roman" pitchFamily="18" charset="0"/>
                <a:ea typeface="MS Mincho"/>
                <a:cs typeface="Times New Roman" pitchFamily="18" charset="0"/>
              </a:rPr>
              <a:t> </a:t>
            </a:r>
            <a:r>
              <a:rPr lang="en-US" altLang="ja-JP" sz="2400" dirty="0" err="1" smtClean="0">
                <a:solidFill>
                  <a:srgbClr val="0D0D0D"/>
                </a:solidFill>
                <a:latin typeface="Times New Roman" pitchFamily="18" charset="0"/>
                <a:ea typeface="MS Mincho"/>
                <a:cs typeface="Times New Roman" pitchFamily="18" charset="0"/>
              </a:rPr>
              <a:t>mà</a:t>
            </a:r>
            <a:r>
              <a:rPr lang="en-US" altLang="ja-JP" sz="2400" dirty="0" smtClean="0">
                <a:solidFill>
                  <a:srgbClr val="0D0D0D"/>
                </a:solidFill>
                <a:latin typeface="Times New Roman" pitchFamily="18" charset="0"/>
                <a:ea typeface="MS Mincho"/>
                <a:cs typeface="Times New Roman" pitchFamily="18" charset="0"/>
              </a:rPr>
              <a:t> </a:t>
            </a:r>
            <a:r>
              <a:rPr lang="en-US" altLang="ja-JP" sz="2400" dirty="0" err="1" smtClean="0">
                <a:solidFill>
                  <a:srgbClr val="0D0D0D"/>
                </a:solidFill>
                <a:latin typeface="Times New Roman" pitchFamily="18" charset="0"/>
                <a:ea typeface="MS Mincho"/>
                <a:cs typeface="Times New Roman" pitchFamily="18" charset="0"/>
              </a:rPr>
              <a:t>em</a:t>
            </a:r>
            <a:r>
              <a:rPr lang="en-US" altLang="ja-JP" sz="2400" dirty="0" smtClean="0">
                <a:solidFill>
                  <a:srgbClr val="0D0D0D"/>
                </a:solidFill>
                <a:latin typeface="Times New Roman" pitchFamily="18" charset="0"/>
                <a:ea typeface="MS Mincho"/>
                <a:cs typeface="Times New Roman" pitchFamily="18" charset="0"/>
              </a:rPr>
              <a:t> </a:t>
            </a:r>
            <a:r>
              <a:rPr lang="en-US" altLang="ja-JP" sz="2400" dirty="0" err="1" smtClean="0">
                <a:solidFill>
                  <a:srgbClr val="0D0D0D"/>
                </a:solidFill>
                <a:latin typeface="Times New Roman" pitchFamily="18" charset="0"/>
                <a:ea typeface="MS Mincho"/>
                <a:cs typeface="Times New Roman" pitchFamily="18" charset="0"/>
              </a:rPr>
              <a:t>thấy</a:t>
            </a:r>
            <a:r>
              <a:rPr lang="en-US" altLang="ja-JP" sz="2400" dirty="0" smtClean="0">
                <a:solidFill>
                  <a:srgbClr val="0D0D0D"/>
                </a:solidFill>
                <a:latin typeface="Times New Roman" pitchFamily="18" charset="0"/>
                <a:ea typeface="MS Mincho"/>
                <a:cs typeface="Times New Roman" pitchFamily="18" charset="0"/>
              </a:rPr>
              <a:t> </a:t>
            </a:r>
            <a:r>
              <a:rPr lang="en-US" altLang="ja-JP" sz="2400" dirty="0" err="1" smtClean="0">
                <a:solidFill>
                  <a:srgbClr val="0D0D0D"/>
                </a:solidFill>
                <a:latin typeface="Times New Roman" pitchFamily="18" charset="0"/>
                <a:ea typeface="MS Mincho"/>
                <a:cs typeface="Times New Roman" pitchFamily="18" charset="0"/>
              </a:rPr>
              <a:t>quan</a:t>
            </a:r>
            <a:r>
              <a:rPr lang="en-US" altLang="ja-JP" sz="2400" dirty="0" smtClean="0">
                <a:solidFill>
                  <a:srgbClr val="0D0D0D"/>
                </a:solidFill>
                <a:latin typeface="Times New Roman" pitchFamily="18" charset="0"/>
                <a:ea typeface="MS Mincho"/>
                <a:cs typeface="Times New Roman" pitchFamily="18" charset="0"/>
              </a:rPr>
              <a:t> </a:t>
            </a:r>
            <a:r>
              <a:rPr lang="en-US" altLang="ja-JP" sz="2400" dirty="0" err="1" smtClean="0">
                <a:solidFill>
                  <a:srgbClr val="0D0D0D"/>
                </a:solidFill>
                <a:latin typeface="Times New Roman" pitchFamily="18" charset="0"/>
                <a:ea typeface="MS Mincho"/>
                <a:cs typeface="Times New Roman" pitchFamily="18" charset="0"/>
              </a:rPr>
              <a:t>trọng</a:t>
            </a:r>
            <a:r>
              <a:rPr lang="en-US" altLang="ja-JP" sz="2400" dirty="0" smtClean="0">
                <a:solidFill>
                  <a:srgbClr val="0D0D0D"/>
                </a:solidFill>
                <a:latin typeface="Times New Roman" pitchFamily="18" charset="0"/>
                <a:ea typeface="MS Mincho"/>
                <a:cs typeface="Times New Roman" pitchFamily="18" charset="0"/>
              </a:rPr>
              <a:t> </a:t>
            </a:r>
            <a:r>
              <a:rPr lang="en-US" altLang="ja-JP" sz="2400" dirty="0" err="1" smtClean="0">
                <a:solidFill>
                  <a:srgbClr val="0D0D0D"/>
                </a:solidFill>
                <a:latin typeface="Times New Roman" pitchFamily="18" charset="0"/>
                <a:ea typeface="MS Mincho"/>
                <a:cs typeface="Times New Roman" pitchFamily="18" charset="0"/>
              </a:rPr>
              <a:t>nhất</a:t>
            </a:r>
            <a:r>
              <a:rPr lang="en-US" altLang="ja-JP" sz="2400" dirty="0" smtClean="0">
                <a:solidFill>
                  <a:srgbClr val="0D0D0D"/>
                </a:solidFill>
                <a:latin typeface="Times New Roman" pitchFamily="18" charset="0"/>
                <a:ea typeface="MS Mincho"/>
                <a:cs typeface="Times New Roman" pitchFamily="18" charset="0"/>
              </a:rPr>
              <a:t>.</a:t>
            </a:r>
            <a:endParaRPr lang="en-US" altLang="ja-JP" sz="2400" dirty="0">
              <a:latin typeface="Times New Roman" pitchFamily="18" charset="0"/>
              <a:cs typeface="Times New Roman"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Em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hãy</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cho</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biết</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một</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số</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hình</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thức</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tiếp</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nhận</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các</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yếu</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tố</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văn</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hóa</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nước</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ngoài</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của</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thế</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hệ</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trẻ</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ngày</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nay</a:t>
            </a:r>
            <a:r>
              <a:rPr kumimoji="0" lang="en-US"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itchFamily="18" charset="0"/>
            </a:endParaRPr>
          </a:p>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Những</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hình</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thức</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đó</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đem</a:t>
            </a:r>
            <a:r>
              <a:rPr kumimoji="0" lang="en-US"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đến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cho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em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suy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nghĩ</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cảm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xúc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nào</a:t>
            </a:r>
            <a:r>
              <a:rPr kumimoji="0" lang="en-US" sz="2400" b="0"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rPr>
              <a:t>?</a:t>
            </a:r>
          </a:p>
          <a:p>
            <a:pPr marL="0" marR="0" lvl="0" indent="0" algn="just" defTabSz="914400" rtl="0" eaLnBrk="1" fontAlgn="auto" latinLnBrk="0" hangingPunct="1">
              <a:lnSpc>
                <a:spcPct val="115000"/>
              </a:lnSpc>
              <a:spcBef>
                <a:spcPts val="0"/>
              </a:spcBef>
              <a:spcAft>
                <a:spcPts val="1200"/>
              </a:spcAft>
              <a:buClrTx/>
              <a:buSzTx/>
              <a:buFontTx/>
              <a:buNone/>
              <a:tabLst/>
              <a:defRPr/>
            </a:pP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Rút</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ra</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một</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thái</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độ</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cần</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thiết</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nhất</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của</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thế</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hệ</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trẻ</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ngày</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nay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đối</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với</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việc</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tiếp</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nhận</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các</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yếu</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tố</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văn</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hóa</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nước</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itchFamily="18" charset="0"/>
              </a:rPr>
              <a:t>ngoài</a:t>
            </a:r>
            <a:r>
              <a:rPr lang="en-US" sz="2400" i="1" dirty="0" smtClean="0">
                <a:solidFill>
                  <a:srgbClr val="000000"/>
                </a:solidFill>
                <a:latin typeface="Times New Roman" panose="02020603050405020304" pitchFamily="18" charset="0"/>
                <a:ea typeface="Times New Roman" panose="02020603050405020304" pitchFamily="18" charset="0"/>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3617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11</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14" name="Freeform 13"/>
          <p:cNvSpPr/>
          <p:nvPr/>
        </p:nvSpPr>
        <p:spPr>
          <a:xfrm>
            <a:off x="333808" y="941616"/>
            <a:ext cx="2761824" cy="564577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ame 7"/>
          <p:cNvSpPr/>
          <p:nvPr/>
        </p:nvSpPr>
        <p:spPr>
          <a:xfrm>
            <a:off x="213045" y="835817"/>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tabLst>
                <a:tab pos="152400" algn="l"/>
              </a:tabLst>
              <a:defRPr/>
            </a:pPr>
            <a:r>
              <a:rPr lang="en-US" sz="3200" b="1" dirty="0">
                <a:solidFill>
                  <a:srgbClr val="FF0000"/>
                </a:solidFill>
                <a:latin typeface="Times New Roman" panose="02020603050405020304" pitchFamily="18" charset="0"/>
                <a:ea typeface="Times New Roman" panose="02020603050405020304" pitchFamily="18" charset="0"/>
              </a:rPr>
              <a:t>THỰC HÀNH PHẦN TỰ ĐÁNH GIÁ </a:t>
            </a:r>
            <a:endParaRPr lang="en-US" sz="3200" dirty="0">
              <a:solidFill>
                <a:prstClr val="white"/>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458686" y="1174977"/>
            <a:ext cx="10034814" cy="4693593"/>
          </a:xfrm>
          <a:prstGeom prst="rect">
            <a:avLst/>
          </a:prstGeom>
        </p:spPr>
        <p:txBody>
          <a:bodyPr wrap="square">
            <a:spAutoFit/>
          </a:bodyPr>
          <a:lstStyle/>
          <a:p>
            <a:pPr>
              <a:lnSpc>
                <a:spcPct val="115000"/>
              </a:lnSpc>
              <a:spcAft>
                <a:spcPts val="0"/>
              </a:spcAft>
            </a:pPr>
            <a:r>
              <a:rPr lang="en-US" sz="2000" dirty="0">
                <a:solidFill>
                  <a:srgbClr val="0070C0"/>
                </a:solidFill>
                <a:latin typeface="Times New Roman" panose="02020603050405020304" pitchFamily="18" charset="0"/>
                <a:ea typeface="Times New Roman" panose="02020603050405020304" pitchFamily="18" charset="0"/>
              </a:rPr>
              <a:t>*</a:t>
            </a:r>
            <a:r>
              <a:rPr lang="en-US" sz="2000" dirty="0" err="1">
                <a:solidFill>
                  <a:srgbClr val="0070C0"/>
                </a:solidFill>
                <a:latin typeface="Times New Roman" panose="02020603050405020304" pitchFamily="18" charset="0"/>
                <a:ea typeface="Times New Roman" panose="02020603050405020304" pitchFamily="18" charset="0"/>
              </a:rPr>
              <a:t>V</a:t>
            </a:r>
            <a:r>
              <a:rPr lang="en-US" sz="2000" b="1" dirty="0" err="1">
                <a:solidFill>
                  <a:srgbClr val="0070C0"/>
                </a:solidFill>
                <a:latin typeface="Times New Roman" panose="02020603050405020304" pitchFamily="18" charset="0"/>
                <a:ea typeface="Times New Roman" panose="02020603050405020304" pitchFamily="18" charset="0"/>
              </a:rPr>
              <a:t>í</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dụ</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đoạn</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văn</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tham</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khảo</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smtClean="0">
                <a:solidFill>
                  <a:srgbClr val="0070C0"/>
                </a:solidFill>
                <a:latin typeface="Times New Roman" panose="02020603050405020304" pitchFamily="18" charset="0"/>
                <a:ea typeface="Times New Roman" panose="02020603050405020304" pitchFamily="18" charset="0"/>
              </a:rPr>
              <a:t>1</a:t>
            </a:r>
          </a:p>
          <a:p>
            <a:pPr algn="just">
              <a:lnSpc>
                <a:spcPct val="115000"/>
              </a:lnSpc>
              <a:spcAft>
                <a:spcPts val="0"/>
              </a:spcAft>
            </a:pPr>
            <a:r>
              <a:rPr lang="en-US" sz="2000" b="1" dirty="0">
                <a:solidFill>
                  <a:srgbClr val="0070C0"/>
                </a:solidFill>
                <a:latin typeface="Times New Roman" panose="02020603050405020304" pitchFamily="18" charset="0"/>
                <a:cs typeface="Times New Roman" pitchFamily="18" charset="0"/>
              </a:rPr>
              <a:t> </a:t>
            </a:r>
            <a:r>
              <a:rPr lang="en-US" sz="2000" b="1" dirty="0" smtClean="0">
                <a:solidFill>
                  <a:srgbClr val="0070C0"/>
                </a:solidFill>
                <a:latin typeface="Times New Roman" panose="02020603050405020304" pitchFamily="18" charset="0"/>
                <a:cs typeface="Times New Roman" pitchFamily="18" charset="0"/>
              </a:rPr>
              <a:t>      </a:t>
            </a:r>
            <a:r>
              <a:rPr lang="en-US" sz="2000" i="1" dirty="0" err="1" smtClean="0">
                <a:latin typeface="Times New Roman" pitchFamily="18" charset="0"/>
                <a:cs typeface="Times New Roman" pitchFamily="18" charset="0"/>
              </a:rPr>
              <a:t>Từ</a:t>
            </a:r>
            <a:r>
              <a:rPr lang="en-US" sz="2000" i="1" dirty="0" smtClean="0">
                <a:latin typeface="Times New Roman" pitchFamily="18" charset="0"/>
                <a:cs typeface="Times New Roman" pitchFamily="18" charset="0"/>
              </a:rPr>
              <a:t> </a:t>
            </a:r>
            <a:r>
              <a:rPr lang="en-US" sz="2000" i="1" dirty="0" err="1">
                <a:latin typeface="Times New Roman" pitchFamily="18" charset="0"/>
                <a:cs typeface="Times New Roman" pitchFamily="18" charset="0"/>
              </a:rPr>
              <a:t>văn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bản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Bánh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mì</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Sài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Gòn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chúng</a:t>
            </a:r>
            <a:r>
              <a:rPr lang="en-US" sz="2000" i="1" dirty="0">
                <a:latin typeface="Times New Roman" pitchFamily="18" charset="0"/>
                <a:cs typeface="Times New Roman" pitchFamily="18" charset="0"/>
              </a:rPr>
              <a:t> ta </a:t>
            </a:r>
            <a:r>
              <a:rPr lang="en-US" sz="2000" i="1" dirty="0" err="1">
                <a:latin typeface="Times New Roman" pitchFamily="18" charset="0"/>
                <a:cs typeface="Times New Roman" pitchFamily="18" charset="0"/>
              </a:rPr>
              <a:t>dễ</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dàng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nhận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việc</a:t>
            </a:r>
            <a:r>
              <a:rPr lang="en-US" sz="2000" i="1" dirty="0">
                <a:latin typeface="Times New Roman" pitchFamily="18" charset="0"/>
                <a:cs typeface="Times New Roman" pitchFamily="18" charset="0"/>
              </a:rPr>
              <a:t> du </a:t>
            </a:r>
            <a:r>
              <a:rPr lang="en-US" sz="2000" i="1" dirty="0" err="1">
                <a:latin typeface="Times New Roman" pitchFamily="18" charset="0"/>
                <a:cs typeface="Times New Roman" pitchFamily="18" charset="0"/>
              </a:rPr>
              <a:t>nhập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hóa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nước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ngoài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một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trong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vấn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đề</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được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quan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tâm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đặc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biệt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đối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với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thế</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hệ</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trẻ</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Việt</a:t>
            </a:r>
            <a:r>
              <a:rPr lang="en-US" sz="2000" i="1" dirty="0">
                <a:latin typeface="Times New Roman" pitchFamily="18" charset="0"/>
                <a:cs typeface="Times New Roman" pitchFamily="18" charset="0"/>
              </a:rPr>
              <a:t> Nam. </a:t>
            </a:r>
            <a:r>
              <a:rPr lang="en-US" sz="2000" i="1" dirty="0" err="1">
                <a:latin typeface="Times New Roman" pitchFamily="18" charset="0"/>
                <a:cs typeface="Times New Roman" pitchFamily="18" charset="0"/>
              </a:rPr>
              <a:t>Thế</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hệ</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trẻ</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những</a:t>
            </a:r>
            <a:r>
              <a:rPr lang="en-US" sz="2000" i="1" dirty="0">
                <a:latin typeface="Times New Roman" pitchFamily="18" charset="0"/>
                <a:cs typeface="Times New Roman" pitchFamily="18" charset="0"/>
              </a:rPr>
              <a:t> con </a:t>
            </a:r>
            <a:r>
              <a:rPr lang="en-US" sz="2000" i="1" dirty="0" err="1">
                <a:latin typeface="Times New Roman" pitchFamily="18" charset="0"/>
                <a:cs typeface="Times New Roman" pitchFamily="18" charset="0"/>
              </a:rPr>
              <a:t>người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năng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động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nhiệt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huyết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tìm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tòi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khám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xã</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hội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phát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triển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thế</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hệ</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trẻ</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nhiều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điều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kiện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tiếp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cận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các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nguồn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thông</a:t>
            </a:r>
            <a:r>
              <a:rPr lang="en-US" sz="2000" i="1" dirty="0">
                <a:latin typeface="Times New Roman" pitchFamily="18" charset="0"/>
                <a:cs typeface="Times New Roman" pitchFamily="18" charset="0"/>
              </a:rPr>
              <a:t> tin </a:t>
            </a:r>
            <a:r>
              <a:rPr lang="en-US" sz="2000" i="1" dirty="0" err="1">
                <a:latin typeface="Times New Roman" pitchFamily="18" charset="0"/>
                <a:cs typeface="Times New Roman" pitchFamily="18" charset="0"/>
              </a:rPr>
              <a:t>khác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nhau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về</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tưởng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hóa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của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một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số</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quốc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khác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Một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số</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hóa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nước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ngoài</a:t>
            </a:r>
            <a:r>
              <a:rPr lang="en-US" sz="2000" i="1" dirty="0">
                <a:latin typeface="Times New Roman" pitchFamily="18" charset="0"/>
                <a:cs typeface="Times New Roman" pitchFamily="18" charset="0"/>
              </a:rPr>
              <a:t> du </a:t>
            </a:r>
            <a:r>
              <a:rPr lang="en-US" sz="2000" i="1" dirty="0" err="1">
                <a:latin typeface="Times New Roman" pitchFamily="18" charset="0"/>
                <a:cs typeface="Times New Roman" pitchFamily="18" charset="0"/>
              </a:rPr>
              <a:t>nhập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nước</a:t>
            </a:r>
            <a:r>
              <a:rPr lang="en-US" sz="2000" i="1" dirty="0">
                <a:latin typeface="Times New Roman" pitchFamily="18" charset="0"/>
                <a:cs typeface="Times New Roman" pitchFamily="18" charset="0"/>
              </a:rPr>
              <a:t> ta </a:t>
            </a:r>
            <a:r>
              <a:rPr lang="en-US" sz="2000" i="1" dirty="0" err="1">
                <a:latin typeface="Times New Roman" pitchFamily="18" charset="0"/>
                <a:cs typeface="Times New Roman" pitchFamily="18" charset="0"/>
              </a:rPr>
              <a:t>mang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lợi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ích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định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Tuy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nhiên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bên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cạnh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lợi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ích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vẫn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tồn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hạn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chế</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Giới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trẻ</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người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trải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nghiệm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nhiều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trong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họ</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tiềm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ẩn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nhân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tố</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tiêu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cực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dễ</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chán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nản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hoang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mang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dao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động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trước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dễ</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bị</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kích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động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nhẹ</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cả</a:t>
            </a:r>
            <a:r>
              <a:rPr lang="en-US" sz="2000" i="1" dirty="0">
                <a:latin typeface="Times New Roman" pitchFamily="18" charset="0"/>
                <a:cs typeface="Times New Roman" pitchFamily="18" charset="0"/>
              </a:rPr>
              <a:t> tin, </a:t>
            </a:r>
            <a:r>
              <a:rPr lang="en-US" sz="2000" i="1" dirty="0" err="1">
                <a:latin typeface="Times New Roman" pitchFamily="18" charset="0"/>
                <a:cs typeface="Times New Roman" pitchFamily="18" charset="0"/>
              </a:rPr>
              <a:t>tiếp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nhận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thông</a:t>
            </a:r>
            <a:r>
              <a:rPr lang="en-US" sz="2000" i="1" dirty="0">
                <a:latin typeface="Times New Roman" pitchFamily="18" charset="0"/>
                <a:cs typeface="Times New Roman" pitchFamily="18" charset="0"/>
              </a:rPr>
              <a:t> tin </a:t>
            </a:r>
            <a:r>
              <a:rPr lang="en-US" sz="2000" i="1" dirty="0" err="1">
                <a:latin typeface="Times New Roman" pitchFamily="18" charset="0"/>
                <a:cs typeface="Times New Roman" pitchFamily="18" charset="0"/>
              </a:rPr>
              <a:t>ít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chọn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lọc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Việc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tiếp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nhận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hóa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nước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ngoài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chọn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lọc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nhận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kĩ</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vấn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đề</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dễ</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mang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nguy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tiềm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ẩn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xấu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hóa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dân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tộc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Chính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vì</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vậy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tăng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cường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tác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tuyên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truyền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giáo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dục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nhằm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nâng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cao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nhận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thức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hiểu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biết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về</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hóa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giới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trẻ</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ngay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còn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đang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trên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ghế</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nhà</a:t>
            </a:r>
            <a:r>
              <a:rPr lang="en-US" sz="2000" i="1" dirty="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trường</a:t>
            </a:r>
            <a:r>
              <a:rPr lang="en-US" sz="2000" i="1" dirty="0" smtClean="0">
                <a:latin typeface="Times New Roman" pitchFamily="18" charset="0"/>
                <a:cs typeface="Times New Roman" pitchFamily="18" charset="0"/>
              </a:rPr>
              <a:t>.</a:t>
            </a:r>
            <a:endParaRPr lang="en-US"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2452954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11</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14" name="Freeform 13"/>
          <p:cNvSpPr/>
          <p:nvPr/>
        </p:nvSpPr>
        <p:spPr>
          <a:xfrm>
            <a:off x="333808" y="941616"/>
            <a:ext cx="2761824" cy="564577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ame 7"/>
          <p:cNvSpPr/>
          <p:nvPr/>
        </p:nvSpPr>
        <p:spPr>
          <a:xfrm>
            <a:off x="213045" y="835817"/>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tabLst>
                <a:tab pos="152400" algn="l"/>
              </a:tabLst>
              <a:defRPr/>
            </a:pPr>
            <a:r>
              <a:rPr lang="en-US" sz="3200" b="1" dirty="0">
                <a:solidFill>
                  <a:srgbClr val="FF0000"/>
                </a:solidFill>
                <a:latin typeface="Times New Roman" panose="02020603050405020304" pitchFamily="18" charset="0"/>
                <a:ea typeface="Times New Roman" panose="02020603050405020304" pitchFamily="18" charset="0"/>
              </a:rPr>
              <a:t>THỰC HÀNH PHẦN TỰ ĐÁNH GIÁ </a:t>
            </a:r>
            <a:endParaRPr lang="en-US" sz="3200" dirty="0">
              <a:solidFill>
                <a:prstClr val="white"/>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602922" y="1716066"/>
            <a:ext cx="10034814" cy="4139595"/>
          </a:xfrm>
          <a:prstGeom prst="rect">
            <a:avLst/>
          </a:prstGeom>
        </p:spPr>
        <p:txBody>
          <a:bodyPr wrap="square">
            <a:spAutoFit/>
          </a:bodyPr>
          <a:lstStyle/>
          <a:p>
            <a:pPr>
              <a:lnSpc>
                <a:spcPct val="115000"/>
              </a:lnSpc>
              <a:spcAft>
                <a:spcPts val="0"/>
              </a:spcAft>
            </a:pPr>
            <a:r>
              <a:rPr lang="en-US" sz="2000" dirty="0">
                <a:solidFill>
                  <a:srgbClr val="0070C0"/>
                </a:solidFill>
                <a:latin typeface="Times New Roman" panose="02020603050405020304" pitchFamily="18" charset="0"/>
                <a:ea typeface="Times New Roman" panose="02020603050405020304" pitchFamily="18" charset="0"/>
              </a:rPr>
              <a:t>*</a:t>
            </a:r>
            <a:r>
              <a:rPr lang="en-US" sz="2000" dirty="0" err="1">
                <a:solidFill>
                  <a:srgbClr val="0070C0"/>
                </a:solidFill>
                <a:latin typeface="Times New Roman" panose="02020603050405020304" pitchFamily="18" charset="0"/>
                <a:ea typeface="Times New Roman" panose="02020603050405020304" pitchFamily="18" charset="0"/>
              </a:rPr>
              <a:t>V</a:t>
            </a:r>
            <a:r>
              <a:rPr lang="en-US" sz="2000" b="1" dirty="0" err="1">
                <a:solidFill>
                  <a:srgbClr val="0070C0"/>
                </a:solidFill>
                <a:latin typeface="Times New Roman" panose="02020603050405020304" pitchFamily="18" charset="0"/>
                <a:ea typeface="Times New Roman" panose="02020603050405020304" pitchFamily="18" charset="0"/>
              </a:rPr>
              <a:t>í</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dụ</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đoạn</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văn</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tham</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khảo</a:t>
            </a:r>
            <a:r>
              <a:rPr lang="en-US" sz="2000" b="1" dirty="0">
                <a:solidFill>
                  <a:srgbClr val="0070C0"/>
                </a:solidFill>
                <a:latin typeface="Times New Roman" panose="02020603050405020304" pitchFamily="18" charset="0"/>
                <a:ea typeface="Times New Roman" panose="02020603050405020304" pitchFamily="18" charset="0"/>
              </a:rPr>
              <a:t> 2</a:t>
            </a:r>
            <a:endParaRPr lang="en-US" sz="2000" b="1" dirty="0" smtClean="0">
              <a:solidFill>
                <a:srgbClr val="0070C0"/>
              </a:solidFill>
              <a:latin typeface="Times New Roman" panose="02020603050405020304" pitchFamily="18" charset="0"/>
              <a:ea typeface="Times New Roman" panose="02020603050405020304" pitchFamily="18" charset="0"/>
            </a:endParaRPr>
          </a:p>
          <a:p>
            <a:pPr algn="just"/>
            <a:r>
              <a:rPr lang="en-US" sz="2000" b="1" dirty="0">
                <a:solidFill>
                  <a:srgbClr val="0070C0"/>
                </a:solidFill>
                <a:latin typeface="Times New Roman" panose="02020603050405020304" pitchFamily="18" charset="0"/>
                <a:cs typeface="Times New Roman" pitchFamily="18" charset="0"/>
              </a:rPr>
              <a:t> </a:t>
            </a:r>
            <a:r>
              <a:rPr lang="en-US" sz="2000" b="1" dirty="0" smtClean="0">
                <a:solidFill>
                  <a:srgbClr val="0070C0"/>
                </a:solidFill>
                <a:latin typeface="Times New Roman" panose="02020603050405020304" pitchFamily="18" charset="0"/>
                <a:cs typeface="Times New Roman" pitchFamily="18" charset="0"/>
              </a:rPr>
              <a:t>      </a:t>
            </a:r>
            <a:r>
              <a:rPr lang="vi-VN" sz="2400" i="1" dirty="0">
                <a:latin typeface="+mj-lt"/>
              </a:rPr>
              <a:t>Từ văn bản Bánh mì Sài Gòn cùng với việc hội nhập thế giới như ngày nay, có thể thấy văn hóa các nước đã được dễ dàng tiếp cận. Thế hệ trẻ là những con người năng động nên việc tìm hiểu và tiếp thu các nền văn hóa khác nhau không phải điều xa lạ đối với họ. Hiện nay, có thể thấy một số văn hóa nước khác đã du nhập vào nước ta và được rất nhiều người yêu thích. Tuy có mang lại lợi ích nhưng cũng có mặt hạn chế trong việc du nhập này. Việc tiếp nhận những văn hóa xấu có thể mang lại nhiều tác hại cho nước ta. Do đó cần tăng cường công tác tuyên truyền, giáo dục nhằm nâng cao nhận thức, hiểu biết về văn hóa giới trẻ ngay khi còn đang trên ghế nhà trường. Đồng thời hãy luôn giữ gìn và phát huy văn hóa nước nhà để nó không bị hòa tan và mai một theo thời gian.</a:t>
            </a:r>
            <a:endParaRPr lang="en-US" sz="2400" i="1" dirty="0">
              <a:latin typeface="+mj-lt"/>
            </a:endParaRPr>
          </a:p>
        </p:txBody>
      </p:sp>
    </p:spTree>
    <p:extLst>
      <p:ext uri="{BB962C8B-B14F-4D97-AF65-F5344CB8AC3E}">
        <p14:creationId xmlns:p14="http://schemas.microsoft.com/office/powerpoint/2010/main" val="2863943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11</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14" name="Freeform 13"/>
          <p:cNvSpPr/>
          <p:nvPr/>
        </p:nvSpPr>
        <p:spPr>
          <a:xfrm>
            <a:off x="333807" y="941616"/>
            <a:ext cx="2616221" cy="564577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ame 7"/>
          <p:cNvSpPr/>
          <p:nvPr/>
        </p:nvSpPr>
        <p:spPr>
          <a:xfrm>
            <a:off x="213045" y="835817"/>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tabLst>
                <a:tab pos="152400" algn="l"/>
              </a:tabLst>
              <a:defRPr/>
            </a:pPr>
            <a:r>
              <a:rPr lang="en-US" sz="3200" b="1" dirty="0">
                <a:solidFill>
                  <a:srgbClr val="FF0000"/>
                </a:solidFill>
                <a:latin typeface="Times New Roman" panose="02020603050405020304" pitchFamily="18" charset="0"/>
                <a:ea typeface="Times New Roman" panose="02020603050405020304" pitchFamily="18" charset="0"/>
              </a:rPr>
              <a:t>THỰC HÀNH PHẦN TỰ ĐÁNH GIÁ </a:t>
            </a:r>
            <a:endParaRPr lang="en-US" sz="3200" dirty="0">
              <a:solidFill>
                <a:prstClr val="white"/>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1426030" y="1687010"/>
            <a:ext cx="10395856" cy="4154984"/>
          </a:xfrm>
          <a:prstGeom prst="rect">
            <a:avLst/>
          </a:prstGeom>
        </p:spPr>
        <p:txBody>
          <a:bodyPr wrap="square">
            <a:spAutoFit/>
          </a:bodyPr>
          <a:lstStyle/>
          <a:p>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10: </a:t>
            </a:r>
            <a:r>
              <a:rPr lang="en-US" sz="2400" b="1" dirty="0" err="1">
                <a:latin typeface="Times New Roman" pitchFamily="18" charset="0"/>
                <a:cs typeface="Times New Roman" pitchFamily="18" charset="0"/>
              </a:rPr>
              <a:t>Hãy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khoảng</a:t>
            </a:r>
            <a:r>
              <a:rPr lang="en-US" sz="2400" b="1" dirty="0">
                <a:latin typeface="Times New Roman" pitchFamily="18" charset="0"/>
                <a:cs typeface="Times New Roman" pitchFamily="18" charset="0"/>
              </a:rPr>
              <a:t> 12 –15 </a:t>
            </a:r>
            <a:r>
              <a:rPr lang="en-US" sz="2400" b="1" dirty="0" err="1">
                <a:latin typeface="Times New Roman" pitchFamily="18" charset="0"/>
                <a:cs typeface="Times New Roman" pitchFamily="18" charset="0"/>
              </a:rPr>
              <a:t>dòng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lịch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đồ</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uống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dẫn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đầy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đủ</a:t>
            </a:r>
            <a:r>
              <a:rPr lang="en-US" sz="2400" b="1" dirty="0">
                <a:latin typeface="Times New Roman" pitchFamily="18" charset="0"/>
                <a:cs typeface="Times New Roman" pitchFamily="18" charset="0"/>
              </a:rPr>
              <a:t>, chi </a:t>
            </a:r>
            <a:r>
              <a:rPr lang="en-US" sz="2400" b="1" dirty="0" err="1">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nguồn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b="1" dirty="0" err="1">
                <a:latin typeface="Times New Roman" pitchFamily="18" charset="0"/>
                <a:cs typeface="Times New Roman" pitchFamily="18" charset="0"/>
              </a:rPr>
              <a:t>Gợi</a:t>
            </a:r>
            <a:r>
              <a:rPr lang="en-US" sz="2400" b="1" dirty="0">
                <a:latin typeface="Times New Roman" pitchFamily="18" charset="0"/>
                <a:cs typeface="Times New Roman" pitchFamily="18" charset="0"/>
              </a:rPr>
              <a:t> ý</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HS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12 - 15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12 –15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a:t>
            </a:r>
          </a:p>
          <a:p>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yêu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thích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nhất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loại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thức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ăn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đồ</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uống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nào</a:t>
            </a:r>
            <a:r>
              <a:rPr lang="en-US" sz="2400"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thiệu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về</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lịch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sử</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loại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đồ</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ăn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thức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uống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ấy</a:t>
            </a:r>
            <a:r>
              <a:rPr lang="en-US" sz="2400" i="1" dirty="0">
                <a:latin typeface="Times New Roman" pitchFamily="18" charset="0"/>
                <a:cs typeface="Times New Roman" pitchFamily="18" charset="0"/>
              </a:rPr>
              <a:t>?</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đủ</a:t>
            </a:r>
            <a:r>
              <a:rPr lang="en-US" sz="2400" dirty="0">
                <a:latin typeface="Times New Roman" pitchFamily="18" charset="0"/>
                <a:cs typeface="Times New Roman" pitchFamily="18" charset="0"/>
              </a:rPr>
              <a:t>, chi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383994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11</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14" name="Freeform 13"/>
          <p:cNvSpPr/>
          <p:nvPr/>
        </p:nvSpPr>
        <p:spPr>
          <a:xfrm>
            <a:off x="333807" y="941616"/>
            <a:ext cx="2616221" cy="564577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ame 7"/>
          <p:cNvSpPr/>
          <p:nvPr/>
        </p:nvSpPr>
        <p:spPr>
          <a:xfrm>
            <a:off x="213045" y="835817"/>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tabLst>
                <a:tab pos="152400" algn="l"/>
              </a:tabLst>
              <a:defRPr/>
            </a:pPr>
            <a:r>
              <a:rPr lang="en-US" sz="3200" b="1" dirty="0">
                <a:solidFill>
                  <a:srgbClr val="FF0000"/>
                </a:solidFill>
                <a:latin typeface="Times New Roman" panose="02020603050405020304" pitchFamily="18" charset="0"/>
                <a:ea typeface="Times New Roman" panose="02020603050405020304" pitchFamily="18" charset="0"/>
              </a:rPr>
              <a:t>THỰC HÀNH PHẦN TỰ ĐÁNH GIÁ </a:t>
            </a:r>
            <a:endParaRPr lang="en-US" sz="3200" dirty="0">
              <a:solidFill>
                <a:prstClr val="white"/>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1426030" y="1085125"/>
            <a:ext cx="10395856" cy="48301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4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S Mincho"/>
                <a:cs typeface="Times New Roman" pitchFamily="18" charset="0"/>
              </a:rPr>
              <a:t>Ví</a:t>
            </a:r>
            <a:r>
              <a:rPr kumimoji="0" lang="en-US" sz="2400" b="1" i="0" u="none" strike="noStrike" kern="1200" cap="none" spc="0" normalizeH="0" noProof="0" dirty="0" smtClean="0">
                <a:ln>
                  <a:noFill/>
                </a:ln>
                <a:solidFill>
                  <a:srgbClr val="0070C0"/>
                </a:solidFill>
                <a:effectLst/>
                <a:uLnTx/>
                <a:uFillTx/>
                <a:latin typeface="Times New Roman" panose="02020603050405020304" pitchFamily="18" charset="0"/>
                <a:ea typeface="MS Mincho"/>
                <a:cs typeface="Times New Roman" pitchFamily="18" charset="0"/>
              </a:rPr>
              <a:t> </a:t>
            </a:r>
            <a:r>
              <a:rPr kumimoji="0" lang="en-US" sz="2400" b="1" i="0" u="none" strike="noStrike" kern="1200" cap="none" spc="0" normalizeH="0" noProof="0" dirty="0" err="1" smtClean="0">
                <a:ln>
                  <a:noFill/>
                </a:ln>
                <a:solidFill>
                  <a:srgbClr val="0070C0"/>
                </a:solidFill>
                <a:effectLst/>
                <a:uLnTx/>
                <a:uFillTx/>
                <a:latin typeface="Times New Roman" panose="02020603050405020304" pitchFamily="18" charset="0"/>
                <a:ea typeface="MS Mincho"/>
                <a:cs typeface="Times New Roman" pitchFamily="18" charset="0"/>
              </a:rPr>
              <a:t>dụ</a:t>
            </a:r>
            <a:r>
              <a:rPr kumimoji="0" lang="en-US" sz="2400" b="1" i="0" u="none" strike="noStrike" kern="1200" cap="none" spc="0" normalizeH="0" noProof="0" dirty="0" smtClean="0">
                <a:ln>
                  <a:noFill/>
                </a:ln>
                <a:solidFill>
                  <a:srgbClr val="0070C0"/>
                </a:solidFill>
                <a:effectLst/>
                <a:uLnTx/>
                <a:uFillTx/>
                <a:latin typeface="Times New Roman" panose="02020603050405020304" pitchFamily="18" charset="0"/>
                <a:ea typeface="MS Mincho"/>
                <a:cs typeface="Times New Roman" pitchFamily="18" charset="0"/>
              </a:rPr>
              <a:t> </a:t>
            </a:r>
            <a:r>
              <a:rPr kumimoji="0" lang="en-US" sz="2400" b="1" i="0" u="none" strike="noStrike" kern="1200" cap="none" spc="0" normalizeH="0" noProof="0" dirty="0" err="1" smtClean="0">
                <a:ln>
                  <a:noFill/>
                </a:ln>
                <a:solidFill>
                  <a:srgbClr val="0070C0"/>
                </a:solidFill>
                <a:effectLst/>
                <a:uLnTx/>
                <a:uFillTx/>
                <a:latin typeface="Times New Roman" panose="02020603050405020304" pitchFamily="18" charset="0"/>
                <a:ea typeface="MS Mincho"/>
                <a:cs typeface="Times New Roman" pitchFamily="18" charset="0"/>
              </a:rPr>
              <a:t>đoạn</a:t>
            </a:r>
            <a:r>
              <a:rPr kumimoji="0" lang="en-US" sz="2400" b="1" i="0" u="none" strike="noStrike" kern="1200" cap="none" spc="0" normalizeH="0" noProof="0" dirty="0" smtClean="0">
                <a:ln>
                  <a:noFill/>
                </a:ln>
                <a:solidFill>
                  <a:srgbClr val="0070C0"/>
                </a:solidFill>
                <a:effectLst/>
                <a:uLnTx/>
                <a:uFillTx/>
                <a:latin typeface="Times New Roman" panose="02020603050405020304" pitchFamily="18" charset="0"/>
                <a:ea typeface="MS Mincho"/>
                <a:cs typeface="Times New Roman" pitchFamily="18" charset="0"/>
              </a:rPr>
              <a:t> </a:t>
            </a:r>
            <a:r>
              <a:rPr kumimoji="0" lang="en-US" sz="2400" b="1" i="0" u="none" strike="noStrike" kern="1200" cap="none" spc="0" normalizeH="0" noProof="0" dirty="0" err="1" smtClean="0">
                <a:ln>
                  <a:noFill/>
                </a:ln>
                <a:solidFill>
                  <a:srgbClr val="0070C0"/>
                </a:solidFill>
                <a:effectLst/>
                <a:uLnTx/>
                <a:uFillTx/>
                <a:latin typeface="Times New Roman" panose="02020603050405020304" pitchFamily="18" charset="0"/>
                <a:ea typeface="MS Mincho"/>
                <a:cs typeface="Times New Roman" pitchFamily="18" charset="0"/>
              </a:rPr>
              <a:t>văn</a:t>
            </a:r>
            <a:r>
              <a:rPr kumimoji="0" lang="en-US" sz="2400" b="1" i="0" u="none" strike="noStrike" kern="1200" cap="none" spc="0" normalizeH="0" noProof="0" dirty="0" smtClean="0">
                <a:ln>
                  <a:noFill/>
                </a:ln>
                <a:solidFill>
                  <a:srgbClr val="0070C0"/>
                </a:solidFill>
                <a:effectLst/>
                <a:uLnTx/>
                <a:uFillTx/>
                <a:latin typeface="Times New Roman" panose="02020603050405020304" pitchFamily="18" charset="0"/>
                <a:ea typeface="MS Mincho"/>
                <a:cs typeface="Times New Roman" pitchFamily="18" charset="0"/>
              </a:rPr>
              <a:t> </a:t>
            </a:r>
            <a:r>
              <a:rPr kumimoji="0" lang="en-US" sz="2400" b="1" i="0" u="none" strike="noStrike" kern="1200" cap="none" spc="0" normalizeH="0" noProof="0" dirty="0" err="1" smtClean="0">
                <a:ln>
                  <a:noFill/>
                </a:ln>
                <a:solidFill>
                  <a:srgbClr val="0070C0"/>
                </a:solidFill>
                <a:effectLst/>
                <a:uLnTx/>
                <a:uFillTx/>
                <a:latin typeface="Times New Roman" panose="02020603050405020304" pitchFamily="18" charset="0"/>
                <a:ea typeface="MS Mincho"/>
                <a:cs typeface="Times New Roman" pitchFamily="18" charset="0"/>
              </a:rPr>
              <a:t>tham</a:t>
            </a:r>
            <a:r>
              <a:rPr kumimoji="0" lang="en-US" sz="2400" b="1" i="0" u="none" strike="noStrike" kern="1200" cap="none" spc="0" normalizeH="0" noProof="0" dirty="0" smtClean="0">
                <a:ln>
                  <a:noFill/>
                </a:ln>
                <a:solidFill>
                  <a:srgbClr val="0070C0"/>
                </a:solidFill>
                <a:effectLst/>
                <a:uLnTx/>
                <a:uFillTx/>
                <a:latin typeface="Times New Roman" panose="02020603050405020304" pitchFamily="18" charset="0"/>
                <a:ea typeface="MS Mincho"/>
                <a:cs typeface="Times New Roman" pitchFamily="18" charset="0"/>
              </a:rPr>
              <a:t> </a:t>
            </a:r>
            <a:r>
              <a:rPr kumimoji="0" lang="en-US" sz="2400" b="1" i="0" u="none" strike="noStrike" kern="1200" cap="none" spc="0" normalizeH="0" noProof="0" dirty="0" err="1" smtClean="0">
                <a:ln>
                  <a:noFill/>
                </a:ln>
                <a:solidFill>
                  <a:srgbClr val="0070C0"/>
                </a:solidFill>
                <a:effectLst/>
                <a:uLnTx/>
                <a:uFillTx/>
                <a:latin typeface="Times New Roman" panose="02020603050405020304" pitchFamily="18" charset="0"/>
                <a:ea typeface="MS Mincho"/>
                <a:cs typeface="Times New Roman" pitchFamily="18" charset="0"/>
              </a:rPr>
              <a:t>khảo</a:t>
            </a:r>
            <a:r>
              <a:rPr kumimoji="0" lang="en-US" sz="2400" b="1" i="0" u="none" strike="noStrike" kern="1200" cap="none" spc="0" normalizeH="0" noProof="0" dirty="0" smtClean="0">
                <a:ln>
                  <a:noFill/>
                </a:ln>
                <a:solidFill>
                  <a:srgbClr val="0070C0"/>
                </a:solidFill>
                <a:effectLst/>
                <a:uLnTx/>
                <a:uFillTx/>
                <a:latin typeface="Times New Roman" panose="02020603050405020304" pitchFamily="18" charset="0"/>
                <a:ea typeface="MS Mincho"/>
                <a:cs typeface="Times New Roman" pitchFamily="18" charset="0"/>
              </a:rPr>
              <a:t> </a:t>
            </a:r>
            <a:r>
              <a:rPr kumimoji="0" lang="en-US" sz="2400" b="1" i="0" u="none" strike="noStrike" kern="1200" cap="none" spc="0" normalizeH="0" noProof="0" dirty="0" err="1" smtClean="0">
                <a:ln>
                  <a:noFill/>
                </a:ln>
                <a:solidFill>
                  <a:srgbClr val="0070C0"/>
                </a:solidFill>
                <a:effectLst/>
                <a:uLnTx/>
                <a:uFillTx/>
                <a:latin typeface="Times New Roman" panose="02020603050405020304" pitchFamily="18" charset="0"/>
                <a:ea typeface="MS Mincho"/>
                <a:cs typeface="Times New Roman" pitchFamily="18" charset="0"/>
              </a:rPr>
              <a:t>giới</a:t>
            </a:r>
            <a:r>
              <a:rPr kumimoji="0" lang="en-US" sz="2400" b="1" i="0" u="none" strike="noStrike" kern="1200" cap="none" spc="0" normalizeH="0" noProof="0" dirty="0" smtClean="0">
                <a:ln>
                  <a:noFill/>
                </a:ln>
                <a:solidFill>
                  <a:srgbClr val="0070C0"/>
                </a:solidFill>
                <a:effectLst/>
                <a:uLnTx/>
                <a:uFillTx/>
                <a:latin typeface="Times New Roman" panose="02020603050405020304" pitchFamily="18" charset="0"/>
                <a:ea typeface="MS Mincho"/>
                <a:cs typeface="Times New Roman" pitchFamily="18" charset="0"/>
              </a:rPr>
              <a:t> </a:t>
            </a:r>
            <a:r>
              <a:rPr kumimoji="0" lang="en-US" sz="2400" b="1" i="0" u="none" strike="noStrike" kern="1200" cap="none" spc="0" normalizeH="0" noProof="0" dirty="0" err="1" smtClean="0">
                <a:ln>
                  <a:noFill/>
                </a:ln>
                <a:solidFill>
                  <a:srgbClr val="0070C0"/>
                </a:solidFill>
                <a:effectLst/>
                <a:uLnTx/>
                <a:uFillTx/>
                <a:latin typeface="Times New Roman" panose="02020603050405020304" pitchFamily="18" charset="0"/>
                <a:ea typeface="MS Mincho"/>
                <a:cs typeface="Times New Roman" pitchFamily="18" charset="0"/>
              </a:rPr>
              <a:t>thiệu</a:t>
            </a:r>
            <a:r>
              <a:rPr kumimoji="0" lang="en-US" sz="2400" b="1" i="0" u="none" strike="noStrike" kern="1200" cap="none" spc="0" normalizeH="0" noProof="0" dirty="0" smtClean="0">
                <a:ln>
                  <a:noFill/>
                </a:ln>
                <a:solidFill>
                  <a:srgbClr val="0070C0"/>
                </a:solidFill>
                <a:effectLst/>
                <a:uLnTx/>
                <a:uFillTx/>
                <a:latin typeface="Times New Roman" panose="02020603050405020304" pitchFamily="18" charset="0"/>
                <a:ea typeface="MS Mincho"/>
                <a:cs typeface="Times New Roman" pitchFamily="18" charset="0"/>
              </a:rPr>
              <a:t> </a:t>
            </a:r>
            <a:r>
              <a:rPr kumimoji="0" lang="en-US" sz="2400" b="1" i="0" u="none" strike="noStrike" kern="1200" cap="none" spc="0" normalizeH="0" noProof="0" dirty="0" err="1" smtClean="0">
                <a:ln>
                  <a:noFill/>
                </a:ln>
                <a:solidFill>
                  <a:srgbClr val="0070C0"/>
                </a:solidFill>
                <a:effectLst/>
                <a:uLnTx/>
                <a:uFillTx/>
                <a:latin typeface="Times New Roman" panose="02020603050405020304" pitchFamily="18" charset="0"/>
                <a:ea typeface="MS Mincho"/>
                <a:cs typeface="Times New Roman" pitchFamily="18" charset="0"/>
              </a:rPr>
              <a:t>về</a:t>
            </a:r>
            <a:r>
              <a:rPr kumimoji="0" lang="en-US" sz="2400" b="1" i="0" u="none" strike="noStrike" kern="1200" cap="none" spc="0" normalizeH="0" noProof="0" dirty="0" smtClean="0">
                <a:ln>
                  <a:noFill/>
                </a:ln>
                <a:solidFill>
                  <a:srgbClr val="0070C0"/>
                </a:solidFill>
                <a:effectLst/>
                <a:uLnTx/>
                <a:uFillTx/>
                <a:latin typeface="Times New Roman" panose="02020603050405020304" pitchFamily="18" charset="0"/>
                <a:ea typeface="MS Mincho"/>
                <a:cs typeface="Times New Roman" pitchFamily="18" charset="0"/>
              </a:rPr>
              <a:t> </a:t>
            </a:r>
            <a:r>
              <a:rPr kumimoji="0" lang="en-US" sz="2400" b="1" i="0" u="none" strike="noStrike" kern="1200" cap="none" spc="0" normalizeH="0" noProof="0" dirty="0" err="1" smtClean="0">
                <a:ln>
                  <a:noFill/>
                </a:ln>
                <a:solidFill>
                  <a:srgbClr val="0070C0"/>
                </a:solidFill>
                <a:effectLst/>
                <a:uLnTx/>
                <a:uFillTx/>
                <a:latin typeface="Times New Roman" panose="02020603050405020304" pitchFamily="18" charset="0"/>
                <a:ea typeface="MS Mincho"/>
                <a:cs typeface="Times New Roman" pitchFamily="18" charset="0"/>
              </a:rPr>
              <a:t>lịch</a:t>
            </a:r>
            <a:r>
              <a:rPr kumimoji="0" lang="en-US" sz="2400" b="1" i="0" u="none" strike="noStrike" kern="1200" cap="none" spc="0" normalizeH="0" noProof="0" dirty="0" smtClean="0">
                <a:ln>
                  <a:noFill/>
                </a:ln>
                <a:solidFill>
                  <a:srgbClr val="0070C0"/>
                </a:solidFill>
                <a:effectLst/>
                <a:uLnTx/>
                <a:uFillTx/>
                <a:latin typeface="Times New Roman" panose="02020603050405020304" pitchFamily="18" charset="0"/>
                <a:ea typeface="MS Mincho"/>
                <a:cs typeface="Times New Roman" pitchFamily="18" charset="0"/>
              </a:rPr>
              <a:t> </a:t>
            </a:r>
            <a:r>
              <a:rPr kumimoji="0" lang="en-US" sz="2400" b="1" i="0" u="none" strike="noStrike" kern="1200" cap="none" spc="0" normalizeH="0" noProof="0" dirty="0" err="1" smtClean="0">
                <a:ln>
                  <a:noFill/>
                </a:ln>
                <a:solidFill>
                  <a:srgbClr val="0070C0"/>
                </a:solidFill>
                <a:effectLst/>
                <a:uLnTx/>
                <a:uFillTx/>
                <a:latin typeface="Times New Roman" panose="02020603050405020304" pitchFamily="18" charset="0"/>
                <a:ea typeface="MS Mincho"/>
                <a:cs typeface="Times New Roman" pitchFamily="18" charset="0"/>
              </a:rPr>
              <a:t>sử</a:t>
            </a:r>
            <a:r>
              <a:rPr kumimoji="0" lang="en-US" sz="2400" b="1" i="0" u="none" strike="noStrike" kern="1200" cap="none" spc="0" normalizeH="0" noProof="0" dirty="0" smtClean="0">
                <a:ln>
                  <a:noFill/>
                </a:ln>
                <a:solidFill>
                  <a:srgbClr val="0070C0"/>
                </a:solidFill>
                <a:effectLst/>
                <a:uLnTx/>
                <a:uFillTx/>
                <a:latin typeface="Times New Roman" panose="02020603050405020304" pitchFamily="18" charset="0"/>
                <a:ea typeface="MS Mincho"/>
                <a:cs typeface="Times New Roman" pitchFamily="18" charset="0"/>
              </a:rPr>
              <a:t> </a:t>
            </a:r>
            <a:r>
              <a:rPr kumimoji="0" lang="en-US" sz="2400" b="1" i="0" u="none" strike="noStrike" kern="1200" cap="none" spc="0" normalizeH="0" noProof="0" dirty="0" err="1" smtClean="0">
                <a:ln>
                  <a:noFill/>
                </a:ln>
                <a:solidFill>
                  <a:srgbClr val="0070C0"/>
                </a:solidFill>
                <a:effectLst/>
                <a:uLnTx/>
                <a:uFillTx/>
                <a:latin typeface="Times New Roman" panose="02020603050405020304" pitchFamily="18" charset="0"/>
                <a:ea typeface="MS Mincho"/>
                <a:cs typeface="Times New Roman" pitchFamily="18" charset="0"/>
              </a:rPr>
              <a:t>bánh</a:t>
            </a:r>
            <a:r>
              <a:rPr kumimoji="0" lang="en-US" sz="2400" b="1" i="0" u="none" strike="noStrike" kern="1200" cap="none" spc="0" normalizeH="0" noProof="0" dirty="0" smtClean="0">
                <a:ln>
                  <a:noFill/>
                </a:ln>
                <a:solidFill>
                  <a:srgbClr val="0070C0"/>
                </a:solidFill>
                <a:effectLst/>
                <a:uLnTx/>
                <a:uFillTx/>
                <a:latin typeface="Times New Roman" panose="02020603050405020304" pitchFamily="18" charset="0"/>
                <a:ea typeface="MS Mincho"/>
                <a:cs typeface="Times New Roman" pitchFamily="18" charset="0"/>
              </a:rPr>
              <a:t> </a:t>
            </a:r>
            <a:r>
              <a:rPr kumimoji="0" lang="en-US" sz="2400" b="1" i="0" u="none" strike="noStrike" kern="1200" cap="none" spc="0" normalizeH="0" noProof="0" dirty="0" err="1" smtClean="0">
                <a:ln>
                  <a:noFill/>
                </a:ln>
                <a:solidFill>
                  <a:srgbClr val="0070C0"/>
                </a:solidFill>
                <a:effectLst/>
                <a:uLnTx/>
                <a:uFillTx/>
                <a:latin typeface="Times New Roman" panose="02020603050405020304" pitchFamily="18" charset="0"/>
                <a:ea typeface="MS Mincho"/>
                <a:cs typeface="Times New Roman" pitchFamily="18" charset="0"/>
              </a:rPr>
              <a:t>mì</a:t>
            </a:r>
            <a:endParaRPr kumimoji="0" lang="en-US" sz="2400" b="1" i="0" u="none" strike="noStrike" kern="1200" cap="none" spc="0" normalizeH="0" noProof="0" dirty="0" smtClean="0">
              <a:ln>
                <a:noFill/>
              </a:ln>
              <a:solidFill>
                <a:srgbClr val="0070C0"/>
              </a:solidFill>
              <a:effectLst/>
              <a:uLnTx/>
              <a:uFillTx/>
              <a:latin typeface="Times New Roman" panose="02020603050405020304" pitchFamily="18" charset="0"/>
              <a:ea typeface="MS Mincho"/>
              <a:cs typeface="Times New Roman" pitchFamily="18" charset="0"/>
            </a:endParaRPr>
          </a:p>
        </p:txBody>
      </p:sp>
      <p:pic>
        <p:nvPicPr>
          <p:cNvPr id="1026" name="Picture 1" descr="Description: Giới thiệu về lịch sử bánh mì hoặc một loại thức ăn/ đồ uống mà em yêu thích - Mẫu số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6030" y="1568141"/>
            <a:ext cx="10284524" cy="427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994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11</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14" name="Freeform 13"/>
          <p:cNvSpPr/>
          <p:nvPr/>
        </p:nvSpPr>
        <p:spPr>
          <a:xfrm>
            <a:off x="377351" y="911248"/>
            <a:ext cx="2761824" cy="564577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ame 7"/>
          <p:cNvSpPr/>
          <p:nvPr/>
        </p:nvSpPr>
        <p:spPr>
          <a:xfrm>
            <a:off x="213045" y="835817"/>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tabLst>
                <a:tab pos="152400" algn="l"/>
              </a:tabLst>
              <a:defRPr/>
            </a:pPr>
            <a:r>
              <a:rPr lang="en-US" sz="3200" b="1" dirty="0">
                <a:solidFill>
                  <a:srgbClr val="FF0000"/>
                </a:solidFill>
                <a:latin typeface="Times New Roman" panose="02020603050405020304" pitchFamily="18" charset="0"/>
                <a:ea typeface="Times New Roman" panose="02020603050405020304" pitchFamily="18" charset="0"/>
              </a:rPr>
              <a:t>THỰC HÀNH PHẦN TỰ ĐÁNH GIÁ </a:t>
            </a:r>
            <a:endParaRPr lang="en-US" sz="3200" dirty="0">
              <a:solidFill>
                <a:prstClr val="white"/>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628776" y="1591599"/>
            <a:ext cx="10034814" cy="4139595"/>
          </a:xfrm>
          <a:prstGeom prst="rect">
            <a:avLst/>
          </a:prstGeom>
        </p:spPr>
        <p:txBody>
          <a:bodyPr wrap="square">
            <a:spAutoFit/>
          </a:bodyPr>
          <a:lstStyle/>
          <a:p>
            <a:pPr>
              <a:lnSpc>
                <a:spcPct val="115000"/>
              </a:lnSpc>
              <a:spcAft>
                <a:spcPts val="0"/>
              </a:spcAft>
            </a:pPr>
            <a:r>
              <a:rPr lang="en-US" sz="2000" dirty="0">
                <a:solidFill>
                  <a:srgbClr val="0070C0"/>
                </a:solidFill>
                <a:latin typeface="Times New Roman" panose="02020603050405020304" pitchFamily="18" charset="0"/>
                <a:ea typeface="Times New Roman" panose="02020603050405020304" pitchFamily="18" charset="0"/>
              </a:rPr>
              <a:t>*</a:t>
            </a:r>
            <a:r>
              <a:rPr lang="en-US" sz="2000" dirty="0" err="1">
                <a:solidFill>
                  <a:srgbClr val="0070C0"/>
                </a:solidFill>
                <a:latin typeface="Times New Roman" panose="02020603050405020304" pitchFamily="18" charset="0"/>
                <a:ea typeface="Times New Roman" panose="02020603050405020304" pitchFamily="18" charset="0"/>
              </a:rPr>
              <a:t>V</a:t>
            </a:r>
            <a:r>
              <a:rPr lang="en-US" sz="2000" b="1" dirty="0" err="1">
                <a:solidFill>
                  <a:srgbClr val="0070C0"/>
                </a:solidFill>
                <a:latin typeface="Times New Roman" panose="02020603050405020304" pitchFamily="18" charset="0"/>
                <a:ea typeface="Times New Roman" panose="02020603050405020304" pitchFamily="18" charset="0"/>
              </a:rPr>
              <a:t>í</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dụ</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đoạn</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văn</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tham</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khảo</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giới</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thiệu</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về</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lịch</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sử</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bánh</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mì</a:t>
            </a:r>
            <a:endParaRPr lang="en-US" sz="2000" b="1" dirty="0" smtClean="0">
              <a:solidFill>
                <a:srgbClr val="0070C0"/>
              </a:solidFill>
              <a:latin typeface="Times New Roman" panose="02020603050405020304" pitchFamily="18" charset="0"/>
              <a:ea typeface="Times New Roman" panose="02020603050405020304" pitchFamily="18" charset="0"/>
            </a:endParaRPr>
          </a:p>
          <a:p>
            <a:pPr algn="just"/>
            <a:r>
              <a:rPr lang="en-US" sz="2000" b="1" i="1" dirty="0">
                <a:solidFill>
                  <a:srgbClr val="0070C0"/>
                </a:solidFill>
                <a:latin typeface="Times New Roman" panose="02020603050405020304" pitchFamily="18" charset="0"/>
                <a:cs typeface="Times New Roman" pitchFamily="18" charset="0"/>
              </a:rPr>
              <a:t> </a:t>
            </a:r>
            <a:r>
              <a:rPr lang="en-US" sz="2000" b="1" i="1" dirty="0" smtClean="0">
                <a:solidFill>
                  <a:srgbClr val="0070C0"/>
                </a:solidFill>
                <a:latin typeface="Times New Roman" panose="02020603050405020304" pitchFamily="18" charset="0"/>
                <a:cs typeface="Times New Roman" pitchFamily="18" charset="0"/>
              </a:rPr>
              <a:t>      </a:t>
            </a:r>
            <a:r>
              <a:rPr lang="en-US" sz="2000" i="1" dirty="0" err="1">
                <a:latin typeface="Times New Roman" pitchFamily="18" charset="0"/>
                <a:cs typeface="Times New Roman" pitchFamily="18" charset="0"/>
              </a:rPr>
              <a:t>Bánh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mì</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chỉ</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một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loại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thực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phẩm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phổ</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biến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trên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thế</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giới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đặc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biệt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ở </a:t>
            </a:r>
            <a:r>
              <a:rPr lang="en-US" sz="2000" i="1" dirty="0" err="1">
                <a:latin typeface="Times New Roman" pitchFamily="18" charset="0"/>
                <a:cs typeface="Times New Roman" pitchFamily="18" charset="0"/>
              </a:rPr>
              <a:t>các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nước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phương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Tây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còn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nổi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tiếng</a:t>
            </a:r>
            <a:r>
              <a:rPr lang="en-US" sz="2000" i="1" dirty="0">
                <a:latin typeface="Times New Roman" pitchFamily="18" charset="0"/>
                <a:cs typeface="Times New Roman" pitchFamily="18" charset="0"/>
              </a:rPr>
              <a:t> ở </a:t>
            </a:r>
            <a:r>
              <a:rPr lang="en-US" sz="2000" i="1" dirty="0" err="1">
                <a:latin typeface="Times New Roman" pitchFamily="18" charset="0"/>
                <a:cs typeface="Times New Roman" pitchFamily="18" charset="0"/>
              </a:rPr>
              <a:t>Việt</a:t>
            </a:r>
            <a:r>
              <a:rPr lang="en-US" sz="2000" i="1" dirty="0">
                <a:latin typeface="Times New Roman" pitchFamily="18" charset="0"/>
                <a:cs typeface="Times New Roman" pitchFamily="18" charset="0"/>
              </a:rPr>
              <a:t> Nam. </a:t>
            </a:r>
            <a:r>
              <a:rPr lang="en-US" sz="2000" i="1" dirty="0" err="1">
                <a:latin typeface="Times New Roman" pitchFamily="18" charset="0"/>
                <a:cs typeface="Times New Roman" pitchFamily="18" charset="0"/>
              </a:rPr>
              <a:t>Tuy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nhiên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phải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ai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cũng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biết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về</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lịch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sử</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của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món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này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Bánh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mì</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được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bắt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nguồn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từ</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miền</a:t>
            </a:r>
            <a:r>
              <a:rPr lang="en-US" sz="2000" i="1" dirty="0">
                <a:latin typeface="Times New Roman" pitchFamily="18" charset="0"/>
                <a:cs typeface="Times New Roman" pitchFamily="18" charset="0"/>
              </a:rPr>
              <a:t> Nam Á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khoảng</a:t>
            </a:r>
            <a:r>
              <a:rPr lang="en-US" sz="2000" i="1" dirty="0">
                <a:latin typeface="Times New Roman" pitchFamily="18" charset="0"/>
                <a:cs typeface="Times New Roman" pitchFamily="18" charset="0"/>
              </a:rPr>
              <a:t> 15.000 </a:t>
            </a:r>
            <a:r>
              <a:rPr lang="en-US" sz="2000" i="1" dirty="0" err="1">
                <a:latin typeface="Times New Roman" pitchFamily="18" charset="0"/>
                <a:cs typeface="Times New Roman" pitchFamily="18" charset="0"/>
              </a:rPr>
              <a:t>năm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trước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Tuy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nhiên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bánh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mì</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hiện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chúng</a:t>
            </a:r>
            <a:r>
              <a:rPr lang="en-US" sz="2000" i="1" dirty="0">
                <a:latin typeface="Times New Roman" pitchFamily="18" charset="0"/>
                <a:cs typeface="Times New Roman" pitchFamily="18" charset="0"/>
              </a:rPr>
              <a:t> ta </a:t>
            </a:r>
            <a:r>
              <a:rPr lang="en-US" sz="2000" i="1" dirty="0" err="1">
                <a:latin typeface="Times New Roman" pitchFamily="18" charset="0"/>
                <a:cs typeface="Times New Roman" pitchFamily="18" charset="0"/>
              </a:rPr>
              <a:t>biết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ngày</a:t>
            </a:r>
            <a:r>
              <a:rPr lang="en-US" sz="2000" i="1" dirty="0">
                <a:latin typeface="Times New Roman" pitchFamily="18" charset="0"/>
                <a:cs typeface="Times New Roman" pitchFamily="18" charset="0"/>
              </a:rPr>
              <a:t> nay </a:t>
            </a:r>
            <a:r>
              <a:rPr lang="en-US" sz="2000" i="1" dirty="0" err="1">
                <a:latin typeface="Times New Roman" pitchFamily="18" charset="0"/>
                <a:cs typeface="Times New Roman" pitchFamily="18" charset="0"/>
              </a:rPr>
              <a:t>bắt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đầu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xuất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hiện</a:t>
            </a:r>
            <a:r>
              <a:rPr lang="en-US" sz="2000" i="1" dirty="0">
                <a:latin typeface="Times New Roman" pitchFamily="18" charset="0"/>
                <a:cs typeface="Times New Roman" pitchFamily="18" charset="0"/>
              </a:rPr>
              <a:t> ở </a:t>
            </a:r>
            <a:r>
              <a:rPr lang="en-US" sz="2000" i="1" dirty="0" err="1">
                <a:latin typeface="Times New Roman" pitchFamily="18" charset="0"/>
                <a:cs typeface="Times New Roman" pitchFamily="18" charset="0"/>
              </a:rPr>
              <a:t>Pháp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thế</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kỷ</a:t>
            </a:r>
            <a:r>
              <a:rPr lang="en-US" sz="2000" i="1" dirty="0">
                <a:latin typeface="Times New Roman" pitchFamily="18" charset="0"/>
                <a:cs typeface="Times New Roman" pitchFamily="18" charset="0"/>
              </a:rPr>
              <a:t> 18. </a:t>
            </a:r>
            <a:r>
              <a:rPr lang="en-US" sz="2000" i="1" dirty="0" err="1">
                <a:latin typeface="Times New Roman" pitchFamily="18" charset="0"/>
                <a:cs typeface="Times New Roman" pitchFamily="18" charset="0"/>
              </a:rPr>
              <a:t>Bánh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mì</a:t>
            </a:r>
            <a:r>
              <a:rPr lang="en-US" sz="2000" i="1" dirty="0">
                <a:latin typeface="Times New Roman" pitchFamily="18" charset="0"/>
                <a:cs typeface="Times New Roman" pitchFamily="18" charset="0"/>
              </a:rPr>
              <a:t> ở </a:t>
            </a:r>
            <a:r>
              <a:rPr lang="en-US" sz="2000" i="1" dirty="0" err="1">
                <a:latin typeface="Times New Roman" pitchFamily="18" charset="0"/>
                <a:cs typeface="Times New Roman" pitchFamily="18" charset="0"/>
              </a:rPr>
              <a:t>Pháp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được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từ</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bột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mịn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vỏ</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giòn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ruột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mềm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Từ</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bánh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mì</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đã</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được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các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nước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khác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trên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thế</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giới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ngày</a:t>
            </a:r>
            <a:r>
              <a:rPr lang="en-US" sz="2000" i="1" dirty="0">
                <a:latin typeface="Times New Roman" pitchFamily="18" charset="0"/>
                <a:cs typeface="Times New Roman" pitchFamily="18" charset="0"/>
              </a:rPr>
              <a:t> nay </a:t>
            </a:r>
            <a:r>
              <a:rPr lang="en-US" sz="2000" i="1" dirty="0" err="1">
                <a:latin typeface="Times New Roman" pitchFamily="18" charset="0"/>
                <a:cs typeface="Times New Roman" pitchFamily="18" charset="0"/>
              </a:rPr>
              <a:t>đã</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thành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một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thể</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thiếu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trong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ẩm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thực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của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nhiều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quốc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Bánh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mì</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Việt</a:t>
            </a:r>
            <a:r>
              <a:rPr lang="en-US" sz="2000" i="1" dirty="0">
                <a:latin typeface="Times New Roman" pitchFamily="18" charset="0"/>
                <a:cs typeface="Times New Roman" pitchFamily="18" charset="0"/>
              </a:rPr>
              <a:t> Nam </a:t>
            </a:r>
            <a:r>
              <a:rPr lang="en-US" sz="2000" i="1" dirty="0" err="1">
                <a:latin typeface="Times New Roman" pitchFamily="18" charset="0"/>
                <a:cs typeface="Times New Roman" pitchFamily="18" charset="0"/>
              </a:rPr>
              <a:t>được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nguồn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gốc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từ</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Pháp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bởi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sự</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tranh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cãi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của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nhiều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người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tuy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nhiên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thực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tế</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bánh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mì</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đã</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bắt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đầu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được</a:t>
            </a:r>
            <a:r>
              <a:rPr lang="en-US" sz="2000" i="1" dirty="0">
                <a:latin typeface="Times New Roman" pitchFamily="18" charset="0"/>
                <a:cs typeface="Times New Roman" pitchFamily="18" charset="0"/>
              </a:rPr>
              <a:t> du </a:t>
            </a:r>
            <a:r>
              <a:rPr lang="en-US" sz="2000" i="1" dirty="0" err="1">
                <a:latin typeface="Times New Roman" pitchFamily="18" charset="0"/>
                <a:cs typeface="Times New Roman" pitchFamily="18" charset="0"/>
              </a:rPr>
              <a:t>nhập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Việt</a:t>
            </a:r>
            <a:r>
              <a:rPr lang="en-US" sz="2000" i="1" dirty="0">
                <a:latin typeface="Times New Roman" pitchFamily="18" charset="0"/>
                <a:cs typeface="Times New Roman" pitchFamily="18" charset="0"/>
              </a:rPr>
              <a:t> Nam, </a:t>
            </a:r>
            <a:r>
              <a:rPr lang="en-US" sz="2000" i="1" dirty="0" err="1">
                <a:latin typeface="Times New Roman" pitchFamily="18" charset="0"/>
                <a:cs typeface="Times New Roman" pitchFamily="18" charset="0"/>
              </a:rPr>
              <a:t>đặc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biệt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Sài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Gòn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từ</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năm</a:t>
            </a:r>
            <a:r>
              <a:rPr lang="en-US" sz="2000" i="1" dirty="0">
                <a:latin typeface="Times New Roman" pitchFamily="18" charset="0"/>
                <a:cs typeface="Times New Roman" pitchFamily="18" charset="0"/>
              </a:rPr>
              <a:t> 1859 </a:t>
            </a:r>
            <a:r>
              <a:rPr lang="en-US" sz="2000" i="1" dirty="0" err="1">
                <a:latin typeface="Times New Roman" pitchFamily="18" charset="0"/>
                <a:cs typeface="Times New Roman" pitchFamily="18" charset="0"/>
              </a:rPr>
              <a:t>khi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thực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dân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Pháp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chiếm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đóng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thành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Định</a:t>
            </a:r>
            <a:r>
              <a:rPr lang="en-US" sz="2000" i="1" dirty="0">
                <a:latin typeface="Times New Roman" pitchFamily="18" charset="0"/>
                <a:cs typeface="Times New Roman" pitchFamily="18" charset="0"/>
              </a:rPr>
              <a:t>. Ban </a:t>
            </a:r>
            <a:r>
              <a:rPr lang="en-US" sz="2000" i="1" dirty="0" err="1">
                <a:latin typeface="Times New Roman" pitchFamily="18" charset="0"/>
                <a:cs typeface="Times New Roman" pitchFamily="18" charset="0"/>
              </a:rPr>
              <a:t>đầu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loại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thực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phẩm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này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được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xem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món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vặt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được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xem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món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chính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Bánh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mì</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chỉ</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được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sử</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dụng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để</a:t>
            </a:r>
            <a:r>
              <a:rPr lang="en-US" sz="2000" i="1" dirty="0">
                <a:latin typeface="Times New Roman" pitchFamily="18" charset="0"/>
                <a:cs typeface="Times New Roman" pitchFamily="18" charset="0"/>
              </a:rPr>
              <a:t> no </a:t>
            </a:r>
            <a:r>
              <a:rPr lang="en-US" sz="2000" i="1" dirty="0" err="1">
                <a:latin typeface="Times New Roman" pitchFamily="18" charset="0"/>
                <a:cs typeface="Times New Roman" pitchFamily="18" charset="0"/>
              </a:rPr>
              <a:t>bụng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đầy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đủ</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cơm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Tuy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nhiên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với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thời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gian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bánh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mì</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đã</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thành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một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trong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đặc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sản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ẩm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thực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của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Việt</a:t>
            </a:r>
            <a:r>
              <a:rPr lang="en-US" sz="2000" i="1" dirty="0">
                <a:latin typeface="Times New Roman" pitchFamily="18" charset="0"/>
                <a:cs typeface="Times New Roman" pitchFamily="18" charset="0"/>
              </a:rPr>
              <a:t> Nam.</a:t>
            </a:r>
          </a:p>
        </p:txBody>
      </p:sp>
    </p:spTree>
    <p:extLst>
      <p:ext uri="{BB962C8B-B14F-4D97-AF65-F5344CB8AC3E}">
        <p14:creationId xmlns:p14="http://schemas.microsoft.com/office/powerpoint/2010/main" val="2259829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11</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14" name="Freeform 13"/>
          <p:cNvSpPr/>
          <p:nvPr/>
        </p:nvSpPr>
        <p:spPr>
          <a:xfrm>
            <a:off x="377351" y="911248"/>
            <a:ext cx="2761824" cy="564577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ame 7"/>
          <p:cNvSpPr/>
          <p:nvPr/>
        </p:nvSpPr>
        <p:spPr>
          <a:xfrm>
            <a:off x="213045" y="835817"/>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tabLst>
                <a:tab pos="152400" algn="l"/>
              </a:tabLst>
              <a:defRPr/>
            </a:pPr>
            <a:r>
              <a:rPr lang="en-US" sz="3200" b="1" dirty="0">
                <a:solidFill>
                  <a:srgbClr val="FF0000"/>
                </a:solidFill>
                <a:latin typeface="Times New Roman" panose="02020603050405020304" pitchFamily="18" charset="0"/>
                <a:ea typeface="Times New Roman" panose="02020603050405020304" pitchFamily="18" charset="0"/>
              </a:rPr>
              <a:t>THỰC HÀNH PHẦN TỰ ĐÁNH GIÁ </a:t>
            </a:r>
            <a:endParaRPr lang="en-US" sz="3200" dirty="0">
              <a:solidFill>
                <a:prstClr val="white"/>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314576" y="1145323"/>
            <a:ext cx="10034814" cy="446276"/>
          </a:xfrm>
          <a:prstGeom prst="rect">
            <a:avLst/>
          </a:prstGeom>
        </p:spPr>
        <p:txBody>
          <a:bodyPr wrap="square">
            <a:spAutoFit/>
          </a:bodyPr>
          <a:lstStyle/>
          <a:p>
            <a:pPr>
              <a:lnSpc>
                <a:spcPct val="115000"/>
              </a:lnSpc>
              <a:spcAft>
                <a:spcPts val="0"/>
              </a:spcAft>
            </a:pPr>
            <a:r>
              <a:rPr lang="en-US" sz="2000" dirty="0">
                <a:solidFill>
                  <a:srgbClr val="0070C0"/>
                </a:solidFill>
                <a:latin typeface="Times New Roman" panose="02020603050405020304" pitchFamily="18" charset="0"/>
                <a:ea typeface="Times New Roman" panose="02020603050405020304" pitchFamily="18" charset="0"/>
              </a:rPr>
              <a:t>*</a:t>
            </a:r>
            <a:r>
              <a:rPr lang="en-US" sz="2000" dirty="0" err="1">
                <a:solidFill>
                  <a:srgbClr val="0070C0"/>
                </a:solidFill>
                <a:latin typeface="Times New Roman" panose="02020603050405020304" pitchFamily="18" charset="0"/>
                <a:ea typeface="Times New Roman" panose="02020603050405020304" pitchFamily="18" charset="0"/>
              </a:rPr>
              <a:t>V</a:t>
            </a:r>
            <a:r>
              <a:rPr lang="en-US" sz="2000" b="1" dirty="0" err="1">
                <a:solidFill>
                  <a:srgbClr val="0070C0"/>
                </a:solidFill>
                <a:latin typeface="Times New Roman" panose="02020603050405020304" pitchFamily="18" charset="0"/>
                <a:ea typeface="Times New Roman" panose="02020603050405020304" pitchFamily="18" charset="0"/>
              </a:rPr>
              <a:t>í</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dụ</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đoạn</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văn</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tham</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khảo</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giới</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thiệu</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về</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lịch</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sử</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chả</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giò</a:t>
            </a:r>
            <a:endParaRPr lang="en-US" sz="2000" b="1" dirty="0" smtClean="0">
              <a:solidFill>
                <a:srgbClr val="0070C0"/>
              </a:solidFill>
              <a:latin typeface="Times New Roman" panose="02020603050405020304" pitchFamily="18" charset="0"/>
              <a:ea typeface="Times New Roman" panose="02020603050405020304" pitchFamily="18" charset="0"/>
            </a:endParaRPr>
          </a:p>
        </p:txBody>
      </p:sp>
      <p:pic>
        <p:nvPicPr>
          <p:cNvPr id="2050" name="Picture 3" descr="Description: Cách Làm Món Chả Giò Miền Bắc Ngon Mê"/>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8864" y="1591599"/>
            <a:ext cx="10338872" cy="422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459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11</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14" name="Freeform 13"/>
          <p:cNvSpPr/>
          <p:nvPr/>
        </p:nvSpPr>
        <p:spPr>
          <a:xfrm>
            <a:off x="377351" y="911248"/>
            <a:ext cx="2761824" cy="564577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ame 7"/>
          <p:cNvSpPr/>
          <p:nvPr/>
        </p:nvSpPr>
        <p:spPr>
          <a:xfrm>
            <a:off x="213045" y="835817"/>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tabLst>
                <a:tab pos="152400" algn="l"/>
              </a:tabLst>
              <a:defRPr/>
            </a:pPr>
            <a:r>
              <a:rPr lang="en-US" sz="3200" b="1" dirty="0">
                <a:solidFill>
                  <a:srgbClr val="FF0000"/>
                </a:solidFill>
                <a:latin typeface="Times New Roman" panose="02020603050405020304" pitchFamily="18" charset="0"/>
                <a:ea typeface="Times New Roman" panose="02020603050405020304" pitchFamily="18" charset="0"/>
              </a:rPr>
              <a:t>THỰC HÀNH PHẦN TỰ ĐÁNH GIÁ </a:t>
            </a:r>
            <a:endParaRPr lang="en-US" sz="3200" dirty="0">
              <a:solidFill>
                <a:prstClr val="white"/>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475509" y="1591599"/>
            <a:ext cx="10188081" cy="4508927"/>
          </a:xfrm>
          <a:prstGeom prst="rect">
            <a:avLst/>
          </a:prstGeom>
        </p:spPr>
        <p:txBody>
          <a:bodyPr wrap="square">
            <a:spAutoFit/>
          </a:bodyPr>
          <a:lstStyle/>
          <a:p>
            <a:pPr>
              <a:lnSpc>
                <a:spcPct val="115000"/>
              </a:lnSpc>
              <a:spcAft>
                <a:spcPts val="0"/>
              </a:spcAft>
            </a:pPr>
            <a:r>
              <a:rPr lang="en-US" sz="2000" dirty="0">
                <a:solidFill>
                  <a:srgbClr val="0070C0"/>
                </a:solidFill>
                <a:latin typeface="Times New Roman" panose="02020603050405020304" pitchFamily="18" charset="0"/>
                <a:ea typeface="Times New Roman" panose="02020603050405020304" pitchFamily="18" charset="0"/>
              </a:rPr>
              <a:t>*</a:t>
            </a:r>
            <a:r>
              <a:rPr lang="en-US" sz="2000" dirty="0" err="1">
                <a:solidFill>
                  <a:srgbClr val="0070C0"/>
                </a:solidFill>
                <a:latin typeface="Times New Roman" panose="02020603050405020304" pitchFamily="18" charset="0"/>
                <a:ea typeface="Times New Roman" panose="02020603050405020304" pitchFamily="18" charset="0"/>
              </a:rPr>
              <a:t>V</a:t>
            </a:r>
            <a:r>
              <a:rPr lang="en-US" sz="2000" b="1" dirty="0" err="1">
                <a:solidFill>
                  <a:srgbClr val="0070C0"/>
                </a:solidFill>
                <a:latin typeface="Times New Roman" panose="02020603050405020304" pitchFamily="18" charset="0"/>
                <a:ea typeface="Times New Roman" panose="02020603050405020304" pitchFamily="18" charset="0"/>
              </a:rPr>
              <a:t>í</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dụ</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đoạn</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văn</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tham</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khảo</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giới</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thiệu</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về</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lịch</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sử</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chả</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giò</a:t>
            </a:r>
            <a:endParaRPr lang="en-US" sz="2000" b="1" dirty="0" smtClean="0">
              <a:solidFill>
                <a:srgbClr val="0070C0"/>
              </a:solidFill>
              <a:latin typeface="Times New Roman" panose="02020603050405020304" pitchFamily="18" charset="0"/>
              <a:ea typeface="Times New Roman" panose="02020603050405020304" pitchFamily="18" charset="0"/>
            </a:endParaRPr>
          </a:p>
          <a:p>
            <a:pPr algn="just"/>
            <a:r>
              <a:rPr lang="en-US" sz="2000" b="1" i="1" dirty="0">
                <a:solidFill>
                  <a:srgbClr val="0070C0"/>
                </a:solidFill>
                <a:latin typeface="Times New Roman" panose="02020603050405020304" pitchFamily="18" charset="0"/>
                <a:cs typeface="Times New Roman" pitchFamily="18" charset="0"/>
              </a:rPr>
              <a:t> </a:t>
            </a:r>
            <a:r>
              <a:rPr lang="en-US" sz="2000" b="1" i="1" dirty="0" smtClean="0">
                <a:solidFill>
                  <a:srgbClr val="0070C0"/>
                </a:solidFill>
                <a:latin typeface="Times New Roman" panose="02020603050405020304" pitchFamily="18" charset="0"/>
                <a:cs typeface="Times New Roman" pitchFamily="18" charset="0"/>
              </a:rPr>
              <a:t>      </a:t>
            </a:r>
            <a:r>
              <a:rPr lang="en-US" sz="2200" i="1" dirty="0" err="1">
                <a:latin typeface="Times New Roman" pitchFamily="18" charset="0"/>
                <a:cs typeface="Times New Roman" pitchFamily="18" charset="0"/>
              </a:rPr>
              <a:t>Một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trong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những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món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ăn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nổi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tiếng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tại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Việt</a:t>
            </a:r>
            <a:r>
              <a:rPr lang="en-US" sz="2200" i="1" dirty="0">
                <a:latin typeface="Times New Roman" pitchFamily="18" charset="0"/>
                <a:cs typeface="Times New Roman" pitchFamily="18" charset="0"/>
              </a:rPr>
              <a:t> Nam, </a:t>
            </a:r>
            <a:r>
              <a:rPr lang="en-US" sz="2200" i="1" dirty="0" err="1">
                <a:latin typeface="Times New Roman" pitchFamily="18" charset="0"/>
                <a:cs typeface="Times New Roman" pitchFamily="18" charset="0"/>
              </a:rPr>
              <a:t>đặc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biệt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những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ngày</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lễ</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tết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không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thể</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không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nhắc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đến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chả</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giò</a:t>
            </a:r>
            <a:r>
              <a:rPr lang="en-US" sz="2200" i="1" dirty="0">
                <a:latin typeface="Times New Roman" pitchFamily="18" charset="0"/>
                <a:cs typeface="Times New Roman" pitchFamily="18" charset="0"/>
              </a:rPr>
              <a:t> hay </a:t>
            </a:r>
            <a:r>
              <a:rPr lang="en-US" sz="2200" i="1" dirty="0" err="1">
                <a:latin typeface="Times New Roman" pitchFamily="18" charset="0"/>
                <a:cs typeface="Times New Roman" pitchFamily="18" charset="0"/>
              </a:rPr>
              <a:t>còn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được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gọi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nem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rán</a:t>
            </a:r>
            <a:r>
              <a:rPr lang="en-US" sz="2200" i="1" dirty="0">
                <a:latin typeface="Times New Roman" pitchFamily="18" charset="0"/>
                <a:cs typeface="Times New Roman" pitchFamily="18" charset="0"/>
              </a:rPr>
              <a:t> ở </a:t>
            </a:r>
            <a:r>
              <a:rPr lang="en-US" sz="2200" i="1" dirty="0" err="1">
                <a:latin typeface="Times New Roman" pitchFamily="18" charset="0"/>
                <a:cs typeface="Times New Roman" pitchFamily="18" charset="0"/>
              </a:rPr>
              <a:t>miền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Bắc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và</a:t>
            </a:r>
            <a:r>
              <a:rPr lang="en-US" sz="2200" i="1" dirty="0">
                <a:latin typeface="Times New Roman" pitchFamily="18" charset="0"/>
                <a:cs typeface="Times New Roman" pitchFamily="18" charset="0"/>
              </a:rPr>
              <a:t> ram ở </a:t>
            </a:r>
            <a:r>
              <a:rPr lang="en-US" sz="2200" i="1" dirty="0" err="1">
                <a:latin typeface="Times New Roman" pitchFamily="18" charset="0"/>
                <a:cs typeface="Times New Roman" pitchFamily="18" charset="0"/>
              </a:rPr>
              <a:t>miền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Trung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chả</a:t>
            </a:r>
            <a:r>
              <a:rPr lang="en-US" sz="2200" i="1" dirty="0">
                <a:latin typeface="Times New Roman" pitchFamily="18" charset="0"/>
                <a:cs typeface="Times New Roman" pitchFamily="18" charset="0"/>
              </a:rPr>
              <a:t> ở </a:t>
            </a:r>
            <a:r>
              <a:rPr lang="en-US" sz="2200" i="1" dirty="0" err="1">
                <a:latin typeface="Times New Roman" pitchFamily="18" charset="0"/>
                <a:cs typeface="Times New Roman" pitchFamily="18" charset="0"/>
              </a:rPr>
              <a:t>Thanh</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Hóa</a:t>
            </a:r>
            <a:r>
              <a:rPr lang="en-US" sz="2200" i="1" dirty="0">
                <a:latin typeface="Times New Roman" pitchFamily="18" charset="0"/>
                <a:cs typeface="Times New Roman" pitchFamily="18" charset="0"/>
              </a:rPr>
              <a:t>. Theo </a:t>
            </a:r>
            <a:r>
              <a:rPr lang="en-US" sz="2200" i="1" dirty="0" err="1">
                <a:latin typeface="Times New Roman" pitchFamily="18" charset="0"/>
                <a:cs typeface="Times New Roman" pitchFamily="18" charset="0"/>
              </a:rPr>
              <a:t>nhiều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tài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liệu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thì</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chả</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giò</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món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ăn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ra</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đời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trước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tiên</a:t>
            </a:r>
            <a:r>
              <a:rPr lang="en-US" sz="2200" i="1" dirty="0">
                <a:latin typeface="Times New Roman" pitchFamily="18" charset="0"/>
                <a:cs typeface="Times New Roman" pitchFamily="18" charset="0"/>
              </a:rPr>
              <a:t> ở </a:t>
            </a:r>
            <a:r>
              <a:rPr lang="en-US" sz="2200" i="1" dirty="0" err="1">
                <a:latin typeface="Times New Roman" pitchFamily="18" charset="0"/>
                <a:cs typeface="Times New Roman" pitchFamily="18" charset="0"/>
              </a:rPr>
              <a:t>miền</a:t>
            </a:r>
            <a:r>
              <a:rPr lang="en-US" sz="2200" i="1" dirty="0">
                <a:latin typeface="Times New Roman" pitchFamily="18" charset="0"/>
                <a:cs typeface="Times New Roman" pitchFamily="18" charset="0"/>
              </a:rPr>
              <a:t> Nam. </a:t>
            </a:r>
            <a:r>
              <a:rPr lang="en-US" sz="2200" i="1" dirty="0" err="1">
                <a:latin typeface="Times New Roman" pitchFamily="18" charset="0"/>
                <a:cs typeface="Times New Roman" pitchFamily="18" charset="0"/>
              </a:rPr>
              <a:t>Cũng</a:t>
            </a:r>
            <a:r>
              <a:rPr lang="en-US" sz="2200" i="1" dirty="0">
                <a:latin typeface="Times New Roman" pitchFamily="18" charset="0"/>
                <a:cs typeface="Times New Roman" pitchFamily="18" charset="0"/>
              </a:rPr>
              <a:t> do </a:t>
            </a:r>
            <a:r>
              <a:rPr lang="en-US" sz="2200" i="1" dirty="0" err="1">
                <a:latin typeface="Times New Roman" pitchFamily="18" charset="0"/>
                <a:cs typeface="Times New Roman" pitchFamily="18" charset="0"/>
              </a:rPr>
              <a:t>đó</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văn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Tô</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Hoài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đã</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từng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viết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trong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cuốn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Chuyện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cũ</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Nội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Chả</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giò</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ra</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Nội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lúc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nào</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thời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kỳ</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nào</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không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biết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Chỉ</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biết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cái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chả</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giò</a:t>
            </a:r>
            <a:r>
              <a:rPr lang="en-US" sz="2200" i="1" dirty="0">
                <a:latin typeface="Times New Roman" pitchFamily="18" charset="0"/>
                <a:cs typeface="Times New Roman" pitchFamily="18" charset="0"/>
              </a:rPr>
              <a:t> ở </a:t>
            </a:r>
            <a:r>
              <a:rPr lang="en-US" sz="2200" i="1" dirty="0" err="1">
                <a:latin typeface="Times New Roman" pitchFamily="18" charset="0"/>
                <a:cs typeface="Times New Roman" pitchFamily="18" charset="0"/>
              </a:rPr>
              <a:t>Sài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Gòn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ra</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Nội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đã</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tân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trang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Nguyên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liệu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chính</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cho</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món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ăn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này</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thịt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heo</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miến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trứng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nấm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hương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mộc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nhĩ</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gia</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vị</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như</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hành</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lá</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tiêu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nước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mắm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Sau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cuốn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bằng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bánh</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đa</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nem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nem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rán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được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chiên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ngập</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dầu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Nem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thường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được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ăn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kèm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với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nước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mắm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pha</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đồ</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chua</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rau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xà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lách</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các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loại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rau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thơm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như</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rau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mùi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húng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quế</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húng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cây</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diếp</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cá</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Không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chỉ</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ăn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chơi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ăn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với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cơm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nem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rán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còn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đặc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việt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ngon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kết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hợp</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với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bún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chả</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Nội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Ngoài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chả</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giò</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truyền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thống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còn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có</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một</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số</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loại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nem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rán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khác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như</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nem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rán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hải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sản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và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nem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rán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chay</a:t>
            </a:r>
            <a:r>
              <a:rPr lang="en-US" sz="2200" i="1" dirty="0">
                <a:latin typeface="Times New Roman" pitchFamily="18" charset="0"/>
                <a:cs typeface="Times New Roman" pitchFamily="18" charset="0"/>
              </a:rPr>
              <a:t>.</a:t>
            </a:r>
          </a:p>
        </p:txBody>
      </p:sp>
    </p:spTree>
    <p:extLst>
      <p:ext uri="{BB962C8B-B14F-4D97-AF65-F5344CB8AC3E}">
        <p14:creationId xmlns:p14="http://schemas.microsoft.com/office/powerpoint/2010/main" val="1728313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11</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14" name="Freeform 13"/>
          <p:cNvSpPr/>
          <p:nvPr/>
        </p:nvSpPr>
        <p:spPr>
          <a:xfrm>
            <a:off x="377351" y="911248"/>
            <a:ext cx="2761824" cy="564577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ame 7"/>
          <p:cNvSpPr/>
          <p:nvPr/>
        </p:nvSpPr>
        <p:spPr>
          <a:xfrm>
            <a:off x="213045" y="835817"/>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tabLst>
                <a:tab pos="152400" algn="l"/>
              </a:tabLst>
              <a:defRPr/>
            </a:pPr>
            <a:r>
              <a:rPr lang="en-US" sz="3200" b="1" dirty="0">
                <a:solidFill>
                  <a:srgbClr val="FF0000"/>
                </a:solidFill>
                <a:latin typeface="Times New Roman" panose="02020603050405020304" pitchFamily="18" charset="0"/>
                <a:ea typeface="Times New Roman" panose="02020603050405020304" pitchFamily="18" charset="0"/>
              </a:rPr>
              <a:t>THỰC HÀNH PHẦN TỰ ĐÁNH GIÁ </a:t>
            </a:r>
            <a:endParaRPr lang="en-US" sz="3200" dirty="0">
              <a:solidFill>
                <a:prstClr val="white"/>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265218" y="1040881"/>
            <a:ext cx="10188081" cy="446276"/>
          </a:xfrm>
          <a:prstGeom prst="rect">
            <a:avLst/>
          </a:prstGeom>
        </p:spPr>
        <p:txBody>
          <a:bodyPr wrap="square">
            <a:spAutoFit/>
          </a:bodyPr>
          <a:lstStyle/>
          <a:p>
            <a:pPr>
              <a:lnSpc>
                <a:spcPct val="115000"/>
              </a:lnSpc>
              <a:spcAft>
                <a:spcPts val="0"/>
              </a:spcAft>
            </a:pPr>
            <a:r>
              <a:rPr lang="en-US" sz="2000" dirty="0">
                <a:solidFill>
                  <a:srgbClr val="0070C0"/>
                </a:solidFill>
                <a:latin typeface="Times New Roman" panose="02020603050405020304" pitchFamily="18" charset="0"/>
                <a:ea typeface="Times New Roman" panose="02020603050405020304" pitchFamily="18" charset="0"/>
              </a:rPr>
              <a:t>*</a:t>
            </a:r>
            <a:r>
              <a:rPr lang="en-US" sz="2000" dirty="0" err="1">
                <a:solidFill>
                  <a:srgbClr val="0070C0"/>
                </a:solidFill>
                <a:latin typeface="Times New Roman" panose="02020603050405020304" pitchFamily="18" charset="0"/>
                <a:ea typeface="Times New Roman" panose="02020603050405020304" pitchFamily="18" charset="0"/>
              </a:rPr>
              <a:t>V</a:t>
            </a:r>
            <a:r>
              <a:rPr lang="en-US" sz="2000" b="1" dirty="0" err="1">
                <a:solidFill>
                  <a:srgbClr val="0070C0"/>
                </a:solidFill>
                <a:latin typeface="Times New Roman" panose="02020603050405020304" pitchFamily="18" charset="0"/>
                <a:ea typeface="Times New Roman" panose="02020603050405020304" pitchFamily="18" charset="0"/>
              </a:rPr>
              <a:t>í</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dụ</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đoạn</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văn</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tham</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khảo</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giới</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thiệu</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về</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lịch</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sử</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của</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phở</a:t>
            </a:r>
            <a:endParaRPr lang="en-US" sz="2000" b="1" dirty="0" smtClean="0">
              <a:solidFill>
                <a:srgbClr val="0070C0"/>
              </a:solidFill>
              <a:latin typeface="Times New Roman" panose="02020603050405020304" pitchFamily="18" charset="0"/>
              <a:ea typeface="Times New Roman" panose="02020603050405020304" pitchFamily="18" charset="0"/>
            </a:endParaRPr>
          </a:p>
        </p:txBody>
      </p:sp>
      <p:pic>
        <p:nvPicPr>
          <p:cNvPr id="3074" name="Picture 2" descr="Description: Giới thiệu về lịch sử bánh mì hoặc một loại thức ăn/ đồ uống mà em yêu thích - Mẫu số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2773" y="1652155"/>
            <a:ext cx="10016836" cy="423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798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11</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14" name="Freeform 13"/>
          <p:cNvSpPr/>
          <p:nvPr/>
        </p:nvSpPr>
        <p:spPr>
          <a:xfrm>
            <a:off x="377351" y="911248"/>
            <a:ext cx="2761824" cy="564577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ame 7"/>
          <p:cNvSpPr/>
          <p:nvPr/>
        </p:nvSpPr>
        <p:spPr>
          <a:xfrm>
            <a:off x="213045" y="835817"/>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tabLst>
                <a:tab pos="152400" algn="l"/>
              </a:tabLst>
              <a:defRPr/>
            </a:pPr>
            <a:r>
              <a:rPr lang="en-US" sz="3200" b="1" dirty="0">
                <a:solidFill>
                  <a:srgbClr val="FF0000"/>
                </a:solidFill>
                <a:latin typeface="Times New Roman" panose="02020603050405020304" pitchFamily="18" charset="0"/>
                <a:ea typeface="Times New Roman" panose="02020603050405020304" pitchFamily="18" charset="0"/>
              </a:rPr>
              <a:t>THỰC HÀNH PHẦN TỰ ĐÁNH GIÁ </a:t>
            </a:r>
            <a:endParaRPr lang="en-US" sz="3200" dirty="0">
              <a:solidFill>
                <a:prstClr val="white"/>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475508" y="1202672"/>
            <a:ext cx="10188081" cy="5062924"/>
          </a:xfrm>
          <a:prstGeom prst="rect">
            <a:avLst/>
          </a:prstGeom>
        </p:spPr>
        <p:txBody>
          <a:bodyPr wrap="square">
            <a:spAutoFit/>
          </a:bodyPr>
          <a:lstStyle/>
          <a:p>
            <a:pPr algn="just">
              <a:lnSpc>
                <a:spcPct val="115000"/>
              </a:lnSpc>
              <a:spcAft>
                <a:spcPts val="0"/>
              </a:spcAft>
            </a:pPr>
            <a:r>
              <a:rPr lang="en-US" sz="2000" dirty="0">
                <a:solidFill>
                  <a:srgbClr val="0070C0"/>
                </a:solidFill>
                <a:latin typeface="Times New Roman" panose="02020603050405020304" pitchFamily="18" charset="0"/>
                <a:ea typeface="Times New Roman" panose="02020603050405020304" pitchFamily="18" charset="0"/>
              </a:rPr>
              <a:t>*</a:t>
            </a:r>
            <a:r>
              <a:rPr lang="en-US" sz="2000" dirty="0" err="1">
                <a:solidFill>
                  <a:srgbClr val="0070C0"/>
                </a:solidFill>
                <a:latin typeface="Times New Roman" panose="02020603050405020304" pitchFamily="18" charset="0"/>
                <a:ea typeface="Times New Roman" panose="02020603050405020304" pitchFamily="18" charset="0"/>
              </a:rPr>
              <a:t>V</a:t>
            </a:r>
            <a:r>
              <a:rPr lang="en-US" sz="2000" b="1" dirty="0" err="1">
                <a:solidFill>
                  <a:srgbClr val="0070C0"/>
                </a:solidFill>
                <a:latin typeface="Times New Roman" panose="02020603050405020304" pitchFamily="18" charset="0"/>
                <a:ea typeface="Times New Roman" panose="02020603050405020304" pitchFamily="18" charset="0"/>
              </a:rPr>
              <a:t>í</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dụ</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đoạn</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văn</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tham</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rPr>
              <a:t>khảo</a:t>
            </a:r>
            <a:r>
              <a:rPr lang="en-US" sz="2000" b="1" dirty="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giới</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thiệu</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về</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lịch</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sử</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của</a:t>
            </a:r>
            <a:r>
              <a:rPr lang="en-US" sz="2000" b="1" dirty="0" smtClean="0">
                <a:solidFill>
                  <a:srgbClr val="0070C0"/>
                </a:solidFill>
                <a:latin typeface="Times New Roman" panose="02020603050405020304" pitchFamily="18" charset="0"/>
                <a:ea typeface="Times New Roman" panose="02020603050405020304" pitchFamily="18" charset="0"/>
              </a:rPr>
              <a:t> </a:t>
            </a:r>
            <a:r>
              <a:rPr lang="en-US" sz="2000" b="1" dirty="0" err="1" smtClean="0">
                <a:solidFill>
                  <a:srgbClr val="0070C0"/>
                </a:solidFill>
                <a:latin typeface="Times New Roman" panose="02020603050405020304" pitchFamily="18" charset="0"/>
                <a:ea typeface="Times New Roman" panose="02020603050405020304" pitchFamily="18" charset="0"/>
              </a:rPr>
              <a:t>phở</a:t>
            </a:r>
            <a:endParaRPr lang="en-US" sz="2000" b="1" dirty="0" smtClean="0">
              <a:solidFill>
                <a:srgbClr val="0070C0"/>
              </a:solidFill>
              <a:latin typeface="Times New Roman" panose="02020603050405020304" pitchFamily="18" charset="0"/>
              <a:ea typeface="Times New Roman" panose="02020603050405020304" pitchFamily="18" charset="0"/>
            </a:endParaRPr>
          </a:p>
          <a:p>
            <a:pPr algn="just"/>
            <a:r>
              <a:rPr lang="en-US" sz="2000" b="1" i="1" dirty="0">
                <a:solidFill>
                  <a:srgbClr val="0070C0"/>
                </a:solidFill>
                <a:latin typeface="Times New Roman" pitchFamily="18" charset="0"/>
                <a:cs typeface="Times New Roman" pitchFamily="18" charset="0"/>
              </a:rPr>
              <a:t> </a:t>
            </a:r>
            <a:r>
              <a:rPr lang="en-US" sz="2000" b="1" i="1" dirty="0" smtClean="0">
                <a:solidFill>
                  <a:srgbClr val="0070C0"/>
                </a:solidFill>
                <a:latin typeface="Times New Roman" panose="02020603050405020304" pitchFamily="18" charset="0"/>
                <a:cs typeface="Times New Roman" pitchFamily="18" charset="0"/>
              </a:rPr>
              <a:t>      </a:t>
            </a:r>
            <a:r>
              <a:rPr lang="en-US" sz="2000" i="1" dirty="0" err="1">
                <a:latin typeface="Times New Roman" pitchFamily="18" charset="0"/>
                <a:cs typeface="Times New Roman" pitchFamily="18" charset="0"/>
              </a:rPr>
              <a:t>Khi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nhắc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đến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ẩm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thực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Việt</a:t>
            </a:r>
            <a:r>
              <a:rPr lang="en-US" sz="2000" i="1" dirty="0">
                <a:latin typeface="Times New Roman" pitchFamily="18" charset="0"/>
                <a:cs typeface="Times New Roman" pitchFamily="18" charset="0"/>
              </a:rPr>
              <a:t> Nam, </a:t>
            </a:r>
            <a:r>
              <a:rPr lang="en-US" sz="2000" i="1" dirty="0" err="1">
                <a:latin typeface="Times New Roman" pitchFamily="18" charset="0"/>
                <a:cs typeface="Times New Roman" pitchFamily="18" charset="0"/>
              </a:rPr>
              <a:t>cái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tên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được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nhắc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đến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nhiều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lẽ</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được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coi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một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trong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món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truyền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thống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của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Việt</a:t>
            </a:r>
            <a:r>
              <a:rPr lang="en-US" sz="2000" i="1" dirty="0">
                <a:latin typeface="Times New Roman" pitchFamily="18" charset="0"/>
                <a:cs typeface="Times New Roman" pitchFamily="18" charset="0"/>
              </a:rPr>
              <a:t> Nam, </a:t>
            </a:r>
            <a:r>
              <a:rPr lang="en-US" sz="2000" i="1" dirty="0" err="1">
                <a:latin typeface="Times New Roman" pitchFamily="18" charset="0"/>
                <a:cs typeface="Times New Roman" pitchFamily="18" charset="0"/>
              </a:rPr>
              <a:t>được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đã</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xuất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hiện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phát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triển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từ</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năm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đầu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thế</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kỷ</a:t>
            </a:r>
            <a:r>
              <a:rPr lang="en-US" sz="2000" i="1" dirty="0">
                <a:latin typeface="Times New Roman" pitchFamily="18" charset="0"/>
                <a:cs typeface="Times New Roman" pitchFamily="18" charset="0"/>
              </a:rPr>
              <a:t> 20 </a:t>
            </a:r>
            <a:r>
              <a:rPr lang="en-US" sz="2000" i="1" dirty="0" err="1">
                <a:latin typeface="Times New Roman" pitchFamily="18" charset="0"/>
                <a:cs typeface="Times New Roman" pitchFamily="18" charset="0"/>
              </a:rPr>
              <a:t>tại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Nội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a:t>
            </a:r>
            <a:r>
              <a:rPr lang="en-US" sz="2000" i="1" dirty="0">
                <a:latin typeface="Times New Roman" pitchFamily="18" charset="0"/>
                <a:cs typeface="Times New Roman" pitchFamily="18" charset="0"/>
              </a:rPr>
              <a:t> Nam </a:t>
            </a:r>
            <a:r>
              <a:rPr lang="en-US" sz="2000" i="1" dirty="0" err="1">
                <a:latin typeface="Times New Roman" pitchFamily="18" charset="0"/>
                <a:cs typeface="Times New Roman" pitchFamily="18" charset="0"/>
              </a:rPr>
              <a:t>Định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Tại</a:t>
            </a:r>
            <a:r>
              <a:rPr lang="en-US" sz="2000" i="1" dirty="0">
                <a:latin typeface="Times New Roman" pitchFamily="18" charset="0"/>
                <a:cs typeface="Times New Roman" pitchFamily="18" charset="0"/>
              </a:rPr>
              <a:t> Nam </a:t>
            </a:r>
            <a:r>
              <a:rPr lang="en-US" sz="2000" i="1" dirty="0" err="1">
                <a:latin typeface="Times New Roman" pitchFamily="18" charset="0"/>
                <a:cs typeface="Times New Roman" pitchFamily="18" charset="0"/>
              </a:rPr>
              <a:t>Định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được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gắn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liền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với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Vân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Cù</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dòng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họ</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Cồ</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đã</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truyền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thức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nấu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truyền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nhiều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người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khiến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món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này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lan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rộng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khắp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nước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Nội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đã</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thành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món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nổi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tiếng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từ</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năm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đầu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thế</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kỷ</a:t>
            </a:r>
            <a:r>
              <a:rPr lang="en-US" sz="2000" i="1" dirty="0">
                <a:latin typeface="Times New Roman" pitchFamily="18" charset="0"/>
                <a:cs typeface="Times New Roman" pitchFamily="18" charset="0"/>
              </a:rPr>
              <a:t> 20. </a:t>
            </a:r>
            <a:r>
              <a:rPr lang="en-US" sz="2000" i="1" dirty="0" err="1">
                <a:latin typeface="Times New Roman" pitchFamily="18" charset="0"/>
                <a:cs typeface="Times New Roman" pitchFamily="18" charset="0"/>
              </a:rPr>
              <a:t>Thành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chính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của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bánh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nước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dùng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được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nấu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từ</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xương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bò</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hoặc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xương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lợn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kèm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theo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thịt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bò</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hoặc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cắt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lát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mỏng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vị</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tương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tiêu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chanh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nước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mắm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ớt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cũng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được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sử</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dụng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để</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tạo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hương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vị</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đậm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món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này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thường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được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buổi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hoặc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món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lót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buổi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tối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các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tỉnh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phía</a:t>
            </a:r>
            <a:r>
              <a:rPr lang="en-US" sz="2000" i="1" dirty="0">
                <a:latin typeface="Times New Roman" pitchFamily="18" charset="0"/>
                <a:cs typeface="Times New Roman" pitchFamily="18" charset="0"/>
              </a:rPr>
              <a:t> Nam, </a:t>
            </a:r>
            <a:r>
              <a:rPr lang="en-US" sz="2000" i="1" dirty="0" err="1">
                <a:latin typeface="Times New Roman" pitchFamily="18" charset="0"/>
                <a:cs typeface="Times New Roman" pitchFamily="18" charset="0"/>
              </a:rPr>
              <a:t>rau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thơm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hành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loại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rau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mùi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được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bày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kèm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với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trong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Nội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thường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kèm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với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rau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sống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này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thường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kèm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với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nộm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đủ</a:t>
            </a:r>
            <a:r>
              <a:rPr lang="en-US" sz="2000" i="1" dirty="0">
                <a:latin typeface="Times New Roman" pitchFamily="18" charset="0"/>
                <a:cs typeface="Times New Roman" pitchFamily="18" charset="0"/>
              </a:rPr>
              <a:t> hay </a:t>
            </a:r>
            <a:r>
              <a:rPr lang="en-US" sz="2000" i="1" dirty="0" err="1">
                <a:latin typeface="Times New Roman" pitchFamily="18" charset="0"/>
                <a:cs typeface="Times New Roman" pitchFamily="18" charset="0"/>
              </a:rPr>
              <a:t>quẩy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Ngoài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còn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nhiều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biến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thể</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khác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của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sốt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vang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chua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vịt</a:t>
            </a:r>
            <a:r>
              <a:rPr lang="en-US" sz="2000" i="1" dirty="0">
                <a:latin typeface="Times New Roman" pitchFamily="18" charset="0"/>
                <a:cs typeface="Times New Roman" pitchFamily="18" charset="0"/>
              </a:rPr>
              <a:t> ở Cao </a:t>
            </a:r>
            <a:r>
              <a:rPr lang="en-US" sz="2000" i="1" dirty="0" err="1">
                <a:latin typeface="Times New Roman" pitchFamily="18" charset="0"/>
                <a:cs typeface="Times New Roman" pitchFamily="18" charset="0"/>
              </a:rPr>
              <a:t>Bằng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thịt</a:t>
            </a:r>
            <a:r>
              <a:rPr lang="en-US" sz="2000" i="1" dirty="0">
                <a:latin typeface="Times New Roman" pitchFamily="18" charset="0"/>
                <a:cs typeface="Times New Roman" pitchFamily="18" charset="0"/>
              </a:rPr>
              <a:t> quay ở </a:t>
            </a:r>
            <a:r>
              <a:rPr lang="en-US" sz="2000" i="1" dirty="0" err="1">
                <a:latin typeface="Times New Roman" pitchFamily="18" charset="0"/>
                <a:cs typeface="Times New Roman" pitchFamily="18" charset="0"/>
              </a:rPr>
              <a:t>các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tỉnh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miền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núi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phía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Bắc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chỉ</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các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món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truyền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thống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ngày</a:t>
            </a:r>
            <a:r>
              <a:rPr lang="en-US" sz="2000" i="1" dirty="0">
                <a:latin typeface="Times New Roman" pitchFamily="18" charset="0"/>
                <a:cs typeface="Times New Roman" pitchFamily="18" charset="0"/>
              </a:rPr>
              <a:t> nay </a:t>
            </a:r>
            <a:r>
              <a:rPr lang="en-US" sz="2000" i="1" dirty="0" err="1">
                <a:latin typeface="Times New Roman" pitchFamily="18" charset="0"/>
                <a:cs typeface="Times New Roman" pitchFamily="18" charset="0"/>
              </a:rPr>
              <a:t>còn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nhiều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loại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khác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cuốn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áp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chảo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bò</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viên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tế</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các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loại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trong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nghiệp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liền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chay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phở</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nghiệp</a:t>
            </a:r>
            <a:r>
              <a:rPr lang="en-US" sz="2000" i="1" dirty="0">
                <a:latin typeface="Times New Roman" pitchFamily="18" charset="0"/>
                <a:cs typeface="Times New Roman" pitchFamily="18" charset="0"/>
              </a:rPr>
              <a:t>.</a:t>
            </a:r>
          </a:p>
        </p:txBody>
      </p:sp>
    </p:spTree>
    <p:extLst>
      <p:ext uri="{BB962C8B-B14F-4D97-AF65-F5344CB8AC3E}">
        <p14:creationId xmlns:p14="http://schemas.microsoft.com/office/powerpoint/2010/main" val="317298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50519"/>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233" y="1104801"/>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873" y="274867"/>
            <a:ext cx="1641720" cy="2275652"/>
          </a:xfrm>
          <a:prstGeom prst="rect">
            <a:avLst/>
          </a:prstGeom>
        </p:spPr>
      </p:pic>
      <p:sp>
        <p:nvSpPr>
          <p:cNvPr id="23" name="MH_Other_1"/>
          <p:cNvSpPr/>
          <p:nvPr>
            <p:custDataLst>
              <p:tags r:id="rId1"/>
            </p:custDataLst>
          </p:nvPr>
        </p:nvSpPr>
        <p:spPr>
          <a:xfrm>
            <a:off x="4337180" y="1604556"/>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22" y="3336611"/>
            <a:ext cx="356676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332">
              <a:defRPr/>
            </a:pPr>
            <a:r>
              <a:rPr lang="en-US" altLang="zh-CN"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KHỞI ĐỘNG</a:t>
            </a:r>
            <a:endParaRPr lang="zh-CN" altLang="en-US"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MH_Other_2"/>
          <p:cNvSpPr/>
          <p:nvPr>
            <p:custDataLst>
              <p:tags r:id="rId3"/>
            </p:custDataLst>
          </p:nvPr>
        </p:nvSpPr>
        <p:spPr>
          <a:xfrm>
            <a:off x="5025685" y="1408949"/>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914332">
              <a:defRPr/>
            </a:pPr>
            <a:endParaRPr lang="zh-CN" altLang="en-US" sz="4267" b="1"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2222083210"/>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80">
                                          <p:stCondLst>
                                            <p:cond delay="0"/>
                                          </p:stCondLst>
                                        </p:cTn>
                                        <p:tgtEl>
                                          <p:spTgt spid="24"/>
                                        </p:tgtEl>
                                      </p:cBhvr>
                                    </p:animEffect>
                                    <p:anim calcmode="lin" valueType="num">
                                      <p:cBhvr>
                                        <p:cTn id="1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4" dur="26">
                                          <p:stCondLst>
                                            <p:cond delay="650"/>
                                          </p:stCondLst>
                                        </p:cTn>
                                        <p:tgtEl>
                                          <p:spTgt spid="24"/>
                                        </p:tgtEl>
                                      </p:cBhvr>
                                      <p:to x="100000" y="60000"/>
                                    </p:animScale>
                                    <p:animScale>
                                      <p:cBhvr>
                                        <p:cTn id="25" dur="166" decel="50000">
                                          <p:stCondLst>
                                            <p:cond delay="676"/>
                                          </p:stCondLst>
                                        </p:cTn>
                                        <p:tgtEl>
                                          <p:spTgt spid="24"/>
                                        </p:tgtEl>
                                      </p:cBhvr>
                                      <p:to x="100000" y="100000"/>
                                    </p:animScale>
                                    <p:animScale>
                                      <p:cBhvr>
                                        <p:cTn id="26" dur="26">
                                          <p:stCondLst>
                                            <p:cond delay="1312"/>
                                          </p:stCondLst>
                                        </p:cTn>
                                        <p:tgtEl>
                                          <p:spTgt spid="24"/>
                                        </p:tgtEl>
                                      </p:cBhvr>
                                      <p:to x="100000" y="80000"/>
                                    </p:animScale>
                                    <p:animScale>
                                      <p:cBhvr>
                                        <p:cTn id="27" dur="166" decel="50000">
                                          <p:stCondLst>
                                            <p:cond delay="1338"/>
                                          </p:stCondLst>
                                        </p:cTn>
                                        <p:tgtEl>
                                          <p:spTgt spid="24"/>
                                        </p:tgtEl>
                                      </p:cBhvr>
                                      <p:to x="100000" y="100000"/>
                                    </p:animScale>
                                    <p:animScale>
                                      <p:cBhvr>
                                        <p:cTn id="28" dur="26">
                                          <p:stCondLst>
                                            <p:cond delay="1642"/>
                                          </p:stCondLst>
                                        </p:cTn>
                                        <p:tgtEl>
                                          <p:spTgt spid="24"/>
                                        </p:tgtEl>
                                      </p:cBhvr>
                                      <p:to x="100000" y="90000"/>
                                    </p:animScale>
                                    <p:animScale>
                                      <p:cBhvr>
                                        <p:cTn id="29" dur="166" decel="50000">
                                          <p:stCondLst>
                                            <p:cond delay="1668"/>
                                          </p:stCondLst>
                                        </p:cTn>
                                        <p:tgtEl>
                                          <p:spTgt spid="24"/>
                                        </p:tgtEl>
                                      </p:cBhvr>
                                      <p:to x="100000" y="100000"/>
                                    </p:animScale>
                                    <p:animScale>
                                      <p:cBhvr>
                                        <p:cTn id="30" dur="26">
                                          <p:stCondLst>
                                            <p:cond delay="1808"/>
                                          </p:stCondLst>
                                        </p:cTn>
                                        <p:tgtEl>
                                          <p:spTgt spid="24"/>
                                        </p:tgtEl>
                                      </p:cBhvr>
                                      <p:to x="100000" y="95000"/>
                                    </p:animScale>
                                    <p:animScale>
                                      <p:cBhvr>
                                        <p:cTn id="31"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50519"/>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233" y="1104801"/>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873" y="274867"/>
            <a:ext cx="1641720" cy="2275652"/>
          </a:xfrm>
          <a:prstGeom prst="rect">
            <a:avLst/>
          </a:prstGeom>
        </p:spPr>
      </p:pic>
      <p:sp>
        <p:nvSpPr>
          <p:cNvPr id="23" name="MH_Other_1"/>
          <p:cNvSpPr/>
          <p:nvPr>
            <p:custDataLst>
              <p:tags r:id="rId1"/>
            </p:custDataLst>
          </p:nvPr>
        </p:nvSpPr>
        <p:spPr>
          <a:xfrm>
            <a:off x="4337180" y="1604556"/>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21" y="3336613"/>
            <a:ext cx="3566761" cy="1777533"/>
          </a:xfrm>
          <a:prstGeom prst="roundRect">
            <a:avLst>
              <a:gd name="adj" fmla="val 12289"/>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332">
              <a:defRPr/>
            </a:pPr>
            <a:r>
              <a:rPr lang="en-US" altLang="zh-CN" sz="4400" b="1" dirty="0" smtClean="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TỔNG KẾT CHUNG</a:t>
            </a:r>
            <a:endParaRPr lang="zh-CN" altLang="en-US"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MH_Other_2"/>
          <p:cNvSpPr/>
          <p:nvPr>
            <p:custDataLst>
              <p:tags r:id="rId3"/>
            </p:custDataLst>
          </p:nvPr>
        </p:nvSpPr>
        <p:spPr>
          <a:xfrm>
            <a:off x="5025685" y="1408949"/>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914332">
              <a:defRPr/>
            </a:pPr>
            <a:endParaRPr lang="zh-CN" altLang="en-US" sz="4267" b="1"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411267851"/>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80">
                                          <p:stCondLst>
                                            <p:cond delay="0"/>
                                          </p:stCondLst>
                                        </p:cTn>
                                        <p:tgtEl>
                                          <p:spTgt spid="24"/>
                                        </p:tgtEl>
                                      </p:cBhvr>
                                    </p:animEffect>
                                    <p:anim calcmode="lin" valueType="num">
                                      <p:cBhvr>
                                        <p:cTn id="1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4" dur="26">
                                          <p:stCondLst>
                                            <p:cond delay="650"/>
                                          </p:stCondLst>
                                        </p:cTn>
                                        <p:tgtEl>
                                          <p:spTgt spid="24"/>
                                        </p:tgtEl>
                                      </p:cBhvr>
                                      <p:to x="100000" y="60000"/>
                                    </p:animScale>
                                    <p:animScale>
                                      <p:cBhvr>
                                        <p:cTn id="25" dur="166" decel="50000">
                                          <p:stCondLst>
                                            <p:cond delay="676"/>
                                          </p:stCondLst>
                                        </p:cTn>
                                        <p:tgtEl>
                                          <p:spTgt spid="24"/>
                                        </p:tgtEl>
                                      </p:cBhvr>
                                      <p:to x="100000" y="100000"/>
                                    </p:animScale>
                                    <p:animScale>
                                      <p:cBhvr>
                                        <p:cTn id="26" dur="26">
                                          <p:stCondLst>
                                            <p:cond delay="1312"/>
                                          </p:stCondLst>
                                        </p:cTn>
                                        <p:tgtEl>
                                          <p:spTgt spid="24"/>
                                        </p:tgtEl>
                                      </p:cBhvr>
                                      <p:to x="100000" y="80000"/>
                                    </p:animScale>
                                    <p:animScale>
                                      <p:cBhvr>
                                        <p:cTn id="27" dur="166" decel="50000">
                                          <p:stCondLst>
                                            <p:cond delay="1338"/>
                                          </p:stCondLst>
                                        </p:cTn>
                                        <p:tgtEl>
                                          <p:spTgt spid="24"/>
                                        </p:tgtEl>
                                      </p:cBhvr>
                                      <p:to x="100000" y="100000"/>
                                    </p:animScale>
                                    <p:animScale>
                                      <p:cBhvr>
                                        <p:cTn id="28" dur="26">
                                          <p:stCondLst>
                                            <p:cond delay="1642"/>
                                          </p:stCondLst>
                                        </p:cTn>
                                        <p:tgtEl>
                                          <p:spTgt spid="24"/>
                                        </p:tgtEl>
                                      </p:cBhvr>
                                      <p:to x="100000" y="90000"/>
                                    </p:animScale>
                                    <p:animScale>
                                      <p:cBhvr>
                                        <p:cTn id="29" dur="166" decel="50000">
                                          <p:stCondLst>
                                            <p:cond delay="1668"/>
                                          </p:stCondLst>
                                        </p:cTn>
                                        <p:tgtEl>
                                          <p:spTgt spid="24"/>
                                        </p:tgtEl>
                                      </p:cBhvr>
                                      <p:to x="100000" y="100000"/>
                                    </p:animScale>
                                    <p:animScale>
                                      <p:cBhvr>
                                        <p:cTn id="30" dur="26">
                                          <p:stCondLst>
                                            <p:cond delay="1808"/>
                                          </p:stCondLst>
                                        </p:cTn>
                                        <p:tgtEl>
                                          <p:spTgt spid="24"/>
                                        </p:tgtEl>
                                      </p:cBhvr>
                                      <p:to x="100000" y="95000"/>
                                    </p:animScale>
                                    <p:animScale>
                                      <p:cBhvr>
                                        <p:cTn id="31"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11</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14" name="Freeform 13"/>
          <p:cNvSpPr/>
          <p:nvPr/>
        </p:nvSpPr>
        <p:spPr>
          <a:xfrm>
            <a:off x="333808" y="941616"/>
            <a:ext cx="2761824" cy="564577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ame 7"/>
          <p:cNvSpPr/>
          <p:nvPr/>
        </p:nvSpPr>
        <p:spPr>
          <a:xfrm>
            <a:off x="213045" y="835817"/>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tabLst>
                <a:tab pos="152400" algn="l"/>
              </a:tabLst>
              <a:defRPr/>
            </a:pPr>
            <a:r>
              <a:rPr lang="en-US" sz="3200" b="1" dirty="0" smtClean="0">
                <a:solidFill>
                  <a:srgbClr val="FF0000"/>
                </a:solidFill>
                <a:latin typeface="Times New Roman" panose="02020603050405020304" pitchFamily="18" charset="0"/>
                <a:ea typeface="Times New Roman" panose="02020603050405020304" pitchFamily="18" charset="0"/>
              </a:rPr>
              <a:t>PHẦN TỔNG KẾT CHUNG</a:t>
            </a:r>
            <a:endParaRPr lang="en-US" sz="3200" dirty="0">
              <a:solidFill>
                <a:prstClr val="white"/>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552924" y="1143000"/>
            <a:ext cx="8275022" cy="587853"/>
          </a:xfrm>
          <a:prstGeom prst="rect">
            <a:avLst/>
          </a:prstGeom>
        </p:spPr>
        <p:txBody>
          <a:bodyPr wrap="none">
            <a:spAutoFit/>
          </a:bodyPr>
          <a:lstStyle/>
          <a:p>
            <a:pPr>
              <a:lnSpc>
                <a:spcPct val="115000"/>
              </a:lnSpc>
              <a:spcAft>
                <a:spcPts val="0"/>
              </a:spcAft>
            </a:pPr>
            <a:r>
              <a:rPr lang="en-US" sz="2800" b="1" dirty="0">
                <a:solidFill>
                  <a:srgbClr val="FF0000"/>
                </a:solidFill>
                <a:latin typeface="Times New Roman" panose="02020603050405020304" pitchFamily="18" charset="0"/>
                <a:ea typeface="Times New Roman" panose="02020603050405020304" pitchFamily="18" charset="0"/>
              </a:rPr>
              <a:t>*</a:t>
            </a:r>
            <a:r>
              <a:rPr lang="en-US" sz="2800" b="1" dirty="0" err="1">
                <a:solidFill>
                  <a:srgbClr val="FF0000"/>
                </a:solidFill>
                <a:latin typeface="Times New Roman" panose="02020603050405020304" pitchFamily="18" charset="0"/>
                <a:ea typeface="Times New Roman" panose="02020603050405020304" pitchFamily="18" charset="0"/>
              </a:rPr>
              <a:t>Nhiệm</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vụ</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smtClean="0">
                <a:solidFill>
                  <a:srgbClr val="FF0000"/>
                </a:solidFill>
                <a:latin typeface="Times New Roman" panose="02020603050405020304" pitchFamily="18" charset="0"/>
                <a:ea typeface="Times New Roman" panose="02020603050405020304" pitchFamily="18" charset="0"/>
              </a:rPr>
              <a:t>1: </a:t>
            </a:r>
            <a:r>
              <a:rPr lang="en-US" sz="2800" b="1" dirty="0" err="1">
                <a:solidFill>
                  <a:srgbClr val="FF0000"/>
                </a:solidFill>
                <a:latin typeface="Times New Roman" panose="02020603050405020304" pitchFamily="18" charset="0"/>
                <a:ea typeface="Times New Roman" panose="02020603050405020304" pitchFamily="18" charset="0"/>
              </a:rPr>
              <a:t>Lập</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bảng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thống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kê</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theo</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mẫu</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Về</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nhà</a:t>
            </a:r>
            <a:r>
              <a:rPr lang="en-US" sz="2800" b="1" dirty="0" smtClean="0">
                <a:solidFill>
                  <a:srgbClr val="FF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55493956"/>
              </p:ext>
            </p:extLst>
          </p:nvPr>
        </p:nvGraphicFramePr>
        <p:xfrm>
          <a:off x="887042" y="1788514"/>
          <a:ext cx="10968985" cy="3435096"/>
        </p:xfrm>
        <a:graphic>
          <a:graphicData uri="http://schemas.openxmlformats.org/drawingml/2006/table">
            <a:tbl>
              <a:tblPr firstRow="1" firstCol="1" bandRow="1"/>
              <a:tblGrid>
                <a:gridCol w="5730603">
                  <a:extLst>
                    <a:ext uri="{9D8B030D-6E8A-4147-A177-3AD203B41FA5}">
                      <a16:colId xmlns:a16="http://schemas.microsoft.com/office/drawing/2014/main" xmlns="" val="2972661131"/>
                    </a:ext>
                  </a:extLst>
                </a:gridCol>
                <a:gridCol w="2623688">
                  <a:extLst>
                    <a:ext uri="{9D8B030D-6E8A-4147-A177-3AD203B41FA5}">
                      <a16:colId xmlns:a16="http://schemas.microsoft.com/office/drawing/2014/main" xmlns="" val="512465004"/>
                    </a:ext>
                  </a:extLst>
                </a:gridCol>
                <a:gridCol w="2614694">
                  <a:extLst>
                    <a:ext uri="{9D8B030D-6E8A-4147-A177-3AD203B41FA5}">
                      <a16:colId xmlns:a16="http://schemas.microsoft.com/office/drawing/2014/main" xmlns="" val="41072700"/>
                    </a:ext>
                  </a:extLst>
                </a:gridCol>
              </a:tblGrid>
              <a:tr h="0">
                <a:tc>
                  <a:txBody>
                    <a:bodyPr/>
                    <a:lstStyle/>
                    <a:p>
                      <a:pPr algn="ctr">
                        <a:lnSpc>
                          <a:spcPct val="115000"/>
                        </a:lnSpc>
                        <a:spcAft>
                          <a:spcPts val="0"/>
                        </a:spcAft>
                      </a:pPr>
                      <a:r>
                        <a:rPr lang="en-US" sz="2800" b="1" dirty="0" err="1">
                          <a:solidFill>
                            <a:srgbClr val="C00000"/>
                          </a:solidFill>
                          <a:effectLst/>
                          <a:latin typeface="Times New Roman" panose="02020603050405020304" pitchFamily="18" charset="0"/>
                          <a:ea typeface="MS Mincho"/>
                          <a:cs typeface="Times New Roman" panose="02020603050405020304" pitchFamily="18" charset="0"/>
                        </a:rPr>
                        <a:t>Tên</a:t>
                      </a:r>
                      <a:r>
                        <a:rPr lang="en-US" sz="2800" b="1" dirty="0">
                          <a:solidFill>
                            <a:srgbClr val="C00000"/>
                          </a:solidFill>
                          <a:effectLst/>
                          <a:latin typeface="Times New Roman" panose="02020603050405020304" pitchFamily="18" charset="0"/>
                          <a:ea typeface="MS Mincho"/>
                          <a:cs typeface="Times New Roman" panose="02020603050405020304" pitchFamily="18" charset="0"/>
                        </a:rPr>
                        <a:t> </a:t>
                      </a:r>
                      <a:r>
                        <a:rPr lang="en-US" sz="2800" b="1" dirty="0" err="1">
                          <a:solidFill>
                            <a:srgbClr val="C00000"/>
                          </a:solidFill>
                          <a:effectLst/>
                          <a:latin typeface="Times New Roman" panose="02020603050405020304" pitchFamily="18" charset="0"/>
                          <a:ea typeface="MS Mincho"/>
                          <a:cs typeface="Times New Roman" panose="02020603050405020304" pitchFamily="18" charset="0"/>
                        </a:rPr>
                        <a:t>văn</a:t>
                      </a:r>
                      <a:r>
                        <a:rPr lang="en-US" sz="2800" b="1" dirty="0">
                          <a:solidFill>
                            <a:srgbClr val="C00000"/>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C00000"/>
                          </a:solidFill>
                          <a:effectLst/>
                          <a:latin typeface="Times New Roman" panose="02020603050405020304" pitchFamily="18" charset="0"/>
                          <a:ea typeface="MS Mincho"/>
                          <a:cs typeface="Times New Roman" panose="02020603050405020304" pitchFamily="18" charset="0"/>
                        </a:rPr>
                        <a:t>bản</a:t>
                      </a:r>
                      <a:r>
                        <a:rPr lang="en-US" sz="2800" b="1" dirty="0" smtClean="0">
                          <a:solidFill>
                            <a:srgbClr val="C00000"/>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C00000"/>
                          </a:solidFill>
                          <a:effectLst/>
                          <a:latin typeface="Times New Roman" panose="02020603050405020304" pitchFamily="18" charset="0"/>
                          <a:ea typeface="MS Mincho"/>
                          <a:cs typeface="Times New Roman" panose="02020603050405020304" pitchFamily="18" charset="0"/>
                        </a:rPr>
                        <a:t>đọc</a:t>
                      </a:r>
                      <a:r>
                        <a:rPr lang="en-US" sz="2800" b="1" baseline="0" dirty="0" smtClean="0">
                          <a:solidFill>
                            <a:srgbClr val="C00000"/>
                          </a:solidFill>
                          <a:effectLst/>
                          <a:latin typeface="Times New Roman" panose="02020603050405020304" pitchFamily="18" charset="0"/>
                          <a:ea typeface="MS Mincho"/>
                          <a:cs typeface="Times New Roman" panose="02020603050405020304" pitchFamily="18" charset="0"/>
                        </a:rPr>
                        <a:t> – </a:t>
                      </a:r>
                      <a:r>
                        <a:rPr lang="en-US" sz="2800" b="1" baseline="0" dirty="0" err="1" smtClean="0">
                          <a:solidFill>
                            <a:srgbClr val="C00000"/>
                          </a:solidFill>
                          <a:effectLst/>
                          <a:latin typeface="Times New Roman" panose="02020603050405020304" pitchFamily="18" charset="0"/>
                          <a:ea typeface="MS Mincho"/>
                          <a:cs typeface="Times New Roman" panose="02020603050405020304" pitchFamily="18" charset="0"/>
                        </a:rPr>
                        <a:t>hiểu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err="1">
                          <a:solidFill>
                            <a:srgbClr val="C00000"/>
                          </a:solidFill>
                          <a:effectLst/>
                          <a:latin typeface="Times New Roman" panose="02020603050405020304" pitchFamily="18" charset="0"/>
                          <a:ea typeface="MS Mincho"/>
                          <a:cs typeface="Times New Roman" panose="02020603050405020304" pitchFamily="18" charset="0"/>
                        </a:rPr>
                        <a:t>Đặc</a:t>
                      </a:r>
                      <a:r>
                        <a:rPr lang="en-US" sz="2400" b="1" dirty="0">
                          <a:solidFill>
                            <a:srgbClr val="C00000"/>
                          </a:solidFill>
                          <a:effectLst/>
                          <a:latin typeface="Times New Roman" panose="02020603050405020304" pitchFamily="18" charset="0"/>
                          <a:ea typeface="MS Mincho"/>
                          <a:cs typeface="Times New Roman" panose="02020603050405020304" pitchFamily="18" charset="0"/>
                        </a:rPr>
                        <a:t> </a:t>
                      </a:r>
                      <a:r>
                        <a:rPr lang="en-US" sz="2400" b="1" dirty="0" err="1">
                          <a:solidFill>
                            <a:srgbClr val="C00000"/>
                          </a:solidFill>
                          <a:effectLst/>
                          <a:latin typeface="Times New Roman" panose="02020603050405020304" pitchFamily="18" charset="0"/>
                          <a:ea typeface="MS Mincho"/>
                          <a:cs typeface="Times New Roman" panose="02020603050405020304" pitchFamily="18" charset="0"/>
                        </a:rPr>
                        <a:t>sắc</a:t>
                      </a:r>
                      <a:r>
                        <a:rPr lang="en-US" sz="2400" b="1" dirty="0">
                          <a:solidFill>
                            <a:srgbClr val="C00000"/>
                          </a:solidFill>
                          <a:effectLst/>
                          <a:latin typeface="Times New Roman" panose="02020603050405020304" pitchFamily="18" charset="0"/>
                          <a:ea typeface="MS Mincho"/>
                          <a:cs typeface="Times New Roman" panose="02020603050405020304" pitchFamily="18" charset="0"/>
                        </a:rPr>
                        <a:t> </a:t>
                      </a:r>
                      <a:r>
                        <a:rPr lang="en-US" sz="2400" b="1" dirty="0" err="1">
                          <a:solidFill>
                            <a:srgbClr val="C00000"/>
                          </a:solidFill>
                          <a:effectLst/>
                          <a:latin typeface="Times New Roman" panose="02020603050405020304" pitchFamily="18" charset="0"/>
                          <a:ea typeface="MS Mincho"/>
                          <a:cs typeface="Times New Roman" panose="02020603050405020304" pitchFamily="18" charset="0"/>
                        </a:rPr>
                        <a:t>nội</a:t>
                      </a:r>
                      <a:r>
                        <a:rPr lang="en-US" sz="2400" b="1" dirty="0">
                          <a:solidFill>
                            <a:srgbClr val="C00000"/>
                          </a:solidFill>
                          <a:effectLst/>
                          <a:latin typeface="Times New Roman" panose="02020603050405020304" pitchFamily="18" charset="0"/>
                          <a:ea typeface="MS Mincho"/>
                          <a:cs typeface="Times New Roman" panose="02020603050405020304" pitchFamily="18" charset="0"/>
                        </a:rPr>
                        <a:t> dung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err="1">
                          <a:solidFill>
                            <a:srgbClr val="C00000"/>
                          </a:solidFill>
                          <a:effectLst/>
                          <a:latin typeface="Times New Roman" panose="02020603050405020304" pitchFamily="18" charset="0"/>
                          <a:ea typeface="MS Mincho"/>
                          <a:cs typeface="Times New Roman" panose="02020603050405020304" pitchFamily="18" charset="0"/>
                        </a:rPr>
                        <a:t>Đặc</a:t>
                      </a:r>
                      <a:r>
                        <a:rPr lang="en-US" sz="2400" b="1" dirty="0">
                          <a:solidFill>
                            <a:srgbClr val="C00000"/>
                          </a:solidFill>
                          <a:effectLst/>
                          <a:latin typeface="Times New Roman" panose="02020603050405020304" pitchFamily="18" charset="0"/>
                          <a:ea typeface="MS Mincho"/>
                          <a:cs typeface="Times New Roman" panose="02020603050405020304" pitchFamily="18" charset="0"/>
                        </a:rPr>
                        <a:t> </a:t>
                      </a:r>
                      <a:r>
                        <a:rPr lang="en-US" sz="2400" b="1" dirty="0" err="1">
                          <a:solidFill>
                            <a:srgbClr val="C00000"/>
                          </a:solidFill>
                          <a:effectLst/>
                          <a:latin typeface="Times New Roman" panose="02020603050405020304" pitchFamily="18" charset="0"/>
                          <a:ea typeface="MS Mincho"/>
                          <a:cs typeface="Times New Roman" panose="02020603050405020304" pitchFamily="18" charset="0"/>
                        </a:rPr>
                        <a:t>sắc</a:t>
                      </a:r>
                      <a:r>
                        <a:rPr lang="en-US" sz="2400" b="1" dirty="0">
                          <a:solidFill>
                            <a:srgbClr val="C00000"/>
                          </a:solidFill>
                          <a:effectLst/>
                          <a:latin typeface="Times New Roman" panose="02020603050405020304" pitchFamily="18" charset="0"/>
                          <a:ea typeface="MS Mincho"/>
                          <a:cs typeface="Times New Roman" panose="02020603050405020304" pitchFamily="18" charset="0"/>
                        </a:rPr>
                        <a:t> </a:t>
                      </a:r>
                      <a:r>
                        <a:rPr lang="en-US" sz="2400" b="1" dirty="0" err="1">
                          <a:solidFill>
                            <a:srgbClr val="C00000"/>
                          </a:solidFill>
                          <a:effectLst/>
                          <a:latin typeface="Times New Roman" panose="02020603050405020304" pitchFamily="18" charset="0"/>
                          <a:ea typeface="MS Mincho"/>
                          <a:cs typeface="Times New Roman" panose="02020603050405020304" pitchFamily="18" charset="0"/>
                        </a:rPr>
                        <a:t>nghệ</a:t>
                      </a:r>
                      <a:r>
                        <a:rPr lang="en-US" sz="2400" b="1" dirty="0">
                          <a:solidFill>
                            <a:srgbClr val="C00000"/>
                          </a:solidFill>
                          <a:effectLst/>
                          <a:latin typeface="Times New Roman" panose="02020603050405020304" pitchFamily="18" charset="0"/>
                          <a:ea typeface="MS Mincho"/>
                          <a:cs typeface="Times New Roman" panose="02020603050405020304" pitchFamily="18" charset="0"/>
                        </a:rPr>
                        <a:t> </a:t>
                      </a:r>
                      <a:r>
                        <a:rPr lang="en-US" sz="2400" b="1" dirty="0" err="1">
                          <a:solidFill>
                            <a:srgbClr val="C00000"/>
                          </a:solidFill>
                          <a:effectLst/>
                          <a:latin typeface="Times New Roman" panose="02020603050405020304" pitchFamily="18" charset="0"/>
                          <a:ea typeface="MS Mincho"/>
                          <a:cs typeface="Times New Roman" panose="02020603050405020304" pitchFamily="18" charset="0"/>
                        </a:rPr>
                        <a:t>thuật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62897161"/>
                  </a:ext>
                </a:extLst>
              </a:tr>
              <a:tr h="0">
                <a:tc>
                  <a:txBody>
                    <a:bodyPr/>
                    <a:lstStyle/>
                    <a:p>
                      <a:pPr>
                        <a:lnSpc>
                          <a:spcPct val="115000"/>
                        </a:lnSpc>
                        <a:spcAft>
                          <a:spcPts val="0"/>
                        </a:spcAft>
                      </a:pPr>
                      <a:r>
                        <a:rPr lang="en-US" sz="2800" b="1" i="1" dirty="0" err="1" smtClean="0">
                          <a:solidFill>
                            <a:srgbClr val="0D0D0D"/>
                          </a:solidFill>
                          <a:effectLst/>
                          <a:latin typeface="Times New Roman" panose="02020603050405020304" pitchFamily="18" charset="0"/>
                          <a:ea typeface="MS Mincho"/>
                          <a:cs typeface="Times New Roman" panose="02020603050405020304" pitchFamily="18" charset="0"/>
                        </a:rPr>
                        <a:t>Thương</a:t>
                      </a:r>
                      <a:r>
                        <a:rPr lang="en-US" sz="2800" b="1" i="1" baseline="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i="1" baseline="0" dirty="0" err="1" smtClean="0">
                          <a:solidFill>
                            <a:srgbClr val="0D0D0D"/>
                          </a:solidFill>
                          <a:effectLst/>
                          <a:latin typeface="Times New Roman" panose="02020603050405020304" pitchFamily="18" charset="0"/>
                          <a:ea typeface="MS Mincho"/>
                          <a:cs typeface="Times New Roman" panose="02020603050405020304" pitchFamily="18" charset="0"/>
                        </a:rPr>
                        <a:t>nhớ</a:t>
                      </a:r>
                      <a:r>
                        <a:rPr lang="en-US" sz="2800" b="1" i="1" baseline="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i="1" baseline="0" dirty="0" err="1" smtClean="0">
                          <a:solidFill>
                            <a:srgbClr val="0D0D0D"/>
                          </a:solidFill>
                          <a:effectLst/>
                          <a:latin typeface="Times New Roman" panose="02020603050405020304" pitchFamily="18" charset="0"/>
                          <a:ea typeface="MS Mincho"/>
                          <a:cs typeface="Times New Roman" panose="02020603050405020304" pitchFamily="18" charset="0"/>
                        </a:rPr>
                        <a:t>mùa</a:t>
                      </a:r>
                      <a:r>
                        <a:rPr lang="en-US" sz="2800" b="1" i="1" baseline="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i="1" baseline="0" dirty="0" err="1" smtClean="0">
                          <a:solidFill>
                            <a:srgbClr val="0D0D0D"/>
                          </a:solidFill>
                          <a:effectLst/>
                          <a:latin typeface="Times New Roman" panose="02020603050405020304" pitchFamily="18" charset="0"/>
                          <a:ea typeface="MS Mincho"/>
                          <a:cs typeface="Times New Roman" panose="02020603050405020304" pitchFamily="18" charset="0"/>
                        </a:rPr>
                        <a:t>xuân</a:t>
                      </a:r>
                      <a:r>
                        <a:rPr lang="en-US" sz="2800" b="1" i="1" baseline="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Vũ</a:t>
                      </a:r>
                      <a:r>
                        <a:rPr lang="en-US" sz="2800" b="1" baseline="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baseline="0" dirty="0" err="1" smtClean="0">
                          <a:solidFill>
                            <a:srgbClr val="0D0D0D"/>
                          </a:solidFill>
                          <a:effectLst/>
                          <a:latin typeface="Times New Roman" panose="02020603050405020304" pitchFamily="18" charset="0"/>
                          <a:ea typeface="MS Mincho"/>
                          <a:cs typeface="Times New Roman" panose="02020603050405020304" pitchFamily="18" charset="0"/>
                        </a:rPr>
                        <a:t>Bằng</a:t>
                      </a:r>
                      <a:r>
                        <a:rPr lang="en-US" sz="2800" b="1" baseline="0" dirty="0" smtClean="0">
                          <a:solidFill>
                            <a:srgbClr val="0D0D0D"/>
                          </a:solidFill>
                          <a:effectLst/>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b="1">
                          <a:solidFill>
                            <a:srgbClr val="0D0D0D"/>
                          </a:solidFill>
                          <a:effectLst/>
                          <a:latin typeface="Times New Roman" panose="02020603050405020304" pitchFamily="18" charset="0"/>
                          <a:ea typeface="MS Mincho"/>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b="1">
                          <a:solidFill>
                            <a:srgbClr val="0D0D0D"/>
                          </a:solidFill>
                          <a:effectLst/>
                          <a:latin typeface="Times New Roman" panose="02020603050405020304" pitchFamily="18" charset="0"/>
                          <a:ea typeface="MS Mincho"/>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77359019"/>
                  </a:ext>
                </a:extLst>
              </a:tr>
              <a:tr h="0">
                <a:tc>
                  <a:txBody>
                    <a:bodyPr/>
                    <a:lstStyle/>
                    <a:p>
                      <a:pPr>
                        <a:lnSpc>
                          <a:spcPct val="115000"/>
                        </a:lnSpc>
                        <a:spcAft>
                          <a:spcPts val="0"/>
                        </a:spcAft>
                      </a:pPr>
                      <a:r>
                        <a:rPr lang="en-US" sz="2800" b="1" i="1" dirty="0" err="1" smtClean="0">
                          <a:solidFill>
                            <a:srgbClr val="0D0D0D"/>
                          </a:solidFill>
                          <a:effectLst/>
                          <a:latin typeface="Times New Roman" panose="02020603050405020304" pitchFamily="18" charset="0"/>
                          <a:ea typeface="MS Mincho"/>
                          <a:cs typeface="Times New Roman" panose="02020603050405020304" pitchFamily="18" charset="0"/>
                        </a:rPr>
                        <a:t>Vào</a:t>
                      </a:r>
                      <a:r>
                        <a:rPr lang="en-US" sz="2800" b="1" i="1" baseline="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i="1" baseline="0" dirty="0" err="1" smtClean="0">
                          <a:solidFill>
                            <a:srgbClr val="0D0D0D"/>
                          </a:solidFill>
                          <a:effectLst/>
                          <a:latin typeface="Times New Roman" panose="02020603050405020304" pitchFamily="18" charset="0"/>
                          <a:ea typeface="MS Mincho"/>
                          <a:cs typeface="Times New Roman" panose="02020603050405020304" pitchFamily="18" charset="0"/>
                        </a:rPr>
                        <a:t>chùa</a:t>
                      </a:r>
                      <a:r>
                        <a:rPr lang="en-US" sz="2800" b="1" i="1" baseline="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i="1" baseline="0" dirty="0" err="1" smtClean="0">
                          <a:solidFill>
                            <a:srgbClr val="0D0D0D"/>
                          </a:solidFill>
                          <a:effectLst/>
                          <a:latin typeface="Times New Roman" panose="02020603050405020304" pitchFamily="18" charset="0"/>
                          <a:ea typeface="MS Mincho"/>
                          <a:cs typeface="Times New Roman" panose="02020603050405020304" pitchFamily="18" charset="0"/>
                        </a:rPr>
                        <a:t>gặp</a:t>
                      </a:r>
                      <a:r>
                        <a:rPr lang="en-US" sz="2800" b="1" i="1" baseline="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i="1" baseline="0" dirty="0" err="1" smtClean="0">
                          <a:solidFill>
                            <a:srgbClr val="0D0D0D"/>
                          </a:solidFill>
                          <a:effectLst/>
                          <a:latin typeface="Times New Roman" panose="02020603050405020304" pitchFamily="18" charset="0"/>
                          <a:ea typeface="MS Mincho"/>
                          <a:cs typeface="Times New Roman" panose="02020603050405020304" pitchFamily="18" charset="0"/>
                        </a:rPr>
                        <a:t>lại</a:t>
                      </a:r>
                      <a:r>
                        <a:rPr lang="en-US" sz="2800" b="1" i="1" baseline="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(Minh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Chuyên</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b="1" i="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b="1">
                          <a:solidFill>
                            <a:srgbClr val="0D0D0D"/>
                          </a:solidFill>
                          <a:effectLst/>
                          <a:latin typeface="Times New Roman" panose="02020603050405020304" pitchFamily="18" charset="0"/>
                          <a:ea typeface="MS Mincho"/>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b="1">
                          <a:solidFill>
                            <a:srgbClr val="0D0D0D"/>
                          </a:solidFill>
                          <a:effectLst/>
                          <a:latin typeface="Times New Roman" panose="02020603050405020304" pitchFamily="18" charset="0"/>
                          <a:ea typeface="MS Mincho"/>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6507965"/>
                  </a:ext>
                </a:extLst>
              </a:tr>
              <a:tr h="0">
                <a:tc>
                  <a:txBody>
                    <a:bodyPr/>
                    <a:lstStyle/>
                    <a:p>
                      <a:pPr>
                        <a:lnSpc>
                          <a:spcPct val="115000"/>
                        </a:lnSpc>
                        <a:spcAft>
                          <a:spcPts val="0"/>
                        </a:spcAft>
                      </a:pPr>
                      <a:r>
                        <a:rPr lang="en-US" sz="2800" b="1" i="1" dirty="0" smtClean="0">
                          <a:solidFill>
                            <a:srgbClr val="0D0D0D"/>
                          </a:solidFill>
                          <a:effectLst/>
                          <a:latin typeface="Times New Roman" panose="02020603050405020304" pitchFamily="18" charset="0"/>
                          <a:ea typeface="MS Mincho"/>
                          <a:cs typeface="Times New Roman" panose="02020603050405020304" pitchFamily="18" charset="0"/>
                        </a:rPr>
                        <a:t>Ai </a:t>
                      </a:r>
                      <a:r>
                        <a:rPr lang="en-US" sz="2800" b="1" i="1" dirty="0" err="1" smtClean="0">
                          <a:solidFill>
                            <a:srgbClr val="0D0D0D"/>
                          </a:solidFill>
                          <a:effectLst/>
                          <a:latin typeface="Times New Roman" panose="02020603050405020304" pitchFamily="18" charset="0"/>
                          <a:ea typeface="MS Mincho"/>
                          <a:cs typeface="Times New Roman" panose="02020603050405020304" pitchFamily="18" charset="0"/>
                        </a:rPr>
                        <a:t>đã</a:t>
                      </a:r>
                      <a:r>
                        <a:rPr lang="en-US" sz="2800" b="1" i="1" baseline="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i="1" baseline="0" dirty="0" err="1" smtClean="0">
                          <a:solidFill>
                            <a:srgbClr val="0D0D0D"/>
                          </a:solidFill>
                          <a:effectLst/>
                          <a:latin typeface="Times New Roman" panose="02020603050405020304" pitchFamily="18" charset="0"/>
                          <a:ea typeface="MS Mincho"/>
                          <a:cs typeface="Times New Roman" panose="02020603050405020304" pitchFamily="18" charset="0"/>
                        </a:rPr>
                        <a:t>đặt</a:t>
                      </a:r>
                      <a:r>
                        <a:rPr lang="en-US" sz="2800" b="1" i="1" baseline="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i="1" baseline="0" dirty="0" err="1" smtClean="0">
                          <a:solidFill>
                            <a:srgbClr val="0D0D0D"/>
                          </a:solidFill>
                          <a:effectLst/>
                          <a:latin typeface="Times New Roman" panose="02020603050405020304" pitchFamily="18" charset="0"/>
                          <a:ea typeface="MS Mincho"/>
                          <a:cs typeface="Times New Roman" panose="02020603050405020304" pitchFamily="18" charset="0"/>
                        </a:rPr>
                        <a:t>tên</a:t>
                      </a:r>
                      <a:r>
                        <a:rPr lang="en-US" sz="2800" b="1" i="1" baseline="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i="1" baseline="0" dirty="0" err="1" smtClean="0">
                          <a:solidFill>
                            <a:srgbClr val="0D0D0D"/>
                          </a:solidFill>
                          <a:effectLst/>
                          <a:latin typeface="Times New Roman" panose="02020603050405020304" pitchFamily="18" charset="0"/>
                          <a:ea typeface="MS Mincho"/>
                          <a:cs typeface="Times New Roman" panose="02020603050405020304" pitchFamily="18" charset="0"/>
                        </a:rPr>
                        <a:t>cho</a:t>
                      </a:r>
                      <a:r>
                        <a:rPr lang="en-US" sz="2800" b="1" i="1" baseline="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i="1" baseline="0" dirty="0" err="1" smtClean="0">
                          <a:solidFill>
                            <a:srgbClr val="0D0D0D"/>
                          </a:solidFill>
                          <a:effectLst/>
                          <a:latin typeface="Times New Roman" panose="02020603050405020304" pitchFamily="18" charset="0"/>
                          <a:ea typeface="MS Mincho"/>
                          <a:cs typeface="Times New Roman" panose="02020603050405020304" pitchFamily="18" charset="0"/>
                        </a:rPr>
                        <a:t>dòng</a:t>
                      </a:r>
                      <a:r>
                        <a:rPr lang="en-US" sz="2800" b="1" i="1" baseline="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i="1" baseline="0" dirty="0" err="1" smtClean="0">
                          <a:solidFill>
                            <a:srgbClr val="0D0D0D"/>
                          </a:solidFill>
                          <a:effectLst/>
                          <a:latin typeface="Times New Roman" panose="02020603050405020304" pitchFamily="18" charset="0"/>
                          <a:ea typeface="MS Mincho"/>
                          <a:cs typeface="Times New Roman" panose="02020603050405020304" pitchFamily="18" charset="0"/>
                        </a:rPr>
                        <a:t>sông</a:t>
                      </a:r>
                      <a:r>
                        <a:rPr lang="en-US" sz="2800" b="1" i="1" baseline="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Hoàng</a:t>
                      </a:r>
                      <a:r>
                        <a:rPr lang="en-US" sz="2800" b="1" baseline="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baseline="0" dirty="0" err="1" smtClean="0">
                          <a:solidFill>
                            <a:srgbClr val="0D0D0D"/>
                          </a:solidFill>
                          <a:effectLst/>
                          <a:latin typeface="Times New Roman" panose="02020603050405020304" pitchFamily="18" charset="0"/>
                          <a:ea typeface="MS Mincho"/>
                          <a:cs typeface="Times New Roman" panose="02020603050405020304" pitchFamily="18" charset="0"/>
                        </a:rPr>
                        <a:t>Phủ</a:t>
                      </a:r>
                      <a:r>
                        <a:rPr lang="en-US" sz="2800" b="1" baseline="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baseline="0" dirty="0" err="1" smtClean="0">
                          <a:solidFill>
                            <a:srgbClr val="0D0D0D"/>
                          </a:solidFill>
                          <a:effectLst/>
                          <a:latin typeface="Times New Roman" panose="02020603050405020304" pitchFamily="18" charset="0"/>
                          <a:ea typeface="MS Mincho"/>
                          <a:cs typeface="Times New Roman" panose="02020603050405020304" pitchFamily="18" charset="0"/>
                        </a:rPr>
                        <a:t>Ngọc</a:t>
                      </a:r>
                      <a:r>
                        <a:rPr lang="en-US" sz="2800" b="1" baseline="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baseline="0" dirty="0" err="1" smtClean="0">
                          <a:solidFill>
                            <a:srgbClr val="0D0D0D"/>
                          </a:solidFill>
                          <a:effectLst/>
                          <a:latin typeface="Times New Roman" panose="02020603050405020304" pitchFamily="18" charset="0"/>
                          <a:ea typeface="MS Mincho"/>
                          <a:cs typeface="Times New Roman" panose="02020603050405020304" pitchFamily="18" charset="0"/>
                        </a:rPr>
                        <a:t>Tường</a:t>
                      </a:r>
                      <a:r>
                        <a:rPr lang="en-US" sz="2800" b="1" baseline="0" dirty="0" smtClean="0">
                          <a:solidFill>
                            <a:srgbClr val="0D0D0D"/>
                          </a:solidFill>
                          <a:effectLst/>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b="1" i="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b="1">
                          <a:solidFill>
                            <a:srgbClr val="0D0D0D"/>
                          </a:solidFill>
                          <a:effectLst/>
                          <a:latin typeface="Times New Roman" panose="02020603050405020304" pitchFamily="18" charset="0"/>
                          <a:ea typeface="MS Mincho"/>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3601400"/>
                  </a:ext>
                </a:extLst>
              </a:tr>
            </a:tbl>
          </a:graphicData>
        </a:graphic>
      </p:graphicFrame>
    </p:spTree>
    <p:extLst>
      <p:ext uri="{BB962C8B-B14F-4D97-AF65-F5344CB8AC3E}">
        <p14:creationId xmlns:p14="http://schemas.microsoft.com/office/powerpoint/2010/main" val="2000355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11</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14" name="Freeform 13"/>
          <p:cNvSpPr/>
          <p:nvPr/>
        </p:nvSpPr>
        <p:spPr>
          <a:xfrm>
            <a:off x="333808" y="941616"/>
            <a:ext cx="2761824" cy="564577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ame 7"/>
          <p:cNvSpPr/>
          <p:nvPr/>
        </p:nvSpPr>
        <p:spPr>
          <a:xfrm>
            <a:off x="213045" y="835817"/>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tab pos="152400" algn="l"/>
              </a:tabLst>
              <a:defRPr/>
            </a:pPr>
            <a:r>
              <a:rPr kumimoji="0" lang="en-US"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PHẦN</a:t>
            </a:r>
            <a:r>
              <a:rPr kumimoji="0" lang="en-US" sz="3200" b="1" i="0" u="none" strike="noStrike" kern="1200" cap="none" spc="0" normalizeH="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 TỔNG KẾT CHUNG</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2" name="Picture 1"/>
          <p:cNvPicPr>
            <a:picLocks noChangeAspect="1"/>
          </p:cNvPicPr>
          <p:nvPr/>
        </p:nvPicPr>
        <p:blipFill>
          <a:blip r:embed="rId5"/>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6"/>
          <a:stretch>
            <a:fillRect/>
          </a:stretch>
        </p:blipFill>
        <p:spPr>
          <a:xfrm>
            <a:off x="333808" y="1931664"/>
            <a:ext cx="4944532" cy="3708399"/>
          </a:xfrm>
          <a:prstGeom prst="rect">
            <a:avLst/>
          </a:prstGeom>
        </p:spPr>
      </p:pic>
      <p:sp>
        <p:nvSpPr>
          <p:cNvPr id="5" name="Rectangle 4"/>
          <p:cNvSpPr/>
          <p:nvPr/>
        </p:nvSpPr>
        <p:spPr>
          <a:xfrm>
            <a:off x="5664435" y="1496764"/>
            <a:ext cx="6232071" cy="5090624"/>
          </a:xfrm>
          <a:prstGeom prst="rect">
            <a:avLst/>
          </a:prstGeom>
        </p:spPr>
        <p:txBody>
          <a:bodyPr wrap="square">
            <a:spAutoFit/>
          </a:bodyPr>
          <a:lstStyle/>
          <a:p>
            <a:pPr algn="just"/>
            <a:r>
              <a:rPr lang="en-US" sz="3200" b="1" u="sng" dirty="0" err="1" smtClean="0">
                <a:solidFill>
                  <a:srgbClr val="0D0D0D"/>
                </a:solidFill>
                <a:latin typeface="Times New Roman" panose="02020603050405020304" pitchFamily="18" charset="0"/>
                <a:ea typeface="Times New Roman" panose="02020603050405020304" pitchFamily="18" charset="0"/>
                <a:cs typeface="Times New Roman" pitchFamily="18" charset="0"/>
              </a:rPr>
              <a:t>Trả</a:t>
            </a:r>
            <a:r>
              <a:rPr lang="en-US" sz="3200" b="1" u="sng" dirty="0" smtClean="0">
                <a:solidFill>
                  <a:srgbClr val="0D0D0D"/>
                </a:solidFill>
                <a:latin typeface="Times New Roman" panose="02020603050405020304" pitchFamily="18" charset="0"/>
                <a:ea typeface="Times New Roman" panose="02020603050405020304" pitchFamily="18" charset="0"/>
                <a:cs typeface="Times New Roman" pitchFamily="18" charset="0"/>
              </a:rPr>
              <a:t> </a:t>
            </a:r>
            <a:r>
              <a:rPr lang="en-US" sz="3200" b="1" u="sng" dirty="0" err="1" smtClean="0">
                <a:solidFill>
                  <a:srgbClr val="0D0D0D"/>
                </a:solidFill>
                <a:latin typeface="Times New Roman" panose="02020603050405020304" pitchFamily="18" charset="0"/>
                <a:ea typeface="Times New Roman" panose="02020603050405020304" pitchFamily="18" charset="0"/>
                <a:cs typeface="Times New Roman" pitchFamily="18" charset="0"/>
              </a:rPr>
              <a:t>lời</a:t>
            </a:r>
            <a:r>
              <a:rPr lang="en-US" sz="3200" b="1" u="sng" dirty="0" smtClean="0">
                <a:solidFill>
                  <a:srgbClr val="0D0D0D"/>
                </a:solidFill>
                <a:latin typeface="Times New Roman" panose="02020603050405020304" pitchFamily="18" charset="0"/>
                <a:ea typeface="Times New Roman" panose="02020603050405020304" pitchFamily="18" charset="0"/>
                <a:cs typeface="Times New Roman" pitchFamily="18" charset="0"/>
              </a:rPr>
              <a:t> </a:t>
            </a:r>
            <a:r>
              <a:rPr lang="en-US" sz="3200" b="1" u="sng" dirty="0" err="1" smtClean="0">
                <a:solidFill>
                  <a:srgbClr val="0D0D0D"/>
                </a:solidFill>
                <a:latin typeface="Times New Roman" panose="02020603050405020304" pitchFamily="18" charset="0"/>
                <a:ea typeface="Times New Roman" panose="02020603050405020304" pitchFamily="18" charset="0"/>
                <a:cs typeface="Times New Roman" pitchFamily="18" charset="0"/>
              </a:rPr>
              <a:t>cá</a:t>
            </a:r>
            <a:r>
              <a:rPr lang="en-US" sz="3200" b="1" u="sng" dirty="0" smtClean="0">
                <a:solidFill>
                  <a:srgbClr val="0D0D0D"/>
                </a:solidFill>
                <a:latin typeface="Times New Roman" panose="02020603050405020304" pitchFamily="18" charset="0"/>
                <a:ea typeface="Times New Roman" panose="02020603050405020304" pitchFamily="18" charset="0"/>
                <a:cs typeface="Times New Roman" pitchFamily="18" charset="0"/>
              </a:rPr>
              <a:t> </a:t>
            </a:r>
            <a:r>
              <a:rPr lang="en-US" sz="3200" b="1" u="sng" dirty="0" err="1" smtClean="0">
                <a:solidFill>
                  <a:srgbClr val="0D0D0D"/>
                </a:solidFill>
                <a:latin typeface="Times New Roman" panose="02020603050405020304" pitchFamily="18" charset="0"/>
                <a:ea typeface="Times New Roman" panose="02020603050405020304" pitchFamily="18" charset="0"/>
                <a:cs typeface="Times New Roman" pitchFamily="18" charset="0"/>
              </a:rPr>
              <a:t>nhân</a:t>
            </a:r>
            <a:r>
              <a:rPr lang="en-US" sz="3200" b="1" u="sng" dirty="0" smtClean="0">
                <a:solidFill>
                  <a:srgbClr val="0D0D0D"/>
                </a:solidFill>
                <a:latin typeface="Times New Roman" panose="02020603050405020304" pitchFamily="18" charset="0"/>
                <a:ea typeface="Times New Roman" panose="02020603050405020304" pitchFamily="18" charset="0"/>
                <a:cs typeface="Times New Roman" pitchFamily="18" charset="0"/>
              </a:rPr>
              <a:t> </a:t>
            </a:r>
            <a:r>
              <a:rPr lang="en-US" sz="3200" b="1" u="sng" dirty="0" err="1" smtClean="0">
                <a:solidFill>
                  <a:srgbClr val="0D0D0D"/>
                </a:solidFill>
                <a:latin typeface="Times New Roman" panose="02020603050405020304" pitchFamily="18" charset="0"/>
                <a:ea typeface="Times New Roman" panose="02020603050405020304" pitchFamily="18" charset="0"/>
                <a:cs typeface="Times New Roman" pitchFamily="18" charset="0"/>
              </a:rPr>
              <a:t>trên</a:t>
            </a:r>
            <a:r>
              <a:rPr lang="en-US" sz="3200" b="1" u="sng" dirty="0" smtClean="0">
                <a:solidFill>
                  <a:srgbClr val="0D0D0D"/>
                </a:solidFill>
                <a:latin typeface="Times New Roman" panose="02020603050405020304" pitchFamily="18" charset="0"/>
                <a:ea typeface="Times New Roman" panose="02020603050405020304" pitchFamily="18" charset="0"/>
                <a:cs typeface="Times New Roman" pitchFamily="18" charset="0"/>
              </a:rPr>
              <a:t> </a:t>
            </a:r>
            <a:r>
              <a:rPr lang="en-US" sz="3200" b="1" u="sng" dirty="0" err="1" smtClean="0">
                <a:solidFill>
                  <a:srgbClr val="0D0D0D"/>
                </a:solidFill>
                <a:latin typeface="Times New Roman" panose="02020603050405020304" pitchFamily="18" charset="0"/>
                <a:ea typeface="Times New Roman" panose="02020603050405020304" pitchFamily="18" charset="0"/>
                <a:cs typeface="Times New Roman" pitchFamily="18" charset="0"/>
              </a:rPr>
              <a:t>lớp</a:t>
            </a:r>
            <a:r>
              <a:rPr lang="vi-VN" sz="3200" b="1" dirty="0" smtClean="0">
                <a:solidFill>
                  <a:srgbClr val="0D0D0D"/>
                </a:solidFill>
                <a:latin typeface="Times New Roman" panose="02020603050405020304" pitchFamily="18" charset="0"/>
                <a:ea typeface="Times New Roman" panose="02020603050405020304" pitchFamily="18" charset="0"/>
                <a:cs typeface="Times New Roman" pitchFamily="18" charset="0"/>
              </a:rPr>
              <a:t>:</a:t>
            </a:r>
            <a:r>
              <a:rPr lang="vi-VN" sz="3200" dirty="0" smtClean="0">
                <a:solidFill>
                  <a:srgbClr val="0D0D0D"/>
                </a:solidFill>
                <a:latin typeface="Times New Roman" panose="02020603050405020304" pitchFamily="18" charset="0"/>
                <a:ea typeface="Times New Roman" panose="02020603050405020304" pitchFamily="18" charset="0"/>
                <a:cs typeface="Times New Roman" pitchFamily="18" charset="0"/>
              </a:rPr>
              <a:t> </a:t>
            </a:r>
            <a:endParaRPr lang="en-US" sz="3200" dirty="0" smtClean="0">
              <a:solidFill>
                <a:srgbClr val="0D0D0D"/>
              </a:solidFill>
              <a:latin typeface="Times New Roman" panose="02020603050405020304" pitchFamily="18" charset="0"/>
              <a:ea typeface="Times New Roman" panose="02020603050405020304" pitchFamily="18" charset="0"/>
              <a:cs typeface="Times New Roman" pitchFamily="18" charset="0"/>
            </a:endParaRPr>
          </a:p>
          <a:p>
            <a:pPr algn="just"/>
            <a:r>
              <a:rPr lang="en-US" sz="3200" dirty="0" smtClean="0">
                <a:solidFill>
                  <a:srgbClr val="0D0D0D"/>
                </a:solidFill>
                <a:latin typeface="Times New Roman" panose="02020603050405020304" pitchFamily="18" charset="0"/>
                <a:ea typeface="Times New Roman" panose="02020603050405020304" pitchFamily="18" charset="0"/>
                <a:cs typeface="Times New Roman" pitchFamily="18" charset="0"/>
              </a:rPr>
              <a:t>- </a:t>
            </a:r>
            <a:r>
              <a:rPr lang="vi-VN" sz="3200" dirty="0" smtClean="0">
                <a:latin typeface="Times New Roman" panose="02020603050405020304" pitchFamily="18" charset="0"/>
                <a:ea typeface="Times New Roman" panose="02020603050405020304" pitchFamily="18" charset="0"/>
                <a:cs typeface="Times New Roman" pitchFamily="18" charset="0"/>
              </a:rPr>
              <a:t>Em </a:t>
            </a:r>
            <a:r>
              <a:rPr lang="vi-VN" sz="3200" dirty="0">
                <a:latin typeface="Times New Roman" panose="02020603050405020304" pitchFamily="18" charset="0"/>
                <a:ea typeface="Times New Roman" panose="02020603050405020304" pitchFamily="18" charset="0"/>
                <a:cs typeface="Times New Roman" pitchFamily="18" charset="0"/>
              </a:rPr>
              <a:t>hãy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cứu</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nêu</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vấn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b="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pPr algn="just">
              <a:lnSpc>
                <a:spcPct val="115000"/>
              </a:lnSpc>
              <a:spcAft>
                <a:spcPts val="0"/>
              </a:spcAft>
            </a:pPr>
            <a:endParaRPr lang="en-US" sz="3200" dirty="0">
              <a:effectLst/>
              <a:latin typeface="Times New Roman" panose="02020603050405020304"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54654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11</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14" name="Freeform 13"/>
          <p:cNvSpPr/>
          <p:nvPr/>
        </p:nvSpPr>
        <p:spPr>
          <a:xfrm>
            <a:off x="333808" y="941616"/>
            <a:ext cx="2761824" cy="564577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ame 7"/>
          <p:cNvSpPr/>
          <p:nvPr/>
        </p:nvSpPr>
        <p:spPr>
          <a:xfrm>
            <a:off x="213045" y="835817"/>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tabLst>
                <a:tab pos="152400" algn="l"/>
              </a:tabLst>
            </a:pPr>
            <a:r>
              <a:rPr lang="en-US" sz="3200" b="1" dirty="0" smtClean="0">
                <a:solidFill>
                  <a:srgbClr val="C00000"/>
                </a:solidFill>
                <a:latin typeface="Times New Roman" panose="02020603050405020304" pitchFamily="18" charset="0"/>
                <a:ea typeface="Times New Roman" panose="02020603050405020304" pitchFamily="18" charset="0"/>
              </a:rPr>
              <a:t>PHẦN TỔNG KẾT CHUNG</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2" name="Picture 1"/>
          <p:cNvPicPr>
            <a:picLocks noChangeAspect="1"/>
          </p:cNvPicPr>
          <p:nvPr/>
        </p:nvPicPr>
        <p:blipFill>
          <a:blip r:embed="rId5"/>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l="17857" t="31534" r="14048" b="5820"/>
          <a:stretch/>
        </p:blipFill>
        <p:spPr>
          <a:xfrm>
            <a:off x="6640286" y="1782096"/>
            <a:ext cx="5319486" cy="2900435"/>
          </a:xfrm>
          <a:prstGeom prst="rect">
            <a:avLst/>
          </a:prstGeom>
        </p:spPr>
      </p:pic>
      <p:sp>
        <p:nvSpPr>
          <p:cNvPr id="4" name="Rectangle 3"/>
          <p:cNvSpPr/>
          <p:nvPr/>
        </p:nvSpPr>
        <p:spPr>
          <a:xfrm>
            <a:off x="996252" y="1051770"/>
            <a:ext cx="10392183" cy="707886"/>
          </a:xfrm>
          <a:prstGeom prst="rect">
            <a:avLst/>
          </a:prstGeom>
          <a:noFill/>
        </p:spPr>
        <p:txBody>
          <a:bodyPr wrap="square" lIns="91440" tIns="45720" rIns="91440" bIns="45720">
            <a:spAutoFit/>
          </a:bodyPr>
          <a:lstStyle/>
          <a:p>
            <a:pPr algn="ctr"/>
            <a:r>
              <a:rPr lang="en-US" sz="4000" b="1" cap="none" spc="0" dirty="0" smtClean="0">
                <a:ln w="6600">
                  <a:solidFill>
                    <a:schemeClr val="accent2"/>
                  </a:solidFill>
                  <a:prstDash val="solid"/>
                </a:ln>
                <a:solidFill>
                  <a:schemeClr val="accent6">
                    <a:lumMod val="50000"/>
                  </a:schemeClr>
                </a:solidFill>
                <a:effectLst>
                  <a:outerShdw dist="38100" dir="2700000" algn="tl" rotWithShape="0">
                    <a:schemeClr val="accent2"/>
                  </a:outerShdw>
                </a:effectLst>
              </a:rPr>
              <a:t>*</a:t>
            </a:r>
            <a:r>
              <a:rPr lang="en-US" sz="4000" b="1" cap="none" spc="0" dirty="0" err="1" smtClean="0">
                <a:ln w="6600">
                  <a:solidFill>
                    <a:schemeClr val="accent2"/>
                  </a:solidFill>
                  <a:prstDash val="solid"/>
                </a:ln>
                <a:solidFill>
                  <a:schemeClr val="accent6">
                    <a:lumMod val="50000"/>
                  </a:schemeClr>
                </a:solidFill>
                <a:effectLst>
                  <a:outerShdw dist="38100" dir="2700000" algn="tl" rotWithShape="0">
                    <a:schemeClr val="accent2"/>
                  </a:outerShdw>
                </a:effectLst>
              </a:rPr>
              <a:t>Nhiệm</a:t>
            </a:r>
            <a:r>
              <a:rPr lang="en-US" sz="4000" b="1" cap="none" spc="0" dirty="0" smtClean="0">
                <a:ln w="6600">
                  <a:solidFill>
                    <a:schemeClr val="accent2"/>
                  </a:solidFill>
                  <a:prstDash val="solid"/>
                </a:ln>
                <a:solidFill>
                  <a:schemeClr val="accent6">
                    <a:lumMod val="50000"/>
                  </a:schemeClr>
                </a:solidFill>
                <a:effectLst>
                  <a:outerShdw dist="38100" dir="2700000" algn="tl" rotWithShape="0">
                    <a:schemeClr val="accent2"/>
                  </a:outerShdw>
                </a:effectLst>
              </a:rPr>
              <a:t> </a:t>
            </a:r>
            <a:r>
              <a:rPr lang="en-US" sz="4000" b="1" cap="none" spc="0" dirty="0" err="1" smtClean="0">
                <a:ln w="6600">
                  <a:solidFill>
                    <a:schemeClr val="accent2"/>
                  </a:solidFill>
                  <a:prstDash val="solid"/>
                </a:ln>
                <a:solidFill>
                  <a:schemeClr val="accent6">
                    <a:lumMod val="50000"/>
                  </a:schemeClr>
                </a:solidFill>
                <a:effectLst>
                  <a:outerShdw dist="38100" dir="2700000" algn="tl" rotWithShape="0">
                    <a:schemeClr val="accent2"/>
                  </a:outerShdw>
                </a:effectLst>
              </a:rPr>
              <a:t>vụ</a:t>
            </a:r>
            <a:r>
              <a:rPr lang="en-US" sz="4000" b="1" cap="none" spc="0" dirty="0" smtClean="0">
                <a:ln w="6600">
                  <a:solidFill>
                    <a:schemeClr val="accent2"/>
                  </a:solidFill>
                  <a:prstDash val="solid"/>
                </a:ln>
                <a:solidFill>
                  <a:schemeClr val="accent6">
                    <a:lumMod val="50000"/>
                  </a:schemeClr>
                </a:solidFill>
                <a:effectLst>
                  <a:outerShdw dist="38100" dir="2700000" algn="tl" rotWithShape="0">
                    <a:schemeClr val="accent2"/>
                  </a:outerShdw>
                </a:effectLst>
              </a:rPr>
              <a:t> 2: DỰ </a:t>
            </a:r>
            <a:r>
              <a:rPr lang="en-US" sz="4000" b="1" cap="none" spc="0" dirty="0">
                <a:ln w="6600">
                  <a:solidFill>
                    <a:schemeClr val="accent2"/>
                  </a:solidFill>
                  <a:prstDash val="solid"/>
                </a:ln>
                <a:solidFill>
                  <a:schemeClr val="accent6">
                    <a:lumMod val="50000"/>
                  </a:schemeClr>
                </a:solidFill>
                <a:effectLst>
                  <a:outerShdw dist="38100" dir="2700000" algn="tl" rotWithShape="0">
                    <a:schemeClr val="accent2"/>
                  </a:outerShdw>
                </a:effectLst>
              </a:rPr>
              <a:t>ÁN HỌC TẬP</a:t>
            </a:r>
          </a:p>
        </p:txBody>
      </p:sp>
      <p:sp>
        <p:nvSpPr>
          <p:cNvPr id="5" name="Rectangle 4"/>
          <p:cNvSpPr/>
          <p:nvPr/>
        </p:nvSpPr>
        <p:spPr>
          <a:xfrm>
            <a:off x="859972" y="1872988"/>
            <a:ext cx="5780314" cy="1994392"/>
          </a:xfrm>
          <a:prstGeom prst="rect">
            <a:avLst/>
          </a:prstGeom>
        </p:spPr>
        <p:txBody>
          <a:bodyPr wrap="square">
            <a:spAutoFit/>
          </a:bodyPr>
          <a:lstStyle/>
          <a:p>
            <a:pPr marL="457200" lvl="0" indent="-457200" algn="just">
              <a:lnSpc>
                <a:spcPct val="115000"/>
              </a:lnSpc>
              <a:spcAft>
                <a:spcPts val="0"/>
              </a:spcAft>
              <a:buFont typeface="Wingdings" panose="05000000000000000000" pitchFamily="2" charset="2"/>
              <a:buChar char="q"/>
            </a:pPr>
            <a:r>
              <a:rPr lang="en-US" sz="2400" b="1" dirty="0" err="1">
                <a:solidFill>
                  <a:srgbClr val="FF0000"/>
                </a:solidFill>
                <a:latin typeface="Times New Roman" pitchFamily="18" charset="0"/>
                <a:ea typeface="Calibri" panose="020F0502020204030204" pitchFamily="34" charset="0"/>
                <a:cs typeface="Times New Roman" pitchFamily="18" charset="0"/>
              </a:rPr>
              <a:t>Nhóm</a:t>
            </a:r>
            <a:r>
              <a:rPr lang="en-US" sz="2400" b="1" dirty="0">
                <a:solidFill>
                  <a:srgbClr val="FF0000"/>
                </a:solidFill>
                <a:latin typeface="Times New Roman" panose="02020603050405020304" pitchFamily="18" charset="0"/>
                <a:ea typeface="Calibri" panose="020F0502020204030204" pitchFamily="34" charset="0"/>
                <a:cs typeface="Times New Roman" pitchFamily="18" charset="0"/>
              </a:rPr>
              <a:t> 1, 2: </a:t>
            </a:r>
            <a:r>
              <a:rPr lang="en-US" sz="2400" b="1" dirty="0" err="1">
                <a:solidFill>
                  <a:srgbClr val="FF0000"/>
                </a:solidFill>
                <a:latin typeface="Times New Roman" panose="02020603050405020304" pitchFamily="18" charset="0"/>
                <a:ea typeface="Calibri" panose="020F0502020204030204" pitchFamily="34" charset="0"/>
                <a:cs typeface="Times New Roman" pitchFamily="18" charset="0"/>
              </a:rPr>
              <a:t>Nhóm</a:t>
            </a:r>
            <a:r>
              <a:rPr lang="en-US" sz="2400" b="1" dirty="0">
                <a:solidFill>
                  <a:srgbClr val="FF0000"/>
                </a:solidFill>
                <a:latin typeface="Times New Roman" panose="02020603050405020304" pitchFamily="18" charset="0"/>
                <a:ea typeface="Calibri" panose="020F0502020204030204" pitchFamily="34" charset="0"/>
                <a:cs typeface="Times New Roman"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itchFamily="18" charset="0"/>
              </a:rPr>
              <a:t>Phóng</a:t>
            </a:r>
            <a:r>
              <a:rPr lang="en-US" sz="2400" b="1" dirty="0">
                <a:solidFill>
                  <a:srgbClr val="FF0000"/>
                </a:solidFill>
                <a:latin typeface="Times New Roman" panose="02020603050405020304" pitchFamily="18" charset="0"/>
                <a:ea typeface="Calibri" panose="020F0502020204030204" pitchFamily="34" charset="0"/>
                <a:cs typeface="Times New Roman"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itchFamily="18" charset="0"/>
              </a:rPr>
              <a:t>viên</a:t>
            </a:r>
            <a:r>
              <a:rPr lang="en-US" sz="2400" b="1" dirty="0">
                <a:solidFill>
                  <a:srgbClr val="FF0000"/>
                </a:solidFill>
                <a:latin typeface="Times New Roman" panose="02020603050405020304" pitchFamily="18" charset="0"/>
                <a:ea typeface="Calibri" panose="020F0502020204030204" pitchFamily="34" charset="0"/>
                <a:cs typeface="Times New Roman" pitchFamily="18" charset="0"/>
              </a:rPr>
              <a:t>:</a:t>
            </a:r>
            <a:endParaRPr lang="en-US" sz="2400" dirty="0">
              <a:latin typeface="Times New Roman" panose="02020603050405020304" pitchFamily="18" charset="0"/>
              <a:ea typeface="Calibri" panose="020F0502020204030204" pitchFamily="34" charset="0"/>
              <a:cs typeface="Times New Roman" pitchFamily="18" charset="0"/>
            </a:endParaRPr>
          </a:p>
          <a:p>
            <a:pPr algn="just"/>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video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món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ngon</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quê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a:t>
            </a:r>
          </a:p>
        </p:txBody>
      </p:sp>
      <p:sp>
        <p:nvSpPr>
          <p:cNvPr id="9" name="Rectangle 8"/>
          <p:cNvSpPr/>
          <p:nvPr/>
        </p:nvSpPr>
        <p:spPr>
          <a:xfrm>
            <a:off x="732840" y="3867380"/>
            <a:ext cx="11081624" cy="2930033"/>
          </a:xfrm>
          <a:prstGeom prst="rect">
            <a:avLst/>
          </a:prstGeom>
        </p:spPr>
        <p:txBody>
          <a:bodyPr wrap="square">
            <a:spAutoFit/>
          </a:bodyPr>
          <a:lstStyle/>
          <a:p>
            <a:pPr marL="457200" lvl="0" indent="-457200" algn="just">
              <a:lnSpc>
                <a:spcPct val="115000"/>
              </a:lnSpc>
              <a:spcAft>
                <a:spcPts val="0"/>
              </a:spcAft>
              <a:buFont typeface="Wingdings" panose="05000000000000000000" pitchFamily="2" charset="2"/>
              <a:buChar char="q"/>
            </a:pPr>
            <a:r>
              <a:rPr lang="en-US" sz="2400" b="1" dirty="0" err="1">
                <a:solidFill>
                  <a:srgbClr val="FF0000"/>
                </a:solidFill>
                <a:latin typeface="Times New Roman" panose="02020603050405020304" pitchFamily="18" charset="0"/>
                <a:ea typeface="Calibri" panose="020F0502020204030204" pitchFamily="34" charset="0"/>
              </a:rPr>
              <a:t>Nhóm</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smtClean="0">
                <a:solidFill>
                  <a:srgbClr val="FF0000"/>
                </a:solidFill>
                <a:latin typeface="Times New Roman" panose="02020603050405020304" pitchFamily="18" charset="0"/>
                <a:ea typeface="Calibri" panose="020F0502020204030204" pitchFamily="34" charset="0"/>
              </a:rPr>
              <a:t>3,4</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Nhóm</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Hoạ</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sĩ</a:t>
            </a:r>
            <a:r>
              <a:rPr lang="en-US" sz="2400" b="1" dirty="0">
                <a:solidFill>
                  <a:srgbClr val="FF0000"/>
                </a:solidFill>
                <a:latin typeface="Times New Roman" panose="02020603050405020304" pitchFamily="18" charset="0"/>
                <a:ea typeface="Calibri" panose="020F0502020204030204" pitchFamily="34" charset="0"/>
              </a:rPr>
              <a:t> </a:t>
            </a:r>
            <a:r>
              <a:rPr lang="en-US" sz="2400" dirty="0">
                <a:solidFill>
                  <a:srgbClr val="FF0000"/>
                </a:solidFill>
                <a:latin typeface="Times New Roman" panose="02020603050405020304" pitchFamily="18" charset="0"/>
                <a:ea typeface="Calibri" panose="020F0502020204030204" pitchFamily="34" charset="0"/>
              </a:rPr>
              <a:t> (PP </a:t>
            </a:r>
            <a:r>
              <a:rPr lang="en-US" sz="2400" dirty="0" err="1">
                <a:solidFill>
                  <a:srgbClr val="FF0000"/>
                </a:solidFill>
                <a:latin typeface="Times New Roman" panose="02020603050405020304" pitchFamily="18" charset="0"/>
                <a:ea typeface="Calibri" panose="020F0502020204030204" pitchFamily="34" charset="0"/>
              </a:rPr>
              <a:t>phòng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tranh</a:t>
            </a:r>
            <a:r>
              <a:rPr lang="en-US" sz="2400" dirty="0" smtClean="0">
                <a:solidFill>
                  <a:srgbClr val="FF0000"/>
                </a:solidFill>
                <a:latin typeface="Times New Roman" panose="02020603050405020304" pitchFamily="18" charset="0"/>
                <a:ea typeface="Calibri" panose="020F0502020204030204" pitchFamily="34" charset="0"/>
              </a:rPr>
              <a:t>)</a:t>
            </a:r>
          </a:p>
          <a:p>
            <a:pPr algn="just"/>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minh </a:t>
            </a:r>
            <a:r>
              <a:rPr lang="en-US" sz="2400" dirty="0" err="1">
                <a:latin typeface="Times New Roman" pitchFamily="18" charset="0"/>
                <a:cs typeface="Times New Roman" pitchFamily="18" charset="0"/>
              </a:rPr>
              <a:t>hoạ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minh </a:t>
            </a:r>
            <a:r>
              <a:rPr lang="en-US" sz="2400" dirty="0" err="1">
                <a:latin typeface="Times New Roman" pitchFamily="18" charset="0"/>
                <a:cs typeface="Times New Roman" pitchFamily="18" charset="0"/>
              </a:rPr>
              <a:t>hoạ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7</a:t>
            </a:r>
          </a:p>
          <a:p>
            <a:pPr marL="457200" lvl="0" indent="-457200" algn="just">
              <a:lnSpc>
                <a:spcPct val="115000"/>
              </a:lnSpc>
              <a:spcAft>
                <a:spcPts val="0"/>
              </a:spcAft>
              <a:buFont typeface="Wingdings" panose="05000000000000000000" pitchFamily="2" charset="2"/>
              <a:buChar char="q"/>
            </a:pPr>
            <a:endParaRPr lang="en-US"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85437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213045" y="127224"/>
            <a:ext cx="1827470"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11</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14" name="Freeform 13"/>
          <p:cNvSpPr/>
          <p:nvPr/>
        </p:nvSpPr>
        <p:spPr>
          <a:xfrm>
            <a:off x="333808" y="941616"/>
            <a:ext cx="2761824" cy="564577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ame 7"/>
          <p:cNvSpPr/>
          <p:nvPr/>
        </p:nvSpPr>
        <p:spPr>
          <a:xfrm>
            <a:off x="213045" y="835817"/>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10726717" y="45127"/>
            <a:ext cx="126493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图片 15" descr="图片包含 玩偶, 玩具, 室内, 天空&#10;&#10;已生成极高可信度的说明">
            <a:extLst>
              <a:ext uri="{FF2B5EF4-FFF2-40B4-BE49-F238E27FC236}">
                <a16:creationId xmlns:a16="http://schemas.microsoft.com/office/drawing/2014/main" xmlns="" id="{AB84EE3C-0D3E-4AE2-B11C-43FAF0CFEB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9555" y="-11413"/>
            <a:ext cx="3493171" cy="3542059"/>
          </a:xfrm>
          <a:prstGeom prst="rect">
            <a:avLst/>
          </a:prstGeom>
        </p:spPr>
      </p:pic>
      <p:sp>
        <p:nvSpPr>
          <p:cNvPr id="11" name="文本框 1">
            <a:extLst>
              <a:ext uri="{FF2B5EF4-FFF2-40B4-BE49-F238E27FC236}">
                <a16:creationId xmlns:a16="http://schemas.microsoft.com/office/drawing/2014/main" xmlns="" id="{36D8BB8C-13CD-4CE6-8FEE-7F26290361E8}"/>
              </a:ext>
            </a:extLst>
          </p:cNvPr>
          <p:cNvSpPr txBox="1"/>
          <p:nvPr/>
        </p:nvSpPr>
        <p:spPr>
          <a:xfrm>
            <a:off x="3464686" y="2534227"/>
            <a:ext cx="5062905" cy="830165"/>
          </a:xfrm>
          <a:prstGeom prst="rect">
            <a:avLst/>
          </a:prstGeom>
        </p:spPr>
        <p:style>
          <a:lnRef idx="2">
            <a:schemeClr val="accent6"/>
          </a:lnRef>
          <a:fillRef idx="1">
            <a:schemeClr val="lt1"/>
          </a:fillRef>
          <a:effectRef idx="0">
            <a:schemeClr val="accent6"/>
          </a:effectRef>
          <a:fontRef idx="minor">
            <a:schemeClr val="dk1"/>
          </a:fontRef>
        </p:style>
        <p:txBody>
          <a:bodyPr wrap="square" lIns="90616" tIns="45308" rIns="90616" bIns="45308" rtlCol="0">
            <a:spAutoFit/>
          </a:bodyPr>
          <a:lstStyle/>
          <a:p>
            <a:pPr algn="ctr"/>
            <a:r>
              <a:rPr lang="en-US" altLang="zh-CN" sz="4800" b="1" dirty="0" err="1">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Hướng</a:t>
            </a:r>
            <a:r>
              <a:rPr lang="en-US" altLang="zh-CN" sz="4800" b="1" dirty="0">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4800" b="1" dirty="0" err="1">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dẫn</a:t>
            </a:r>
            <a:r>
              <a:rPr lang="en-US" altLang="zh-CN" sz="4800" b="1" dirty="0">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4800" b="1" dirty="0" err="1">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tự</a:t>
            </a:r>
            <a:r>
              <a:rPr lang="en-US" altLang="zh-CN" sz="4800" b="1" dirty="0">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 </a:t>
            </a:r>
            <a:r>
              <a:rPr lang="en-US" altLang="zh-CN" sz="4800" b="1" dirty="0" err="1">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rPr>
              <a:t>học</a:t>
            </a:r>
            <a:endParaRPr lang="zh-CN" altLang="en-US" sz="4800" b="1" dirty="0">
              <a:solidFill>
                <a:srgbClr val="FF0066"/>
              </a:solidFill>
              <a:latin typeface="Times New Roman" panose="02020603050405020304" pitchFamily="18" charset="0"/>
              <a:ea typeface="黑体-繁" panose="02000500000000000000" pitchFamily="2" charset="-122"/>
              <a:cs typeface="Times New Roman" panose="02020603050405020304" pitchFamily="18" charset="0"/>
              <a:sym typeface="+mn-lt"/>
            </a:endParaRPr>
          </a:p>
        </p:txBody>
      </p:sp>
      <p:sp>
        <p:nvSpPr>
          <p:cNvPr id="3" name="Rectangle 2"/>
          <p:cNvSpPr/>
          <p:nvPr/>
        </p:nvSpPr>
        <p:spPr>
          <a:xfrm>
            <a:off x="1226127" y="3308314"/>
            <a:ext cx="10609118" cy="2554545"/>
          </a:xfrm>
          <a:prstGeom prst="rect">
            <a:avLst/>
          </a:prstGeom>
        </p:spPr>
        <p:txBody>
          <a:bodyPr wrap="square">
            <a:spAutoFit/>
          </a:bodyPr>
          <a:lstStyle/>
          <a:p>
            <a:r>
              <a:rPr lang="en-US" sz="2000" b="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r>
              <a:rPr lang="vi-VN" sz="2000" dirty="0">
                <a:latin typeface="Times New Roman" pitchFamily="18" charset="0"/>
                <a:cs typeface="Times New Roman" pitchFamily="18" charset="0"/>
              </a:rPr>
              <a:t>1. </a:t>
            </a:r>
            <a:r>
              <a:rPr lang="en-US" sz="2000" dirty="0" smtClean="0">
                <a:latin typeface="Times New Roman" pitchFamily="18" charset="0"/>
                <a:cs typeface="Times New Roman" pitchFamily="18" charset="0"/>
              </a:rPr>
              <a:t>GV </a:t>
            </a:r>
            <a:r>
              <a:rPr lang="en-US" sz="2000" dirty="0" err="1" smtClean="0">
                <a:latin typeface="Times New Roman" pitchFamily="18" charset="0"/>
                <a:cs typeface="Times New Roman" pitchFamily="18" charset="0"/>
              </a:rPr>
              <a:t>hướng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dẫn</a:t>
            </a:r>
            <a:r>
              <a:rPr lang="en-US" sz="2000" dirty="0" smtClean="0">
                <a:latin typeface="Times New Roman" pitchFamily="18" charset="0"/>
                <a:cs typeface="Times New Roman" pitchFamily="18" charset="0"/>
              </a:rPr>
              <a:t> HS </a:t>
            </a:r>
            <a:r>
              <a:rPr lang="en-US" sz="2000" dirty="0" err="1">
                <a:latin typeface="Times New Roman" pitchFamily="18" charset="0"/>
                <a:cs typeface="Times New Roman" pitchFamily="18" charset="0"/>
              </a:rPr>
              <a:t>tìm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kiếm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Internet </a:t>
            </a:r>
            <a:r>
              <a:rPr lang="en-US" sz="2000" dirty="0" err="1">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liên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7.</a:t>
            </a:r>
          </a:p>
          <a:p>
            <a:r>
              <a:rPr lang="vi-VN" sz="2000" dirty="0">
                <a:latin typeface="Times New Roman" pitchFamily="18" charset="0"/>
                <a:cs typeface="Times New Roman" pitchFamily="18" charset="0"/>
              </a:rPr>
              <a:t>2. Tìm đọc thêm các tác phẩm Tùy bút, tản văn, truyện kí cùng đề tài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lưu</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tóm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truyện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a:t>
            </a:r>
            <a:r>
              <a:rPr lang="en-US" sz="2000" dirty="0">
                <a:latin typeface="Times New Roman" pitchFamily="18" charset="0"/>
                <a:cs typeface="Times New Roman" pitchFamily="18" charset="0"/>
              </a:rPr>
              <a:t>(HS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a:t>
            </a:r>
            <a:r>
              <a:rPr lang="en-US" sz="2000"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Nhật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kí</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đọc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loại</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3.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a:t>
            </a:r>
          </a:p>
          <a:p>
            <a:r>
              <a:rPr lang="vi-VN" sz="2000" dirty="0">
                <a:latin typeface="Times New Roman" pitchFamily="18" charset="0"/>
                <a:cs typeface="Times New Roman" pitchFamily="18" charset="0"/>
              </a:rPr>
              <a:t>4. Chuẩn bị bài</a:t>
            </a:r>
            <a:r>
              <a:rPr lang="en-US" sz="2000" dirty="0">
                <a:latin typeface="Times New Roman" pitchFamily="18" charset="0"/>
                <a:cs typeface="Times New Roman" pitchFamily="18" charset="0"/>
              </a:rPr>
              <a:t> 8</a:t>
            </a:r>
            <a:r>
              <a:rPr lang="vi-VN" sz="2000" dirty="0">
                <a:latin typeface="Times New Roman" pitchFamily="18" charset="0"/>
                <a:cs typeface="Times New Roman" pitchFamily="18" charset="0"/>
              </a:rPr>
              <a:t>: </a:t>
            </a:r>
            <a:r>
              <a:rPr lang="en-US" sz="2000" dirty="0">
                <a:latin typeface="Times New Roman" pitchFamily="18" charset="0"/>
                <a:cs typeface="Times New Roman" pitchFamily="18" charset="0"/>
              </a:rPr>
              <a:t>BI KỊCH.</a:t>
            </a:r>
          </a:p>
        </p:txBody>
      </p:sp>
    </p:spTree>
    <p:extLst>
      <p:ext uri="{BB962C8B-B14F-4D97-AF65-F5344CB8AC3E}">
        <p14:creationId xmlns:p14="http://schemas.microsoft.com/office/powerpoint/2010/main" val="256824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55"/>
          <p:cNvGrpSpPr>
            <a:grpSpLocks noChangeAspect="1"/>
          </p:cNvGrpSpPr>
          <p:nvPr/>
        </p:nvGrpSpPr>
        <p:grpSpPr bwMode="auto">
          <a:xfrm>
            <a:off x="-24680" y="2617241"/>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3"/>
          <a:stretch>
            <a:fillRect/>
          </a:stretch>
        </p:blipFill>
        <p:spPr>
          <a:xfrm>
            <a:off x="2477515" y="3729252"/>
            <a:ext cx="6952501" cy="2396250"/>
          </a:xfrm>
          <a:prstGeom prst="rect">
            <a:avLst/>
          </a:prstGeom>
        </p:spPr>
      </p:pic>
      <p:pic>
        <p:nvPicPr>
          <p:cNvPr id="63" name="图片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7888" y="4818398"/>
            <a:ext cx="5911427" cy="1860129"/>
          </a:xfrm>
          <a:prstGeom prst="rect">
            <a:avLst/>
          </a:prstGeom>
        </p:spPr>
      </p:pic>
      <p:sp>
        <p:nvSpPr>
          <p:cNvPr id="20" name="文本框 19"/>
          <p:cNvSpPr txBox="1"/>
          <p:nvPr/>
        </p:nvSpPr>
        <p:spPr>
          <a:xfrm>
            <a:off x="767408" y="521385"/>
            <a:ext cx="10873208" cy="1323439"/>
          </a:xfrm>
          <a:prstGeom prst="rect">
            <a:avLst/>
          </a:prstGeom>
          <a:noFill/>
        </p:spPr>
        <p:txBody>
          <a:bodyPr wrap="square" rtlCol="0">
            <a:spAutoFit/>
          </a:bodyPr>
          <a:lstStyle/>
          <a:p>
            <a:pPr algn="ctr"/>
            <a:r>
              <a:rPr lang="en-US" altLang="zh-CN" sz="8000" b="1" dirty="0">
                <a:solidFill>
                  <a:srgbClr val="FF0000"/>
                </a:solidFill>
                <a:latin typeface="Times New Roman" panose="02020603050405020304" pitchFamily="18" charset="0"/>
                <a:ea typeface="方正静蕾简体" panose="02000000000000000000" pitchFamily="2" charset="-122"/>
                <a:cs typeface="Times New Roman" panose="02020603050405020304" pitchFamily="18" charset="0"/>
              </a:rPr>
              <a:t>CẢM ƠN CÁC EM</a:t>
            </a:r>
            <a:endParaRPr lang="zh-CN" altLang="en-US" sz="8000" b="1" dirty="0">
              <a:solidFill>
                <a:srgbClr val="FF0000"/>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49584327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12" presetClass="entr" presetSubtype="2" fill="hold" nodeType="withEffect">
                                  <p:stCondLst>
                                    <p:cond delay="500"/>
                                  </p:stCondLst>
                                  <p:childTnLst>
                                    <p:set>
                                      <p:cBhvr>
                                        <p:cTn id="19" dur="1" fill="hold">
                                          <p:stCondLst>
                                            <p:cond delay="0"/>
                                          </p:stCondLst>
                                        </p:cTn>
                                        <p:tgtEl>
                                          <p:spTgt spid="63"/>
                                        </p:tgtEl>
                                        <p:attrNameLst>
                                          <p:attrName>style.visibility</p:attrName>
                                        </p:attrNameLst>
                                      </p:cBhvr>
                                      <p:to>
                                        <p:strVal val="visible"/>
                                      </p:to>
                                    </p:set>
                                    <p:anim calcmode="lin" valueType="num">
                                      <p:cBhvr additive="base">
                                        <p:cTn id="20" dur="3000"/>
                                        <p:tgtEl>
                                          <p:spTgt spid="63"/>
                                        </p:tgtEl>
                                        <p:attrNameLst>
                                          <p:attrName>ppt_x</p:attrName>
                                        </p:attrNameLst>
                                      </p:cBhvr>
                                      <p:tavLst>
                                        <p:tav tm="0">
                                          <p:val>
                                            <p:strVal val="#ppt_x+#ppt_w*1.125000"/>
                                          </p:val>
                                        </p:tav>
                                        <p:tav tm="100000">
                                          <p:val>
                                            <p:strVal val="#ppt_x"/>
                                          </p:val>
                                        </p:tav>
                                      </p:tavLst>
                                    </p:anim>
                                    <p:animEffect transition="in" filter="wipe(left)">
                                      <p:cBhvr>
                                        <p:cTn id="21" dur="3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176" y="429753"/>
            <a:ext cx="4340279" cy="5951731"/>
          </a:xfrm>
          <a:prstGeom prst="rect">
            <a:avLst/>
          </a:prstGeom>
        </p:spPr>
      </p:pic>
      <p:sp>
        <p:nvSpPr>
          <p:cNvPr id="22" name="Title 3">
            <a:extLst>
              <a:ext uri="{FF2B5EF4-FFF2-40B4-BE49-F238E27FC236}">
                <a16:creationId xmlns:a16="http://schemas.microsoft.com/office/drawing/2014/main" xmlns="" id="{75139C92-C746-4B01-B873-138FC6F51E87}"/>
              </a:ext>
            </a:extLst>
          </p:cNvPr>
          <p:cNvSpPr txBox="1">
            <a:spLocks/>
          </p:cNvSpPr>
          <p:nvPr/>
        </p:nvSpPr>
        <p:spPr>
          <a:xfrm>
            <a:off x="1343472" y="908720"/>
            <a:ext cx="6336704" cy="884238"/>
          </a:xfrm>
          <a:prstGeom prst="rect">
            <a:avLst/>
          </a:prstGeom>
        </p:spPr>
        <p:txBody>
          <a:bodyPr/>
          <a:lstStyle>
            <a:lvl1pPr algn="ctr" defTabSz="1218565" rtl="0" eaLnBrk="1" latinLnBrk="0" hangingPunct="1">
              <a:spcBef>
                <a:spcPct val="0"/>
              </a:spcBef>
              <a:buNone/>
              <a:defRPr sz="5865" kern="1200">
                <a:solidFill>
                  <a:schemeClr val="tx1"/>
                </a:solidFill>
                <a:latin typeface="+mj-lt"/>
                <a:ea typeface="+mj-ea"/>
                <a:cs typeface="+mj-cs"/>
              </a:defRPr>
            </a:lvl1pPr>
          </a:lstStyle>
          <a:p>
            <a:pPr algn="just"/>
            <a:r>
              <a:rPr lang="en-US" sz="4400" dirty="0" err="1">
                <a:latin typeface="+mn-lt"/>
              </a:rPr>
              <a:t>Trong</a:t>
            </a:r>
            <a:r>
              <a:rPr lang="en-US" sz="4400" dirty="0">
                <a:latin typeface="+mn-lt"/>
              </a:rPr>
              <a:t> 01 </a:t>
            </a:r>
            <a:r>
              <a:rPr lang="en-US" sz="4400" dirty="0" err="1">
                <a:latin typeface="+mn-lt"/>
              </a:rPr>
              <a:t>phút</a:t>
            </a:r>
            <a:r>
              <a:rPr lang="en-US" sz="4400" dirty="0">
                <a:latin typeface="+mn-lt"/>
              </a:rPr>
              <a:t>, </a:t>
            </a:r>
            <a:r>
              <a:rPr lang="en-US" sz="4400" dirty="0" err="1">
                <a:latin typeface="+mn-lt"/>
              </a:rPr>
              <a:t>em</a:t>
            </a:r>
            <a:r>
              <a:rPr lang="en-US" sz="4400" dirty="0">
                <a:latin typeface="+mn-lt"/>
              </a:rPr>
              <a:t> </a:t>
            </a:r>
            <a:r>
              <a:rPr lang="en-US" sz="4400" dirty="0" err="1">
                <a:latin typeface="+mn-lt"/>
              </a:rPr>
              <a:t>hãy</a:t>
            </a:r>
            <a:r>
              <a:rPr lang="en-US" sz="4400" dirty="0">
                <a:latin typeface="+mn-lt"/>
              </a:rPr>
              <a:t> </a:t>
            </a:r>
            <a:r>
              <a:rPr lang="en-US" sz="4400" dirty="0" err="1">
                <a:latin typeface="+mn-lt"/>
              </a:rPr>
              <a:t>nêu</a:t>
            </a:r>
            <a:r>
              <a:rPr lang="en-US" sz="4400" dirty="0">
                <a:latin typeface="+mn-lt"/>
              </a:rPr>
              <a:t> </a:t>
            </a:r>
            <a:r>
              <a:rPr lang="en-US" sz="4400" dirty="0" err="1">
                <a:latin typeface="+mn-lt"/>
              </a:rPr>
              <a:t>cảm</a:t>
            </a:r>
            <a:r>
              <a:rPr lang="en-US" sz="4400" dirty="0">
                <a:latin typeface="+mn-lt"/>
              </a:rPr>
              <a:t> </a:t>
            </a:r>
            <a:r>
              <a:rPr lang="en-US" sz="4400" dirty="0" err="1">
                <a:latin typeface="+mn-lt"/>
              </a:rPr>
              <a:t>nhận</a:t>
            </a:r>
            <a:r>
              <a:rPr lang="en-US" sz="4400" dirty="0">
                <a:latin typeface="+mn-lt"/>
              </a:rPr>
              <a:t> </a:t>
            </a:r>
            <a:r>
              <a:rPr lang="en-US" sz="4400" dirty="0" err="1">
                <a:latin typeface="+mn-lt"/>
              </a:rPr>
              <a:t>của</a:t>
            </a:r>
            <a:r>
              <a:rPr lang="en-US" sz="4400" dirty="0">
                <a:latin typeface="+mn-lt"/>
              </a:rPr>
              <a:t> </a:t>
            </a:r>
            <a:r>
              <a:rPr lang="en-US" sz="4400" dirty="0" err="1">
                <a:latin typeface="+mn-lt"/>
              </a:rPr>
              <a:t>mình</a:t>
            </a:r>
            <a:r>
              <a:rPr lang="en-US" sz="4400" dirty="0">
                <a:latin typeface="+mn-lt"/>
              </a:rPr>
              <a:t> </a:t>
            </a:r>
            <a:r>
              <a:rPr lang="en-US" sz="4400" dirty="0" err="1">
                <a:latin typeface="+mn-lt"/>
              </a:rPr>
              <a:t>về</a:t>
            </a:r>
            <a:r>
              <a:rPr lang="en-US" sz="4400" dirty="0">
                <a:latin typeface="+mn-lt"/>
              </a:rPr>
              <a:t> </a:t>
            </a:r>
            <a:r>
              <a:rPr lang="en-US" sz="4400" dirty="0" err="1">
                <a:latin typeface="+mn-lt"/>
              </a:rPr>
              <a:t>một</a:t>
            </a:r>
            <a:r>
              <a:rPr lang="en-US" sz="4400" dirty="0">
                <a:latin typeface="+mn-lt"/>
              </a:rPr>
              <a:t> </a:t>
            </a:r>
            <a:r>
              <a:rPr lang="en-US" sz="4400" dirty="0" err="1">
                <a:latin typeface="+mn-lt"/>
              </a:rPr>
              <a:t>loại</a:t>
            </a:r>
            <a:r>
              <a:rPr lang="en-US" sz="4400" dirty="0">
                <a:latin typeface="+mn-lt"/>
              </a:rPr>
              <a:t> </a:t>
            </a:r>
            <a:r>
              <a:rPr lang="en-US" sz="4400" dirty="0" err="1">
                <a:latin typeface="+mn-lt"/>
              </a:rPr>
              <a:t>bánh</a:t>
            </a:r>
            <a:r>
              <a:rPr lang="en-US" sz="4400" dirty="0">
                <a:latin typeface="+mn-lt"/>
              </a:rPr>
              <a:t> </a:t>
            </a:r>
            <a:r>
              <a:rPr lang="en-US" sz="4400" dirty="0" err="1">
                <a:latin typeface="+mn-lt"/>
              </a:rPr>
              <a:t>mì</a:t>
            </a:r>
            <a:r>
              <a:rPr lang="en-US" sz="4400" dirty="0">
                <a:latin typeface="+mn-lt"/>
              </a:rPr>
              <a:t> </a:t>
            </a:r>
            <a:r>
              <a:rPr lang="en-US" sz="4400" dirty="0" err="1">
                <a:latin typeface="+mn-lt"/>
              </a:rPr>
              <a:t>từng</a:t>
            </a:r>
            <a:r>
              <a:rPr lang="en-US" sz="4400" dirty="0">
                <a:latin typeface="+mn-lt"/>
              </a:rPr>
              <a:t> </a:t>
            </a:r>
            <a:r>
              <a:rPr lang="en-US" sz="4400" dirty="0" err="1">
                <a:latin typeface="+mn-lt"/>
              </a:rPr>
              <a:t>thưởng</a:t>
            </a:r>
            <a:r>
              <a:rPr lang="en-US" sz="4400" dirty="0">
                <a:latin typeface="+mn-lt"/>
              </a:rPr>
              <a:t> </a:t>
            </a:r>
            <a:r>
              <a:rPr lang="en-US" sz="4400" dirty="0" err="1">
                <a:latin typeface="+mn-lt"/>
              </a:rPr>
              <a:t>thức</a:t>
            </a:r>
            <a:r>
              <a:rPr lang="en-US" sz="4400" dirty="0">
                <a:latin typeface="+mn-lt"/>
              </a:rPr>
              <a:t> </a:t>
            </a:r>
            <a:r>
              <a:rPr lang="en-US" sz="4400" dirty="0" err="1">
                <a:latin typeface="+mn-lt"/>
              </a:rPr>
              <a:t>mà</a:t>
            </a:r>
            <a:r>
              <a:rPr lang="en-US" sz="4400" dirty="0">
                <a:latin typeface="+mn-lt"/>
              </a:rPr>
              <a:t> </a:t>
            </a:r>
            <a:r>
              <a:rPr lang="en-US" sz="4400" dirty="0" err="1">
                <a:latin typeface="+mn-lt"/>
              </a:rPr>
              <a:t>em</a:t>
            </a:r>
            <a:r>
              <a:rPr lang="en-US" sz="4400" dirty="0">
                <a:latin typeface="+mn-lt"/>
              </a:rPr>
              <a:t> </a:t>
            </a:r>
            <a:r>
              <a:rPr lang="en-US" sz="4400" dirty="0" err="1">
                <a:latin typeface="+mn-lt"/>
              </a:rPr>
              <a:t>ấn</a:t>
            </a:r>
            <a:r>
              <a:rPr lang="en-US" sz="4400" dirty="0">
                <a:latin typeface="+mn-lt"/>
              </a:rPr>
              <a:t> </a:t>
            </a:r>
            <a:r>
              <a:rPr lang="en-US" sz="4400" dirty="0" err="1">
                <a:latin typeface="+mn-lt"/>
              </a:rPr>
              <a:t>tượng</a:t>
            </a:r>
            <a:r>
              <a:rPr lang="en-US" sz="4400" dirty="0">
                <a:latin typeface="+mn-lt"/>
              </a:rPr>
              <a:t> </a:t>
            </a:r>
            <a:r>
              <a:rPr lang="en-US" sz="4400" dirty="0" err="1" smtClean="0">
                <a:latin typeface="+mn-lt"/>
              </a:rPr>
              <a:t>nhất</a:t>
            </a:r>
            <a:r>
              <a:rPr lang="en-US" sz="4400" dirty="0" smtClean="0">
                <a:latin typeface="+mn-lt"/>
              </a:rPr>
              <a:t>? </a:t>
            </a:r>
            <a:endParaRPr lang="vi-VN" sz="4400" b="1" dirty="0">
              <a:solidFill>
                <a:srgbClr val="7030A0"/>
              </a:solidFill>
              <a:latin typeface="+mn-lt"/>
              <a:cs typeface="Times New Roman" panose="02020603050405020304" pitchFamily="18" charset="0"/>
            </a:endParaRPr>
          </a:p>
        </p:txBody>
      </p:sp>
      <p:sp>
        <p:nvSpPr>
          <p:cNvPr id="3" name="Rectangle 2">
            <a:extLst>
              <a:ext uri="{FF2B5EF4-FFF2-40B4-BE49-F238E27FC236}">
                <a16:creationId xmlns:a16="http://schemas.microsoft.com/office/drawing/2014/main" xmlns="" id="{CBBEBA42-E01F-4095-B3A6-D017BA4389BA}"/>
              </a:ext>
            </a:extLst>
          </p:cNvPr>
          <p:cNvSpPr/>
          <p:nvPr/>
        </p:nvSpPr>
        <p:spPr>
          <a:xfrm>
            <a:off x="-312712" y="7533456"/>
            <a:ext cx="12192000" cy="830997"/>
          </a:xfrm>
          <a:prstGeom prst="rect">
            <a:avLst/>
          </a:prstGeom>
        </p:spPr>
        <p:txBody>
          <a:bodyPr wrap="square">
            <a:spAutoFit/>
          </a:bodyPr>
          <a:lstStyle/>
          <a:p>
            <a:pPr lvl="0" algn="ctr" defTabSz="914400">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4"/>
              </a:rPr>
              <a:t>https://www.facebook.com/HankNguyenn</a:t>
            </a:r>
            <a:endParaRPr lang="en-SG" dirty="0"/>
          </a:p>
          <a:p>
            <a:pPr algn="ctr"/>
            <a:endParaRPr lang="en-SG" dirty="0"/>
          </a:p>
        </p:txBody>
      </p:sp>
      <p:pic>
        <p:nvPicPr>
          <p:cNvPr id="5" name="Picture 4"/>
          <p:cNvPicPr>
            <a:picLocks noChangeAspect="1"/>
          </p:cNvPicPr>
          <p:nvPr/>
        </p:nvPicPr>
        <p:blipFill>
          <a:blip r:embed="rId5"/>
          <a:stretch>
            <a:fillRect/>
          </a:stretch>
        </p:blipFill>
        <p:spPr>
          <a:xfrm>
            <a:off x="4779818" y="5184736"/>
            <a:ext cx="1775520" cy="1577437"/>
          </a:xfrm>
          <a:prstGeom prst="rect">
            <a:avLst/>
          </a:prstGeom>
        </p:spPr>
      </p:pic>
      <p:sp>
        <p:nvSpPr>
          <p:cNvPr id="6" name="Freeform 5"/>
          <p:cNvSpPr/>
          <p:nvPr/>
        </p:nvSpPr>
        <p:spPr>
          <a:xfrm>
            <a:off x="323637" y="1"/>
            <a:ext cx="2761824" cy="676217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70350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50519"/>
            <a:ext cx="12190992" cy="4307484"/>
          </a:xfrm>
          <a:prstGeom prst="rect">
            <a:avLst/>
          </a:prstGeom>
        </p:spPr>
      </p:pic>
      <p:pic>
        <p:nvPicPr>
          <p:cNvPr id="4"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873" y="274867"/>
            <a:ext cx="1641720" cy="2275652"/>
          </a:xfrm>
          <a:prstGeom prst="rect">
            <a:avLst/>
          </a:prstGeom>
        </p:spPr>
      </p:pic>
      <p:sp>
        <p:nvSpPr>
          <p:cNvPr id="23" name="MH_Other_1"/>
          <p:cNvSpPr/>
          <p:nvPr>
            <p:custDataLst>
              <p:tags r:id="rId1"/>
            </p:custDataLst>
          </p:nvPr>
        </p:nvSpPr>
        <p:spPr>
          <a:xfrm>
            <a:off x="4337180" y="1604556"/>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070099" y="3314133"/>
            <a:ext cx="4139894"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332">
              <a:defRPr/>
            </a:pPr>
            <a:r>
              <a:rPr lang="en-US" altLang="zh-CN" sz="4400" b="1" dirty="0" smtClean="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THỰC HÀNH TỰ ĐÁNH GIÁ</a:t>
            </a:r>
            <a:endParaRPr lang="zh-CN" altLang="en-US"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MH_Other_2"/>
          <p:cNvSpPr/>
          <p:nvPr>
            <p:custDataLst>
              <p:tags r:id="rId3"/>
            </p:custDataLst>
          </p:nvPr>
        </p:nvSpPr>
        <p:spPr>
          <a:xfrm>
            <a:off x="5025685" y="1408949"/>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914332">
              <a:defRPr/>
            </a:pPr>
            <a:endParaRPr lang="zh-CN" altLang="en-US" sz="4267" b="1"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1361219554"/>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11</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14" name="Freeform 13"/>
          <p:cNvSpPr/>
          <p:nvPr/>
        </p:nvSpPr>
        <p:spPr>
          <a:xfrm>
            <a:off x="333808" y="985158"/>
            <a:ext cx="2761824" cy="564577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ame 7"/>
          <p:cNvSpPr/>
          <p:nvPr/>
        </p:nvSpPr>
        <p:spPr>
          <a:xfrm>
            <a:off x="213045" y="835817"/>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tabLst>
                <a:tab pos="152400" algn="l"/>
              </a:tabLst>
            </a:pPr>
            <a:r>
              <a:rPr lang="en-US" sz="3200" b="1" dirty="0" smtClean="0">
                <a:solidFill>
                  <a:srgbClr val="FF0000"/>
                </a:solidFill>
                <a:latin typeface="Times New Roman" panose="02020603050405020304" pitchFamily="18" charset="0"/>
                <a:ea typeface="Times New Roman" panose="02020603050405020304" pitchFamily="18" charset="0"/>
              </a:rPr>
              <a:t>THỰC HÀNH PHẦN TỰ ĐÁNH GIÁ</a:t>
            </a:r>
            <a:endParaRPr lang="en-US" sz="3200" dirty="0">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685800" y="1280336"/>
            <a:ext cx="4416530" cy="548099"/>
          </a:xfrm>
          <a:prstGeom prst="rect">
            <a:avLst/>
          </a:prstGeom>
        </p:spPr>
        <p:txBody>
          <a:bodyPr wrap="none">
            <a:spAutoFit/>
          </a:bodyPr>
          <a:lstStyle/>
          <a:p>
            <a:pPr>
              <a:lnSpc>
                <a:spcPct val="115000"/>
              </a:lnSpc>
              <a:spcAft>
                <a:spcPts val="0"/>
              </a:spcAft>
            </a:pPr>
            <a:r>
              <a:rPr lang="en-US" sz="2800" b="1" dirty="0">
                <a:solidFill>
                  <a:srgbClr val="FF0000"/>
                </a:solidFill>
                <a:latin typeface="Times New Roman" panose="02020603050405020304" pitchFamily="18" charset="0"/>
                <a:ea typeface="MS Mincho"/>
              </a:rPr>
              <a:t>THẢO LUẬN THEO CẶP:</a:t>
            </a:r>
            <a:endParaRPr lang="en-US" sz="2800" dirty="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6"/>
          <a:stretch>
            <a:fillRect/>
          </a:stretch>
        </p:blipFill>
        <p:spPr>
          <a:xfrm>
            <a:off x="1008130" y="2651239"/>
            <a:ext cx="2511770" cy="2511770"/>
          </a:xfrm>
          <a:prstGeom prst="rect">
            <a:avLst/>
          </a:prstGeom>
        </p:spPr>
      </p:pic>
      <p:sp>
        <p:nvSpPr>
          <p:cNvPr id="11" name="Rectangle 10"/>
          <p:cNvSpPr/>
          <p:nvPr/>
        </p:nvSpPr>
        <p:spPr>
          <a:xfrm>
            <a:off x="3519900" y="1870987"/>
            <a:ext cx="4300420" cy="1791260"/>
          </a:xfrm>
          <a:prstGeom prst="rect">
            <a:avLst/>
          </a:prstGeom>
        </p:spPr>
        <p:txBody>
          <a:bodyPr wrap="square">
            <a:spAutoFit/>
          </a:bodyPr>
          <a:lstStyle/>
          <a:p>
            <a:pPr algn="just">
              <a:lnSpc>
                <a:spcPct val="115000"/>
              </a:lnSpc>
              <a:spcAft>
                <a:spcPts val="0"/>
              </a:spcAft>
            </a:pPr>
            <a:r>
              <a:rPr lang="en-US" sz="2400" b="1" dirty="0">
                <a:solidFill>
                  <a:srgbClr val="FF0000"/>
                </a:solidFill>
                <a:latin typeface="Times New Roman" panose="02020603050405020304" pitchFamily="18" charset="0"/>
                <a:ea typeface="MS Mincho"/>
              </a:rPr>
              <a:t>+ </a:t>
            </a:r>
            <a:r>
              <a:rPr lang="en-US" sz="2400" dirty="0" err="1">
                <a:solidFill>
                  <a:srgbClr val="262626"/>
                </a:solidFill>
                <a:latin typeface="Times New Roman" panose="02020603050405020304" pitchFamily="18" charset="0"/>
                <a:ea typeface="MS Mincho"/>
              </a:rPr>
              <a:t>Các</a:t>
            </a:r>
            <a:r>
              <a:rPr lang="en-US" sz="2400" dirty="0">
                <a:solidFill>
                  <a:srgbClr val="262626"/>
                </a:solidFill>
                <a:latin typeface="Times New Roman" panose="02020603050405020304" pitchFamily="18" charset="0"/>
                <a:ea typeface="MS Mincho"/>
              </a:rPr>
              <a:t> </a:t>
            </a:r>
            <a:r>
              <a:rPr lang="en-US" sz="2400" dirty="0" err="1">
                <a:solidFill>
                  <a:srgbClr val="262626"/>
                </a:solidFill>
                <a:latin typeface="Times New Roman" panose="02020603050405020304" pitchFamily="18" charset="0"/>
                <a:ea typeface="MS Mincho"/>
              </a:rPr>
              <a:t>cặp</a:t>
            </a:r>
            <a:r>
              <a:rPr lang="en-US" sz="2400" b="1" dirty="0">
                <a:solidFill>
                  <a:srgbClr val="262626"/>
                </a:solidFill>
                <a:latin typeface="Times New Roman" panose="02020603050405020304" pitchFamily="18" charset="0"/>
                <a:ea typeface="MS Mincho"/>
              </a:rPr>
              <a:t> </a:t>
            </a:r>
            <a:r>
              <a:rPr lang="en-US" sz="2400" dirty="0">
                <a:solidFill>
                  <a:srgbClr val="262626"/>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thảo</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luận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trả</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lời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ra</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phiếu</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Học</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tập</a:t>
            </a:r>
            <a:r>
              <a:rPr lang="en-US" sz="2400"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en-US" sz="2400" dirty="0">
                <a:solidFill>
                  <a:srgbClr val="0D0D0D"/>
                </a:solidFill>
                <a:latin typeface="Times New Roman" panose="02020603050405020304" pitchFamily="18" charset="0"/>
                <a:ea typeface="MS Mincho"/>
              </a:rPr>
              <a:t>   + +</a:t>
            </a:r>
            <a:r>
              <a:rPr lang="en-US" sz="2400" dirty="0" err="1">
                <a:solidFill>
                  <a:srgbClr val="0D0D0D"/>
                </a:solidFill>
                <a:latin typeface="Times New Roman" panose="02020603050405020304" pitchFamily="18" charset="0"/>
                <a:ea typeface="MS Mincho"/>
              </a:rPr>
              <a:t>Trả</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lời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câu</a:t>
            </a:r>
            <a:r>
              <a:rPr lang="en-US" sz="2400" dirty="0">
                <a:solidFill>
                  <a:srgbClr val="0D0D0D"/>
                </a:solidFill>
                <a:latin typeface="Times New Roman" panose="02020603050405020304" pitchFamily="18" charset="0"/>
                <a:ea typeface="MS Mincho"/>
              </a:rPr>
              <a:t> 1 </a:t>
            </a:r>
            <a:r>
              <a:rPr lang="en-US" sz="2400" dirty="0" err="1">
                <a:solidFill>
                  <a:srgbClr val="0D0D0D"/>
                </a:solidFill>
                <a:latin typeface="Times New Roman" panose="02020603050405020304" pitchFamily="18" charset="0"/>
                <a:ea typeface="MS Mincho"/>
              </a:rPr>
              <a:t>đến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câu</a:t>
            </a:r>
            <a:r>
              <a:rPr lang="en-US" sz="2400" dirty="0">
                <a:solidFill>
                  <a:srgbClr val="0D0D0D"/>
                </a:solidFill>
                <a:latin typeface="Times New Roman" panose="02020603050405020304" pitchFamily="18" charset="0"/>
                <a:ea typeface="MS Mincho"/>
              </a:rPr>
              <a:t> 5 </a:t>
            </a:r>
            <a:r>
              <a:rPr lang="en-US" sz="2400" dirty="0" err="1">
                <a:solidFill>
                  <a:srgbClr val="0D0D0D"/>
                </a:solidFill>
                <a:latin typeface="Times New Roman" panose="02020603050405020304" pitchFamily="18" charset="0"/>
                <a:ea typeface="MS Mincho"/>
              </a:rPr>
              <a:t>bằng</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cách</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chọn</a:t>
            </a:r>
            <a:r>
              <a:rPr lang="en-US" sz="2400" dirty="0">
                <a:solidFill>
                  <a:srgbClr val="0D0D0D"/>
                </a:solidFill>
                <a:latin typeface="Times New Roman" panose="02020603050405020304" pitchFamily="18" charset="0"/>
                <a:ea typeface="MS Mincho"/>
              </a:rPr>
              <a:t> 1 </a:t>
            </a:r>
            <a:r>
              <a:rPr lang="en-US" sz="2400" dirty="0" err="1">
                <a:solidFill>
                  <a:srgbClr val="0D0D0D"/>
                </a:solidFill>
                <a:latin typeface="Times New Roman" panose="02020603050405020304" pitchFamily="18" charset="0"/>
                <a:ea typeface="MS Mincho"/>
              </a:rPr>
              <a:t>đáp</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án</a:t>
            </a:r>
            <a:r>
              <a:rPr lang="en-US" sz="2400" dirty="0">
                <a:solidFill>
                  <a:srgbClr val="0D0D0D"/>
                </a:solidFill>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067042216"/>
              </p:ext>
            </p:extLst>
          </p:nvPr>
        </p:nvGraphicFramePr>
        <p:xfrm>
          <a:off x="8004505" y="1926738"/>
          <a:ext cx="3434443" cy="1682496"/>
        </p:xfrm>
        <a:graphic>
          <a:graphicData uri="http://schemas.openxmlformats.org/drawingml/2006/table">
            <a:tbl>
              <a:tblPr firstRow="1" firstCol="1" bandRow="1"/>
              <a:tblGrid>
                <a:gridCol w="1221506">
                  <a:extLst>
                    <a:ext uri="{9D8B030D-6E8A-4147-A177-3AD203B41FA5}">
                      <a16:colId xmlns:a16="http://schemas.microsoft.com/office/drawing/2014/main" xmlns="" val="3926674852"/>
                    </a:ext>
                  </a:extLst>
                </a:gridCol>
                <a:gridCol w="2212937">
                  <a:extLst>
                    <a:ext uri="{9D8B030D-6E8A-4147-A177-3AD203B41FA5}">
                      <a16:colId xmlns:a16="http://schemas.microsoft.com/office/drawing/2014/main" xmlns="" val="3757448052"/>
                    </a:ext>
                  </a:extLst>
                </a:gridCol>
              </a:tblGrid>
              <a:tr h="0">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MS Mincho"/>
                          <a:cs typeface="Times New Roman" panose="02020603050405020304" pitchFamily="18" charset="0"/>
                        </a:rPr>
                        <a:t>Câu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MS Mincho"/>
                          <a:cs typeface="Times New Roman" panose="02020603050405020304" pitchFamily="18" charset="0"/>
                        </a:rPr>
                        <a:t>Đáp</a:t>
                      </a:r>
                      <a:r>
                        <a:rPr lang="en-US" sz="24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a:cs typeface="Times New Roman" panose="02020603050405020304" pitchFamily="18" charset="0"/>
                        </a:rPr>
                        <a:t>án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7513161"/>
                  </a:ext>
                </a:extLst>
              </a:tr>
              <a:tr h="0">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MS Mincho"/>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2864451"/>
                  </a:ext>
                </a:extLst>
              </a:tr>
              <a:tr h="0">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MS Mincho"/>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MS Mincho"/>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6529782"/>
                  </a:ext>
                </a:extLst>
              </a:tr>
              <a:tr h="0">
                <a:tc>
                  <a:txBody>
                    <a:bodyPr/>
                    <a:lstStyle/>
                    <a:p>
                      <a:pPr algn="ctr">
                        <a:lnSpc>
                          <a:spcPct val="115000"/>
                        </a:lnSpc>
                        <a:spcAft>
                          <a:spcPts val="0"/>
                        </a:spcAft>
                      </a:pPr>
                      <a:r>
                        <a:rPr lang="en-US" sz="2400" b="1">
                          <a:solidFill>
                            <a:srgbClr val="0D0D0D"/>
                          </a:solidFill>
                          <a:effectLst/>
                          <a:latin typeface="Times New Roman" panose="02020603050405020304" pitchFamily="18" charset="0"/>
                          <a:ea typeface="MS Mincho"/>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9493115"/>
                  </a:ext>
                </a:extLst>
              </a:tr>
            </a:tbl>
          </a:graphicData>
        </a:graphic>
      </p:graphicFrame>
      <p:sp>
        <p:nvSpPr>
          <p:cNvPr id="13" name="Rectangle 12"/>
          <p:cNvSpPr/>
          <p:nvPr/>
        </p:nvSpPr>
        <p:spPr>
          <a:xfrm>
            <a:off x="3546129" y="4018238"/>
            <a:ext cx="8091608" cy="2215991"/>
          </a:xfrm>
          <a:prstGeom prst="rect">
            <a:avLst/>
          </a:prstGeom>
        </p:spPr>
        <p:txBody>
          <a:bodyPr wrap="square">
            <a:spAutoFit/>
          </a:bodyPr>
          <a:lstStyle/>
          <a:p>
            <a:pPr algn="just">
              <a:lnSpc>
                <a:spcPct val="115000"/>
              </a:lnSpc>
              <a:spcAft>
                <a:spcPts val="0"/>
              </a:spcAft>
              <a:tabLst>
                <a:tab pos="1386840" algn="l"/>
              </a:tabLst>
            </a:pPr>
            <a:r>
              <a:rPr lang="en-US" sz="2400" b="1" dirty="0">
                <a:solidFill>
                  <a:srgbClr val="0D0D0D"/>
                </a:solidFill>
                <a:latin typeface="Times New Roman" panose="02020603050405020304" pitchFamily="18" charset="0"/>
                <a:ea typeface="MS Mincho"/>
              </a:rPr>
              <a:t>+ + </a:t>
            </a:r>
            <a:r>
              <a:rPr lang="en-US" sz="2400" b="1" dirty="0" err="1">
                <a:solidFill>
                  <a:srgbClr val="0D0D0D"/>
                </a:solidFill>
                <a:latin typeface="Times New Roman" panose="02020603050405020304" pitchFamily="18" charset="0"/>
                <a:ea typeface="MS Mincho"/>
              </a:rPr>
              <a:t>Câu</a:t>
            </a:r>
            <a:r>
              <a:rPr lang="en-US" sz="2400" b="1" dirty="0">
                <a:solidFill>
                  <a:srgbClr val="0D0D0D"/>
                </a:solidFill>
                <a:latin typeface="Times New Roman" panose="02020603050405020304" pitchFamily="18" charset="0"/>
                <a:ea typeface="MS Mincho"/>
              </a:rPr>
              <a:t> 6, 7, </a:t>
            </a:r>
            <a:r>
              <a:rPr lang="en-US" sz="2400" b="1" dirty="0" smtClean="0">
                <a:solidFill>
                  <a:srgbClr val="0D0D0D"/>
                </a:solidFill>
                <a:latin typeface="Times New Roman" panose="02020603050405020304" pitchFamily="18" charset="0"/>
                <a:ea typeface="MS Mincho"/>
              </a:rPr>
              <a:t>8, 9: </a:t>
            </a:r>
            <a:r>
              <a:rPr lang="en-US" sz="2400" b="1" dirty="0" err="1">
                <a:solidFill>
                  <a:srgbClr val="0D0D0D"/>
                </a:solidFill>
                <a:latin typeface="Times New Roman" panose="02020603050405020304" pitchFamily="18" charset="0"/>
                <a:ea typeface="MS Mincho"/>
              </a:rPr>
              <a:t>thảo</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luận</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cặp</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để</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trả</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lời</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yêu</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cầu</a:t>
            </a:r>
            <a:r>
              <a:rPr lang="en-US" sz="2400" b="1" dirty="0">
                <a:solidFill>
                  <a:srgbClr val="0D0D0D"/>
                </a:solidFill>
                <a:latin typeface="Times New Roman" panose="02020603050405020304" pitchFamily="18" charset="0"/>
                <a:ea typeface="MS Mincho"/>
              </a:rPr>
              <a:t> </a:t>
            </a:r>
            <a:r>
              <a:rPr lang="en-US" sz="2400" b="1" dirty="0" err="1">
                <a:solidFill>
                  <a:srgbClr val="0D0D0D"/>
                </a:solidFill>
                <a:latin typeface="Times New Roman" panose="02020603050405020304" pitchFamily="18" charset="0"/>
                <a:ea typeface="MS Mincho"/>
              </a:rPr>
              <a:t>sgk</a:t>
            </a:r>
            <a:r>
              <a:rPr lang="en-US" sz="2400" b="1" dirty="0" smtClean="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tabLst>
                <a:tab pos="1386840" algn="l"/>
              </a:tabLst>
            </a:pPr>
            <a:r>
              <a:rPr lang="en-US" sz="2400" b="1" dirty="0">
                <a:solidFill>
                  <a:srgbClr val="0D0D0D"/>
                </a:solidFill>
                <a:latin typeface="Times New Roman" panose="02020603050405020304" pitchFamily="18" charset="0"/>
                <a:ea typeface="MS Mincho"/>
              </a:rPr>
              <a:t>+ </a:t>
            </a:r>
            <a:r>
              <a:rPr lang="en-US" sz="2400" b="1" dirty="0" err="1">
                <a:solidFill>
                  <a:srgbClr val="FF0000"/>
                </a:solidFill>
                <a:latin typeface="Times New Roman" panose="02020603050405020304" pitchFamily="18" charset="0"/>
                <a:ea typeface="MS Mincho"/>
              </a:rPr>
              <a:t>Cá</a:t>
            </a:r>
            <a:r>
              <a:rPr lang="en-US" sz="2400" b="1" dirty="0">
                <a:solidFill>
                  <a:srgbClr val="FF0000"/>
                </a:solidFill>
                <a:latin typeface="Times New Roman" panose="02020603050405020304" pitchFamily="18" charset="0"/>
                <a:ea typeface="MS Mincho"/>
              </a:rPr>
              <a:t> </a:t>
            </a:r>
            <a:r>
              <a:rPr lang="en-US" sz="2400" b="1" dirty="0" err="1">
                <a:solidFill>
                  <a:srgbClr val="FF0000"/>
                </a:solidFill>
                <a:latin typeface="Times New Roman" panose="02020603050405020304" pitchFamily="18" charset="0"/>
                <a:ea typeface="MS Mincho"/>
              </a:rPr>
              <a:t>nhân</a:t>
            </a:r>
            <a:r>
              <a:rPr lang="en-US" sz="2400" b="1" dirty="0">
                <a:solidFill>
                  <a:srgbClr val="FF0000"/>
                </a:solidFill>
                <a:latin typeface="Times New Roman" panose="02020603050405020304" pitchFamily="18" charset="0"/>
                <a:ea typeface="MS Mincho"/>
              </a:rPr>
              <a:t> </a:t>
            </a:r>
            <a:r>
              <a:rPr lang="en-US" sz="2400" b="1" dirty="0" err="1">
                <a:solidFill>
                  <a:srgbClr val="FF0000"/>
                </a:solidFill>
                <a:latin typeface="Times New Roman" panose="02020603050405020304" pitchFamily="18" charset="0"/>
                <a:ea typeface="MS Mincho"/>
              </a:rPr>
              <a:t>tự</a:t>
            </a:r>
            <a:r>
              <a:rPr lang="en-US" sz="2400" b="1" dirty="0">
                <a:solidFill>
                  <a:srgbClr val="FF0000"/>
                </a:solidFill>
                <a:latin typeface="Times New Roman" panose="02020603050405020304" pitchFamily="18" charset="0"/>
                <a:ea typeface="MS Mincho"/>
              </a:rPr>
              <a:t> </a:t>
            </a:r>
            <a:r>
              <a:rPr lang="en-US" sz="2400" b="1" dirty="0" err="1">
                <a:solidFill>
                  <a:srgbClr val="FF0000"/>
                </a:solidFill>
                <a:latin typeface="Times New Roman" panose="02020603050405020304" pitchFamily="18" charset="0"/>
                <a:ea typeface="MS Mincho"/>
              </a:rPr>
              <a:t>trả</a:t>
            </a:r>
            <a:r>
              <a:rPr lang="en-US" sz="2400" b="1" dirty="0">
                <a:solidFill>
                  <a:srgbClr val="FF0000"/>
                </a:solidFill>
                <a:latin typeface="Times New Roman" panose="02020603050405020304" pitchFamily="18" charset="0"/>
                <a:ea typeface="MS Mincho"/>
              </a:rPr>
              <a:t> </a:t>
            </a:r>
            <a:r>
              <a:rPr lang="en-US" sz="2400" b="1" dirty="0" err="1">
                <a:solidFill>
                  <a:srgbClr val="FF0000"/>
                </a:solidFill>
                <a:latin typeface="Times New Roman" panose="02020603050405020304" pitchFamily="18" charset="0"/>
                <a:ea typeface="MS Mincho"/>
              </a:rPr>
              <a:t>lời</a:t>
            </a:r>
            <a:r>
              <a:rPr lang="en-US" sz="2400" b="1" dirty="0">
                <a:solidFill>
                  <a:srgbClr val="FF0000"/>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Câu</a:t>
            </a:r>
            <a:r>
              <a:rPr lang="en-US" sz="2400" dirty="0">
                <a:solidFill>
                  <a:srgbClr val="0D0D0D"/>
                </a:solidFill>
                <a:latin typeface="Times New Roman" panose="02020603050405020304" pitchFamily="18" charset="0"/>
                <a:ea typeface="MS Mincho"/>
              </a:rPr>
              <a:t> </a:t>
            </a:r>
            <a:r>
              <a:rPr lang="en-US" sz="2400" dirty="0" smtClean="0">
                <a:solidFill>
                  <a:srgbClr val="0D0D0D"/>
                </a:solidFill>
                <a:latin typeface="Times New Roman" panose="02020603050405020304" pitchFamily="18" charset="0"/>
                <a:ea typeface="MS Mincho"/>
              </a:rPr>
              <a:t>10: </a:t>
            </a:r>
            <a:r>
              <a:rPr lang="en-US" sz="2400" dirty="0" err="1" smtClean="0">
                <a:solidFill>
                  <a:srgbClr val="0D0D0D"/>
                </a:solidFill>
                <a:latin typeface="Times New Roman" panose="02020603050405020304" pitchFamily="18" charset="0"/>
                <a:ea typeface="MS Mincho"/>
              </a:rPr>
              <a:t>Hãy</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giới</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thiệu</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khoảng</a:t>
            </a:r>
            <a:r>
              <a:rPr lang="en-US" sz="2400" dirty="0" smtClean="0">
                <a:solidFill>
                  <a:srgbClr val="0D0D0D"/>
                </a:solidFill>
                <a:latin typeface="Times New Roman" panose="02020603050405020304" pitchFamily="18" charset="0"/>
                <a:ea typeface="MS Mincho"/>
              </a:rPr>
              <a:t> 12 </a:t>
            </a:r>
            <a:r>
              <a:rPr lang="en-US" sz="2400" dirty="0">
                <a:solidFill>
                  <a:srgbClr val="0D0D0D"/>
                </a:solidFill>
                <a:latin typeface="Times New Roman" panose="02020603050405020304" pitchFamily="18" charset="0"/>
                <a:ea typeface="MS Mincho"/>
              </a:rPr>
              <a:t>– </a:t>
            </a:r>
            <a:r>
              <a:rPr lang="en-US" sz="2400" dirty="0" smtClean="0">
                <a:solidFill>
                  <a:srgbClr val="0D0D0D"/>
                </a:solidFill>
                <a:latin typeface="Times New Roman" panose="02020603050405020304" pitchFamily="18" charset="0"/>
                <a:ea typeface="MS Mincho"/>
              </a:rPr>
              <a:t>15 </a:t>
            </a:r>
            <a:r>
              <a:rPr lang="en-US" sz="2400" dirty="0" err="1" smtClean="0">
                <a:solidFill>
                  <a:srgbClr val="0D0D0D"/>
                </a:solidFill>
                <a:latin typeface="Times New Roman" panose="02020603050405020304" pitchFamily="18" charset="0"/>
                <a:ea typeface="MS Mincho"/>
              </a:rPr>
              <a:t>dòng</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về</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lịch</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sử</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bánh</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mì</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hoặc</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một</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loại</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đồ</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uống</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mà</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em</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thích</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Trong</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đó</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có</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trích</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dẫn</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đầy</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đủ</a:t>
            </a:r>
            <a:r>
              <a:rPr lang="en-US" sz="2400" dirty="0" smtClean="0">
                <a:solidFill>
                  <a:srgbClr val="0D0D0D"/>
                </a:solidFill>
                <a:latin typeface="Times New Roman" panose="02020603050405020304" pitchFamily="18" charset="0"/>
                <a:ea typeface="MS Mincho"/>
              </a:rPr>
              <a:t>, chi </a:t>
            </a:r>
            <a:r>
              <a:rPr lang="en-US" sz="2400" dirty="0" err="1" smtClean="0">
                <a:solidFill>
                  <a:srgbClr val="0D0D0D"/>
                </a:solidFill>
                <a:latin typeface="Times New Roman" panose="02020603050405020304" pitchFamily="18" charset="0"/>
                <a:ea typeface="MS Mincho"/>
              </a:rPr>
              <a:t>tiết</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các</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nguồn</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tài</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liệu</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mà</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em</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tham</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khảo</a:t>
            </a:r>
            <a:r>
              <a:rPr lang="en-US" sz="2400" dirty="0" smtClean="0">
                <a:solidFill>
                  <a:srgbClr val="0D0D0D"/>
                </a:solidFill>
                <a:latin typeface="Times New Roman" panose="02020603050405020304" pitchFamily="18" charset="0"/>
                <a:ea typeface="MS Mincho"/>
              </a:rPr>
              <a:t> </a:t>
            </a:r>
            <a:r>
              <a:rPr lang="en-US" sz="2400" dirty="0" err="1" smtClean="0">
                <a:solidFill>
                  <a:srgbClr val="0D0D0D"/>
                </a:solidFill>
                <a:latin typeface="Times New Roman" panose="02020603050405020304" pitchFamily="18" charset="0"/>
                <a:ea typeface="MS Mincho"/>
              </a:rPr>
              <a:t>được</a:t>
            </a:r>
            <a:r>
              <a:rPr lang="en-US" sz="2400" dirty="0" smtClean="0">
                <a:solidFill>
                  <a:srgbClr val="0D0D0D"/>
                </a:solidFill>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p:txBody>
      </p:sp>
      <p:sp>
        <p:nvSpPr>
          <p:cNvPr id="15" name="Rounded Rectangle 14"/>
          <p:cNvSpPr/>
          <p:nvPr/>
        </p:nvSpPr>
        <p:spPr>
          <a:xfrm>
            <a:off x="814389" y="1958295"/>
            <a:ext cx="2731740"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tabLst>
                <a:tab pos="152400" algn="l"/>
              </a:tabLst>
            </a:pPr>
            <a:r>
              <a:rPr lang="en-US" sz="2000" b="1" dirty="0" smtClean="0">
                <a:solidFill>
                  <a:srgbClr val="FF0000"/>
                </a:solidFill>
                <a:latin typeface="Times New Roman" panose="02020603050405020304" pitchFamily="18" charset="0"/>
                <a:ea typeface="Times New Roman" panose="02020603050405020304" pitchFamily="18" charset="0"/>
              </a:rPr>
              <a:t>1. TRẮC NGHIỆM</a:t>
            </a:r>
            <a:endParaRPr lang="en-US" sz="2000" dirty="0">
              <a:effectLst/>
              <a:latin typeface="Times New Roman" panose="02020603050405020304" pitchFamily="18" charset="0"/>
              <a:ea typeface="Times New Roman" panose="02020603050405020304" pitchFamily="18" charset="0"/>
            </a:endParaRPr>
          </a:p>
        </p:txBody>
      </p:sp>
      <p:sp>
        <p:nvSpPr>
          <p:cNvPr id="16" name="Rounded Rectangle 15"/>
          <p:cNvSpPr/>
          <p:nvPr/>
        </p:nvSpPr>
        <p:spPr>
          <a:xfrm>
            <a:off x="747287" y="4677249"/>
            <a:ext cx="2731740"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tabLst>
                <a:tab pos="152400" algn="l"/>
              </a:tabLst>
            </a:pPr>
            <a:r>
              <a:rPr lang="en-US" sz="2000" b="1" dirty="0">
                <a:solidFill>
                  <a:srgbClr val="FF0000"/>
                </a:solidFill>
                <a:latin typeface="Times New Roman" panose="02020603050405020304" pitchFamily="18" charset="0"/>
                <a:ea typeface="Times New Roman" panose="02020603050405020304" pitchFamily="18" charset="0"/>
              </a:rPr>
              <a:t>2</a:t>
            </a:r>
            <a:r>
              <a:rPr lang="en-US" sz="2000" b="1" dirty="0" smtClean="0">
                <a:solidFill>
                  <a:srgbClr val="FF0000"/>
                </a:solidFill>
                <a:latin typeface="Times New Roman" panose="02020603050405020304" pitchFamily="18" charset="0"/>
                <a:ea typeface="Times New Roman" panose="02020603050405020304" pitchFamily="18" charset="0"/>
              </a:rPr>
              <a:t>. TỰ LUẬN</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6267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11</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14" name="Freeform 13"/>
          <p:cNvSpPr/>
          <p:nvPr/>
        </p:nvSpPr>
        <p:spPr>
          <a:xfrm>
            <a:off x="333808" y="941616"/>
            <a:ext cx="2761824" cy="564577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ame 7"/>
          <p:cNvSpPr/>
          <p:nvPr/>
        </p:nvSpPr>
        <p:spPr>
          <a:xfrm>
            <a:off x="213045" y="835817"/>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tabLst>
                <a:tab pos="152400" algn="l"/>
              </a:tabLst>
            </a:pPr>
            <a:r>
              <a:rPr lang="en-US" sz="3200" b="1" dirty="0">
                <a:solidFill>
                  <a:srgbClr val="FF0000"/>
                </a:solidFill>
                <a:latin typeface="Times New Roman" panose="02020603050405020304" pitchFamily="18" charset="0"/>
                <a:ea typeface="Times New Roman" panose="02020603050405020304" pitchFamily="18" charset="0"/>
              </a:rPr>
              <a:t>THỰC HÀNH PHẦN TỰ ĐÁNH GIÁ</a:t>
            </a:r>
            <a:endParaRPr lang="en-US" sz="3200" dirty="0">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313442" y="1336924"/>
            <a:ext cx="8082869" cy="1083374"/>
          </a:xfrm>
          <a:prstGeom prst="rect">
            <a:avLst/>
          </a:prstGeom>
        </p:spPr>
        <p:txBody>
          <a:bodyPr wrap="square">
            <a:spAutoFit/>
          </a:bodyPr>
          <a:lstStyle/>
          <a:p>
            <a:pPr>
              <a:lnSpc>
                <a:spcPct val="115000"/>
              </a:lnSpc>
              <a:spcAft>
                <a:spcPts val="0"/>
              </a:spcAft>
            </a:pPr>
            <a:r>
              <a:rPr lang="en-US" sz="2800" dirty="0" err="1">
                <a:solidFill>
                  <a:srgbClr val="0070C0"/>
                </a:solidFill>
                <a:latin typeface="Times New Roman" panose="02020603050405020304" pitchFamily="18" charset="0"/>
                <a:ea typeface="MS Mincho"/>
              </a:rPr>
              <a:t>Tìm</a:t>
            </a:r>
            <a:r>
              <a:rPr lang="en-US" sz="2800" dirty="0">
                <a:solidFill>
                  <a:srgbClr val="0070C0"/>
                </a:solidFill>
                <a:latin typeface="Times New Roman" panose="02020603050405020304" pitchFamily="18" charset="0"/>
                <a:ea typeface="MS Mincho"/>
              </a:rPr>
              <a:t> </a:t>
            </a:r>
            <a:r>
              <a:rPr lang="en-US" sz="2800" dirty="0" err="1">
                <a:solidFill>
                  <a:srgbClr val="0070C0"/>
                </a:solidFill>
                <a:latin typeface="Times New Roman" panose="02020603050405020304" pitchFamily="18" charset="0"/>
                <a:ea typeface="MS Mincho"/>
              </a:rPr>
              <a:t>hiểu</a:t>
            </a:r>
            <a:r>
              <a:rPr lang="en-US" sz="2800" dirty="0">
                <a:solidFill>
                  <a:srgbClr val="0070C0"/>
                </a:solidFill>
                <a:latin typeface="Times New Roman" panose="02020603050405020304" pitchFamily="18" charset="0"/>
                <a:ea typeface="MS Mincho"/>
              </a:rPr>
              <a:t> </a:t>
            </a:r>
            <a:r>
              <a:rPr lang="en-US" sz="2800" dirty="0" err="1">
                <a:solidFill>
                  <a:srgbClr val="0070C0"/>
                </a:solidFill>
                <a:latin typeface="Times New Roman" panose="02020603050405020304" pitchFamily="18" charset="0"/>
                <a:ea typeface="MS Mincho"/>
              </a:rPr>
              <a:t>văn</a:t>
            </a:r>
            <a:r>
              <a:rPr lang="en-US" sz="2800" dirty="0">
                <a:solidFill>
                  <a:srgbClr val="0070C0"/>
                </a:solidFill>
                <a:latin typeface="Times New Roman" panose="02020603050405020304" pitchFamily="18" charset="0"/>
                <a:ea typeface="MS Mincho"/>
              </a:rPr>
              <a:t> </a:t>
            </a:r>
            <a:r>
              <a:rPr lang="en-US" sz="2800" dirty="0" err="1">
                <a:solidFill>
                  <a:srgbClr val="0070C0"/>
                </a:solidFill>
                <a:latin typeface="Times New Roman" panose="02020603050405020304" pitchFamily="18" charset="0"/>
                <a:ea typeface="MS Mincho"/>
              </a:rPr>
              <a:t>bản</a:t>
            </a:r>
            <a:r>
              <a:rPr lang="en-US" sz="2800" b="1" dirty="0">
                <a:solidFill>
                  <a:srgbClr val="0070C0"/>
                </a:solidFill>
                <a:latin typeface="Times New Roman" panose="02020603050405020304" pitchFamily="18" charset="0"/>
                <a:ea typeface="MS Mincho"/>
              </a:rPr>
              <a:t> </a:t>
            </a:r>
            <a:r>
              <a:rPr lang="en-US" sz="2800" b="1" dirty="0" smtClean="0">
                <a:solidFill>
                  <a:srgbClr val="0070C0"/>
                </a:solidFill>
                <a:latin typeface="Times New Roman" panose="02020603050405020304" pitchFamily="18" charset="0"/>
                <a:ea typeface="MS Mincho"/>
              </a:rPr>
              <a:t>“</a:t>
            </a:r>
            <a:r>
              <a:rPr lang="en-US" sz="2800" b="1" i="1" dirty="0" err="1" smtClean="0">
                <a:solidFill>
                  <a:srgbClr val="0070C0"/>
                </a:solidFill>
                <a:latin typeface="Times New Roman" panose="02020603050405020304" pitchFamily="18" charset="0"/>
                <a:ea typeface="MS Mincho"/>
              </a:rPr>
              <a:t>Bánh</a:t>
            </a:r>
            <a:r>
              <a:rPr lang="en-US" sz="2800" b="1" i="1" dirty="0" smtClean="0">
                <a:solidFill>
                  <a:srgbClr val="0070C0"/>
                </a:solidFill>
                <a:latin typeface="Times New Roman" panose="02020603050405020304" pitchFamily="18" charset="0"/>
                <a:ea typeface="MS Mincho"/>
              </a:rPr>
              <a:t> </a:t>
            </a:r>
            <a:r>
              <a:rPr lang="en-US" sz="2800" b="1" i="1" dirty="0" err="1" smtClean="0">
                <a:solidFill>
                  <a:srgbClr val="0070C0"/>
                </a:solidFill>
                <a:latin typeface="Times New Roman" panose="02020603050405020304" pitchFamily="18" charset="0"/>
                <a:ea typeface="MS Mincho"/>
              </a:rPr>
              <a:t>mì</a:t>
            </a:r>
            <a:r>
              <a:rPr lang="en-US" sz="2800" b="1" i="1" dirty="0" smtClean="0">
                <a:solidFill>
                  <a:srgbClr val="0070C0"/>
                </a:solidFill>
                <a:latin typeface="Times New Roman" panose="02020603050405020304" pitchFamily="18" charset="0"/>
                <a:ea typeface="MS Mincho"/>
              </a:rPr>
              <a:t> </a:t>
            </a:r>
            <a:r>
              <a:rPr lang="en-US" sz="2800" b="1" i="1" dirty="0" err="1" smtClean="0">
                <a:solidFill>
                  <a:srgbClr val="0070C0"/>
                </a:solidFill>
                <a:latin typeface="Times New Roman" panose="02020603050405020304" pitchFamily="18" charset="0"/>
                <a:ea typeface="MS Mincho"/>
              </a:rPr>
              <a:t>Sài</a:t>
            </a:r>
            <a:r>
              <a:rPr lang="en-US" sz="2800" b="1" i="1" dirty="0" smtClean="0">
                <a:solidFill>
                  <a:srgbClr val="0070C0"/>
                </a:solidFill>
                <a:latin typeface="Times New Roman" panose="02020603050405020304" pitchFamily="18" charset="0"/>
                <a:ea typeface="MS Mincho"/>
              </a:rPr>
              <a:t> </a:t>
            </a:r>
            <a:r>
              <a:rPr lang="en-US" sz="2800" b="1" i="1" dirty="0" err="1" smtClean="0">
                <a:solidFill>
                  <a:srgbClr val="0070C0"/>
                </a:solidFill>
                <a:latin typeface="Times New Roman" panose="02020603050405020304" pitchFamily="18" charset="0"/>
                <a:ea typeface="MS Mincho"/>
              </a:rPr>
              <a:t>Gòn</a:t>
            </a:r>
            <a:r>
              <a:rPr lang="en-US" sz="2800" b="1" i="1" dirty="0" smtClean="0">
                <a:solidFill>
                  <a:srgbClr val="0070C0"/>
                </a:solidFill>
                <a:latin typeface="Times New Roman" panose="02020603050405020304" pitchFamily="18" charset="0"/>
                <a:ea typeface="MS Mincho"/>
              </a:rPr>
              <a:t> (</a:t>
            </a:r>
            <a:r>
              <a:rPr lang="en-US" sz="2800" b="1" i="1" dirty="0" err="1" smtClean="0">
                <a:solidFill>
                  <a:srgbClr val="0070C0"/>
                </a:solidFill>
                <a:latin typeface="Times New Roman" panose="02020603050405020304" pitchFamily="18" charset="0"/>
                <a:ea typeface="MS Mincho"/>
              </a:rPr>
              <a:t>Huỳnh</a:t>
            </a:r>
            <a:r>
              <a:rPr lang="en-US" sz="2800" b="1" i="1" dirty="0" smtClean="0">
                <a:solidFill>
                  <a:srgbClr val="0070C0"/>
                </a:solidFill>
                <a:latin typeface="Times New Roman" panose="02020603050405020304" pitchFamily="18" charset="0"/>
                <a:ea typeface="MS Mincho"/>
              </a:rPr>
              <a:t> </a:t>
            </a:r>
            <a:r>
              <a:rPr lang="en-US" sz="2800" b="1" i="1" dirty="0" err="1" smtClean="0">
                <a:solidFill>
                  <a:srgbClr val="0070C0"/>
                </a:solidFill>
                <a:latin typeface="Times New Roman" panose="02020603050405020304" pitchFamily="18" charset="0"/>
                <a:ea typeface="MS Mincho"/>
              </a:rPr>
              <a:t>Ngọc</a:t>
            </a:r>
            <a:r>
              <a:rPr lang="en-US" sz="2800" b="1" i="1" dirty="0" smtClean="0">
                <a:solidFill>
                  <a:srgbClr val="0070C0"/>
                </a:solidFill>
                <a:latin typeface="Times New Roman" panose="02020603050405020304" pitchFamily="18" charset="0"/>
                <a:ea typeface="MS Mincho"/>
              </a:rPr>
              <a:t> </a:t>
            </a:r>
            <a:r>
              <a:rPr lang="en-US" sz="2800" b="1" i="1" dirty="0" err="1" smtClean="0">
                <a:solidFill>
                  <a:srgbClr val="0070C0"/>
                </a:solidFill>
                <a:latin typeface="Times New Roman" panose="02020603050405020304" pitchFamily="18" charset="0"/>
                <a:ea typeface="MS Mincho"/>
              </a:rPr>
              <a:t>Trảng</a:t>
            </a:r>
            <a:r>
              <a:rPr lang="en-US" sz="2800" b="1" dirty="0" smtClean="0">
                <a:solidFill>
                  <a:srgbClr val="0070C0"/>
                </a:solidFill>
                <a:latin typeface="Times New Roman" panose="02020603050405020304" pitchFamily="18" charset="0"/>
                <a:ea typeface="MS Mincho"/>
              </a:rPr>
              <a:t>) </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trang</a:t>
            </a:r>
            <a:r>
              <a:rPr lang="en-US" sz="2800" b="1" dirty="0">
                <a:solidFill>
                  <a:srgbClr val="0070C0"/>
                </a:solidFill>
                <a:latin typeface="Times New Roman" panose="02020603050405020304" pitchFamily="18" charset="0"/>
                <a:ea typeface="MS Mincho"/>
              </a:rPr>
              <a:t> </a:t>
            </a:r>
            <a:r>
              <a:rPr lang="en-US" sz="2800" b="1" dirty="0" smtClean="0">
                <a:solidFill>
                  <a:srgbClr val="0070C0"/>
                </a:solidFill>
                <a:latin typeface="Times New Roman" panose="02020603050405020304" pitchFamily="18" charset="0"/>
                <a:ea typeface="MS Mincho"/>
              </a:rPr>
              <a:t>82– </a:t>
            </a:r>
            <a:r>
              <a:rPr lang="en-US" sz="2800" b="1" dirty="0">
                <a:solidFill>
                  <a:srgbClr val="0070C0"/>
                </a:solidFill>
                <a:latin typeface="Times New Roman" panose="02020603050405020304" pitchFamily="18" charset="0"/>
                <a:ea typeface="MS Mincho"/>
              </a:rPr>
              <a:t>SGK</a:t>
            </a:r>
            <a:endParaRPr lang="en-US" sz="28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94458483"/>
              </p:ext>
            </p:extLst>
          </p:nvPr>
        </p:nvGraphicFramePr>
        <p:xfrm>
          <a:off x="3500279" y="2682344"/>
          <a:ext cx="5204143" cy="2944368"/>
        </p:xfrm>
        <a:graphic>
          <a:graphicData uri="http://schemas.openxmlformats.org/drawingml/2006/table">
            <a:tbl>
              <a:tblPr firstRow="1" firstCol="1" bandRow="1"/>
              <a:tblGrid>
                <a:gridCol w="1850924">
                  <a:extLst>
                    <a:ext uri="{9D8B030D-6E8A-4147-A177-3AD203B41FA5}">
                      <a16:colId xmlns:a16="http://schemas.microsoft.com/office/drawing/2014/main" xmlns="" val="682198537"/>
                    </a:ext>
                  </a:extLst>
                </a:gridCol>
                <a:gridCol w="3353219">
                  <a:extLst>
                    <a:ext uri="{9D8B030D-6E8A-4147-A177-3AD203B41FA5}">
                      <a16:colId xmlns:a16="http://schemas.microsoft.com/office/drawing/2014/main" xmlns="" val="4063242596"/>
                    </a:ext>
                  </a:extLst>
                </a:gridCol>
              </a:tblGrid>
              <a:tr h="0">
                <a:tc>
                  <a:txBody>
                    <a:bodyPr/>
                    <a:lstStyle/>
                    <a:p>
                      <a:pPr algn="ctr">
                        <a:lnSpc>
                          <a:spcPct val="115000"/>
                        </a:lnSpc>
                        <a:spcAft>
                          <a:spcPts val="0"/>
                        </a:spcAft>
                      </a:pPr>
                      <a:r>
                        <a:rPr lang="en-US" sz="2800" b="1" dirty="0" err="1">
                          <a:solidFill>
                            <a:srgbClr val="0D0D0D"/>
                          </a:solidFill>
                          <a:effectLst/>
                          <a:latin typeface="Times New Roman" panose="02020603050405020304" pitchFamily="18" charset="0"/>
                          <a:ea typeface="MS Mincho"/>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err="1">
                          <a:solidFill>
                            <a:srgbClr val="0D0D0D"/>
                          </a:solidFill>
                          <a:effectLst/>
                          <a:latin typeface="Times New Roman" panose="02020603050405020304" pitchFamily="18" charset="0"/>
                          <a:ea typeface="MS Mincho"/>
                          <a:cs typeface="Times New Roman" panose="02020603050405020304" pitchFamily="18" charset="0"/>
                        </a:rPr>
                        <a:t>Đáp</a:t>
                      </a:r>
                      <a:r>
                        <a:rPr lang="en-US" sz="28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a:cs typeface="Times New Roman" panose="02020603050405020304" pitchFamily="18" charset="0"/>
                        </a:rPr>
                        <a:t>án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87627226"/>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8757713"/>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6132079"/>
                  </a:ext>
                </a:extLst>
              </a:tr>
              <a:tr h="0">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51716648"/>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3308541"/>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7663017"/>
                  </a:ext>
                </a:extLst>
              </a:tr>
            </a:tbl>
          </a:graphicData>
        </a:graphic>
      </p:graphicFrame>
      <p:sp>
        <p:nvSpPr>
          <p:cNvPr id="11" name="TextBox 10">
            <a:extLst>
              <a:ext uri="{FF2B5EF4-FFF2-40B4-BE49-F238E27FC236}">
                <a16:creationId xmlns:a16="http://schemas.microsoft.com/office/drawing/2014/main" xmlns="" id="{CF95EC9A-5359-4F2F-B987-2C6DFD276C31}"/>
              </a:ext>
            </a:extLst>
          </p:cNvPr>
          <p:cNvSpPr txBox="1"/>
          <p:nvPr/>
        </p:nvSpPr>
        <p:spPr>
          <a:xfrm>
            <a:off x="3375733" y="5714406"/>
            <a:ext cx="6094520" cy="307777"/>
          </a:xfrm>
          <a:prstGeom prst="rect">
            <a:avLst/>
          </a:prstGeom>
          <a:noFill/>
        </p:spPr>
        <p:txBody>
          <a:bodyPr wrap="square">
            <a:spAutoFit/>
          </a:bodyPr>
          <a:lstStyle/>
          <a:p>
            <a:pPr marL="0" marR="0" algn="just">
              <a:spcBef>
                <a:spcPts val="0"/>
              </a:spcBef>
              <a:spcAft>
                <a:spcPts val="0"/>
              </a:spcAft>
            </a:pPr>
            <a:r>
              <a:rPr lang="en-US" sz="1400" b="1" dirty="0">
                <a:solidFill>
                  <a:srgbClr val="FFFFFF"/>
                </a:solidFill>
                <a:effectLst/>
                <a:latin typeface="Times New Roman" panose="02020603050405020304" pitchFamily="18" charset="0"/>
                <a:ea typeface="Times New Roman" panose="02020603050405020304" pitchFamily="18" charset="0"/>
              </a:rPr>
              <a:t>(</a:t>
            </a:r>
            <a:r>
              <a:rPr lang="en-US" sz="1400" b="1" dirty="0" err="1">
                <a:solidFill>
                  <a:srgbClr val="FFFFFF"/>
                </a:solidFill>
                <a:effectLst/>
                <a:latin typeface="Times New Roman" panose="02020603050405020304" pitchFamily="18" charset="0"/>
                <a:ea typeface="Times New Roman" panose="02020603050405020304" pitchFamily="18" charset="0"/>
              </a:rPr>
              <a:t>Nguyễn</a:t>
            </a:r>
            <a:r>
              <a:rPr lang="en-US" sz="1400" b="1" dirty="0">
                <a:solidFill>
                  <a:srgbClr val="FFFFFF"/>
                </a:solidFill>
                <a:effectLst/>
                <a:latin typeface="Times New Roman" panose="02020603050405020304" pitchFamily="18" charset="0"/>
                <a:ea typeface="Times New Roman" panose="02020603050405020304" pitchFamily="18" charset="0"/>
              </a:rPr>
              <a:t> </a:t>
            </a:r>
            <a:r>
              <a:rPr lang="en-US" sz="1400" b="1" dirty="0" err="1">
                <a:solidFill>
                  <a:srgbClr val="FFFFFF"/>
                </a:solidFill>
                <a:effectLst/>
                <a:latin typeface="Times New Roman" panose="02020603050405020304" pitchFamily="18" charset="0"/>
                <a:ea typeface="Times New Roman" panose="02020603050405020304" pitchFamily="18" charset="0"/>
              </a:rPr>
              <a:t>Thị</a:t>
            </a:r>
            <a:r>
              <a:rPr lang="en-US" sz="1400" b="1" dirty="0">
                <a:solidFill>
                  <a:srgbClr val="FFFFFF"/>
                </a:solidFill>
                <a:effectLst/>
                <a:latin typeface="Times New Roman" panose="02020603050405020304" pitchFamily="18" charset="0"/>
                <a:ea typeface="Times New Roman" panose="02020603050405020304" pitchFamily="18" charset="0"/>
              </a:rPr>
              <a:t> Quyên-0399299867-THCS </a:t>
            </a:r>
            <a:r>
              <a:rPr lang="en-US" sz="1400" b="1" dirty="0" err="1">
                <a:solidFill>
                  <a:srgbClr val="FFFFFF"/>
                </a:solidFill>
                <a:effectLst/>
                <a:latin typeface="Times New Roman" panose="02020603050405020304" pitchFamily="18" charset="0"/>
                <a:ea typeface="Times New Roman" panose="02020603050405020304" pitchFamily="18" charset="0"/>
              </a:rPr>
              <a:t>Lý</a:t>
            </a:r>
            <a:r>
              <a:rPr lang="en-US" sz="1400" b="1" dirty="0">
                <a:solidFill>
                  <a:srgbClr val="FFFFFF"/>
                </a:solidFill>
                <a:effectLst/>
                <a:latin typeface="Times New Roman" panose="02020603050405020304" pitchFamily="18" charset="0"/>
                <a:ea typeface="Times New Roman" panose="02020603050405020304" pitchFamily="18" charset="0"/>
              </a:rPr>
              <a:t> </a:t>
            </a:r>
            <a:r>
              <a:rPr lang="en-US" sz="1400" b="1" dirty="0" err="1">
                <a:solidFill>
                  <a:srgbClr val="FFFFFF"/>
                </a:solidFill>
                <a:effectLst/>
                <a:latin typeface="Times New Roman" panose="02020603050405020304" pitchFamily="18" charset="0"/>
                <a:ea typeface="Times New Roman" panose="02020603050405020304" pitchFamily="18" charset="0"/>
              </a:rPr>
              <a:t>Tự</a:t>
            </a:r>
            <a:r>
              <a:rPr lang="en-US" sz="1400" b="1" dirty="0">
                <a:solidFill>
                  <a:srgbClr val="FFFFFF"/>
                </a:solidFill>
                <a:effectLst/>
                <a:latin typeface="Times New Roman" panose="02020603050405020304" pitchFamily="18" charset="0"/>
                <a:ea typeface="Times New Roman" panose="02020603050405020304" pitchFamily="18" charset="0"/>
              </a:rPr>
              <a:t> </a:t>
            </a:r>
            <a:r>
              <a:rPr lang="en-US" sz="1400" b="1" dirty="0" err="1">
                <a:solidFill>
                  <a:srgbClr val="FFFFFF"/>
                </a:solidFill>
                <a:effectLst/>
                <a:latin typeface="Times New Roman" panose="02020603050405020304" pitchFamily="18" charset="0"/>
                <a:ea typeface="Times New Roman" panose="02020603050405020304" pitchFamily="18" charset="0"/>
              </a:rPr>
              <a:t>Trọng</a:t>
            </a:r>
            <a:r>
              <a:rPr lang="en-US" sz="1400" b="1" dirty="0">
                <a:solidFill>
                  <a:srgbClr val="FFFFFF"/>
                </a:solidFill>
                <a:effectLst/>
                <a:latin typeface="Times New Roman" panose="02020603050405020304" pitchFamily="18" charset="0"/>
                <a:ea typeface="Times New Roman" panose="02020603050405020304" pitchFamily="18" charset="0"/>
              </a:rPr>
              <a:t> -</a:t>
            </a:r>
            <a:r>
              <a:rPr lang="en-US" sz="1400" b="1" dirty="0" err="1">
                <a:solidFill>
                  <a:srgbClr val="FFFFFF"/>
                </a:solidFill>
                <a:effectLst/>
                <a:latin typeface="Times New Roman" panose="02020603050405020304" pitchFamily="18" charset="0"/>
                <a:ea typeface="Times New Roman" panose="02020603050405020304" pitchFamily="18" charset="0"/>
              </a:rPr>
              <a:t>Hạ</a:t>
            </a:r>
            <a:r>
              <a:rPr lang="en-US" sz="1400" b="1" dirty="0">
                <a:solidFill>
                  <a:srgbClr val="FFFFFF"/>
                </a:solidFill>
                <a:effectLst/>
                <a:latin typeface="Times New Roman" panose="02020603050405020304" pitchFamily="18" charset="0"/>
                <a:ea typeface="Times New Roman" panose="02020603050405020304" pitchFamily="18" charset="0"/>
              </a:rPr>
              <a:t> Long)</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91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11</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14" name="Freeform 13"/>
          <p:cNvSpPr/>
          <p:nvPr/>
        </p:nvSpPr>
        <p:spPr>
          <a:xfrm>
            <a:off x="333808" y="941616"/>
            <a:ext cx="2761824" cy="564577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ame 7"/>
          <p:cNvSpPr/>
          <p:nvPr/>
        </p:nvSpPr>
        <p:spPr>
          <a:xfrm>
            <a:off x="213045" y="835817"/>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tab pos="152400" algn="l"/>
              </a:tabLst>
              <a:defRPr/>
            </a:pP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THỰC</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HÀNH PHẦN TỰ ĐÁNH GIÁ</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2" name="Picture 1"/>
          <p:cNvPicPr>
            <a:picLocks noChangeAspect="1"/>
          </p:cNvPicPr>
          <p:nvPr/>
        </p:nvPicPr>
        <p:blipFill>
          <a:blip r:embed="rId5"/>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1527464" y="1257126"/>
            <a:ext cx="10334336" cy="2959272"/>
          </a:xfrm>
          <a:prstGeom prst="rect">
            <a:avLst/>
          </a:prstGeom>
        </p:spPr>
        <p:txBody>
          <a:bodyPr wrap="square">
            <a:spAutoFit/>
          </a:bodyPr>
          <a:lstStyle/>
          <a:p>
            <a:pPr algn="just">
              <a:lnSpc>
                <a:spcPct val="115000"/>
              </a:lnSpc>
              <a:spcAft>
                <a:spcPts val="1200"/>
              </a:spcAft>
            </a:pPr>
            <a:r>
              <a:rPr lang="en-US" sz="5400" b="1" dirty="0" err="1">
                <a:solidFill>
                  <a:srgbClr val="0070C0"/>
                </a:solidFill>
                <a:latin typeface="Times New Roman" panose="02020603050405020304" pitchFamily="18" charset="0"/>
                <a:ea typeface="Times New Roman" panose="02020603050405020304" pitchFamily="18" charset="0"/>
              </a:rPr>
              <a:t>Câu</a:t>
            </a:r>
            <a:r>
              <a:rPr lang="en-US" sz="5400" b="1" dirty="0">
                <a:solidFill>
                  <a:srgbClr val="0070C0"/>
                </a:solidFill>
                <a:latin typeface="Times New Roman" panose="02020603050405020304" pitchFamily="18" charset="0"/>
                <a:ea typeface="Times New Roman" panose="02020603050405020304" pitchFamily="18" charset="0"/>
              </a:rPr>
              <a:t> </a:t>
            </a:r>
            <a:r>
              <a:rPr lang="vi-VN" sz="5400" b="1" dirty="0">
                <a:solidFill>
                  <a:srgbClr val="0070C0"/>
                </a:solidFill>
                <a:latin typeface="Times New Roman" panose="02020603050405020304" pitchFamily="18" charset="0"/>
                <a:ea typeface="Times New Roman" panose="02020603050405020304" pitchFamily="18" charset="0"/>
              </a:rPr>
              <a:t>6:  </a:t>
            </a:r>
            <a:r>
              <a:rPr lang="en-US" sz="5400" dirty="0" err="1" smtClean="0">
                <a:solidFill>
                  <a:srgbClr val="363636"/>
                </a:solidFill>
                <a:latin typeface="Times New Roman" panose="02020603050405020304" pitchFamily="18" charset="0"/>
                <a:ea typeface="Times New Roman" panose="02020603050405020304" pitchFamily="18" charset="0"/>
              </a:rPr>
              <a:t>Từ</a:t>
            </a:r>
            <a:r>
              <a:rPr lang="en-US" sz="5400" dirty="0" smtClean="0">
                <a:solidFill>
                  <a:srgbClr val="363636"/>
                </a:solidFill>
                <a:latin typeface="Times New Roman" panose="02020603050405020304" pitchFamily="18" charset="0"/>
                <a:ea typeface="Times New Roman" panose="02020603050405020304" pitchFamily="18" charset="0"/>
              </a:rPr>
              <a:t> </a:t>
            </a:r>
            <a:r>
              <a:rPr lang="en-US" sz="5400" dirty="0" err="1" smtClean="0">
                <a:solidFill>
                  <a:srgbClr val="363636"/>
                </a:solidFill>
                <a:latin typeface="Times New Roman" panose="02020603050405020304" pitchFamily="18" charset="0"/>
                <a:ea typeface="Times New Roman" panose="02020603050405020304" pitchFamily="18" charset="0"/>
              </a:rPr>
              <a:t>trường</a:t>
            </a:r>
            <a:r>
              <a:rPr lang="en-US" sz="5400" dirty="0" smtClean="0">
                <a:solidFill>
                  <a:srgbClr val="363636"/>
                </a:solidFill>
                <a:latin typeface="Times New Roman" panose="02020603050405020304" pitchFamily="18" charset="0"/>
                <a:ea typeface="Times New Roman" panose="02020603050405020304" pitchFamily="18" charset="0"/>
              </a:rPr>
              <a:t> </a:t>
            </a:r>
            <a:r>
              <a:rPr lang="en-US" sz="5400" dirty="0" err="1" smtClean="0">
                <a:solidFill>
                  <a:srgbClr val="363636"/>
                </a:solidFill>
                <a:latin typeface="Times New Roman" panose="02020603050405020304" pitchFamily="18" charset="0"/>
                <a:ea typeface="Times New Roman" panose="02020603050405020304" pitchFamily="18" charset="0"/>
              </a:rPr>
              <a:t>hợp</a:t>
            </a:r>
            <a:r>
              <a:rPr lang="en-US" sz="5400" dirty="0" smtClean="0">
                <a:solidFill>
                  <a:srgbClr val="363636"/>
                </a:solidFill>
                <a:latin typeface="Times New Roman" panose="02020603050405020304" pitchFamily="18" charset="0"/>
                <a:ea typeface="Times New Roman" panose="02020603050405020304" pitchFamily="18" charset="0"/>
              </a:rPr>
              <a:t> ổ </a:t>
            </a:r>
            <a:r>
              <a:rPr lang="en-US" sz="5400" dirty="0" err="1" smtClean="0">
                <a:solidFill>
                  <a:srgbClr val="363636"/>
                </a:solidFill>
                <a:latin typeface="Times New Roman" panose="02020603050405020304" pitchFamily="18" charset="0"/>
                <a:ea typeface="Times New Roman" panose="02020603050405020304" pitchFamily="18" charset="0"/>
              </a:rPr>
              <a:t>bánh</a:t>
            </a:r>
            <a:r>
              <a:rPr lang="en-US" sz="5400" dirty="0" smtClean="0">
                <a:solidFill>
                  <a:srgbClr val="363636"/>
                </a:solidFill>
                <a:latin typeface="Times New Roman" panose="02020603050405020304" pitchFamily="18" charset="0"/>
                <a:ea typeface="Times New Roman" panose="02020603050405020304" pitchFamily="18" charset="0"/>
              </a:rPr>
              <a:t> </a:t>
            </a:r>
            <a:r>
              <a:rPr lang="en-US" sz="5400" dirty="0" err="1" smtClean="0">
                <a:solidFill>
                  <a:srgbClr val="363636"/>
                </a:solidFill>
                <a:latin typeface="Times New Roman" panose="02020603050405020304" pitchFamily="18" charset="0"/>
                <a:ea typeface="Times New Roman" panose="02020603050405020304" pitchFamily="18" charset="0"/>
              </a:rPr>
              <a:t>mì</a:t>
            </a:r>
            <a:r>
              <a:rPr lang="en-US" sz="5400" dirty="0" smtClean="0">
                <a:solidFill>
                  <a:srgbClr val="363636"/>
                </a:solidFill>
                <a:latin typeface="Times New Roman" panose="02020603050405020304" pitchFamily="18" charset="0"/>
                <a:ea typeface="Times New Roman" panose="02020603050405020304" pitchFamily="18" charset="0"/>
              </a:rPr>
              <a:t>, </a:t>
            </a:r>
            <a:r>
              <a:rPr lang="en-US" sz="5400" dirty="0" err="1" smtClean="0">
                <a:solidFill>
                  <a:srgbClr val="363636"/>
                </a:solidFill>
                <a:latin typeface="Times New Roman" panose="02020603050405020304" pitchFamily="18" charset="0"/>
                <a:ea typeface="Times New Roman" panose="02020603050405020304" pitchFamily="18" charset="0"/>
              </a:rPr>
              <a:t>tác</a:t>
            </a:r>
            <a:r>
              <a:rPr lang="en-US" sz="5400" dirty="0" smtClean="0">
                <a:solidFill>
                  <a:srgbClr val="363636"/>
                </a:solidFill>
                <a:latin typeface="Times New Roman" panose="02020603050405020304" pitchFamily="18" charset="0"/>
                <a:ea typeface="Times New Roman" panose="02020603050405020304" pitchFamily="18" charset="0"/>
              </a:rPr>
              <a:t> </a:t>
            </a:r>
            <a:r>
              <a:rPr lang="en-US" sz="5400" dirty="0" err="1" smtClean="0">
                <a:solidFill>
                  <a:srgbClr val="363636"/>
                </a:solidFill>
                <a:latin typeface="Times New Roman" panose="02020603050405020304" pitchFamily="18" charset="0"/>
                <a:ea typeface="Times New Roman" panose="02020603050405020304" pitchFamily="18" charset="0"/>
              </a:rPr>
              <a:t>giả</a:t>
            </a:r>
            <a:r>
              <a:rPr lang="en-US" sz="5400" dirty="0" smtClean="0">
                <a:solidFill>
                  <a:srgbClr val="363636"/>
                </a:solidFill>
                <a:latin typeface="Times New Roman" panose="02020603050405020304" pitchFamily="18" charset="0"/>
                <a:ea typeface="Times New Roman" panose="02020603050405020304" pitchFamily="18" charset="0"/>
              </a:rPr>
              <a:t> </a:t>
            </a:r>
            <a:r>
              <a:rPr lang="en-US" sz="5400" dirty="0" err="1" smtClean="0">
                <a:solidFill>
                  <a:srgbClr val="363636"/>
                </a:solidFill>
                <a:latin typeface="Times New Roman" panose="02020603050405020304" pitchFamily="18" charset="0"/>
                <a:ea typeface="Times New Roman" panose="02020603050405020304" pitchFamily="18" charset="0"/>
              </a:rPr>
              <a:t>văn</a:t>
            </a:r>
            <a:r>
              <a:rPr lang="en-US" sz="5400" dirty="0" smtClean="0">
                <a:solidFill>
                  <a:srgbClr val="363636"/>
                </a:solidFill>
                <a:latin typeface="Times New Roman" panose="02020603050405020304" pitchFamily="18" charset="0"/>
                <a:ea typeface="Times New Roman" panose="02020603050405020304" pitchFamily="18" charset="0"/>
              </a:rPr>
              <a:t> </a:t>
            </a:r>
            <a:r>
              <a:rPr lang="en-US" sz="5400" dirty="0" err="1" smtClean="0">
                <a:solidFill>
                  <a:srgbClr val="363636"/>
                </a:solidFill>
                <a:latin typeface="Times New Roman" panose="02020603050405020304" pitchFamily="18" charset="0"/>
                <a:ea typeface="Times New Roman" panose="02020603050405020304" pitchFamily="18" charset="0"/>
              </a:rPr>
              <a:t>bản</a:t>
            </a:r>
            <a:r>
              <a:rPr lang="en-US" sz="5400" dirty="0" smtClean="0">
                <a:solidFill>
                  <a:srgbClr val="363636"/>
                </a:solidFill>
                <a:latin typeface="Times New Roman" panose="02020603050405020304" pitchFamily="18" charset="0"/>
                <a:ea typeface="Times New Roman" panose="02020603050405020304" pitchFamily="18" charset="0"/>
              </a:rPr>
              <a:t> </a:t>
            </a:r>
            <a:r>
              <a:rPr lang="en-US" sz="5400" dirty="0" err="1" smtClean="0">
                <a:solidFill>
                  <a:srgbClr val="363636"/>
                </a:solidFill>
                <a:latin typeface="Times New Roman" panose="02020603050405020304" pitchFamily="18" charset="0"/>
                <a:ea typeface="Times New Roman" panose="02020603050405020304" pitchFamily="18" charset="0"/>
              </a:rPr>
              <a:t>đã</a:t>
            </a:r>
            <a:r>
              <a:rPr lang="en-US" sz="5400" dirty="0" smtClean="0">
                <a:solidFill>
                  <a:srgbClr val="363636"/>
                </a:solidFill>
                <a:latin typeface="Times New Roman" panose="02020603050405020304" pitchFamily="18" charset="0"/>
                <a:ea typeface="Times New Roman" panose="02020603050405020304" pitchFamily="18" charset="0"/>
              </a:rPr>
              <a:t> </a:t>
            </a:r>
            <a:r>
              <a:rPr lang="en-US" sz="5400" dirty="0" err="1" smtClean="0">
                <a:solidFill>
                  <a:srgbClr val="363636"/>
                </a:solidFill>
                <a:latin typeface="Times New Roman" panose="02020603050405020304" pitchFamily="18" charset="0"/>
                <a:ea typeface="Times New Roman" panose="02020603050405020304" pitchFamily="18" charset="0"/>
              </a:rPr>
              <a:t>mở</a:t>
            </a:r>
            <a:r>
              <a:rPr lang="en-US" sz="5400" dirty="0" smtClean="0">
                <a:solidFill>
                  <a:srgbClr val="363636"/>
                </a:solidFill>
                <a:latin typeface="Times New Roman" panose="02020603050405020304" pitchFamily="18" charset="0"/>
                <a:ea typeface="Times New Roman" panose="02020603050405020304" pitchFamily="18" charset="0"/>
              </a:rPr>
              <a:t> </a:t>
            </a:r>
            <a:r>
              <a:rPr lang="en-US" sz="5400" dirty="0" err="1" smtClean="0">
                <a:solidFill>
                  <a:srgbClr val="363636"/>
                </a:solidFill>
                <a:latin typeface="Times New Roman" panose="02020603050405020304" pitchFamily="18" charset="0"/>
                <a:ea typeface="Times New Roman" panose="02020603050405020304" pitchFamily="18" charset="0"/>
              </a:rPr>
              <a:t>rộng</a:t>
            </a:r>
            <a:r>
              <a:rPr lang="en-US" sz="5400" dirty="0" smtClean="0">
                <a:solidFill>
                  <a:srgbClr val="363636"/>
                </a:solidFill>
                <a:latin typeface="Times New Roman" panose="02020603050405020304" pitchFamily="18" charset="0"/>
                <a:ea typeface="Times New Roman" panose="02020603050405020304" pitchFamily="18" charset="0"/>
              </a:rPr>
              <a:t> </a:t>
            </a:r>
            <a:r>
              <a:rPr lang="en-US" sz="5400" dirty="0" err="1" smtClean="0">
                <a:solidFill>
                  <a:srgbClr val="363636"/>
                </a:solidFill>
                <a:latin typeface="Times New Roman" panose="02020603050405020304" pitchFamily="18" charset="0"/>
                <a:ea typeface="Times New Roman" panose="02020603050405020304" pitchFamily="18" charset="0"/>
              </a:rPr>
              <a:t>bàn</a:t>
            </a:r>
            <a:r>
              <a:rPr lang="en-US" sz="5400" dirty="0" smtClean="0">
                <a:solidFill>
                  <a:srgbClr val="363636"/>
                </a:solidFill>
                <a:latin typeface="Times New Roman" panose="02020603050405020304" pitchFamily="18" charset="0"/>
                <a:ea typeface="Times New Roman" panose="02020603050405020304" pitchFamily="18" charset="0"/>
              </a:rPr>
              <a:t> </a:t>
            </a:r>
            <a:r>
              <a:rPr lang="en-US" sz="5400" dirty="0" err="1" smtClean="0">
                <a:solidFill>
                  <a:srgbClr val="363636"/>
                </a:solidFill>
                <a:latin typeface="Times New Roman" panose="02020603050405020304" pitchFamily="18" charset="0"/>
                <a:ea typeface="Times New Roman" panose="02020603050405020304" pitchFamily="18" charset="0"/>
              </a:rPr>
              <a:t>luận</a:t>
            </a:r>
            <a:r>
              <a:rPr lang="en-US" sz="5400" dirty="0" smtClean="0">
                <a:solidFill>
                  <a:srgbClr val="363636"/>
                </a:solidFill>
                <a:latin typeface="Times New Roman" panose="02020603050405020304" pitchFamily="18" charset="0"/>
                <a:ea typeface="Times New Roman" panose="02020603050405020304" pitchFamily="18" charset="0"/>
              </a:rPr>
              <a:t> </a:t>
            </a:r>
            <a:r>
              <a:rPr lang="en-US" sz="5400" dirty="0" err="1" smtClean="0">
                <a:solidFill>
                  <a:srgbClr val="363636"/>
                </a:solidFill>
                <a:latin typeface="Times New Roman" panose="02020603050405020304" pitchFamily="18" charset="0"/>
                <a:ea typeface="Times New Roman" panose="02020603050405020304" pitchFamily="18" charset="0"/>
              </a:rPr>
              <a:t>về</a:t>
            </a:r>
            <a:r>
              <a:rPr lang="en-US" sz="5400" dirty="0" smtClean="0">
                <a:solidFill>
                  <a:srgbClr val="363636"/>
                </a:solidFill>
                <a:latin typeface="Times New Roman" panose="02020603050405020304" pitchFamily="18" charset="0"/>
                <a:ea typeface="Times New Roman" panose="02020603050405020304" pitchFamily="18" charset="0"/>
              </a:rPr>
              <a:t> </a:t>
            </a:r>
            <a:r>
              <a:rPr lang="en-US" sz="5400" dirty="0" err="1" smtClean="0">
                <a:solidFill>
                  <a:srgbClr val="363636"/>
                </a:solidFill>
                <a:latin typeface="Times New Roman" panose="02020603050405020304" pitchFamily="18" charset="0"/>
                <a:ea typeface="Times New Roman" panose="02020603050405020304" pitchFamily="18" charset="0"/>
              </a:rPr>
              <a:t>vấn</a:t>
            </a:r>
            <a:r>
              <a:rPr lang="en-US" sz="5400" dirty="0" smtClean="0">
                <a:solidFill>
                  <a:srgbClr val="363636"/>
                </a:solidFill>
                <a:latin typeface="Times New Roman" panose="02020603050405020304" pitchFamily="18" charset="0"/>
                <a:ea typeface="Times New Roman" panose="02020603050405020304" pitchFamily="18" charset="0"/>
              </a:rPr>
              <a:t> </a:t>
            </a:r>
            <a:r>
              <a:rPr lang="en-US" sz="5400" dirty="0" err="1" smtClean="0">
                <a:solidFill>
                  <a:srgbClr val="363636"/>
                </a:solidFill>
                <a:latin typeface="Times New Roman" panose="02020603050405020304" pitchFamily="18" charset="0"/>
                <a:ea typeface="Times New Roman" panose="02020603050405020304" pitchFamily="18" charset="0"/>
              </a:rPr>
              <a:t>đề</a:t>
            </a:r>
            <a:r>
              <a:rPr lang="en-US" sz="5400" dirty="0" smtClean="0">
                <a:solidFill>
                  <a:srgbClr val="363636"/>
                </a:solidFill>
                <a:latin typeface="Times New Roman" panose="02020603050405020304" pitchFamily="18" charset="0"/>
                <a:ea typeface="Times New Roman" panose="02020603050405020304" pitchFamily="18" charset="0"/>
              </a:rPr>
              <a:t> </a:t>
            </a:r>
            <a:r>
              <a:rPr lang="en-US" sz="5400" dirty="0" err="1" smtClean="0">
                <a:solidFill>
                  <a:srgbClr val="363636"/>
                </a:solidFill>
                <a:latin typeface="Times New Roman" panose="02020603050405020304" pitchFamily="18" charset="0"/>
                <a:ea typeface="Times New Roman" panose="02020603050405020304" pitchFamily="18" charset="0"/>
              </a:rPr>
              <a:t>phát</a:t>
            </a:r>
            <a:r>
              <a:rPr lang="en-US" sz="5400" dirty="0" smtClean="0">
                <a:solidFill>
                  <a:srgbClr val="363636"/>
                </a:solidFill>
                <a:latin typeface="Times New Roman" panose="02020603050405020304" pitchFamily="18" charset="0"/>
                <a:ea typeface="Times New Roman" panose="02020603050405020304" pitchFamily="18" charset="0"/>
              </a:rPr>
              <a:t> </a:t>
            </a:r>
            <a:r>
              <a:rPr lang="en-US" sz="5400" dirty="0" err="1" smtClean="0">
                <a:solidFill>
                  <a:srgbClr val="363636"/>
                </a:solidFill>
                <a:latin typeface="Times New Roman" panose="02020603050405020304" pitchFamily="18" charset="0"/>
                <a:ea typeface="Times New Roman" panose="02020603050405020304" pitchFamily="18" charset="0"/>
              </a:rPr>
              <a:t>triển</a:t>
            </a:r>
            <a:r>
              <a:rPr lang="en-US" sz="5400" dirty="0" smtClean="0">
                <a:solidFill>
                  <a:srgbClr val="363636"/>
                </a:solidFill>
                <a:latin typeface="Times New Roman" panose="02020603050405020304" pitchFamily="18" charset="0"/>
                <a:ea typeface="Times New Roman" panose="02020603050405020304" pitchFamily="18" charset="0"/>
              </a:rPr>
              <a:t> </a:t>
            </a:r>
            <a:r>
              <a:rPr lang="en-US" sz="5400" dirty="0" err="1" smtClean="0">
                <a:solidFill>
                  <a:srgbClr val="363636"/>
                </a:solidFill>
                <a:latin typeface="Times New Roman" panose="02020603050405020304" pitchFamily="18" charset="0"/>
                <a:ea typeface="Times New Roman" panose="02020603050405020304" pitchFamily="18" charset="0"/>
              </a:rPr>
              <a:t>văn</a:t>
            </a:r>
            <a:r>
              <a:rPr lang="en-US" sz="5400" dirty="0" smtClean="0">
                <a:solidFill>
                  <a:srgbClr val="363636"/>
                </a:solidFill>
                <a:latin typeface="Times New Roman" panose="02020603050405020304" pitchFamily="18" charset="0"/>
                <a:ea typeface="Times New Roman" panose="02020603050405020304" pitchFamily="18" charset="0"/>
              </a:rPr>
              <a:t> </a:t>
            </a:r>
            <a:r>
              <a:rPr lang="en-US" sz="5400" dirty="0" err="1" smtClean="0">
                <a:solidFill>
                  <a:srgbClr val="363636"/>
                </a:solidFill>
                <a:latin typeface="Times New Roman" panose="02020603050405020304" pitchFamily="18" charset="0"/>
                <a:ea typeface="Times New Roman" panose="02020603050405020304" pitchFamily="18" charset="0"/>
              </a:rPr>
              <a:t>hóa</a:t>
            </a:r>
            <a:r>
              <a:rPr lang="en-US" sz="5400" dirty="0" smtClean="0">
                <a:solidFill>
                  <a:srgbClr val="0D0D0D"/>
                </a:solidFill>
                <a:latin typeface="Times New Roman" panose="02020603050405020304" pitchFamily="18" charset="0"/>
                <a:ea typeface="Times New Roman" panose="02020603050405020304" pitchFamily="18" charset="0"/>
              </a:rPr>
              <a:t>.</a:t>
            </a:r>
            <a:endParaRPr lang="en-US" sz="5400" dirty="0">
              <a:effectLst/>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a:blip r:embed="rId6"/>
          <a:stretch>
            <a:fillRect/>
          </a:stretch>
        </p:blipFill>
        <p:spPr>
          <a:xfrm>
            <a:off x="5627914" y="5009951"/>
            <a:ext cx="1775520" cy="1577437"/>
          </a:xfrm>
          <a:prstGeom prst="rect">
            <a:avLst/>
          </a:prstGeom>
        </p:spPr>
      </p:pic>
    </p:spTree>
    <p:extLst>
      <p:ext uri="{BB962C8B-B14F-4D97-AF65-F5344CB8AC3E}">
        <p14:creationId xmlns:p14="http://schemas.microsoft.com/office/powerpoint/2010/main" val="30935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5655" y="1085311"/>
            <a:ext cx="11056257" cy="4973926"/>
          </a:xfrm>
          <a:prstGeom prst="rect">
            <a:avLst/>
          </a:prstGeom>
        </p:spPr>
        <p:txBody>
          <a:bodyPr wrap="square">
            <a:spAutoFit/>
          </a:bodyPr>
          <a:lstStyle/>
          <a:p>
            <a:pPr algn="just">
              <a:lnSpc>
                <a:spcPct val="115000"/>
              </a:lnSpc>
              <a:spcAft>
                <a:spcPts val="1200"/>
              </a:spcAft>
            </a:pPr>
            <a:r>
              <a:rPr lang="en-US" sz="2800" dirty="0" err="1">
                <a:solidFill>
                  <a:srgbClr val="0070C0"/>
                </a:solidFill>
                <a:latin typeface="Times New Roman" panose="02020603050405020304" pitchFamily="18" charset="0"/>
                <a:ea typeface="Times New Roman" panose="02020603050405020304" pitchFamily="18" charset="0"/>
              </a:rPr>
              <a:t>Câu</a:t>
            </a:r>
            <a:r>
              <a:rPr lang="en-US" sz="2800" dirty="0">
                <a:solidFill>
                  <a:srgbClr val="0070C0"/>
                </a:solidFill>
                <a:latin typeface="Times New Roman" panose="02020603050405020304" pitchFamily="18" charset="0"/>
                <a:ea typeface="Times New Roman" panose="02020603050405020304" pitchFamily="18" charset="0"/>
              </a:rPr>
              <a:t> </a:t>
            </a:r>
            <a:r>
              <a:rPr lang="vi-VN" sz="2800" dirty="0">
                <a:solidFill>
                  <a:srgbClr val="0070C0"/>
                </a:solidFill>
                <a:latin typeface="Times New Roman" panose="02020603050405020304" pitchFamily="18" charset="0"/>
                <a:ea typeface="Times New Roman" panose="02020603050405020304" pitchFamily="18" charset="0"/>
              </a:rPr>
              <a:t>7: </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Chất</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trữ</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tình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trong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văn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bản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thể</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hiện</a:t>
            </a:r>
            <a:r>
              <a:rPr lang="en-US" sz="2800" dirty="0" smtClean="0">
                <a:latin typeface="Times New Roman" panose="02020603050405020304" pitchFamily="18" charset="0"/>
                <a:ea typeface="Times New Roman" panose="02020603050405020304" pitchFamily="18" charset="0"/>
              </a:rPr>
              <a:t> ở </a:t>
            </a:r>
            <a:r>
              <a:rPr lang="en-US" sz="2800" dirty="0" err="1" smtClean="0">
                <a:latin typeface="Times New Roman" panose="02020603050405020304" pitchFamily="18" charset="0"/>
                <a:ea typeface="Times New Roman" panose="02020603050405020304" pitchFamily="18" charset="0"/>
              </a:rPr>
              <a:t>việc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giả</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nêu</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lên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cảm</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xúc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suy</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nghĩ</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của</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mình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về</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giá</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trị</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văn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hóa</a:t>
            </a:r>
            <a:r>
              <a:rPr lang="en-US" sz="2800" dirty="0" smtClean="0">
                <a:latin typeface="Times New Roman" panose="02020603050405020304" pitchFamily="18" charset="0"/>
                <a:ea typeface="Times New Roman" panose="02020603050405020304" pitchFamily="18" charset="0"/>
              </a:rPr>
              <a:t>.</a:t>
            </a:r>
          </a:p>
          <a:p>
            <a:pPr algn="just">
              <a:lnSpc>
                <a:spcPct val="115000"/>
              </a:lnSpc>
              <a:spcAft>
                <a:spcPts val="1200"/>
              </a:spcAft>
            </a:pP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Văn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bản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viết</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theo</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ngôi</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thứ</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nhất</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Cái</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tôi</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trong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văn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bản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thể</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hiện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trực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tiếp</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những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cảm</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xúc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suy</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nghĩ</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riêng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của</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giả</a:t>
            </a:r>
            <a:r>
              <a:rPr lang="en-US" sz="2800" dirty="0" smtClean="0">
                <a:latin typeface="Times New Roman" panose="02020603050405020304" pitchFamily="18" charset="0"/>
                <a:ea typeface="Times New Roman" panose="02020603050405020304" pitchFamily="18" charset="0"/>
              </a:rPr>
              <a:t>.</a:t>
            </a:r>
          </a:p>
          <a:p>
            <a:pPr algn="just">
              <a:lnSpc>
                <a:spcPct val="115000"/>
              </a:lnSpc>
              <a:spcAft>
                <a:spcPts val="1200"/>
              </a:spcAft>
            </a:pP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Ngôn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ngữ</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văn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bản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giản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dị</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nhưng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vẫn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tinh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tế</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sống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động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mang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hơi</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thở</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đời</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sống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giàu</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hình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ảnh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và</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chất</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trữ</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tình</a:t>
            </a:r>
            <a:r>
              <a:rPr lang="en-US" sz="2800"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571500" indent="-571500" algn="just">
              <a:lnSpc>
                <a:spcPct val="115000"/>
              </a:lnSpc>
              <a:spcAft>
                <a:spcPts val="1200"/>
              </a:spcAft>
              <a:buFont typeface="Wingdings" panose="05000000000000000000" pitchFamily="2" charset="2"/>
              <a:buChar char="v"/>
            </a:pPr>
            <a:r>
              <a:rPr lang="en-US" sz="2800" dirty="0" err="1" smtClean="0">
                <a:solidFill>
                  <a:srgbClr val="FF0000"/>
                </a:solidFill>
                <a:latin typeface="Times New Roman" panose="02020603050405020304" pitchFamily="18" charset="0"/>
                <a:ea typeface="Times New Roman" panose="02020603050405020304" pitchFamily="18" charset="0"/>
              </a:rPr>
              <a:t>Việc</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kết</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hợp</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như</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vậy</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giúp</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tác</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giả</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thể</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hiện</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được</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hết</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những</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tâm</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tư</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suy</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nghĩ</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của</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mình</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về</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vấn</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đề</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nói</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đến</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Đồng</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thời</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cũng</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giúp</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bài</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viết</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trở</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nên</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sinh</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động</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hấp</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dẫn</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lôi</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cuốn</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bạn</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đọc</a:t>
            </a:r>
            <a:r>
              <a:rPr lang="en-US" sz="2800" dirty="0" smtClean="0">
                <a:solidFill>
                  <a:srgbClr val="FF0000"/>
                </a:solidFill>
                <a:latin typeface="Times New Roman" panose="02020603050405020304" pitchFamily="18" charset="0"/>
                <a:ea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0" y="5320000"/>
            <a:ext cx="1501441" cy="1577437"/>
          </a:xfrm>
          <a:prstGeom prst="rect">
            <a:avLst/>
          </a:prstGeom>
        </p:spPr>
      </p:pic>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11</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7" name="Rounded Rectangle 6"/>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tab pos="152400" algn="l"/>
              </a:tabLst>
              <a:defRPr/>
            </a:pP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THỰC</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HÀNH PHẦN TỰ ĐÁNH GIÁ</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27477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11</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14" name="Freeform 13"/>
          <p:cNvSpPr/>
          <p:nvPr/>
        </p:nvSpPr>
        <p:spPr>
          <a:xfrm>
            <a:off x="333808" y="941616"/>
            <a:ext cx="2761824" cy="564577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ame 7"/>
          <p:cNvSpPr/>
          <p:nvPr/>
        </p:nvSpPr>
        <p:spPr>
          <a:xfrm>
            <a:off x="213045" y="835817"/>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1624808" y="1340291"/>
            <a:ext cx="10117248" cy="4705904"/>
          </a:xfrm>
          <a:prstGeom prst="rect">
            <a:avLst/>
          </a:prstGeom>
        </p:spPr>
        <p:txBody>
          <a:bodyPr wrap="square">
            <a:spAutoFit/>
          </a:bodyPr>
          <a:lstStyle/>
          <a:p>
            <a:pPr algn="just">
              <a:lnSpc>
                <a:spcPct val="115000"/>
              </a:lnSpc>
              <a:spcAft>
                <a:spcPts val="1200"/>
              </a:spcAft>
            </a:pPr>
            <a:r>
              <a:rPr lang="en-US" sz="2800" dirty="0" err="1">
                <a:solidFill>
                  <a:srgbClr val="0070C0"/>
                </a:solidFill>
                <a:latin typeface="Times New Roman" panose="02020603050405020304" pitchFamily="18" charset="0"/>
                <a:ea typeface="Times New Roman" panose="02020603050405020304" pitchFamily="18" charset="0"/>
              </a:rPr>
              <a:t>Câu</a:t>
            </a:r>
            <a:r>
              <a:rPr lang="en-US" sz="2800" dirty="0">
                <a:solidFill>
                  <a:srgbClr val="0070C0"/>
                </a:solidFill>
                <a:latin typeface="Times New Roman" panose="02020603050405020304" pitchFamily="18" charset="0"/>
                <a:ea typeface="Times New Roman" panose="02020603050405020304" pitchFamily="18" charset="0"/>
              </a:rPr>
              <a:t> 8</a:t>
            </a:r>
            <a:r>
              <a:rPr lang="vi-VN" sz="2800" dirty="0" smtClean="0">
                <a:solidFill>
                  <a:srgbClr val="0070C0"/>
                </a:solidFill>
                <a:latin typeface="Times New Roman" panose="02020603050405020304" pitchFamily="18" charset="0"/>
                <a:ea typeface="Times New Roman" panose="02020603050405020304" pitchFamily="18" charset="0"/>
              </a:rPr>
              <a:t>: </a:t>
            </a:r>
            <a:r>
              <a:rPr lang="vi-VN" sz="2800" dirty="0" smtClean="0">
                <a:latin typeface="Times New Roman" panose="02020603050405020304" pitchFamily="18" charset="0"/>
                <a:ea typeface="Times New Roman" panose="02020603050405020304" pitchFamily="18" charset="0"/>
              </a:rPr>
              <a:t>T</a:t>
            </a:r>
            <a:r>
              <a:rPr lang="en-US" sz="2800" dirty="0" err="1" smtClean="0">
                <a:latin typeface="Times New Roman" panose="02020603050405020304" pitchFamily="18" charset="0"/>
                <a:ea typeface="Times New Roman" panose="02020603050405020304" pitchFamily="18" charset="0"/>
              </a:rPr>
              <a:t>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giả</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thể</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hiện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quan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điểm</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đồng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tình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với</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việc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tiếp</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nhận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và</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cải</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biến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yếu</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tố</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văn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hóa</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nước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ngoài</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trong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phát</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triển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văn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hóa</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dân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tộc</a:t>
            </a:r>
            <a:r>
              <a:rPr lang="en-US" sz="2800" dirty="0" smtClean="0">
                <a:latin typeface="Times New Roman" panose="02020603050405020304" pitchFamily="18" charset="0"/>
                <a:ea typeface="Times New Roman" panose="02020603050405020304" pitchFamily="18" charset="0"/>
              </a:rPr>
              <a:t>. Theo </a:t>
            </a:r>
            <a:r>
              <a:rPr lang="en-US" sz="2800" dirty="0" err="1" smtClean="0">
                <a:latin typeface="Times New Roman" panose="02020603050405020304" pitchFamily="18" charset="0"/>
                <a:ea typeface="Times New Roman" panose="02020603050405020304" pitchFamily="18" charset="0"/>
              </a:rPr>
              <a:t>tác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giả</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văn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hóa</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phát</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triển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đồng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thời</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trên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cả</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hai</a:t>
            </a:r>
            <a:r>
              <a:rPr lang="en-US" sz="2800" dirty="0" smtClean="0">
                <a:latin typeface="Times New Roman" panose="02020603050405020304" pitchFamily="18" charset="0"/>
                <a:ea typeface="Times New Roman" panose="02020603050405020304" pitchFamily="18" charset="0"/>
              </a:rPr>
              <a:t> con </a:t>
            </a:r>
            <a:r>
              <a:rPr lang="en-US" sz="2800" dirty="0" err="1" smtClean="0">
                <a:latin typeface="Times New Roman" panose="02020603050405020304" pitchFamily="18" charset="0"/>
                <a:ea typeface="Times New Roman" panose="02020603050405020304" pitchFamily="18" charset="0"/>
              </a:rPr>
              <a:t>đường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tự</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giác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và</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tự</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phát</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trong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từng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giai</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đoạn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cụ</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thể</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mỗi</a:t>
            </a:r>
            <a:r>
              <a:rPr lang="en-US" sz="2800" dirty="0" smtClean="0">
                <a:latin typeface="Times New Roman" panose="02020603050405020304" pitchFamily="18" charset="0"/>
                <a:ea typeface="Times New Roman" panose="02020603050405020304" pitchFamily="18" charset="0"/>
              </a:rPr>
              <a:t> con </a:t>
            </a:r>
            <a:r>
              <a:rPr lang="en-US" sz="2800" dirty="0" err="1" smtClean="0">
                <a:latin typeface="Times New Roman" panose="02020603050405020304" pitchFamily="18" charset="0"/>
                <a:ea typeface="Times New Roman" panose="02020603050405020304" pitchFamily="18" charset="0"/>
              </a:rPr>
              <a:t>đường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mạnh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yếu</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khác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nhau</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nhưng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chúng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luôn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tương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để</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tạo</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nên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sự</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cân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bằng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của</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chỉnh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thể</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văn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hóa</a:t>
            </a:r>
            <a:r>
              <a:rPr lang="en-US" sz="2800"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571500" indent="-571500" algn="just">
              <a:lnSpc>
                <a:spcPct val="115000"/>
              </a:lnSpc>
              <a:spcAft>
                <a:spcPts val="1200"/>
              </a:spcAft>
              <a:buFont typeface="Wingdings" panose="05000000000000000000" pitchFamily="2" charset="2"/>
              <a:buChar char="v"/>
            </a:pPr>
            <a:r>
              <a:rPr lang="en-US" sz="2800" dirty="0" err="1" smtClean="0">
                <a:latin typeface="Times New Roman" panose="02020603050405020304" pitchFamily="18" charset="0"/>
                <a:ea typeface="Times New Roman" panose="02020603050405020304" pitchFamily="18" charset="0"/>
              </a:rPr>
              <a:t>Em</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đồng</a:t>
            </a:r>
            <a:r>
              <a:rPr lang="en-US" sz="2800" dirty="0" smtClean="0">
                <a:latin typeface="Times New Roman" panose="02020603050405020304" pitchFamily="18" charset="0"/>
                <a:ea typeface="Times New Roman" panose="02020603050405020304" pitchFamily="18" charset="0"/>
              </a:rPr>
              <a:t> ý </a:t>
            </a:r>
            <a:r>
              <a:rPr lang="en-US" sz="2800" dirty="0" err="1" smtClean="0">
                <a:latin typeface="Times New Roman" panose="02020603050405020304" pitchFamily="18" charset="0"/>
                <a:ea typeface="Times New Roman" panose="02020603050405020304" pitchFamily="18" charset="0"/>
              </a:rPr>
              <a:t>với</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quan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điểm</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của</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giả</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bởi</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trong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câu</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chuyện</a:t>
            </a:r>
            <a:r>
              <a:rPr lang="en-US" sz="2800" dirty="0" smtClean="0">
                <a:latin typeface="Times New Roman" panose="02020603050405020304" pitchFamily="18" charset="0"/>
                <a:ea typeface="Times New Roman" panose="02020603050405020304" pitchFamily="18" charset="0"/>
              </a:rPr>
              <a:t> “ổ </a:t>
            </a:r>
            <a:r>
              <a:rPr lang="en-US" sz="2800" dirty="0" err="1" smtClean="0">
                <a:latin typeface="Times New Roman" panose="02020603050405020304" pitchFamily="18" charset="0"/>
                <a:ea typeface="Times New Roman" panose="02020603050405020304" pitchFamily="18" charset="0"/>
              </a:rPr>
              <a:t>bánh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mì</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giả</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đã</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đưa</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ra</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những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dẫn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chứng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cụ</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thể</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rõ</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ràng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và</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thuyết</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phục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để</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bảo</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vệ</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cho</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quan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điểm</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của</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mình</a:t>
            </a:r>
            <a:r>
              <a:rPr lang="en-US" sz="2800"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
        <p:nvSpPr>
          <p:cNvPr id="10" name="Rounded Rectangle 9"/>
          <p:cNvSpPr/>
          <p:nvPr/>
        </p:nvSpPr>
        <p:spPr>
          <a:xfrm>
            <a:off x="1624808" y="-11413"/>
            <a:ext cx="9460139" cy="692944"/>
          </a:xfrm>
          <a:prstGeom prst="roundRect">
            <a:avLst>
              <a:gd name="adj" fmla="val 50000"/>
            </a:avLst>
          </a:prstGeom>
          <a:blipFill>
            <a:blip r:embed="rId5"/>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tab pos="152400" algn="l"/>
              </a:tabLst>
              <a:defRPr/>
            </a:pPr>
            <a:r>
              <a:rPr lang="en-US" sz="3200" b="1" dirty="0" smtClean="0">
                <a:solidFill>
                  <a:srgbClr val="FF0000"/>
                </a:solidFill>
                <a:latin typeface="Times New Roman" panose="02020603050405020304" pitchFamily="18" charset="0"/>
                <a:ea typeface="Times New Roman" panose="02020603050405020304" pitchFamily="18" charset="0"/>
              </a:rPr>
              <a:t>THỰC HÀNH PHẦN TỰ ĐÁNH GIÁ </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93583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2636</Words>
  <Application>Microsoft Office PowerPoint</Application>
  <PresentationFormat>Custom</PresentationFormat>
  <Paragraphs>169</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TBC</dc:creator>
  <cp:lastModifiedBy>LANH</cp:lastModifiedBy>
  <cp:revision>30</cp:revision>
  <dcterms:created xsi:type="dcterms:W3CDTF">2022-05-23T10:18:48Z</dcterms:created>
  <dcterms:modified xsi:type="dcterms:W3CDTF">2023-07-30T23:28:40Z</dcterms:modified>
</cp:coreProperties>
</file>