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20"/>
  </p:notesMasterIdLst>
  <p:sldIdLst>
    <p:sldId id="256" r:id="rId2"/>
    <p:sldId id="299" r:id="rId3"/>
    <p:sldId id="260" r:id="rId4"/>
    <p:sldId id="297" r:id="rId5"/>
    <p:sldId id="298" r:id="rId6"/>
    <p:sldId id="300" r:id="rId7"/>
    <p:sldId id="301" r:id="rId8"/>
    <p:sldId id="302" r:id="rId9"/>
    <p:sldId id="303" r:id="rId10"/>
    <p:sldId id="304" r:id="rId11"/>
    <p:sldId id="305" r:id="rId12"/>
    <p:sldId id="306" r:id="rId13"/>
    <p:sldId id="307" r:id="rId14"/>
    <p:sldId id="308" r:id="rId15"/>
    <p:sldId id="309" r:id="rId16"/>
    <p:sldId id="311" r:id="rId17"/>
    <p:sldId id="312" r:id="rId18"/>
    <p:sldId id="313" r:id="rId19"/>
  </p:sldIdLst>
  <p:sldSz cx="9144000" cy="5143500" type="screen16x9"/>
  <p:notesSz cx="6858000" cy="9144000"/>
  <p:embeddedFontLst>
    <p:embeddedFont>
      <p:font typeface="Calibri" panose="020F0502020204030204" pitchFamily="34" charset="0"/>
      <p:regular r:id="rId21"/>
      <p:bold r:id="rId22"/>
      <p:italic r:id="rId23"/>
      <p:boldItalic r:id="rId24"/>
    </p:embeddedFont>
    <p:embeddedFont>
      <p:font typeface="Cormorant Garamond SemiBold" panose="020B0604020202020204" charset="0"/>
      <p:regular r:id="rId25"/>
      <p:bold r:id="rId26"/>
      <p:italic r:id="rId27"/>
      <p:boldItalic r:id="rId28"/>
    </p:embeddedFont>
    <p:embeddedFont>
      <p:font typeface="Nunito Light" pitchFamily="2" charset="0"/>
      <p:regular r:id="rId29"/>
      <p:italic r:id="rId30"/>
    </p:embeddedFont>
    <p:embeddedFont>
      <p:font typeface="Raleway" pitchFamily="2" charset="0"/>
      <p:regular r:id="rId31"/>
      <p:bold r:id="rId32"/>
      <p:italic r:id="rId33"/>
      <p:boldItalic r:id="rId34"/>
    </p:embeddedFont>
    <p:embeddedFont>
      <p:font typeface="Spectral Medium" panose="020B060402020202020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BBC57D-D92A-4986-9542-641CE1009B8E}" v="76" dt="2023-07-26T16:43:30.594"/>
  </p1510:revLst>
</p1510:revInfo>
</file>

<file path=ppt/tableStyles.xml><?xml version="1.0" encoding="utf-8"?>
<a:tblStyleLst xmlns:a="http://schemas.openxmlformats.org/drawingml/2006/main" def="{B46385B3-E41A-4081-95FC-897B858309F5}">
  <a:tblStyle styleId="{B46385B3-E41A-4081-95FC-897B858309F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AAFB0B4-C889-49C5-A228-523A320B1957}"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0" d="100"/>
          <a:sy n="100" d="100"/>
        </p:scale>
        <p:origin x="950"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presProps" Target="presProps.xml"/><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ê Thị Tâm Hảo" userId="f59dd5b6-7ae9-4e9b-8392-d6c4b8393166" providerId="ADAL" clId="{8EFACE9F-8B5A-443B-8F5F-2E0ABC53F944}"/>
    <pc:docChg chg="undo custSel modSld sldOrd">
      <pc:chgData name="Lê Thị Tâm Hảo" userId="f59dd5b6-7ae9-4e9b-8392-d6c4b8393166" providerId="ADAL" clId="{8EFACE9F-8B5A-443B-8F5F-2E0ABC53F944}" dt="2023-07-25T02:49:42.315" v="6"/>
      <pc:docMkLst>
        <pc:docMk/>
      </pc:docMkLst>
      <pc:sldChg chg="modSp mod">
        <pc:chgData name="Lê Thị Tâm Hảo" userId="f59dd5b6-7ae9-4e9b-8392-d6c4b8393166" providerId="ADAL" clId="{8EFACE9F-8B5A-443B-8F5F-2E0ABC53F944}" dt="2023-07-25T02:49:15.291" v="4" actId="255"/>
        <pc:sldMkLst>
          <pc:docMk/>
          <pc:sldMk cId="0" sldId="256"/>
        </pc:sldMkLst>
        <pc:spChg chg="mod">
          <ac:chgData name="Lê Thị Tâm Hảo" userId="f59dd5b6-7ae9-4e9b-8392-d6c4b8393166" providerId="ADAL" clId="{8EFACE9F-8B5A-443B-8F5F-2E0ABC53F944}" dt="2023-07-25T02:49:15.291" v="4" actId="255"/>
          <ac:spMkLst>
            <pc:docMk/>
            <pc:sldMk cId="0" sldId="256"/>
            <ac:spMk id="187" creationId="{00000000-0000-0000-0000-000000000000}"/>
          </ac:spMkLst>
        </pc:spChg>
      </pc:sldChg>
      <pc:sldChg chg="ord modNotes">
        <pc:chgData name="Lê Thị Tâm Hảo" userId="f59dd5b6-7ae9-4e9b-8392-d6c4b8393166" providerId="ADAL" clId="{8EFACE9F-8B5A-443B-8F5F-2E0ABC53F944}" dt="2023-07-25T02:49:42.315" v="6"/>
        <pc:sldMkLst>
          <pc:docMk/>
          <pc:sldMk cId="0" sldId="260"/>
        </pc:sldMkLst>
      </pc:sldChg>
    </pc:docChg>
  </pc:docChgLst>
  <pc:docChgLst>
    <pc:chgData name="Lê Thị Tâm Hảo" userId="f59dd5b6-7ae9-4e9b-8392-d6c4b8393166" providerId="ADAL" clId="{60BBC57D-D92A-4986-9542-641CE1009B8E}"/>
    <pc:docChg chg="undo custSel addSld delSld modSld delMainMaster">
      <pc:chgData name="Lê Thị Tâm Hảo" userId="f59dd5b6-7ae9-4e9b-8392-d6c4b8393166" providerId="ADAL" clId="{60BBC57D-D92A-4986-9542-641CE1009B8E}" dt="2023-07-26T16:43:30.594" v="1214"/>
      <pc:docMkLst>
        <pc:docMk/>
      </pc:docMkLst>
      <pc:sldChg chg="addSp delSp modSp mod">
        <pc:chgData name="Lê Thị Tâm Hảo" userId="f59dd5b6-7ae9-4e9b-8392-d6c4b8393166" providerId="ADAL" clId="{60BBC57D-D92A-4986-9542-641CE1009B8E}" dt="2023-07-25T15:06:07.460" v="294" actId="207"/>
        <pc:sldMkLst>
          <pc:docMk/>
          <pc:sldMk cId="0" sldId="256"/>
        </pc:sldMkLst>
        <pc:spChg chg="add mod">
          <ac:chgData name="Lê Thị Tâm Hảo" userId="f59dd5b6-7ae9-4e9b-8392-d6c4b8393166" providerId="ADAL" clId="{60BBC57D-D92A-4986-9542-641CE1009B8E}" dt="2023-07-25T15:04:35.562" v="116" actId="113"/>
          <ac:spMkLst>
            <pc:docMk/>
            <pc:sldMk cId="0" sldId="256"/>
            <ac:spMk id="3" creationId="{9AF92C76-3AF0-7D10-0667-C95E59C75F48}"/>
          </ac:spMkLst>
        </pc:spChg>
        <pc:spChg chg="del mod">
          <ac:chgData name="Lê Thị Tâm Hảo" userId="f59dd5b6-7ae9-4e9b-8392-d6c4b8393166" providerId="ADAL" clId="{60BBC57D-D92A-4986-9542-641CE1009B8E}" dt="2023-07-25T02:53:03.284" v="12" actId="478"/>
          <ac:spMkLst>
            <pc:docMk/>
            <pc:sldMk cId="0" sldId="256"/>
            <ac:spMk id="187" creationId="{00000000-0000-0000-0000-000000000000}"/>
          </ac:spMkLst>
        </pc:spChg>
        <pc:spChg chg="mod">
          <ac:chgData name="Lê Thị Tâm Hảo" userId="f59dd5b6-7ae9-4e9b-8392-d6c4b8393166" providerId="ADAL" clId="{60BBC57D-D92A-4986-9542-641CE1009B8E}" dt="2023-07-25T15:06:07.460" v="294" actId="207"/>
          <ac:spMkLst>
            <pc:docMk/>
            <pc:sldMk cId="0" sldId="256"/>
            <ac:spMk id="188" creationId="{00000000-0000-0000-0000-000000000000}"/>
          </ac:spMkLst>
        </pc:spChg>
      </pc:sldChg>
      <pc:sldChg chg="del">
        <pc:chgData name="Lê Thị Tâm Hảo" userId="f59dd5b6-7ae9-4e9b-8392-d6c4b8393166" providerId="ADAL" clId="{60BBC57D-D92A-4986-9542-641CE1009B8E}" dt="2023-07-25T16:18:29.616" v="845" actId="2696"/>
        <pc:sldMkLst>
          <pc:docMk/>
          <pc:sldMk cId="0" sldId="257"/>
        </pc:sldMkLst>
      </pc:sldChg>
      <pc:sldChg chg="add del">
        <pc:chgData name="Lê Thị Tâm Hảo" userId="f59dd5b6-7ae9-4e9b-8392-d6c4b8393166" providerId="ADAL" clId="{60BBC57D-D92A-4986-9542-641CE1009B8E}" dt="2023-07-25T16:18:41.912" v="848"/>
        <pc:sldMkLst>
          <pc:docMk/>
          <pc:sldMk cId="2748092911" sldId="257"/>
        </pc:sldMkLst>
      </pc:sldChg>
      <pc:sldChg chg="del modNotes">
        <pc:chgData name="Lê Thị Tâm Hảo" userId="f59dd5b6-7ae9-4e9b-8392-d6c4b8393166" providerId="ADAL" clId="{60BBC57D-D92A-4986-9542-641CE1009B8E}" dt="2023-07-25T16:31:35.366" v="882" actId="2696"/>
        <pc:sldMkLst>
          <pc:docMk/>
          <pc:sldMk cId="0" sldId="258"/>
        </pc:sldMkLst>
      </pc:sldChg>
      <pc:sldChg chg="del">
        <pc:chgData name="Lê Thị Tâm Hảo" userId="f59dd5b6-7ae9-4e9b-8392-d6c4b8393166" providerId="ADAL" clId="{60BBC57D-D92A-4986-9542-641CE1009B8E}" dt="2023-07-25T16:31:33.470" v="880" actId="2696"/>
        <pc:sldMkLst>
          <pc:docMk/>
          <pc:sldMk cId="0" sldId="259"/>
        </pc:sldMkLst>
      </pc:sldChg>
      <pc:sldChg chg="addSp delSp modSp mod modTransition modAnim">
        <pc:chgData name="Lê Thị Tâm Hảo" userId="f59dd5b6-7ae9-4e9b-8392-d6c4b8393166" providerId="ADAL" clId="{60BBC57D-D92A-4986-9542-641CE1009B8E}" dt="2023-07-26T16:42:03.949" v="1197"/>
        <pc:sldMkLst>
          <pc:docMk/>
          <pc:sldMk cId="0" sldId="260"/>
        </pc:sldMkLst>
        <pc:spChg chg="add del mod">
          <ac:chgData name="Lê Thị Tâm Hảo" userId="f59dd5b6-7ae9-4e9b-8392-d6c4b8393166" providerId="ADAL" clId="{60BBC57D-D92A-4986-9542-641CE1009B8E}" dt="2023-07-25T02:51:17.603" v="2" actId="478"/>
          <ac:spMkLst>
            <pc:docMk/>
            <pc:sldMk cId="0" sldId="260"/>
            <ac:spMk id="3" creationId="{6FB8F190-7CBC-22F1-FA18-8E5C5BDFE0A2}"/>
          </ac:spMkLst>
        </pc:spChg>
        <pc:spChg chg="add del mod">
          <ac:chgData name="Lê Thị Tâm Hảo" userId="f59dd5b6-7ae9-4e9b-8392-d6c4b8393166" providerId="ADAL" clId="{60BBC57D-D92A-4986-9542-641CE1009B8E}" dt="2023-07-25T02:51:46.494" v="8" actId="478"/>
          <ac:spMkLst>
            <pc:docMk/>
            <pc:sldMk cId="0" sldId="260"/>
            <ac:spMk id="5" creationId="{7E340F08-31A6-1B27-6E01-41C7A2BB7CAB}"/>
          </ac:spMkLst>
        </pc:spChg>
        <pc:spChg chg="add mod">
          <ac:chgData name="Lê Thị Tâm Hảo" userId="f59dd5b6-7ae9-4e9b-8392-d6c4b8393166" providerId="ADAL" clId="{60BBC57D-D92A-4986-9542-641CE1009B8E}" dt="2023-07-25T15:06:38.781" v="299" actId="1076"/>
          <ac:spMkLst>
            <pc:docMk/>
            <pc:sldMk cId="0" sldId="260"/>
            <ac:spMk id="6" creationId="{39968021-5356-7085-F189-B20A65122038}"/>
          </ac:spMkLst>
        </pc:spChg>
        <pc:spChg chg="add mod">
          <ac:chgData name="Lê Thị Tâm Hảo" userId="f59dd5b6-7ae9-4e9b-8392-d6c4b8393166" providerId="ADAL" clId="{60BBC57D-D92A-4986-9542-641CE1009B8E}" dt="2023-07-25T15:06:35.512" v="298" actId="1076"/>
          <ac:spMkLst>
            <pc:docMk/>
            <pc:sldMk cId="0" sldId="260"/>
            <ac:spMk id="7" creationId="{586B5EB7-D4E2-DBAA-1C8E-0EDA0A74C4E0}"/>
          </ac:spMkLst>
        </pc:spChg>
        <pc:spChg chg="del">
          <ac:chgData name="Lê Thị Tâm Hảo" userId="f59dd5b6-7ae9-4e9b-8392-d6c4b8393166" providerId="ADAL" clId="{60BBC57D-D92A-4986-9542-641CE1009B8E}" dt="2023-07-25T02:51:12.690" v="0" actId="478"/>
          <ac:spMkLst>
            <pc:docMk/>
            <pc:sldMk cId="0" sldId="260"/>
            <ac:spMk id="239" creationId="{00000000-0000-0000-0000-000000000000}"/>
          </ac:spMkLst>
        </pc:spChg>
        <pc:spChg chg="mod">
          <ac:chgData name="Lê Thị Tâm Hảo" userId="f59dd5b6-7ae9-4e9b-8392-d6c4b8393166" providerId="ADAL" clId="{60BBC57D-D92A-4986-9542-641CE1009B8E}" dt="2023-07-25T15:06:29.195" v="297" actId="255"/>
          <ac:spMkLst>
            <pc:docMk/>
            <pc:sldMk cId="0" sldId="260"/>
            <ac:spMk id="240" creationId="{00000000-0000-0000-0000-000000000000}"/>
          </ac:spMkLst>
        </pc:spChg>
        <pc:picChg chg="del mod">
          <ac:chgData name="Lê Thị Tâm Hảo" userId="f59dd5b6-7ae9-4e9b-8392-d6c4b8393166" providerId="ADAL" clId="{60BBC57D-D92A-4986-9542-641CE1009B8E}" dt="2023-07-25T02:51:43.968" v="7" actId="478"/>
          <ac:picMkLst>
            <pc:docMk/>
            <pc:sldMk cId="0" sldId="260"/>
            <ac:picMk id="241" creationId="{00000000-0000-0000-0000-000000000000}"/>
          </ac:picMkLst>
        </pc:picChg>
        <pc:picChg chg="mod">
          <ac:chgData name="Lê Thị Tâm Hảo" userId="f59dd5b6-7ae9-4e9b-8392-d6c4b8393166" providerId="ADAL" clId="{60BBC57D-D92A-4986-9542-641CE1009B8E}" dt="2023-07-25T02:51:50.845" v="9" actId="1076"/>
          <ac:picMkLst>
            <pc:docMk/>
            <pc:sldMk cId="0" sldId="260"/>
            <ac:picMk id="242" creationId="{00000000-0000-0000-0000-000000000000}"/>
          </ac:picMkLst>
        </pc:picChg>
      </pc:sldChg>
      <pc:sldChg chg="del modNotes">
        <pc:chgData name="Lê Thị Tâm Hảo" userId="f59dd5b6-7ae9-4e9b-8392-d6c4b8393166" providerId="ADAL" clId="{60BBC57D-D92A-4986-9542-641CE1009B8E}" dt="2023-07-25T16:31:39.131" v="883" actId="2696"/>
        <pc:sldMkLst>
          <pc:docMk/>
          <pc:sldMk cId="0" sldId="261"/>
        </pc:sldMkLst>
      </pc:sldChg>
      <pc:sldChg chg="del modNotes">
        <pc:chgData name="Lê Thị Tâm Hảo" userId="f59dd5b6-7ae9-4e9b-8392-d6c4b8393166" providerId="ADAL" clId="{60BBC57D-D92A-4986-9542-641CE1009B8E}" dt="2023-07-25T16:31:42.415" v="884" actId="2696"/>
        <pc:sldMkLst>
          <pc:docMk/>
          <pc:sldMk cId="0" sldId="262"/>
        </pc:sldMkLst>
      </pc:sldChg>
      <pc:sldChg chg="del modNotes">
        <pc:chgData name="Lê Thị Tâm Hảo" userId="f59dd5b6-7ae9-4e9b-8392-d6c4b8393166" providerId="ADAL" clId="{60BBC57D-D92A-4986-9542-641CE1009B8E}" dt="2023-07-25T16:31:45.199" v="885" actId="2696"/>
        <pc:sldMkLst>
          <pc:docMk/>
          <pc:sldMk cId="0" sldId="263"/>
        </pc:sldMkLst>
      </pc:sldChg>
      <pc:sldChg chg="del modNotes">
        <pc:chgData name="Lê Thị Tâm Hảo" userId="f59dd5b6-7ae9-4e9b-8392-d6c4b8393166" providerId="ADAL" clId="{60BBC57D-D92A-4986-9542-641CE1009B8E}" dt="2023-07-25T16:31:48.866" v="886" actId="2696"/>
        <pc:sldMkLst>
          <pc:docMk/>
          <pc:sldMk cId="0" sldId="264"/>
        </pc:sldMkLst>
      </pc:sldChg>
      <pc:sldChg chg="del modNotes">
        <pc:chgData name="Lê Thị Tâm Hảo" userId="f59dd5b6-7ae9-4e9b-8392-d6c4b8393166" providerId="ADAL" clId="{60BBC57D-D92A-4986-9542-641CE1009B8E}" dt="2023-07-25T16:31:53.318" v="887" actId="2696"/>
        <pc:sldMkLst>
          <pc:docMk/>
          <pc:sldMk cId="0" sldId="265"/>
        </pc:sldMkLst>
      </pc:sldChg>
      <pc:sldChg chg="del modNotes">
        <pc:chgData name="Lê Thị Tâm Hảo" userId="f59dd5b6-7ae9-4e9b-8392-d6c4b8393166" providerId="ADAL" clId="{60BBC57D-D92A-4986-9542-641CE1009B8E}" dt="2023-07-25T16:31:56.640" v="888" actId="2696"/>
        <pc:sldMkLst>
          <pc:docMk/>
          <pc:sldMk cId="0" sldId="266"/>
        </pc:sldMkLst>
      </pc:sldChg>
      <pc:sldChg chg="del modNotes">
        <pc:chgData name="Lê Thị Tâm Hảo" userId="f59dd5b6-7ae9-4e9b-8392-d6c4b8393166" providerId="ADAL" clId="{60BBC57D-D92A-4986-9542-641CE1009B8E}" dt="2023-07-25T16:31:59.978" v="889" actId="2696"/>
        <pc:sldMkLst>
          <pc:docMk/>
          <pc:sldMk cId="0" sldId="267"/>
        </pc:sldMkLst>
      </pc:sldChg>
      <pc:sldChg chg="modSp del modNotes">
        <pc:chgData name="Lê Thị Tâm Hảo" userId="f59dd5b6-7ae9-4e9b-8392-d6c4b8393166" providerId="ADAL" clId="{60BBC57D-D92A-4986-9542-641CE1009B8E}" dt="2023-07-25T16:32:03.329" v="891" actId="2696"/>
        <pc:sldMkLst>
          <pc:docMk/>
          <pc:sldMk cId="0" sldId="268"/>
        </pc:sldMkLst>
        <pc:graphicFrameChg chg="mod">
          <ac:chgData name="Lê Thị Tâm Hảo" userId="f59dd5b6-7ae9-4e9b-8392-d6c4b8393166" providerId="ADAL" clId="{60BBC57D-D92A-4986-9542-641CE1009B8E}" dt="2023-07-25T16:31:59.978" v="890"/>
          <ac:graphicFrameMkLst>
            <pc:docMk/>
            <pc:sldMk cId="0" sldId="268"/>
            <ac:graphicFrameMk id="389" creationId="{00000000-0000-0000-0000-000000000000}"/>
          </ac:graphicFrameMkLst>
        </pc:graphicFrameChg>
      </pc:sldChg>
      <pc:sldChg chg="del modNotes">
        <pc:chgData name="Lê Thị Tâm Hảo" userId="f59dd5b6-7ae9-4e9b-8392-d6c4b8393166" providerId="ADAL" clId="{60BBC57D-D92A-4986-9542-641CE1009B8E}" dt="2023-07-25T16:32:07.770" v="892" actId="2696"/>
        <pc:sldMkLst>
          <pc:docMk/>
          <pc:sldMk cId="0" sldId="269"/>
        </pc:sldMkLst>
      </pc:sldChg>
      <pc:sldChg chg="del modNotes">
        <pc:chgData name="Lê Thị Tâm Hảo" userId="f59dd5b6-7ae9-4e9b-8392-d6c4b8393166" providerId="ADAL" clId="{60BBC57D-D92A-4986-9542-641CE1009B8E}" dt="2023-07-25T16:32:12.670" v="893" actId="2696"/>
        <pc:sldMkLst>
          <pc:docMk/>
          <pc:sldMk cId="0" sldId="270"/>
        </pc:sldMkLst>
      </pc:sldChg>
      <pc:sldChg chg="del modNotes">
        <pc:chgData name="Lê Thị Tâm Hảo" userId="f59dd5b6-7ae9-4e9b-8392-d6c4b8393166" providerId="ADAL" clId="{60BBC57D-D92A-4986-9542-641CE1009B8E}" dt="2023-07-25T16:32:15.141" v="894" actId="2696"/>
        <pc:sldMkLst>
          <pc:docMk/>
          <pc:sldMk cId="0" sldId="271"/>
        </pc:sldMkLst>
      </pc:sldChg>
      <pc:sldChg chg="del modNotes">
        <pc:chgData name="Lê Thị Tâm Hảo" userId="f59dd5b6-7ae9-4e9b-8392-d6c4b8393166" providerId="ADAL" clId="{60BBC57D-D92A-4986-9542-641CE1009B8E}" dt="2023-07-25T16:32:17.691" v="895" actId="2696"/>
        <pc:sldMkLst>
          <pc:docMk/>
          <pc:sldMk cId="0" sldId="272"/>
        </pc:sldMkLst>
      </pc:sldChg>
      <pc:sldChg chg="del modNotes">
        <pc:chgData name="Lê Thị Tâm Hảo" userId="f59dd5b6-7ae9-4e9b-8392-d6c4b8393166" providerId="ADAL" clId="{60BBC57D-D92A-4986-9542-641CE1009B8E}" dt="2023-07-25T16:32:20.904" v="896" actId="2696"/>
        <pc:sldMkLst>
          <pc:docMk/>
          <pc:sldMk cId="0" sldId="273"/>
        </pc:sldMkLst>
      </pc:sldChg>
      <pc:sldChg chg="del modNotes">
        <pc:chgData name="Lê Thị Tâm Hảo" userId="f59dd5b6-7ae9-4e9b-8392-d6c4b8393166" providerId="ADAL" clId="{60BBC57D-D92A-4986-9542-641CE1009B8E}" dt="2023-07-25T16:32:23.866" v="897" actId="2696"/>
        <pc:sldMkLst>
          <pc:docMk/>
          <pc:sldMk cId="0" sldId="274"/>
        </pc:sldMkLst>
      </pc:sldChg>
      <pc:sldChg chg="del modNotes">
        <pc:chgData name="Lê Thị Tâm Hảo" userId="f59dd5b6-7ae9-4e9b-8392-d6c4b8393166" providerId="ADAL" clId="{60BBC57D-D92A-4986-9542-641CE1009B8E}" dt="2023-07-25T16:32:28.749" v="898" actId="2696"/>
        <pc:sldMkLst>
          <pc:docMk/>
          <pc:sldMk cId="0" sldId="275"/>
        </pc:sldMkLst>
      </pc:sldChg>
      <pc:sldChg chg="del modNotes">
        <pc:chgData name="Lê Thị Tâm Hảo" userId="f59dd5b6-7ae9-4e9b-8392-d6c4b8393166" providerId="ADAL" clId="{60BBC57D-D92A-4986-9542-641CE1009B8E}" dt="2023-07-25T16:32:31.219" v="899" actId="2696"/>
        <pc:sldMkLst>
          <pc:docMk/>
          <pc:sldMk cId="0" sldId="276"/>
        </pc:sldMkLst>
      </pc:sldChg>
      <pc:sldChg chg="del modNotes">
        <pc:chgData name="Lê Thị Tâm Hảo" userId="f59dd5b6-7ae9-4e9b-8392-d6c4b8393166" providerId="ADAL" clId="{60BBC57D-D92A-4986-9542-641CE1009B8E}" dt="2023-07-25T16:32:33.627" v="900" actId="2696"/>
        <pc:sldMkLst>
          <pc:docMk/>
          <pc:sldMk cId="0" sldId="277"/>
        </pc:sldMkLst>
      </pc:sldChg>
      <pc:sldChg chg="del modNotes">
        <pc:chgData name="Lê Thị Tâm Hảo" userId="f59dd5b6-7ae9-4e9b-8392-d6c4b8393166" providerId="ADAL" clId="{60BBC57D-D92A-4986-9542-641CE1009B8E}" dt="2023-07-25T16:32:36.928" v="901" actId="2696"/>
        <pc:sldMkLst>
          <pc:docMk/>
          <pc:sldMk cId="0" sldId="278"/>
        </pc:sldMkLst>
      </pc:sldChg>
      <pc:sldChg chg="del">
        <pc:chgData name="Lê Thị Tâm Hảo" userId="f59dd5b6-7ae9-4e9b-8392-d6c4b8393166" providerId="ADAL" clId="{60BBC57D-D92A-4986-9542-641CE1009B8E}" dt="2023-07-25T16:32:39.943" v="902" actId="2696"/>
        <pc:sldMkLst>
          <pc:docMk/>
          <pc:sldMk cId="0" sldId="279"/>
        </pc:sldMkLst>
      </pc:sldChg>
      <pc:sldChg chg="del">
        <pc:chgData name="Lê Thị Tâm Hảo" userId="f59dd5b6-7ae9-4e9b-8392-d6c4b8393166" providerId="ADAL" clId="{60BBC57D-D92A-4986-9542-641CE1009B8E}" dt="2023-07-25T16:32:43.776" v="903" actId="2696"/>
        <pc:sldMkLst>
          <pc:docMk/>
          <pc:sldMk cId="0" sldId="280"/>
        </pc:sldMkLst>
      </pc:sldChg>
      <pc:sldChg chg="del">
        <pc:chgData name="Lê Thị Tâm Hảo" userId="f59dd5b6-7ae9-4e9b-8392-d6c4b8393166" providerId="ADAL" clId="{60BBC57D-D92A-4986-9542-641CE1009B8E}" dt="2023-07-25T16:32:46.303" v="904" actId="2696"/>
        <pc:sldMkLst>
          <pc:docMk/>
          <pc:sldMk cId="0" sldId="281"/>
        </pc:sldMkLst>
      </pc:sldChg>
      <pc:sldChg chg="del">
        <pc:chgData name="Lê Thị Tâm Hảo" userId="f59dd5b6-7ae9-4e9b-8392-d6c4b8393166" providerId="ADAL" clId="{60BBC57D-D92A-4986-9542-641CE1009B8E}" dt="2023-07-25T16:32:48.615" v="905" actId="2696"/>
        <pc:sldMkLst>
          <pc:docMk/>
          <pc:sldMk cId="0" sldId="282"/>
        </pc:sldMkLst>
      </pc:sldChg>
      <pc:sldChg chg="del">
        <pc:chgData name="Lê Thị Tâm Hảo" userId="f59dd5b6-7ae9-4e9b-8392-d6c4b8393166" providerId="ADAL" clId="{60BBC57D-D92A-4986-9542-641CE1009B8E}" dt="2023-07-25T16:32:51.419" v="906" actId="2696"/>
        <pc:sldMkLst>
          <pc:docMk/>
          <pc:sldMk cId="0" sldId="283"/>
        </pc:sldMkLst>
      </pc:sldChg>
      <pc:sldChg chg="del">
        <pc:chgData name="Lê Thị Tâm Hảo" userId="f59dd5b6-7ae9-4e9b-8392-d6c4b8393166" providerId="ADAL" clId="{60BBC57D-D92A-4986-9542-641CE1009B8E}" dt="2023-07-25T16:32:53.716" v="907" actId="2696"/>
        <pc:sldMkLst>
          <pc:docMk/>
          <pc:sldMk cId="0" sldId="284"/>
        </pc:sldMkLst>
      </pc:sldChg>
      <pc:sldChg chg="del">
        <pc:chgData name="Lê Thị Tâm Hảo" userId="f59dd5b6-7ae9-4e9b-8392-d6c4b8393166" providerId="ADAL" clId="{60BBC57D-D92A-4986-9542-641CE1009B8E}" dt="2023-07-25T16:32:55.531" v="908" actId="2696"/>
        <pc:sldMkLst>
          <pc:docMk/>
          <pc:sldMk cId="0" sldId="285"/>
        </pc:sldMkLst>
      </pc:sldChg>
      <pc:sldChg chg="modSp del modNotes">
        <pc:chgData name="Lê Thị Tâm Hảo" userId="f59dd5b6-7ae9-4e9b-8392-d6c4b8393166" providerId="ADAL" clId="{60BBC57D-D92A-4986-9542-641CE1009B8E}" dt="2023-07-25T16:32:57.637" v="910" actId="2696"/>
        <pc:sldMkLst>
          <pc:docMk/>
          <pc:sldMk cId="0" sldId="286"/>
        </pc:sldMkLst>
        <pc:graphicFrameChg chg="mod">
          <ac:chgData name="Lê Thị Tâm Hảo" userId="f59dd5b6-7ae9-4e9b-8392-d6c4b8393166" providerId="ADAL" clId="{60BBC57D-D92A-4986-9542-641CE1009B8E}" dt="2023-07-25T16:32:55.532" v="909"/>
          <ac:graphicFrameMkLst>
            <pc:docMk/>
            <pc:sldMk cId="0" sldId="286"/>
            <ac:graphicFrameMk id="7334" creationId="{00000000-0000-0000-0000-000000000000}"/>
          </ac:graphicFrameMkLst>
        </pc:graphicFrameChg>
        <pc:graphicFrameChg chg="mod">
          <ac:chgData name="Lê Thị Tâm Hảo" userId="f59dd5b6-7ae9-4e9b-8392-d6c4b8393166" providerId="ADAL" clId="{60BBC57D-D92A-4986-9542-641CE1009B8E}" dt="2023-07-25T16:32:55.532" v="909"/>
          <ac:graphicFrameMkLst>
            <pc:docMk/>
            <pc:sldMk cId="0" sldId="286"/>
            <ac:graphicFrameMk id="7370" creationId="{00000000-0000-0000-0000-000000000000}"/>
          </ac:graphicFrameMkLst>
        </pc:graphicFrameChg>
        <pc:graphicFrameChg chg="mod">
          <ac:chgData name="Lê Thị Tâm Hảo" userId="f59dd5b6-7ae9-4e9b-8392-d6c4b8393166" providerId="ADAL" clId="{60BBC57D-D92A-4986-9542-641CE1009B8E}" dt="2023-07-25T16:32:55.532" v="909"/>
          <ac:graphicFrameMkLst>
            <pc:docMk/>
            <pc:sldMk cId="0" sldId="286"/>
            <ac:graphicFrameMk id="7371" creationId="{00000000-0000-0000-0000-000000000000}"/>
          </ac:graphicFrameMkLst>
        </pc:graphicFrameChg>
        <pc:graphicFrameChg chg="mod">
          <ac:chgData name="Lê Thị Tâm Hảo" userId="f59dd5b6-7ae9-4e9b-8392-d6c4b8393166" providerId="ADAL" clId="{60BBC57D-D92A-4986-9542-641CE1009B8E}" dt="2023-07-25T16:32:55.532" v="909"/>
          <ac:graphicFrameMkLst>
            <pc:docMk/>
            <pc:sldMk cId="0" sldId="286"/>
            <ac:graphicFrameMk id="7409" creationId="{00000000-0000-0000-0000-000000000000}"/>
          </ac:graphicFrameMkLst>
        </pc:graphicFrameChg>
      </pc:sldChg>
      <pc:sldChg chg="del">
        <pc:chgData name="Lê Thị Tâm Hảo" userId="f59dd5b6-7ae9-4e9b-8392-d6c4b8393166" providerId="ADAL" clId="{60BBC57D-D92A-4986-9542-641CE1009B8E}" dt="2023-07-25T16:33:00.017" v="911" actId="2696"/>
        <pc:sldMkLst>
          <pc:docMk/>
          <pc:sldMk cId="0" sldId="287"/>
        </pc:sldMkLst>
      </pc:sldChg>
      <pc:sldChg chg="del">
        <pc:chgData name="Lê Thị Tâm Hảo" userId="f59dd5b6-7ae9-4e9b-8392-d6c4b8393166" providerId="ADAL" clId="{60BBC57D-D92A-4986-9542-641CE1009B8E}" dt="2023-07-25T16:33:02.251" v="912" actId="2696"/>
        <pc:sldMkLst>
          <pc:docMk/>
          <pc:sldMk cId="0" sldId="288"/>
        </pc:sldMkLst>
      </pc:sldChg>
      <pc:sldChg chg="del">
        <pc:chgData name="Lê Thị Tâm Hảo" userId="f59dd5b6-7ae9-4e9b-8392-d6c4b8393166" providerId="ADAL" clId="{60BBC57D-D92A-4986-9542-641CE1009B8E}" dt="2023-07-25T16:33:04.355" v="913" actId="2696"/>
        <pc:sldMkLst>
          <pc:docMk/>
          <pc:sldMk cId="0" sldId="289"/>
        </pc:sldMkLst>
      </pc:sldChg>
      <pc:sldChg chg="del">
        <pc:chgData name="Lê Thị Tâm Hảo" userId="f59dd5b6-7ae9-4e9b-8392-d6c4b8393166" providerId="ADAL" clId="{60BBC57D-D92A-4986-9542-641CE1009B8E}" dt="2023-07-25T16:33:06.553" v="914" actId="2696"/>
        <pc:sldMkLst>
          <pc:docMk/>
          <pc:sldMk cId="0" sldId="290"/>
        </pc:sldMkLst>
      </pc:sldChg>
      <pc:sldChg chg="del">
        <pc:chgData name="Lê Thị Tâm Hảo" userId="f59dd5b6-7ae9-4e9b-8392-d6c4b8393166" providerId="ADAL" clId="{60BBC57D-D92A-4986-9542-641CE1009B8E}" dt="2023-07-25T16:33:08.770" v="915" actId="2696"/>
        <pc:sldMkLst>
          <pc:docMk/>
          <pc:sldMk cId="0" sldId="291"/>
        </pc:sldMkLst>
      </pc:sldChg>
      <pc:sldChg chg="del">
        <pc:chgData name="Lê Thị Tâm Hảo" userId="f59dd5b6-7ae9-4e9b-8392-d6c4b8393166" providerId="ADAL" clId="{60BBC57D-D92A-4986-9542-641CE1009B8E}" dt="2023-07-25T16:33:10.829" v="916" actId="2696"/>
        <pc:sldMkLst>
          <pc:docMk/>
          <pc:sldMk cId="0" sldId="292"/>
        </pc:sldMkLst>
      </pc:sldChg>
      <pc:sldChg chg="del">
        <pc:chgData name="Lê Thị Tâm Hảo" userId="f59dd5b6-7ae9-4e9b-8392-d6c4b8393166" providerId="ADAL" clId="{60BBC57D-D92A-4986-9542-641CE1009B8E}" dt="2023-07-25T16:33:12.897" v="917" actId="2696"/>
        <pc:sldMkLst>
          <pc:docMk/>
          <pc:sldMk cId="0" sldId="293"/>
        </pc:sldMkLst>
      </pc:sldChg>
      <pc:sldChg chg="del">
        <pc:chgData name="Lê Thị Tâm Hảo" userId="f59dd5b6-7ae9-4e9b-8392-d6c4b8393166" providerId="ADAL" clId="{60BBC57D-D92A-4986-9542-641CE1009B8E}" dt="2023-07-25T16:33:15.154" v="918" actId="2696"/>
        <pc:sldMkLst>
          <pc:docMk/>
          <pc:sldMk cId="0" sldId="294"/>
        </pc:sldMkLst>
      </pc:sldChg>
      <pc:sldChg chg="del">
        <pc:chgData name="Lê Thị Tâm Hảo" userId="f59dd5b6-7ae9-4e9b-8392-d6c4b8393166" providerId="ADAL" clId="{60BBC57D-D92A-4986-9542-641CE1009B8E}" dt="2023-07-25T16:33:17.353" v="919" actId="2696"/>
        <pc:sldMkLst>
          <pc:docMk/>
          <pc:sldMk cId="0" sldId="295"/>
        </pc:sldMkLst>
      </pc:sldChg>
      <pc:sldChg chg="del modNotes">
        <pc:chgData name="Lê Thị Tâm Hảo" userId="f59dd5b6-7ae9-4e9b-8392-d6c4b8393166" providerId="ADAL" clId="{60BBC57D-D92A-4986-9542-641CE1009B8E}" dt="2023-07-25T16:33:19.865" v="921" actId="2696"/>
        <pc:sldMkLst>
          <pc:docMk/>
          <pc:sldMk cId="0" sldId="296"/>
        </pc:sldMkLst>
      </pc:sldChg>
      <pc:sldChg chg="modSp mod modTransition">
        <pc:chgData name="Lê Thị Tâm Hảo" userId="f59dd5b6-7ae9-4e9b-8392-d6c4b8393166" providerId="ADAL" clId="{60BBC57D-D92A-4986-9542-641CE1009B8E}" dt="2023-07-26T16:42:20.145" v="1201"/>
        <pc:sldMkLst>
          <pc:docMk/>
          <pc:sldMk cId="1159105444" sldId="297"/>
        </pc:sldMkLst>
        <pc:spChg chg="mod">
          <ac:chgData name="Lê Thị Tâm Hảo" userId="f59dd5b6-7ae9-4e9b-8392-d6c4b8393166" providerId="ADAL" clId="{60BBC57D-D92A-4986-9542-641CE1009B8E}" dt="2023-07-25T15:08:35.933" v="339" actId="1076"/>
          <ac:spMkLst>
            <pc:docMk/>
            <pc:sldMk cId="1159105444" sldId="297"/>
            <ac:spMk id="6" creationId="{39968021-5356-7085-F189-B20A65122038}"/>
          </ac:spMkLst>
        </pc:spChg>
        <pc:spChg chg="mod">
          <ac:chgData name="Lê Thị Tâm Hảo" userId="f59dd5b6-7ae9-4e9b-8392-d6c4b8393166" providerId="ADAL" clId="{60BBC57D-D92A-4986-9542-641CE1009B8E}" dt="2023-07-25T15:08:55.614" v="341" actId="1076"/>
          <ac:spMkLst>
            <pc:docMk/>
            <pc:sldMk cId="1159105444" sldId="297"/>
            <ac:spMk id="7" creationId="{586B5EB7-D4E2-DBAA-1C8E-0EDA0A74C4E0}"/>
          </ac:spMkLst>
        </pc:spChg>
        <pc:spChg chg="mod">
          <ac:chgData name="Lê Thị Tâm Hảo" userId="f59dd5b6-7ae9-4e9b-8392-d6c4b8393166" providerId="ADAL" clId="{60BBC57D-D92A-4986-9542-641CE1009B8E}" dt="2023-07-26T16:41:52.546" v="1196" actId="113"/>
          <ac:spMkLst>
            <pc:docMk/>
            <pc:sldMk cId="1159105444" sldId="297"/>
            <ac:spMk id="240" creationId="{00000000-0000-0000-0000-000000000000}"/>
          </ac:spMkLst>
        </pc:spChg>
      </pc:sldChg>
      <pc:sldChg chg="modSp del mod">
        <pc:chgData name="Lê Thị Tâm Hảo" userId="f59dd5b6-7ae9-4e9b-8392-d6c4b8393166" providerId="ADAL" clId="{60BBC57D-D92A-4986-9542-641CE1009B8E}" dt="2023-07-25T15:12:38.257" v="358"/>
        <pc:sldMkLst>
          <pc:docMk/>
          <pc:sldMk cId="2748860566" sldId="298"/>
        </pc:sldMkLst>
        <pc:spChg chg="mod">
          <ac:chgData name="Lê Thị Tâm Hảo" userId="f59dd5b6-7ae9-4e9b-8392-d6c4b8393166" providerId="ADAL" clId="{60BBC57D-D92A-4986-9542-641CE1009B8E}" dt="2023-07-25T15:12:37.667" v="357" actId="20577"/>
          <ac:spMkLst>
            <pc:docMk/>
            <pc:sldMk cId="2748860566" sldId="298"/>
            <ac:spMk id="3" creationId="{9AF92C76-3AF0-7D10-0667-C95E59C75F48}"/>
          </ac:spMkLst>
        </pc:spChg>
        <pc:spChg chg="mod">
          <ac:chgData name="Lê Thị Tâm Hảo" userId="f59dd5b6-7ae9-4e9b-8392-d6c4b8393166" providerId="ADAL" clId="{60BBC57D-D92A-4986-9542-641CE1009B8E}" dt="2023-07-25T15:12:35.919" v="354" actId="14100"/>
          <ac:spMkLst>
            <pc:docMk/>
            <pc:sldMk cId="2748860566" sldId="298"/>
            <ac:spMk id="188" creationId="{00000000-0000-0000-0000-000000000000}"/>
          </ac:spMkLst>
        </pc:spChg>
      </pc:sldChg>
      <pc:sldChg chg="addSp modSp mod modTransition">
        <pc:chgData name="Lê Thị Tâm Hảo" userId="f59dd5b6-7ae9-4e9b-8392-d6c4b8393166" providerId="ADAL" clId="{60BBC57D-D92A-4986-9542-641CE1009B8E}" dt="2023-07-26T16:42:25.033" v="1202"/>
        <pc:sldMkLst>
          <pc:docMk/>
          <pc:sldMk cId="4037217441" sldId="298"/>
        </pc:sldMkLst>
        <pc:spChg chg="mod">
          <ac:chgData name="Lê Thị Tâm Hảo" userId="f59dd5b6-7ae9-4e9b-8392-d6c4b8393166" providerId="ADAL" clId="{60BBC57D-D92A-4986-9542-641CE1009B8E}" dt="2023-07-25T15:16:54.060" v="478" actId="20577"/>
          <ac:spMkLst>
            <pc:docMk/>
            <pc:sldMk cId="4037217441" sldId="298"/>
            <ac:spMk id="3" creationId="{9AF92C76-3AF0-7D10-0667-C95E59C75F48}"/>
          </ac:spMkLst>
        </pc:spChg>
        <pc:spChg chg="mod">
          <ac:chgData name="Lê Thị Tâm Hảo" userId="f59dd5b6-7ae9-4e9b-8392-d6c4b8393166" providerId="ADAL" clId="{60BBC57D-D92A-4986-9542-641CE1009B8E}" dt="2023-07-25T15:17:02.478" v="481" actId="14100"/>
          <ac:spMkLst>
            <pc:docMk/>
            <pc:sldMk cId="4037217441" sldId="298"/>
            <ac:spMk id="188" creationId="{00000000-0000-0000-0000-000000000000}"/>
          </ac:spMkLst>
        </pc:spChg>
        <pc:picChg chg="add mod">
          <ac:chgData name="Lê Thị Tâm Hảo" userId="f59dd5b6-7ae9-4e9b-8392-d6c4b8393166" providerId="ADAL" clId="{60BBC57D-D92A-4986-9542-641CE1009B8E}" dt="2023-07-25T15:17:24.015" v="486" actId="14100"/>
          <ac:picMkLst>
            <pc:docMk/>
            <pc:sldMk cId="4037217441" sldId="298"/>
            <ac:picMk id="2" creationId="{9D5E8B3B-1FF2-26D3-F34E-76D5EC02CFC8}"/>
          </ac:picMkLst>
        </pc:picChg>
      </pc:sldChg>
      <pc:sldChg chg="addSp delSp modSp mod modTransition">
        <pc:chgData name="Lê Thị Tâm Hảo" userId="f59dd5b6-7ae9-4e9b-8392-d6c4b8393166" providerId="ADAL" clId="{60BBC57D-D92A-4986-9542-641CE1009B8E}" dt="2023-07-25T16:34:48.404" v="933"/>
        <pc:sldMkLst>
          <pc:docMk/>
          <pc:sldMk cId="3001274935" sldId="299"/>
        </pc:sldMkLst>
        <pc:spChg chg="mod">
          <ac:chgData name="Lê Thị Tâm Hảo" userId="f59dd5b6-7ae9-4e9b-8392-d6c4b8393166" providerId="ADAL" clId="{60BBC57D-D92A-4986-9542-641CE1009B8E}" dt="2023-07-25T15:18:33.257" v="532" actId="255"/>
          <ac:spMkLst>
            <pc:docMk/>
            <pc:sldMk cId="3001274935" sldId="299"/>
            <ac:spMk id="3" creationId="{9AF92C76-3AF0-7D10-0667-C95E59C75F48}"/>
          </ac:spMkLst>
        </pc:spChg>
        <pc:spChg chg="add del mod">
          <ac:chgData name="Lê Thị Tâm Hảo" userId="f59dd5b6-7ae9-4e9b-8392-d6c4b8393166" providerId="ADAL" clId="{60BBC57D-D92A-4986-9542-641CE1009B8E}" dt="2023-07-25T15:17:49.708" v="488" actId="478"/>
          <ac:spMkLst>
            <pc:docMk/>
            <pc:sldMk cId="3001274935" sldId="299"/>
            <ac:spMk id="4" creationId="{3649E0D1-E73B-918E-135A-D7D9CFF535B0}"/>
          </ac:spMkLst>
        </pc:spChg>
        <pc:spChg chg="del">
          <ac:chgData name="Lê Thị Tâm Hảo" userId="f59dd5b6-7ae9-4e9b-8392-d6c4b8393166" providerId="ADAL" clId="{60BBC57D-D92A-4986-9542-641CE1009B8E}" dt="2023-07-25T15:17:47.689" v="487" actId="478"/>
          <ac:spMkLst>
            <pc:docMk/>
            <pc:sldMk cId="3001274935" sldId="299"/>
            <ac:spMk id="188" creationId="{00000000-0000-0000-0000-000000000000}"/>
          </ac:spMkLst>
        </pc:spChg>
      </pc:sldChg>
      <pc:sldChg chg="modSp mod modTransition">
        <pc:chgData name="Lê Thị Tâm Hảo" userId="f59dd5b6-7ae9-4e9b-8392-d6c4b8393166" providerId="ADAL" clId="{60BBC57D-D92A-4986-9542-641CE1009B8E}" dt="2023-07-26T16:42:30.625" v="1203"/>
        <pc:sldMkLst>
          <pc:docMk/>
          <pc:sldMk cId="296637161" sldId="300"/>
        </pc:sldMkLst>
        <pc:spChg chg="mod">
          <ac:chgData name="Lê Thị Tâm Hảo" userId="f59dd5b6-7ae9-4e9b-8392-d6c4b8393166" providerId="ADAL" clId="{60BBC57D-D92A-4986-9542-641CE1009B8E}" dt="2023-07-25T15:19:47.314" v="582" actId="255"/>
          <ac:spMkLst>
            <pc:docMk/>
            <pc:sldMk cId="296637161" sldId="300"/>
            <ac:spMk id="3" creationId="{9AF92C76-3AF0-7D10-0667-C95E59C75F48}"/>
          </ac:spMkLst>
        </pc:spChg>
      </pc:sldChg>
      <pc:sldChg chg="addSp delSp modSp mod modTransition">
        <pc:chgData name="Lê Thị Tâm Hảo" userId="f59dd5b6-7ae9-4e9b-8392-d6c4b8393166" providerId="ADAL" clId="{60BBC57D-D92A-4986-9542-641CE1009B8E}" dt="2023-07-26T16:42:35.410" v="1204"/>
        <pc:sldMkLst>
          <pc:docMk/>
          <pc:sldMk cId="2130627305" sldId="301"/>
        </pc:sldMkLst>
        <pc:spChg chg="mod">
          <ac:chgData name="Lê Thị Tâm Hảo" userId="f59dd5b6-7ae9-4e9b-8392-d6c4b8393166" providerId="ADAL" clId="{60BBC57D-D92A-4986-9542-641CE1009B8E}" dt="2023-07-26T16:37:35.716" v="1184" actId="20577"/>
          <ac:spMkLst>
            <pc:docMk/>
            <pc:sldMk cId="2130627305" sldId="301"/>
            <ac:spMk id="3" creationId="{9AF92C76-3AF0-7D10-0667-C95E59C75F48}"/>
          </ac:spMkLst>
        </pc:spChg>
        <pc:spChg chg="add del">
          <ac:chgData name="Lê Thị Tâm Hảo" userId="f59dd5b6-7ae9-4e9b-8392-d6c4b8393166" providerId="ADAL" clId="{60BBC57D-D92A-4986-9542-641CE1009B8E}" dt="2023-07-25T15:21:44.111" v="590" actId="22"/>
          <ac:spMkLst>
            <pc:docMk/>
            <pc:sldMk cId="2130627305" sldId="301"/>
            <ac:spMk id="4" creationId="{12366B4F-5DC7-96BD-C9D0-173D085F6EB0}"/>
          </ac:spMkLst>
        </pc:spChg>
      </pc:sldChg>
      <pc:sldChg chg="modSp mod modTransition">
        <pc:chgData name="Lê Thị Tâm Hảo" userId="f59dd5b6-7ae9-4e9b-8392-d6c4b8393166" providerId="ADAL" clId="{60BBC57D-D92A-4986-9542-641CE1009B8E}" dt="2023-07-26T16:42:41.346" v="1205"/>
        <pc:sldMkLst>
          <pc:docMk/>
          <pc:sldMk cId="1931912619" sldId="302"/>
        </pc:sldMkLst>
        <pc:spChg chg="mod">
          <ac:chgData name="Lê Thị Tâm Hảo" userId="f59dd5b6-7ae9-4e9b-8392-d6c4b8393166" providerId="ADAL" clId="{60BBC57D-D92A-4986-9542-641CE1009B8E}" dt="2023-07-26T16:02:52.355" v="956" actId="403"/>
          <ac:spMkLst>
            <pc:docMk/>
            <pc:sldMk cId="1931912619" sldId="302"/>
            <ac:spMk id="3" creationId="{9AF92C76-3AF0-7D10-0667-C95E59C75F48}"/>
          </ac:spMkLst>
        </pc:spChg>
      </pc:sldChg>
      <pc:sldChg chg="modSp mod modTransition">
        <pc:chgData name="Lê Thị Tâm Hảo" userId="f59dd5b6-7ae9-4e9b-8392-d6c4b8393166" providerId="ADAL" clId="{60BBC57D-D92A-4986-9542-641CE1009B8E}" dt="2023-07-26T16:42:47.041" v="1206"/>
        <pc:sldMkLst>
          <pc:docMk/>
          <pc:sldMk cId="1438611889" sldId="303"/>
        </pc:sldMkLst>
        <pc:spChg chg="mod">
          <ac:chgData name="Lê Thị Tâm Hảo" userId="f59dd5b6-7ae9-4e9b-8392-d6c4b8393166" providerId="ADAL" clId="{60BBC57D-D92A-4986-9542-641CE1009B8E}" dt="2023-07-26T16:08:14.935" v="998" actId="255"/>
          <ac:spMkLst>
            <pc:docMk/>
            <pc:sldMk cId="1438611889" sldId="303"/>
            <ac:spMk id="3" creationId="{9AF92C76-3AF0-7D10-0667-C95E59C75F48}"/>
          </ac:spMkLst>
        </pc:spChg>
      </pc:sldChg>
      <pc:sldChg chg="del">
        <pc:chgData name="Lê Thị Tâm Hảo" userId="f59dd5b6-7ae9-4e9b-8392-d6c4b8393166" providerId="ADAL" clId="{60BBC57D-D92A-4986-9542-641CE1009B8E}" dt="2023-07-25T15:36:54.137" v="657"/>
        <pc:sldMkLst>
          <pc:docMk/>
          <pc:sldMk cId="295306620" sldId="304"/>
        </pc:sldMkLst>
      </pc:sldChg>
      <pc:sldChg chg="addSp modSp mod modTransition">
        <pc:chgData name="Lê Thị Tâm Hảo" userId="f59dd5b6-7ae9-4e9b-8392-d6c4b8393166" providerId="ADAL" clId="{60BBC57D-D92A-4986-9542-641CE1009B8E}" dt="2023-07-26T16:42:54.105" v="1207"/>
        <pc:sldMkLst>
          <pc:docMk/>
          <pc:sldMk cId="1361028851" sldId="304"/>
        </pc:sldMkLst>
        <pc:spChg chg="mod">
          <ac:chgData name="Lê Thị Tâm Hảo" userId="f59dd5b6-7ae9-4e9b-8392-d6c4b8393166" providerId="ADAL" clId="{60BBC57D-D92A-4986-9542-641CE1009B8E}" dt="2023-07-26T16:08:24.590" v="999" actId="255"/>
          <ac:spMkLst>
            <pc:docMk/>
            <pc:sldMk cId="1361028851" sldId="304"/>
            <ac:spMk id="3" creationId="{9AF92C76-3AF0-7D10-0667-C95E59C75F48}"/>
          </ac:spMkLst>
        </pc:spChg>
        <pc:spChg chg="mod">
          <ac:chgData name="Lê Thị Tâm Hảo" userId="f59dd5b6-7ae9-4e9b-8392-d6c4b8393166" providerId="ADAL" clId="{60BBC57D-D92A-4986-9542-641CE1009B8E}" dt="2023-07-25T15:49:15.906" v="669" actId="14100"/>
          <ac:spMkLst>
            <pc:docMk/>
            <pc:sldMk cId="1361028851" sldId="304"/>
            <ac:spMk id="188" creationId="{00000000-0000-0000-0000-000000000000}"/>
          </ac:spMkLst>
        </pc:spChg>
        <pc:picChg chg="add mod">
          <ac:chgData name="Lê Thị Tâm Hảo" userId="f59dd5b6-7ae9-4e9b-8392-d6c4b8393166" providerId="ADAL" clId="{60BBC57D-D92A-4986-9542-641CE1009B8E}" dt="2023-07-25T15:49:56.064" v="675" actId="1076"/>
          <ac:picMkLst>
            <pc:docMk/>
            <pc:sldMk cId="1361028851" sldId="304"/>
            <ac:picMk id="2" creationId="{2BB44EF0-CE2F-A51D-660A-E2FB96B0AE69}"/>
          </ac:picMkLst>
        </pc:picChg>
        <pc:picChg chg="add mod">
          <ac:chgData name="Lê Thị Tâm Hảo" userId="f59dd5b6-7ae9-4e9b-8392-d6c4b8393166" providerId="ADAL" clId="{60BBC57D-D92A-4986-9542-641CE1009B8E}" dt="2023-07-25T15:50:06.001" v="678" actId="14100"/>
          <ac:picMkLst>
            <pc:docMk/>
            <pc:sldMk cId="1361028851" sldId="304"/>
            <ac:picMk id="4" creationId="{4A4AFCBA-6F77-8B87-CE39-ED2223F19821}"/>
          </ac:picMkLst>
        </pc:picChg>
      </pc:sldChg>
      <pc:sldChg chg="modSp del mod">
        <pc:chgData name="Lê Thị Tâm Hảo" userId="f59dd5b6-7ae9-4e9b-8392-d6c4b8393166" providerId="ADAL" clId="{60BBC57D-D92A-4986-9542-641CE1009B8E}" dt="2023-07-25T15:36:38.340" v="656" actId="2696"/>
        <pc:sldMkLst>
          <pc:docMk/>
          <pc:sldMk cId="2774214480" sldId="304"/>
        </pc:sldMkLst>
        <pc:spChg chg="mod">
          <ac:chgData name="Lê Thị Tâm Hảo" userId="f59dd5b6-7ae9-4e9b-8392-d6c4b8393166" providerId="ADAL" clId="{60BBC57D-D92A-4986-9542-641CE1009B8E}" dt="2023-07-25T15:36:20.394" v="655" actId="20577"/>
          <ac:spMkLst>
            <pc:docMk/>
            <pc:sldMk cId="2774214480" sldId="304"/>
            <ac:spMk id="3" creationId="{9AF92C76-3AF0-7D10-0667-C95E59C75F48}"/>
          </ac:spMkLst>
        </pc:spChg>
      </pc:sldChg>
      <pc:sldChg chg="addSp delSp modSp mod modTransition">
        <pc:chgData name="Lê Thị Tâm Hảo" userId="f59dd5b6-7ae9-4e9b-8392-d6c4b8393166" providerId="ADAL" clId="{60BBC57D-D92A-4986-9542-641CE1009B8E}" dt="2023-07-26T16:42:58.529" v="1208"/>
        <pc:sldMkLst>
          <pc:docMk/>
          <pc:sldMk cId="3676323133" sldId="305"/>
        </pc:sldMkLst>
        <pc:spChg chg="mod">
          <ac:chgData name="Lê Thị Tâm Hảo" userId="f59dd5b6-7ae9-4e9b-8392-d6c4b8393166" providerId="ADAL" clId="{60BBC57D-D92A-4986-9542-641CE1009B8E}" dt="2023-07-26T16:08:55.704" v="1022" actId="255"/>
          <ac:spMkLst>
            <pc:docMk/>
            <pc:sldMk cId="3676323133" sldId="305"/>
            <ac:spMk id="3" creationId="{9AF92C76-3AF0-7D10-0667-C95E59C75F48}"/>
          </ac:spMkLst>
        </pc:spChg>
        <pc:spChg chg="add del">
          <ac:chgData name="Lê Thị Tâm Hảo" userId="f59dd5b6-7ae9-4e9b-8392-d6c4b8393166" providerId="ADAL" clId="{60BBC57D-D92A-4986-9542-641CE1009B8E}" dt="2023-07-25T15:52:12.923" v="727" actId="22"/>
          <ac:spMkLst>
            <pc:docMk/>
            <pc:sldMk cId="3676323133" sldId="305"/>
            <ac:spMk id="4" creationId="{8CD6E3BD-CD62-F053-073C-3108E93EE3C3}"/>
          </ac:spMkLst>
        </pc:spChg>
      </pc:sldChg>
      <pc:sldChg chg="modSp mod modTransition">
        <pc:chgData name="Lê Thị Tâm Hảo" userId="f59dd5b6-7ae9-4e9b-8392-d6c4b8393166" providerId="ADAL" clId="{60BBC57D-D92A-4986-9542-641CE1009B8E}" dt="2023-07-26T16:43:03.586" v="1209"/>
        <pc:sldMkLst>
          <pc:docMk/>
          <pc:sldMk cId="2809531981" sldId="306"/>
        </pc:sldMkLst>
        <pc:spChg chg="mod">
          <ac:chgData name="Lê Thị Tâm Hảo" userId="f59dd5b6-7ae9-4e9b-8392-d6c4b8393166" providerId="ADAL" clId="{60BBC57D-D92A-4986-9542-641CE1009B8E}" dt="2023-07-26T16:09:44.193" v="1027" actId="122"/>
          <ac:spMkLst>
            <pc:docMk/>
            <pc:sldMk cId="2809531981" sldId="306"/>
            <ac:spMk id="3" creationId="{9AF92C76-3AF0-7D10-0667-C95E59C75F48}"/>
          </ac:spMkLst>
        </pc:spChg>
      </pc:sldChg>
      <pc:sldChg chg="addSp modSp mod modTransition">
        <pc:chgData name="Lê Thị Tâm Hảo" userId="f59dd5b6-7ae9-4e9b-8392-d6c4b8393166" providerId="ADAL" clId="{60BBC57D-D92A-4986-9542-641CE1009B8E}" dt="2023-07-26T16:43:10.433" v="1210"/>
        <pc:sldMkLst>
          <pc:docMk/>
          <pc:sldMk cId="416454321" sldId="307"/>
        </pc:sldMkLst>
        <pc:spChg chg="mod">
          <ac:chgData name="Lê Thị Tâm Hảo" userId="f59dd5b6-7ae9-4e9b-8392-d6c4b8393166" providerId="ADAL" clId="{60BBC57D-D92A-4986-9542-641CE1009B8E}" dt="2023-07-25T15:59:20.062" v="765" actId="20577"/>
          <ac:spMkLst>
            <pc:docMk/>
            <pc:sldMk cId="416454321" sldId="307"/>
            <ac:spMk id="3" creationId="{9AF92C76-3AF0-7D10-0667-C95E59C75F48}"/>
          </ac:spMkLst>
        </pc:spChg>
        <pc:spChg chg="add mod">
          <ac:chgData name="Lê Thị Tâm Hảo" userId="f59dd5b6-7ae9-4e9b-8392-d6c4b8393166" providerId="ADAL" clId="{60BBC57D-D92A-4986-9542-641CE1009B8E}" dt="2023-07-26T16:10:10.406" v="1029" actId="403"/>
          <ac:spMkLst>
            <pc:docMk/>
            <pc:sldMk cId="416454321" sldId="307"/>
            <ac:spMk id="4" creationId="{71F5D8B9-B8ED-0D3A-8905-52812476CE24}"/>
          </ac:spMkLst>
        </pc:spChg>
      </pc:sldChg>
      <pc:sldChg chg="addSp modSp mod modTransition">
        <pc:chgData name="Lê Thị Tâm Hảo" userId="f59dd5b6-7ae9-4e9b-8392-d6c4b8393166" providerId="ADAL" clId="{60BBC57D-D92A-4986-9542-641CE1009B8E}" dt="2023-07-26T16:43:15.657" v="1211"/>
        <pc:sldMkLst>
          <pc:docMk/>
          <pc:sldMk cId="2000911625" sldId="308"/>
        </pc:sldMkLst>
        <pc:spChg chg="mod">
          <ac:chgData name="Lê Thị Tâm Hảo" userId="f59dd5b6-7ae9-4e9b-8392-d6c4b8393166" providerId="ADAL" clId="{60BBC57D-D92A-4986-9542-641CE1009B8E}" dt="2023-07-25T15:58:58.265" v="764" actId="20577"/>
          <ac:spMkLst>
            <pc:docMk/>
            <pc:sldMk cId="2000911625" sldId="308"/>
            <ac:spMk id="3" creationId="{9AF92C76-3AF0-7D10-0667-C95E59C75F48}"/>
          </ac:spMkLst>
        </pc:spChg>
        <pc:spChg chg="add mod">
          <ac:chgData name="Lê Thị Tâm Hảo" userId="f59dd5b6-7ae9-4e9b-8392-d6c4b8393166" providerId="ADAL" clId="{60BBC57D-D92A-4986-9542-641CE1009B8E}" dt="2023-07-26T16:13:36.571" v="1112" actId="14100"/>
          <ac:spMkLst>
            <pc:docMk/>
            <pc:sldMk cId="2000911625" sldId="308"/>
            <ac:spMk id="4" creationId="{8B12D597-DF59-2E90-6A19-2B768934BA13}"/>
          </ac:spMkLst>
        </pc:spChg>
      </pc:sldChg>
      <pc:sldChg chg="addSp modSp mod modTransition">
        <pc:chgData name="Lê Thị Tâm Hảo" userId="f59dd5b6-7ae9-4e9b-8392-d6c4b8393166" providerId="ADAL" clId="{60BBC57D-D92A-4986-9542-641CE1009B8E}" dt="2023-07-26T16:43:19.921" v="1212"/>
        <pc:sldMkLst>
          <pc:docMk/>
          <pc:sldMk cId="2462729486" sldId="309"/>
        </pc:sldMkLst>
        <pc:spChg chg="mod">
          <ac:chgData name="Lê Thị Tâm Hảo" userId="f59dd5b6-7ae9-4e9b-8392-d6c4b8393166" providerId="ADAL" clId="{60BBC57D-D92A-4986-9542-641CE1009B8E}" dt="2023-07-25T16:08:01.533" v="826" actId="20577"/>
          <ac:spMkLst>
            <pc:docMk/>
            <pc:sldMk cId="2462729486" sldId="309"/>
            <ac:spMk id="3" creationId="{9AF92C76-3AF0-7D10-0667-C95E59C75F48}"/>
          </ac:spMkLst>
        </pc:spChg>
        <pc:spChg chg="add mod">
          <ac:chgData name="Lê Thị Tâm Hảo" userId="f59dd5b6-7ae9-4e9b-8392-d6c4b8393166" providerId="ADAL" clId="{60BBC57D-D92A-4986-9542-641CE1009B8E}" dt="2023-07-26T16:16:09.426" v="1120" actId="14100"/>
          <ac:spMkLst>
            <pc:docMk/>
            <pc:sldMk cId="2462729486" sldId="309"/>
            <ac:spMk id="4" creationId="{E6BB3199-F563-801D-570D-F4232A2F614C}"/>
          </ac:spMkLst>
        </pc:spChg>
      </pc:sldChg>
      <pc:sldChg chg="modSp del mod">
        <pc:chgData name="Lê Thị Tâm Hảo" userId="f59dd5b6-7ae9-4e9b-8392-d6c4b8393166" providerId="ADAL" clId="{60BBC57D-D92A-4986-9542-641CE1009B8E}" dt="2023-07-25T16:07:52.816" v="825" actId="2696"/>
        <pc:sldMkLst>
          <pc:docMk/>
          <pc:sldMk cId="2759832127" sldId="310"/>
        </pc:sldMkLst>
        <pc:spChg chg="mod">
          <ac:chgData name="Lê Thị Tâm Hảo" userId="f59dd5b6-7ae9-4e9b-8392-d6c4b8393166" providerId="ADAL" clId="{60BBC57D-D92A-4986-9542-641CE1009B8E}" dt="2023-07-25T16:07:34.592" v="824" actId="255"/>
          <ac:spMkLst>
            <pc:docMk/>
            <pc:sldMk cId="2759832127" sldId="310"/>
            <ac:spMk id="3" creationId="{9AF92C76-3AF0-7D10-0667-C95E59C75F48}"/>
          </ac:spMkLst>
        </pc:spChg>
      </pc:sldChg>
      <pc:sldChg chg="addSp modSp mod modTransition">
        <pc:chgData name="Lê Thị Tâm Hảo" userId="f59dd5b6-7ae9-4e9b-8392-d6c4b8393166" providerId="ADAL" clId="{60BBC57D-D92A-4986-9542-641CE1009B8E}" dt="2023-07-26T16:43:24.506" v="1213"/>
        <pc:sldMkLst>
          <pc:docMk/>
          <pc:sldMk cId="4104956424" sldId="311"/>
        </pc:sldMkLst>
        <pc:spChg chg="mod">
          <ac:chgData name="Lê Thị Tâm Hảo" userId="f59dd5b6-7ae9-4e9b-8392-d6c4b8393166" providerId="ADAL" clId="{60BBC57D-D92A-4986-9542-641CE1009B8E}" dt="2023-07-25T16:18:34.517" v="846" actId="20577"/>
          <ac:spMkLst>
            <pc:docMk/>
            <pc:sldMk cId="4104956424" sldId="311"/>
            <ac:spMk id="3" creationId="{9AF92C76-3AF0-7D10-0667-C95E59C75F48}"/>
          </ac:spMkLst>
        </pc:spChg>
        <pc:spChg chg="add mod">
          <ac:chgData name="Lê Thị Tâm Hảo" userId="f59dd5b6-7ae9-4e9b-8392-d6c4b8393166" providerId="ADAL" clId="{60BBC57D-D92A-4986-9542-641CE1009B8E}" dt="2023-07-26T16:17:23.580" v="1133" actId="114"/>
          <ac:spMkLst>
            <pc:docMk/>
            <pc:sldMk cId="4104956424" sldId="311"/>
            <ac:spMk id="4" creationId="{33AF6CE7-45C8-3006-57F1-DD8C5600F0D6}"/>
          </ac:spMkLst>
        </pc:spChg>
      </pc:sldChg>
      <pc:sldChg chg="addSp delSp modSp mod modTransition">
        <pc:chgData name="Lê Thị Tâm Hảo" userId="f59dd5b6-7ae9-4e9b-8392-d6c4b8393166" providerId="ADAL" clId="{60BBC57D-D92A-4986-9542-641CE1009B8E}" dt="2023-07-26T16:43:30.594" v="1214"/>
        <pc:sldMkLst>
          <pc:docMk/>
          <pc:sldMk cId="1031776000" sldId="312"/>
        </pc:sldMkLst>
        <pc:spChg chg="del mod">
          <ac:chgData name="Lê Thị Tâm Hảo" userId="f59dd5b6-7ae9-4e9b-8392-d6c4b8393166" providerId="ADAL" clId="{60BBC57D-D92A-4986-9542-641CE1009B8E}" dt="2023-07-25T16:29:08.442" v="868"/>
          <ac:spMkLst>
            <pc:docMk/>
            <pc:sldMk cId="1031776000" sldId="312"/>
            <ac:spMk id="4" creationId="{E6BB3199-F563-801D-570D-F4232A2F614C}"/>
          </ac:spMkLst>
        </pc:spChg>
        <pc:graphicFrameChg chg="add mod modGraphic">
          <ac:chgData name="Lê Thị Tâm Hảo" userId="f59dd5b6-7ae9-4e9b-8392-d6c4b8393166" providerId="ADAL" clId="{60BBC57D-D92A-4986-9542-641CE1009B8E}" dt="2023-07-26T16:36:00.908" v="1163" actId="113"/>
          <ac:graphicFrameMkLst>
            <pc:docMk/>
            <pc:sldMk cId="1031776000" sldId="312"/>
            <ac:graphicFrameMk id="2" creationId="{49B3D144-5915-7B72-5906-7AAC045ED9F1}"/>
          </ac:graphicFrameMkLst>
        </pc:graphicFrameChg>
      </pc:sldChg>
      <pc:sldChg chg="addSp delSp modSp mod modTransition">
        <pc:chgData name="Lê Thị Tâm Hảo" userId="f59dd5b6-7ae9-4e9b-8392-d6c4b8393166" providerId="ADAL" clId="{60BBC57D-D92A-4986-9542-641CE1009B8E}" dt="2023-07-26T16:36:34.058" v="1173" actId="14100"/>
        <pc:sldMkLst>
          <pc:docMk/>
          <pc:sldMk cId="1225373016" sldId="313"/>
        </pc:sldMkLst>
        <pc:spChg chg="del mod">
          <ac:chgData name="Lê Thị Tâm Hảo" userId="f59dd5b6-7ae9-4e9b-8392-d6c4b8393166" providerId="ADAL" clId="{60BBC57D-D92A-4986-9542-641CE1009B8E}" dt="2023-07-25T16:30:43.716" v="875"/>
          <ac:spMkLst>
            <pc:docMk/>
            <pc:sldMk cId="1225373016" sldId="313"/>
            <ac:spMk id="4" creationId="{E6BB3199-F563-801D-570D-F4232A2F614C}"/>
          </ac:spMkLst>
        </pc:spChg>
        <pc:spChg chg="add mod">
          <ac:chgData name="Lê Thị Tâm Hảo" userId="f59dd5b6-7ae9-4e9b-8392-d6c4b8393166" providerId="ADAL" clId="{60BBC57D-D92A-4986-9542-641CE1009B8E}" dt="2023-07-25T16:31:20.888" v="879" actId="14100"/>
          <ac:spMkLst>
            <pc:docMk/>
            <pc:sldMk cId="1225373016" sldId="313"/>
            <ac:spMk id="5" creationId="{55926BB9-F10E-37CF-64A7-C98793008CD6}"/>
          </ac:spMkLst>
        </pc:spChg>
        <pc:graphicFrameChg chg="add mod modGraphic">
          <ac:chgData name="Lê Thị Tâm Hảo" userId="f59dd5b6-7ae9-4e9b-8392-d6c4b8393166" providerId="ADAL" clId="{60BBC57D-D92A-4986-9542-641CE1009B8E}" dt="2023-07-26T16:36:34.058" v="1173" actId="14100"/>
          <ac:graphicFrameMkLst>
            <pc:docMk/>
            <pc:sldMk cId="1225373016" sldId="313"/>
            <ac:graphicFrameMk id="2" creationId="{CBE2F59E-A5A1-9B13-7DE6-279FAFE96D48}"/>
          </ac:graphicFrameMkLst>
        </pc:graphicFrameChg>
      </pc:sldChg>
      <pc:sldMasterChg chg="delSldLayout">
        <pc:chgData name="Lê Thị Tâm Hảo" userId="f59dd5b6-7ae9-4e9b-8392-d6c4b8393166" providerId="ADAL" clId="{60BBC57D-D92A-4986-9542-641CE1009B8E}" dt="2023-07-25T16:32:36.928" v="901" actId="2696"/>
        <pc:sldMasterMkLst>
          <pc:docMk/>
          <pc:sldMasterMk cId="0" sldId="2147483673"/>
        </pc:sldMasterMkLst>
        <pc:sldLayoutChg chg="del">
          <pc:chgData name="Lê Thị Tâm Hảo" userId="f59dd5b6-7ae9-4e9b-8392-d6c4b8393166" providerId="ADAL" clId="{60BBC57D-D92A-4986-9542-641CE1009B8E}" dt="2023-07-25T16:31:33.470" v="880" actId="2696"/>
          <pc:sldLayoutMkLst>
            <pc:docMk/>
            <pc:sldMasterMk cId="0" sldId="2147483673"/>
            <pc:sldLayoutMk cId="0" sldId="2147483649"/>
          </pc:sldLayoutMkLst>
        </pc:sldLayoutChg>
        <pc:sldLayoutChg chg="del">
          <pc:chgData name="Lê Thị Tâm Hảo" userId="f59dd5b6-7ae9-4e9b-8392-d6c4b8393166" providerId="ADAL" clId="{60BBC57D-D92A-4986-9542-641CE1009B8E}" dt="2023-07-25T16:32:36.928" v="901" actId="2696"/>
          <pc:sldLayoutMkLst>
            <pc:docMk/>
            <pc:sldMasterMk cId="0" sldId="2147483673"/>
            <pc:sldLayoutMk cId="0" sldId="2147483650"/>
          </pc:sldLayoutMkLst>
        </pc:sldLayoutChg>
        <pc:sldLayoutChg chg="del">
          <pc:chgData name="Lê Thị Tâm Hảo" userId="f59dd5b6-7ae9-4e9b-8392-d6c4b8393166" providerId="ADAL" clId="{60BBC57D-D92A-4986-9542-641CE1009B8E}" dt="2023-07-25T16:31:39.131" v="883" actId="2696"/>
          <pc:sldLayoutMkLst>
            <pc:docMk/>
            <pc:sldMasterMk cId="0" sldId="2147483673"/>
            <pc:sldLayoutMk cId="0" sldId="2147483651"/>
          </pc:sldLayoutMkLst>
        </pc:sldLayoutChg>
        <pc:sldLayoutChg chg="del">
          <pc:chgData name="Lê Thị Tâm Hảo" userId="f59dd5b6-7ae9-4e9b-8392-d6c4b8393166" providerId="ADAL" clId="{60BBC57D-D92A-4986-9542-641CE1009B8E}" dt="2023-07-25T16:32:20.904" v="896" actId="2696"/>
          <pc:sldLayoutMkLst>
            <pc:docMk/>
            <pc:sldMasterMk cId="0" sldId="2147483673"/>
            <pc:sldLayoutMk cId="0" sldId="2147483652"/>
          </pc:sldLayoutMkLst>
        </pc:sldLayoutChg>
        <pc:sldLayoutChg chg="del">
          <pc:chgData name="Lê Thị Tâm Hảo" userId="f59dd5b6-7ae9-4e9b-8392-d6c4b8393166" providerId="ADAL" clId="{60BBC57D-D92A-4986-9542-641CE1009B8E}" dt="2023-07-25T16:31:56.640" v="888" actId="2696"/>
          <pc:sldLayoutMkLst>
            <pc:docMk/>
            <pc:sldMasterMk cId="0" sldId="2147483673"/>
            <pc:sldLayoutMk cId="0" sldId="2147483656"/>
          </pc:sldLayoutMkLst>
        </pc:sldLayoutChg>
        <pc:sldLayoutChg chg="del">
          <pc:chgData name="Lê Thị Tâm Hảo" userId="f59dd5b6-7ae9-4e9b-8392-d6c4b8393166" providerId="ADAL" clId="{60BBC57D-D92A-4986-9542-641CE1009B8E}" dt="2023-07-25T16:31:53.318" v="887" actId="2696"/>
          <pc:sldLayoutMkLst>
            <pc:docMk/>
            <pc:sldMasterMk cId="0" sldId="2147483673"/>
            <pc:sldLayoutMk cId="0" sldId="2147483657"/>
          </pc:sldLayoutMkLst>
        </pc:sldLayoutChg>
        <pc:sldLayoutChg chg="del">
          <pc:chgData name="Lê Thị Tâm Hảo" userId="f59dd5b6-7ae9-4e9b-8392-d6c4b8393166" providerId="ADAL" clId="{60BBC57D-D92A-4986-9542-641CE1009B8E}" dt="2023-07-25T16:31:35.366" v="882" actId="2696"/>
          <pc:sldLayoutMkLst>
            <pc:docMk/>
            <pc:sldMasterMk cId="0" sldId="2147483673"/>
            <pc:sldLayoutMk cId="0" sldId="2147483659"/>
          </pc:sldLayoutMkLst>
        </pc:sldLayoutChg>
        <pc:sldLayoutChg chg="del">
          <pc:chgData name="Lê Thị Tâm Hảo" userId="f59dd5b6-7ae9-4e9b-8392-d6c4b8393166" providerId="ADAL" clId="{60BBC57D-D92A-4986-9542-641CE1009B8E}" dt="2023-07-25T16:32:12.670" v="893" actId="2696"/>
          <pc:sldLayoutMkLst>
            <pc:docMk/>
            <pc:sldMasterMk cId="0" sldId="2147483673"/>
            <pc:sldLayoutMk cId="0" sldId="2147483660"/>
          </pc:sldLayoutMkLst>
        </pc:sldLayoutChg>
        <pc:sldLayoutChg chg="del">
          <pc:chgData name="Lê Thị Tâm Hảo" userId="f59dd5b6-7ae9-4e9b-8392-d6c4b8393166" providerId="ADAL" clId="{60BBC57D-D92A-4986-9542-641CE1009B8E}" dt="2023-07-25T16:31:42.415" v="884" actId="2696"/>
          <pc:sldLayoutMkLst>
            <pc:docMk/>
            <pc:sldMasterMk cId="0" sldId="2147483673"/>
            <pc:sldLayoutMk cId="0" sldId="2147483661"/>
          </pc:sldLayoutMkLst>
        </pc:sldLayoutChg>
        <pc:sldLayoutChg chg="del">
          <pc:chgData name="Lê Thị Tâm Hảo" userId="f59dd5b6-7ae9-4e9b-8392-d6c4b8393166" providerId="ADAL" clId="{60BBC57D-D92A-4986-9542-641CE1009B8E}" dt="2023-07-25T16:32:17.691" v="895" actId="2696"/>
          <pc:sldLayoutMkLst>
            <pc:docMk/>
            <pc:sldMasterMk cId="0" sldId="2147483673"/>
            <pc:sldLayoutMk cId="0" sldId="2147483662"/>
          </pc:sldLayoutMkLst>
        </pc:sldLayoutChg>
        <pc:sldLayoutChg chg="del">
          <pc:chgData name="Lê Thị Tâm Hảo" userId="f59dd5b6-7ae9-4e9b-8392-d6c4b8393166" providerId="ADAL" clId="{60BBC57D-D92A-4986-9542-641CE1009B8E}" dt="2023-07-25T16:31:45.199" v="885" actId="2696"/>
          <pc:sldLayoutMkLst>
            <pc:docMk/>
            <pc:sldMasterMk cId="0" sldId="2147483673"/>
            <pc:sldLayoutMk cId="0" sldId="2147483663"/>
          </pc:sldLayoutMkLst>
        </pc:sldLayoutChg>
        <pc:sldLayoutChg chg="del">
          <pc:chgData name="Lê Thị Tâm Hảo" userId="f59dd5b6-7ae9-4e9b-8392-d6c4b8393166" providerId="ADAL" clId="{60BBC57D-D92A-4986-9542-641CE1009B8E}" dt="2023-07-25T16:31:48.866" v="886" actId="2696"/>
          <pc:sldLayoutMkLst>
            <pc:docMk/>
            <pc:sldMasterMk cId="0" sldId="2147483673"/>
            <pc:sldLayoutMk cId="0" sldId="2147483664"/>
          </pc:sldLayoutMkLst>
        </pc:sldLayoutChg>
        <pc:sldLayoutChg chg="del">
          <pc:chgData name="Lê Thị Tâm Hảo" userId="f59dd5b6-7ae9-4e9b-8392-d6c4b8393166" providerId="ADAL" clId="{60BBC57D-D92A-4986-9542-641CE1009B8E}" dt="2023-07-25T16:31:59.978" v="889" actId="2696"/>
          <pc:sldLayoutMkLst>
            <pc:docMk/>
            <pc:sldMasterMk cId="0" sldId="2147483673"/>
            <pc:sldLayoutMk cId="0" sldId="2147483665"/>
          </pc:sldLayoutMkLst>
        </pc:sldLayoutChg>
        <pc:sldLayoutChg chg="del">
          <pc:chgData name="Lê Thị Tâm Hảo" userId="f59dd5b6-7ae9-4e9b-8392-d6c4b8393166" providerId="ADAL" clId="{60BBC57D-D92A-4986-9542-641CE1009B8E}" dt="2023-07-25T16:32:23.866" v="897" actId="2696"/>
          <pc:sldLayoutMkLst>
            <pc:docMk/>
            <pc:sldMasterMk cId="0" sldId="2147483673"/>
            <pc:sldLayoutMk cId="0" sldId="2147483666"/>
          </pc:sldLayoutMkLst>
        </pc:sldLayoutChg>
        <pc:sldLayoutChg chg="del">
          <pc:chgData name="Lê Thị Tâm Hảo" userId="f59dd5b6-7ae9-4e9b-8392-d6c4b8393166" providerId="ADAL" clId="{60BBC57D-D92A-4986-9542-641CE1009B8E}" dt="2023-07-25T16:32:15.141" v="894" actId="2696"/>
          <pc:sldLayoutMkLst>
            <pc:docMk/>
            <pc:sldMasterMk cId="0" sldId="2147483673"/>
            <pc:sldLayoutMk cId="0" sldId="2147483667"/>
          </pc:sldLayoutMkLst>
        </pc:sldLayoutChg>
        <pc:sldLayoutChg chg="del">
          <pc:chgData name="Lê Thị Tâm Hảo" userId="f59dd5b6-7ae9-4e9b-8392-d6c4b8393166" providerId="ADAL" clId="{60BBC57D-D92A-4986-9542-641CE1009B8E}" dt="2023-07-25T16:32:28.749" v="898" actId="2696"/>
          <pc:sldLayoutMkLst>
            <pc:docMk/>
            <pc:sldMasterMk cId="0" sldId="2147483673"/>
            <pc:sldLayoutMk cId="0" sldId="2147483668"/>
          </pc:sldLayoutMkLst>
        </pc:sldLayoutChg>
      </pc:sldMasterChg>
      <pc:sldMasterChg chg="del delSldLayout">
        <pc:chgData name="Lê Thị Tâm Hảo" userId="f59dd5b6-7ae9-4e9b-8392-d6c4b8393166" providerId="ADAL" clId="{60BBC57D-D92A-4986-9542-641CE1009B8E}" dt="2023-07-25T16:33:19.865" v="921" actId="2696"/>
        <pc:sldMasterMkLst>
          <pc:docMk/>
          <pc:sldMasterMk cId="0" sldId="2147483674"/>
        </pc:sldMasterMkLst>
        <pc:sldLayoutChg chg="del">
          <pc:chgData name="Lê Thị Tâm Hảo" userId="f59dd5b6-7ae9-4e9b-8392-d6c4b8393166" providerId="ADAL" clId="{60BBC57D-D92A-4986-9542-641CE1009B8E}" dt="2023-07-25T16:33:19.865" v="921" actId="2696"/>
          <pc:sldLayoutMkLst>
            <pc:docMk/>
            <pc:sldMasterMk cId="0" sldId="2147483674"/>
            <pc:sldLayoutMk cId="0" sldId="2147483671"/>
          </pc:sldLayoutMkLst>
        </pc:sldLayoutChg>
        <pc:sldLayoutChg chg="del">
          <pc:chgData name="Lê Thị Tâm Hảo" userId="f59dd5b6-7ae9-4e9b-8392-d6c4b8393166" providerId="ADAL" clId="{60BBC57D-D92A-4986-9542-641CE1009B8E}" dt="2023-07-25T16:33:17.353" v="919" actId="2696"/>
          <pc:sldLayoutMkLst>
            <pc:docMk/>
            <pc:sldMasterMk cId="0" sldId="2147483674"/>
            <pc:sldLayoutMk cId="0" sldId="214748367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50c6572153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50c6572153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50c6572153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50c6572153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6657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50c6572153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50c6572153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9726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50c6572153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50c6572153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5915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50c6572153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50c6572153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3308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50c6572153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50c6572153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3261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50c6572153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50c6572153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05121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50c6572153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50c6572153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4205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50c6572153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50c6572153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21772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50c6572153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50c6572153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9099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50c6572153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50c6572153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7260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1125d80b419_0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1125d80b419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1125d80b419_0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1125d80b419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3401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50c6572153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50c6572153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8556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50c6572153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50c6572153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1465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50c6572153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50c6572153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5407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50c6572153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50c6572153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2262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50c6572153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50c6572153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40762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730850" y="1059350"/>
            <a:ext cx="5682300" cy="24237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rgbClr val="191919"/>
              </a:buClr>
              <a:buSzPts val="5200"/>
              <a:buNone/>
              <a:defRPr sz="4800"/>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1730775" y="3483050"/>
            <a:ext cx="5682300" cy="409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pic>
        <p:nvPicPr>
          <p:cNvPr id="11" name="Google Shape;11;p2"/>
          <p:cNvPicPr preferRelativeResize="0"/>
          <p:nvPr/>
        </p:nvPicPr>
        <p:blipFill>
          <a:blip r:embed="rId2">
            <a:alphaModFix/>
          </a:blip>
          <a:stretch>
            <a:fillRect/>
          </a:stretch>
        </p:blipFill>
        <p:spPr>
          <a:xfrm rot="-2920969">
            <a:off x="-2162206" y="-1170334"/>
            <a:ext cx="5220488" cy="3410665"/>
          </a:xfrm>
          <a:prstGeom prst="rect">
            <a:avLst/>
          </a:prstGeom>
          <a:noFill/>
          <a:ln>
            <a:noFill/>
          </a:ln>
        </p:spPr>
      </p:pic>
      <p:pic>
        <p:nvPicPr>
          <p:cNvPr id="12" name="Google Shape;12;p2"/>
          <p:cNvPicPr preferRelativeResize="0"/>
          <p:nvPr/>
        </p:nvPicPr>
        <p:blipFill rotWithShape="1">
          <a:blip r:embed="rId3">
            <a:alphaModFix/>
          </a:blip>
          <a:srcRect l="19015" t="20111" r="12359" b="12760"/>
          <a:stretch/>
        </p:blipFill>
        <p:spPr>
          <a:xfrm>
            <a:off x="6506150" y="-1190606"/>
            <a:ext cx="3762074" cy="2973882"/>
          </a:xfrm>
          <a:prstGeom prst="rect">
            <a:avLst/>
          </a:prstGeom>
          <a:noFill/>
          <a:ln>
            <a:noFill/>
          </a:ln>
        </p:spPr>
      </p:pic>
      <p:pic>
        <p:nvPicPr>
          <p:cNvPr id="13" name="Google Shape;13;p2"/>
          <p:cNvPicPr preferRelativeResize="0"/>
          <p:nvPr/>
        </p:nvPicPr>
        <p:blipFill>
          <a:blip r:embed="rId4">
            <a:alphaModFix/>
          </a:blip>
          <a:stretch>
            <a:fillRect/>
          </a:stretch>
        </p:blipFill>
        <p:spPr>
          <a:xfrm rot="-3526456">
            <a:off x="6550432" y="2966385"/>
            <a:ext cx="3756927" cy="2674624"/>
          </a:xfrm>
          <a:prstGeom prst="rect">
            <a:avLst/>
          </a:prstGeom>
          <a:noFill/>
          <a:ln>
            <a:noFill/>
          </a:ln>
        </p:spPr>
      </p:pic>
      <p:pic>
        <p:nvPicPr>
          <p:cNvPr id="14" name="Google Shape;14;p2"/>
          <p:cNvPicPr preferRelativeResize="0"/>
          <p:nvPr/>
        </p:nvPicPr>
        <p:blipFill rotWithShape="1">
          <a:blip r:embed="rId5">
            <a:alphaModFix/>
          </a:blip>
          <a:srcRect l="15675" t="15775"/>
          <a:stretch/>
        </p:blipFill>
        <p:spPr>
          <a:xfrm rot="2228036">
            <a:off x="-731463" y="3259736"/>
            <a:ext cx="4025528" cy="269752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720000" y="927450"/>
            <a:ext cx="3793800" cy="118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3500"/>
              <a:buNone/>
              <a:defRPr/>
            </a:lvl1pPr>
            <a:lvl2pPr lvl="1" rtl="0">
              <a:lnSpc>
                <a:spcPct val="100000"/>
              </a:lnSpc>
              <a:spcBef>
                <a:spcPts val="0"/>
              </a:spcBef>
              <a:spcAft>
                <a:spcPts val="0"/>
              </a:spcAft>
              <a:buSzPts val="3000"/>
              <a:buNone/>
              <a:defRPr/>
            </a:lvl2pPr>
            <a:lvl3pPr lvl="2" rtl="0">
              <a:lnSpc>
                <a:spcPct val="100000"/>
              </a:lnSpc>
              <a:spcBef>
                <a:spcPts val="0"/>
              </a:spcBef>
              <a:spcAft>
                <a:spcPts val="0"/>
              </a:spcAft>
              <a:buSzPts val="3000"/>
              <a:buNone/>
              <a:defRPr/>
            </a:lvl3pPr>
            <a:lvl4pPr lvl="3" rtl="0">
              <a:lnSpc>
                <a:spcPct val="100000"/>
              </a:lnSpc>
              <a:spcBef>
                <a:spcPts val="0"/>
              </a:spcBef>
              <a:spcAft>
                <a:spcPts val="0"/>
              </a:spcAft>
              <a:buSzPts val="3000"/>
              <a:buNone/>
              <a:defRPr/>
            </a:lvl4pPr>
            <a:lvl5pPr lvl="4" rtl="0">
              <a:lnSpc>
                <a:spcPct val="100000"/>
              </a:lnSpc>
              <a:spcBef>
                <a:spcPts val="0"/>
              </a:spcBef>
              <a:spcAft>
                <a:spcPts val="0"/>
              </a:spcAft>
              <a:buSzPts val="3000"/>
              <a:buNone/>
              <a:defRPr/>
            </a:lvl5pPr>
            <a:lvl6pPr lvl="5" rtl="0">
              <a:lnSpc>
                <a:spcPct val="100000"/>
              </a:lnSpc>
              <a:spcBef>
                <a:spcPts val="0"/>
              </a:spcBef>
              <a:spcAft>
                <a:spcPts val="0"/>
              </a:spcAft>
              <a:buSzPts val="3000"/>
              <a:buNone/>
              <a:defRPr/>
            </a:lvl6pPr>
            <a:lvl7pPr lvl="6" rtl="0">
              <a:lnSpc>
                <a:spcPct val="100000"/>
              </a:lnSpc>
              <a:spcBef>
                <a:spcPts val="0"/>
              </a:spcBef>
              <a:spcAft>
                <a:spcPts val="0"/>
              </a:spcAft>
              <a:buSzPts val="3000"/>
              <a:buNone/>
              <a:defRPr/>
            </a:lvl7pPr>
            <a:lvl8pPr lvl="7" rtl="0">
              <a:lnSpc>
                <a:spcPct val="100000"/>
              </a:lnSpc>
              <a:spcBef>
                <a:spcPts val="0"/>
              </a:spcBef>
              <a:spcAft>
                <a:spcPts val="0"/>
              </a:spcAft>
              <a:buSzPts val="3000"/>
              <a:buNone/>
              <a:defRPr/>
            </a:lvl8pPr>
            <a:lvl9pPr lvl="8" rtl="0">
              <a:lnSpc>
                <a:spcPct val="100000"/>
              </a:lnSpc>
              <a:spcBef>
                <a:spcPts val="0"/>
              </a:spcBef>
              <a:spcAft>
                <a:spcPts val="0"/>
              </a:spcAft>
              <a:buSzPts val="3000"/>
              <a:buNone/>
              <a:defRPr/>
            </a:lvl9pPr>
          </a:lstStyle>
          <a:p>
            <a:endParaRPr/>
          </a:p>
        </p:txBody>
      </p:sp>
      <p:sp>
        <p:nvSpPr>
          <p:cNvPr id="40" name="Google Shape;40;p7"/>
          <p:cNvSpPr txBox="1">
            <a:spLocks noGrp="1"/>
          </p:cNvSpPr>
          <p:nvPr>
            <p:ph type="body" idx="1"/>
          </p:nvPr>
        </p:nvSpPr>
        <p:spPr>
          <a:xfrm>
            <a:off x="720000" y="2115450"/>
            <a:ext cx="3793800" cy="21006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Font typeface="Nunito Light"/>
              <a:buChar char="●"/>
              <a:defRPr/>
            </a:lvl1pPr>
            <a:lvl2pPr marL="914400" lvl="1" indent="-304800" rtl="0">
              <a:lnSpc>
                <a:spcPct val="100000"/>
              </a:lnSpc>
              <a:spcBef>
                <a:spcPts val="0"/>
              </a:spcBef>
              <a:spcAft>
                <a:spcPts val="0"/>
              </a:spcAft>
              <a:buClr>
                <a:srgbClr val="E76A28"/>
              </a:buClr>
              <a:buSzPts val="1200"/>
              <a:buFont typeface="Nunito Light"/>
              <a:buChar char="○"/>
              <a:defRPr/>
            </a:lvl2pPr>
            <a:lvl3pPr marL="1371600" lvl="2" indent="-304800" rtl="0">
              <a:lnSpc>
                <a:spcPct val="100000"/>
              </a:lnSpc>
              <a:spcBef>
                <a:spcPts val="0"/>
              </a:spcBef>
              <a:spcAft>
                <a:spcPts val="0"/>
              </a:spcAft>
              <a:buClr>
                <a:srgbClr val="E76A28"/>
              </a:buClr>
              <a:buSzPts val="1200"/>
              <a:buFont typeface="Nunito Light"/>
              <a:buChar char="■"/>
              <a:defRPr/>
            </a:lvl3pPr>
            <a:lvl4pPr marL="1828800" lvl="3" indent="-304800" rtl="0">
              <a:lnSpc>
                <a:spcPct val="100000"/>
              </a:lnSpc>
              <a:spcBef>
                <a:spcPts val="0"/>
              </a:spcBef>
              <a:spcAft>
                <a:spcPts val="0"/>
              </a:spcAft>
              <a:buClr>
                <a:srgbClr val="E76A28"/>
              </a:buClr>
              <a:buSzPts val="1200"/>
              <a:buFont typeface="Nunito Light"/>
              <a:buChar char="●"/>
              <a:defRPr/>
            </a:lvl4pPr>
            <a:lvl5pPr marL="2286000" lvl="4" indent="-304800" rtl="0">
              <a:lnSpc>
                <a:spcPct val="100000"/>
              </a:lnSpc>
              <a:spcBef>
                <a:spcPts val="0"/>
              </a:spcBef>
              <a:spcAft>
                <a:spcPts val="0"/>
              </a:spcAft>
              <a:buClr>
                <a:srgbClr val="E76A28"/>
              </a:buClr>
              <a:buSzPts val="1200"/>
              <a:buFont typeface="Nunito Light"/>
              <a:buChar char="○"/>
              <a:defRPr/>
            </a:lvl5pPr>
            <a:lvl6pPr marL="2743200" lvl="5" indent="-304800" rtl="0">
              <a:lnSpc>
                <a:spcPct val="100000"/>
              </a:lnSpc>
              <a:spcBef>
                <a:spcPts val="0"/>
              </a:spcBef>
              <a:spcAft>
                <a:spcPts val="0"/>
              </a:spcAft>
              <a:buClr>
                <a:srgbClr val="999999"/>
              </a:buClr>
              <a:buSzPts val="1200"/>
              <a:buFont typeface="Nunito Light"/>
              <a:buChar char="■"/>
              <a:defRPr/>
            </a:lvl6pPr>
            <a:lvl7pPr marL="3200400" lvl="6" indent="-304800" rtl="0">
              <a:lnSpc>
                <a:spcPct val="100000"/>
              </a:lnSpc>
              <a:spcBef>
                <a:spcPts val="0"/>
              </a:spcBef>
              <a:spcAft>
                <a:spcPts val="0"/>
              </a:spcAft>
              <a:buClr>
                <a:srgbClr val="999999"/>
              </a:buClr>
              <a:buSzPts val="1200"/>
              <a:buFont typeface="Nunito Light"/>
              <a:buChar char="●"/>
              <a:defRPr/>
            </a:lvl7pPr>
            <a:lvl8pPr marL="3657600" lvl="7" indent="-304800" rtl="0">
              <a:lnSpc>
                <a:spcPct val="100000"/>
              </a:lnSpc>
              <a:spcBef>
                <a:spcPts val="0"/>
              </a:spcBef>
              <a:spcAft>
                <a:spcPts val="0"/>
              </a:spcAft>
              <a:buClr>
                <a:srgbClr val="999999"/>
              </a:buClr>
              <a:buSzPts val="1200"/>
              <a:buFont typeface="Nunito Light"/>
              <a:buChar char="○"/>
              <a:defRPr/>
            </a:lvl8pPr>
            <a:lvl9pPr marL="4114800" lvl="8" indent="-304800" rtl="0">
              <a:lnSpc>
                <a:spcPct val="100000"/>
              </a:lnSpc>
              <a:spcBef>
                <a:spcPts val="0"/>
              </a:spcBef>
              <a:spcAft>
                <a:spcPts val="0"/>
              </a:spcAft>
              <a:buClr>
                <a:srgbClr val="999999"/>
              </a:buClr>
              <a:buSzPts val="1200"/>
              <a:buFont typeface="Nunito Light"/>
              <a:buChar char="■"/>
              <a:defRPr/>
            </a:lvl9pPr>
          </a:lstStyle>
          <a:p>
            <a:endParaRPr/>
          </a:p>
        </p:txBody>
      </p:sp>
      <p:sp>
        <p:nvSpPr>
          <p:cNvPr id="41" name="Google Shape;41;p7"/>
          <p:cNvSpPr>
            <a:spLocks noGrp="1"/>
          </p:cNvSpPr>
          <p:nvPr>
            <p:ph type="pic" idx="2"/>
          </p:nvPr>
        </p:nvSpPr>
        <p:spPr>
          <a:xfrm flipH="1">
            <a:off x="5631000" y="0"/>
            <a:ext cx="3513000" cy="5143500"/>
          </a:xfrm>
          <a:prstGeom prst="rect">
            <a:avLst/>
          </a:prstGeom>
          <a:noFill/>
          <a:ln>
            <a:noFill/>
          </a:ln>
        </p:spPr>
      </p:sp>
      <p:pic>
        <p:nvPicPr>
          <p:cNvPr id="42" name="Google Shape;42;p7"/>
          <p:cNvPicPr preferRelativeResize="0"/>
          <p:nvPr/>
        </p:nvPicPr>
        <p:blipFill>
          <a:blip r:embed="rId2">
            <a:alphaModFix/>
          </a:blip>
          <a:stretch>
            <a:fillRect/>
          </a:stretch>
        </p:blipFill>
        <p:spPr>
          <a:xfrm rot="-6142133">
            <a:off x="-1746636" y="139750"/>
            <a:ext cx="3270416" cy="2194048"/>
          </a:xfrm>
          <a:prstGeom prst="rect">
            <a:avLst/>
          </a:prstGeom>
          <a:noFill/>
          <a:ln>
            <a:noFill/>
          </a:ln>
        </p:spPr>
      </p:pic>
      <p:pic>
        <p:nvPicPr>
          <p:cNvPr id="43" name="Google Shape;43;p7"/>
          <p:cNvPicPr preferRelativeResize="0"/>
          <p:nvPr/>
        </p:nvPicPr>
        <p:blipFill>
          <a:blip r:embed="rId3">
            <a:alphaModFix/>
          </a:blip>
          <a:stretch>
            <a:fillRect/>
          </a:stretch>
        </p:blipFill>
        <p:spPr>
          <a:xfrm rot="2227414">
            <a:off x="-1634374" y="3320272"/>
            <a:ext cx="3325999" cy="26877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4"/>
        <p:cNvGrpSpPr/>
        <p:nvPr/>
      </p:nvGrpSpPr>
      <p:grpSpPr>
        <a:xfrm>
          <a:off x="0" y="0"/>
          <a:ext cx="0" cy="0"/>
          <a:chOff x="0" y="0"/>
          <a:chExt cx="0" cy="0"/>
        </a:xfrm>
      </p:grpSpPr>
      <p:sp>
        <p:nvSpPr>
          <p:cNvPr id="45" name="Google Shape;45;p8"/>
          <p:cNvSpPr txBox="1">
            <a:spLocks noGrp="1"/>
          </p:cNvSpPr>
          <p:nvPr>
            <p:ph type="title"/>
          </p:nvPr>
        </p:nvSpPr>
        <p:spPr>
          <a:xfrm>
            <a:off x="1388100" y="1307100"/>
            <a:ext cx="63678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pic>
        <p:nvPicPr>
          <p:cNvPr id="46" name="Google Shape;46;p8"/>
          <p:cNvPicPr preferRelativeResize="0"/>
          <p:nvPr/>
        </p:nvPicPr>
        <p:blipFill>
          <a:blip r:embed="rId2">
            <a:alphaModFix/>
          </a:blip>
          <a:stretch>
            <a:fillRect/>
          </a:stretch>
        </p:blipFill>
        <p:spPr>
          <a:xfrm rot="4209446">
            <a:off x="-772914" y="2932200"/>
            <a:ext cx="2976028" cy="3130873"/>
          </a:xfrm>
          <a:prstGeom prst="rect">
            <a:avLst/>
          </a:prstGeom>
          <a:noFill/>
          <a:ln>
            <a:noFill/>
          </a:ln>
        </p:spPr>
      </p:pic>
      <p:pic>
        <p:nvPicPr>
          <p:cNvPr id="47" name="Google Shape;47;p8"/>
          <p:cNvPicPr preferRelativeResize="0"/>
          <p:nvPr/>
        </p:nvPicPr>
        <p:blipFill>
          <a:blip r:embed="rId3">
            <a:alphaModFix/>
          </a:blip>
          <a:stretch>
            <a:fillRect/>
          </a:stretch>
        </p:blipFill>
        <p:spPr>
          <a:xfrm rot="-6785100">
            <a:off x="6464699" y="-1057365"/>
            <a:ext cx="4866004" cy="345942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9"/>
          <p:cNvSpPr txBox="1">
            <a:spLocks noGrp="1"/>
          </p:cNvSpPr>
          <p:nvPr>
            <p:ph type="title"/>
          </p:nvPr>
        </p:nvSpPr>
        <p:spPr>
          <a:xfrm>
            <a:off x="2241425" y="1293100"/>
            <a:ext cx="4661100" cy="84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0" name="Google Shape;50;p9"/>
          <p:cNvSpPr txBox="1">
            <a:spLocks noGrp="1"/>
          </p:cNvSpPr>
          <p:nvPr>
            <p:ph type="subTitle" idx="1"/>
          </p:nvPr>
        </p:nvSpPr>
        <p:spPr>
          <a:xfrm>
            <a:off x="2241475" y="2168600"/>
            <a:ext cx="4661100" cy="1681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pic>
        <p:nvPicPr>
          <p:cNvPr id="51" name="Google Shape;51;p9"/>
          <p:cNvPicPr preferRelativeResize="0"/>
          <p:nvPr/>
        </p:nvPicPr>
        <p:blipFill>
          <a:blip r:embed="rId2">
            <a:alphaModFix/>
          </a:blip>
          <a:stretch>
            <a:fillRect/>
          </a:stretch>
        </p:blipFill>
        <p:spPr>
          <a:xfrm>
            <a:off x="-405807" y="3647675"/>
            <a:ext cx="2420265" cy="2469350"/>
          </a:xfrm>
          <a:prstGeom prst="rect">
            <a:avLst/>
          </a:prstGeom>
          <a:noFill/>
          <a:ln>
            <a:noFill/>
          </a:ln>
        </p:spPr>
      </p:pic>
      <p:pic>
        <p:nvPicPr>
          <p:cNvPr id="52" name="Google Shape;52;p9"/>
          <p:cNvPicPr preferRelativeResize="0"/>
          <p:nvPr/>
        </p:nvPicPr>
        <p:blipFill>
          <a:blip r:embed="rId3">
            <a:alphaModFix/>
          </a:blip>
          <a:stretch>
            <a:fillRect/>
          </a:stretch>
        </p:blipFill>
        <p:spPr>
          <a:xfrm rot="-4500007">
            <a:off x="7856224" y="3174842"/>
            <a:ext cx="1546747" cy="2993216"/>
          </a:xfrm>
          <a:prstGeom prst="rect">
            <a:avLst/>
          </a:prstGeom>
          <a:noFill/>
          <a:ln>
            <a:noFill/>
          </a:ln>
        </p:spPr>
      </p:pic>
      <p:pic>
        <p:nvPicPr>
          <p:cNvPr id="53" name="Google Shape;53;p9"/>
          <p:cNvPicPr preferRelativeResize="0"/>
          <p:nvPr/>
        </p:nvPicPr>
        <p:blipFill>
          <a:blip r:embed="rId4">
            <a:alphaModFix/>
          </a:blip>
          <a:stretch>
            <a:fillRect/>
          </a:stretch>
        </p:blipFill>
        <p:spPr>
          <a:xfrm rot="1576935">
            <a:off x="576847" y="3595463"/>
            <a:ext cx="2136486" cy="3069402"/>
          </a:xfrm>
          <a:prstGeom prst="rect">
            <a:avLst/>
          </a:prstGeom>
          <a:noFill/>
          <a:ln>
            <a:noFill/>
          </a:ln>
        </p:spPr>
      </p:pic>
      <p:pic>
        <p:nvPicPr>
          <p:cNvPr id="54" name="Google Shape;54;p9"/>
          <p:cNvPicPr preferRelativeResize="0"/>
          <p:nvPr/>
        </p:nvPicPr>
        <p:blipFill>
          <a:blip r:embed="rId5">
            <a:alphaModFix/>
          </a:blip>
          <a:stretch>
            <a:fillRect/>
          </a:stretch>
        </p:blipFill>
        <p:spPr>
          <a:xfrm rot="9599260">
            <a:off x="154486" y="-968873"/>
            <a:ext cx="2567680" cy="3007743"/>
          </a:xfrm>
          <a:prstGeom prst="rect">
            <a:avLst/>
          </a:prstGeom>
          <a:noFill/>
          <a:ln>
            <a:noFill/>
          </a:ln>
        </p:spPr>
      </p:pic>
      <p:pic>
        <p:nvPicPr>
          <p:cNvPr id="55" name="Google Shape;55;p9"/>
          <p:cNvPicPr preferRelativeResize="0"/>
          <p:nvPr/>
        </p:nvPicPr>
        <p:blipFill>
          <a:blip r:embed="rId6">
            <a:alphaModFix/>
          </a:blip>
          <a:stretch>
            <a:fillRect/>
          </a:stretch>
        </p:blipFill>
        <p:spPr>
          <a:xfrm rot="-3068884">
            <a:off x="7550838" y="2694676"/>
            <a:ext cx="2619321" cy="2469347"/>
          </a:xfrm>
          <a:prstGeom prst="rect">
            <a:avLst/>
          </a:prstGeom>
          <a:noFill/>
          <a:ln>
            <a:noFill/>
          </a:ln>
        </p:spPr>
      </p:pic>
      <p:pic>
        <p:nvPicPr>
          <p:cNvPr id="56" name="Google Shape;56;p9"/>
          <p:cNvPicPr preferRelativeResize="0"/>
          <p:nvPr/>
        </p:nvPicPr>
        <p:blipFill>
          <a:blip r:embed="rId7">
            <a:alphaModFix/>
          </a:blip>
          <a:stretch>
            <a:fillRect/>
          </a:stretch>
        </p:blipFill>
        <p:spPr>
          <a:xfrm rot="10800000">
            <a:off x="6679008" y="-984424"/>
            <a:ext cx="2464988" cy="246733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7"/>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69"/>
        <p:cNvGrpSpPr/>
        <p:nvPr/>
      </p:nvGrpSpPr>
      <p:grpSpPr>
        <a:xfrm>
          <a:off x="0" y="0"/>
          <a:ext cx="0" cy="0"/>
          <a:chOff x="0" y="0"/>
          <a:chExt cx="0" cy="0"/>
        </a:xfrm>
      </p:grpSpPr>
      <p:pic>
        <p:nvPicPr>
          <p:cNvPr id="170" name="Google Shape;170;p23"/>
          <p:cNvPicPr preferRelativeResize="0"/>
          <p:nvPr/>
        </p:nvPicPr>
        <p:blipFill>
          <a:blip r:embed="rId2">
            <a:alphaModFix/>
          </a:blip>
          <a:stretch>
            <a:fillRect/>
          </a:stretch>
        </p:blipFill>
        <p:spPr>
          <a:xfrm rot="682428">
            <a:off x="7484775" y="1428750"/>
            <a:ext cx="2783177" cy="4838700"/>
          </a:xfrm>
          <a:prstGeom prst="rect">
            <a:avLst/>
          </a:prstGeom>
          <a:noFill/>
          <a:ln>
            <a:noFill/>
          </a:ln>
        </p:spPr>
      </p:pic>
      <p:pic>
        <p:nvPicPr>
          <p:cNvPr id="171" name="Google Shape;171;p23"/>
          <p:cNvPicPr preferRelativeResize="0"/>
          <p:nvPr/>
        </p:nvPicPr>
        <p:blipFill>
          <a:blip r:embed="rId3">
            <a:alphaModFix/>
          </a:blip>
          <a:stretch>
            <a:fillRect/>
          </a:stretch>
        </p:blipFill>
        <p:spPr>
          <a:xfrm>
            <a:off x="6638325" y="3249925"/>
            <a:ext cx="2505674" cy="2362201"/>
          </a:xfrm>
          <a:prstGeom prst="rect">
            <a:avLst/>
          </a:prstGeom>
          <a:noFill/>
          <a:ln>
            <a:noFill/>
          </a:ln>
        </p:spPr>
      </p:pic>
      <p:pic>
        <p:nvPicPr>
          <p:cNvPr id="172" name="Google Shape;172;p23"/>
          <p:cNvPicPr preferRelativeResize="0"/>
          <p:nvPr/>
        </p:nvPicPr>
        <p:blipFill>
          <a:blip r:embed="rId4">
            <a:alphaModFix/>
          </a:blip>
          <a:stretch>
            <a:fillRect/>
          </a:stretch>
        </p:blipFill>
        <p:spPr>
          <a:xfrm rot="7504052">
            <a:off x="-766435" y="-1644302"/>
            <a:ext cx="3437069" cy="361587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73"/>
        <p:cNvGrpSpPr/>
        <p:nvPr/>
      </p:nvGrpSpPr>
      <p:grpSpPr>
        <a:xfrm>
          <a:off x="0" y="0"/>
          <a:ext cx="0" cy="0"/>
          <a:chOff x="0" y="0"/>
          <a:chExt cx="0" cy="0"/>
        </a:xfrm>
      </p:grpSpPr>
      <p:pic>
        <p:nvPicPr>
          <p:cNvPr id="174" name="Google Shape;174;p24"/>
          <p:cNvPicPr preferRelativeResize="0"/>
          <p:nvPr/>
        </p:nvPicPr>
        <p:blipFill>
          <a:blip r:embed="rId2">
            <a:alphaModFix/>
          </a:blip>
          <a:stretch>
            <a:fillRect/>
          </a:stretch>
        </p:blipFill>
        <p:spPr>
          <a:xfrm>
            <a:off x="-1581150" y="3535674"/>
            <a:ext cx="5130501" cy="3284225"/>
          </a:xfrm>
          <a:prstGeom prst="rect">
            <a:avLst/>
          </a:prstGeom>
          <a:noFill/>
          <a:ln>
            <a:noFill/>
          </a:ln>
        </p:spPr>
      </p:pic>
      <p:pic>
        <p:nvPicPr>
          <p:cNvPr id="175" name="Google Shape;175;p24"/>
          <p:cNvPicPr preferRelativeResize="0"/>
          <p:nvPr/>
        </p:nvPicPr>
        <p:blipFill>
          <a:blip r:embed="rId3">
            <a:alphaModFix/>
          </a:blip>
          <a:stretch>
            <a:fillRect/>
          </a:stretch>
        </p:blipFill>
        <p:spPr>
          <a:xfrm rot="-6747432">
            <a:off x="6654502" y="-1638298"/>
            <a:ext cx="4832645" cy="407578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445025"/>
            <a:ext cx="77139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Cormorant Garamond SemiBold"/>
              <a:buNone/>
              <a:defRPr sz="3500">
                <a:solidFill>
                  <a:schemeClr val="dk1"/>
                </a:solidFill>
                <a:latin typeface="Cormorant Garamond SemiBold"/>
                <a:ea typeface="Cormorant Garamond SemiBold"/>
                <a:cs typeface="Cormorant Garamond SemiBold"/>
                <a:sym typeface="Cormorant Garamond SemiBold"/>
              </a:defRPr>
            </a:lvl1pPr>
            <a:lvl2pPr lvl="1"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2pPr>
            <a:lvl3pPr lvl="2"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3pPr>
            <a:lvl4pPr lvl="3"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4pPr>
            <a:lvl5pPr lvl="4"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5pPr>
            <a:lvl6pPr lvl="5"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6pPr>
            <a:lvl7pPr lvl="6"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7pPr>
            <a:lvl8pPr lvl="7"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8pPr>
            <a:lvl9pPr lvl="8"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715100" y="1152475"/>
            <a:ext cx="77139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Spectral Medium"/>
              <a:buChar char="●"/>
              <a:defRPr sz="1200">
                <a:solidFill>
                  <a:schemeClr val="dk1"/>
                </a:solidFill>
                <a:latin typeface="Spectral Medium"/>
                <a:ea typeface="Spectral Medium"/>
                <a:cs typeface="Spectral Medium"/>
                <a:sym typeface="Spectral Medium"/>
              </a:defRPr>
            </a:lvl1pPr>
            <a:lvl2pPr marL="914400" lvl="1" indent="-304800">
              <a:lnSpc>
                <a:spcPct val="100000"/>
              </a:lnSpc>
              <a:spcBef>
                <a:spcPts val="0"/>
              </a:spcBef>
              <a:spcAft>
                <a:spcPts val="0"/>
              </a:spcAft>
              <a:buClr>
                <a:schemeClr val="dk1"/>
              </a:buClr>
              <a:buSzPts val="1200"/>
              <a:buFont typeface="Spectral Medium"/>
              <a:buChar char="○"/>
              <a:defRPr sz="1200">
                <a:solidFill>
                  <a:schemeClr val="dk1"/>
                </a:solidFill>
                <a:latin typeface="Spectral Medium"/>
                <a:ea typeface="Spectral Medium"/>
                <a:cs typeface="Spectral Medium"/>
                <a:sym typeface="Spectral Medium"/>
              </a:defRPr>
            </a:lvl2pPr>
            <a:lvl3pPr marL="1371600" lvl="2" indent="-304800">
              <a:lnSpc>
                <a:spcPct val="100000"/>
              </a:lnSpc>
              <a:spcBef>
                <a:spcPts val="0"/>
              </a:spcBef>
              <a:spcAft>
                <a:spcPts val="0"/>
              </a:spcAft>
              <a:buClr>
                <a:schemeClr val="dk1"/>
              </a:buClr>
              <a:buSzPts val="1200"/>
              <a:buFont typeface="Spectral Medium"/>
              <a:buChar char="■"/>
              <a:defRPr sz="1200">
                <a:solidFill>
                  <a:schemeClr val="dk1"/>
                </a:solidFill>
                <a:latin typeface="Spectral Medium"/>
                <a:ea typeface="Spectral Medium"/>
                <a:cs typeface="Spectral Medium"/>
                <a:sym typeface="Spectral Medium"/>
              </a:defRPr>
            </a:lvl3pPr>
            <a:lvl4pPr marL="1828800" lvl="3" indent="-304800">
              <a:lnSpc>
                <a:spcPct val="100000"/>
              </a:lnSpc>
              <a:spcBef>
                <a:spcPts val="0"/>
              </a:spcBef>
              <a:spcAft>
                <a:spcPts val="0"/>
              </a:spcAft>
              <a:buClr>
                <a:schemeClr val="dk1"/>
              </a:buClr>
              <a:buSzPts val="1200"/>
              <a:buFont typeface="Spectral Medium"/>
              <a:buChar char="●"/>
              <a:defRPr sz="1200">
                <a:solidFill>
                  <a:schemeClr val="dk1"/>
                </a:solidFill>
                <a:latin typeface="Spectral Medium"/>
                <a:ea typeface="Spectral Medium"/>
                <a:cs typeface="Spectral Medium"/>
                <a:sym typeface="Spectral Medium"/>
              </a:defRPr>
            </a:lvl4pPr>
            <a:lvl5pPr marL="2286000" lvl="4" indent="-304800">
              <a:lnSpc>
                <a:spcPct val="100000"/>
              </a:lnSpc>
              <a:spcBef>
                <a:spcPts val="0"/>
              </a:spcBef>
              <a:spcAft>
                <a:spcPts val="0"/>
              </a:spcAft>
              <a:buClr>
                <a:schemeClr val="dk1"/>
              </a:buClr>
              <a:buSzPts val="1200"/>
              <a:buFont typeface="Spectral Medium"/>
              <a:buChar char="○"/>
              <a:defRPr sz="1200">
                <a:solidFill>
                  <a:schemeClr val="dk1"/>
                </a:solidFill>
                <a:latin typeface="Spectral Medium"/>
                <a:ea typeface="Spectral Medium"/>
                <a:cs typeface="Spectral Medium"/>
                <a:sym typeface="Spectral Medium"/>
              </a:defRPr>
            </a:lvl5pPr>
            <a:lvl6pPr marL="2743200" lvl="5" indent="-304800">
              <a:lnSpc>
                <a:spcPct val="100000"/>
              </a:lnSpc>
              <a:spcBef>
                <a:spcPts val="0"/>
              </a:spcBef>
              <a:spcAft>
                <a:spcPts val="0"/>
              </a:spcAft>
              <a:buClr>
                <a:schemeClr val="dk1"/>
              </a:buClr>
              <a:buSzPts val="1200"/>
              <a:buFont typeface="Spectral Medium"/>
              <a:buChar char="■"/>
              <a:defRPr sz="1200">
                <a:solidFill>
                  <a:schemeClr val="dk1"/>
                </a:solidFill>
                <a:latin typeface="Spectral Medium"/>
                <a:ea typeface="Spectral Medium"/>
                <a:cs typeface="Spectral Medium"/>
                <a:sym typeface="Spectral Medium"/>
              </a:defRPr>
            </a:lvl6pPr>
            <a:lvl7pPr marL="3200400" lvl="6" indent="-304800">
              <a:lnSpc>
                <a:spcPct val="100000"/>
              </a:lnSpc>
              <a:spcBef>
                <a:spcPts val="0"/>
              </a:spcBef>
              <a:spcAft>
                <a:spcPts val="0"/>
              </a:spcAft>
              <a:buClr>
                <a:schemeClr val="dk1"/>
              </a:buClr>
              <a:buSzPts val="1200"/>
              <a:buFont typeface="Spectral Medium"/>
              <a:buChar char="●"/>
              <a:defRPr sz="1200">
                <a:solidFill>
                  <a:schemeClr val="dk1"/>
                </a:solidFill>
                <a:latin typeface="Spectral Medium"/>
                <a:ea typeface="Spectral Medium"/>
                <a:cs typeface="Spectral Medium"/>
                <a:sym typeface="Spectral Medium"/>
              </a:defRPr>
            </a:lvl7pPr>
            <a:lvl8pPr marL="3657600" lvl="7" indent="-304800">
              <a:lnSpc>
                <a:spcPct val="100000"/>
              </a:lnSpc>
              <a:spcBef>
                <a:spcPts val="0"/>
              </a:spcBef>
              <a:spcAft>
                <a:spcPts val="0"/>
              </a:spcAft>
              <a:buClr>
                <a:schemeClr val="dk1"/>
              </a:buClr>
              <a:buSzPts val="1200"/>
              <a:buFont typeface="Spectral Medium"/>
              <a:buChar char="○"/>
              <a:defRPr sz="1200">
                <a:solidFill>
                  <a:schemeClr val="dk1"/>
                </a:solidFill>
                <a:latin typeface="Spectral Medium"/>
                <a:ea typeface="Spectral Medium"/>
                <a:cs typeface="Spectral Medium"/>
                <a:sym typeface="Spectral Medium"/>
              </a:defRPr>
            </a:lvl8pPr>
            <a:lvl9pPr marL="4114800" lvl="8" indent="-304800">
              <a:lnSpc>
                <a:spcPct val="100000"/>
              </a:lnSpc>
              <a:spcBef>
                <a:spcPts val="0"/>
              </a:spcBef>
              <a:spcAft>
                <a:spcPts val="0"/>
              </a:spcAft>
              <a:buClr>
                <a:schemeClr val="dk1"/>
              </a:buClr>
              <a:buSzPts val="1200"/>
              <a:buFont typeface="Spectral Medium"/>
              <a:buChar char="■"/>
              <a:defRPr sz="1200">
                <a:solidFill>
                  <a:schemeClr val="dk1"/>
                </a:solidFill>
                <a:latin typeface="Spectral Medium"/>
                <a:ea typeface="Spectral Medium"/>
                <a:cs typeface="Spectral Medium"/>
                <a:sym typeface="Spectral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3" r:id="rId2"/>
    <p:sldLayoutId id="2147483654" r:id="rId3"/>
    <p:sldLayoutId id="2147483655" r:id="rId4"/>
    <p:sldLayoutId id="2147483658" r:id="rId5"/>
    <p:sldLayoutId id="2147483669" r:id="rId6"/>
    <p:sldLayoutId id="2147483670"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185"/>
        <p:cNvGrpSpPr/>
        <p:nvPr/>
      </p:nvGrpSpPr>
      <p:grpSpPr>
        <a:xfrm>
          <a:off x="0" y="0"/>
          <a:ext cx="0" cy="0"/>
          <a:chOff x="0" y="0"/>
          <a:chExt cx="0" cy="0"/>
        </a:xfrm>
      </p:grpSpPr>
      <p:pic>
        <p:nvPicPr>
          <p:cNvPr id="186" name="Google Shape;186;p28"/>
          <p:cNvPicPr preferRelativeResize="0"/>
          <p:nvPr/>
        </p:nvPicPr>
        <p:blipFill rotWithShape="1">
          <a:blip r:embed="rId3">
            <a:alphaModFix/>
          </a:blip>
          <a:srcRect l="5100" r="-5100"/>
          <a:stretch/>
        </p:blipFill>
        <p:spPr>
          <a:xfrm>
            <a:off x="8100724" y="-730625"/>
            <a:ext cx="2028225" cy="3207251"/>
          </a:xfrm>
          <a:prstGeom prst="rect">
            <a:avLst/>
          </a:prstGeom>
          <a:noFill/>
          <a:ln>
            <a:noFill/>
          </a:ln>
        </p:spPr>
      </p:pic>
      <p:sp>
        <p:nvSpPr>
          <p:cNvPr id="188" name="Google Shape;188;p28"/>
          <p:cNvSpPr txBox="1">
            <a:spLocks noGrp="1"/>
          </p:cNvSpPr>
          <p:nvPr>
            <p:ph type="subTitle" idx="1"/>
          </p:nvPr>
        </p:nvSpPr>
        <p:spPr>
          <a:xfrm>
            <a:off x="1082040" y="2321831"/>
            <a:ext cx="6949439" cy="1168129"/>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800" b="1" dirty="0">
                <a:solidFill>
                  <a:schemeClr val="bg2">
                    <a:lumMod val="50000"/>
                  </a:schemeClr>
                </a:solidFill>
              </a:rPr>
              <a:t>CÁCH GIẢI THÍCH NGHĨA CỦA TỪ VÀ CÁCH TRÌNH BÀY </a:t>
            </a:r>
          </a:p>
          <a:p>
            <a:pPr marL="0" lvl="0" indent="0" rtl="0">
              <a:spcBef>
                <a:spcPts val="0"/>
              </a:spcBef>
              <a:spcAft>
                <a:spcPts val="0"/>
              </a:spcAft>
              <a:buNone/>
            </a:pPr>
            <a:r>
              <a:rPr lang="en" sz="1800" b="1" dirty="0">
                <a:solidFill>
                  <a:schemeClr val="bg2">
                    <a:lumMod val="50000"/>
                  </a:schemeClr>
                </a:solidFill>
              </a:rPr>
              <a:t>TÀI LIỆU THAM KHẢO</a:t>
            </a:r>
            <a:endParaRPr sz="1800" b="1" dirty="0">
              <a:solidFill>
                <a:schemeClr val="bg2">
                  <a:lumMod val="50000"/>
                </a:schemeClr>
              </a:solidFill>
            </a:endParaRPr>
          </a:p>
        </p:txBody>
      </p:sp>
      <p:pic>
        <p:nvPicPr>
          <p:cNvPr id="189" name="Google Shape;189;p28"/>
          <p:cNvPicPr preferRelativeResize="0"/>
          <p:nvPr/>
        </p:nvPicPr>
        <p:blipFill rotWithShape="1">
          <a:blip r:embed="rId4">
            <a:alphaModFix/>
          </a:blip>
          <a:srcRect l="789" t="3420" r="-789" b="-3420"/>
          <a:stretch/>
        </p:blipFill>
        <p:spPr>
          <a:xfrm rot="-4446265">
            <a:off x="4412220" y="-1879201"/>
            <a:ext cx="3293485" cy="2674623"/>
          </a:xfrm>
          <a:prstGeom prst="rect">
            <a:avLst/>
          </a:prstGeom>
          <a:noFill/>
          <a:ln>
            <a:noFill/>
          </a:ln>
        </p:spPr>
      </p:pic>
      <p:pic>
        <p:nvPicPr>
          <p:cNvPr id="190" name="Google Shape;190;p28"/>
          <p:cNvPicPr preferRelativeResize="0"/>
          <p:nvPr/>
        </p:nvPicPr>
        <p:blipFill>
          <a:blip r:embed="rId5">
            <a:alphaModFix/>
          </a:blip>
          <a:stretch>
            <a:fillRect/>
          </a:stretch>
        </p:blipFill>
        <p:spPr>
          <a:xfrm rot="2823549">
            <a:off x="5577601" y="4034312"/>
            <a:ext cx="2408919" cy="2674625"/>
          </a:xfrm>
          <a:prstGeom prst="rect">
            <a:avLst/>
          </a:prstGeom>
          <a:noFill/>
          <a:ln>
            <a:noFill/>
          </a:ln>
        </p:spPr>
      </p:pic>
      <p:pic>
        <p:nvPicPr>
          <p:cNvPr id="191" name="Google Shape;191;p28"/>
          <p:cNvPicPr preferRelativeResize="0"/>
          <p:nvPr/>
        </p:nvPicPr>
        <p:blipFill>
          <a:blip r:embed="rId6">
            <a:alphaModFix/>
          </a:blip>
          <a:stretch>
            <a:fillRect/>
          </a:stretch>
        </p:blipFill>
        <p:spPr>
          <a:xfrm rot="4624280">
            <a:off x="-1238861" y="3462802"/>
            <a:ext cx="3373792" cy="2674625"/>
          </a:xfrm>
          <a:prstGeom prst="rect">
            <a:avLst/>
          </a:prstGeom>
          <a:noFill/>
          <a:ln>
            <a:noFill/>
          </a:ln>
        </p:spPr>
      </p:pic>
      <p:sp>
        <p:nvSpPr>
          <p:cNvPr id="3" name="Title 2">
            <a:extLst>
              <a:ext uri="{FF2B5EF4-FFF2-40B4-BE49-F238E27FC236}">
                <a16:creationId xmlns:a16="http://schemas.microsoft.com/office/drawing/2014/main" id="{9AF92C76-3AF0-7D10-0667-C95E59C75F48}"/>
              </a:ext>
            </a:extLst>
          </p:cNvPr>
          <p:cNvSpPr>
            <a:spLocks noGrp="1"/>
          </p:cNvSpPr>
          <p:nvPr>
            <p:ph type="ctrTitle"/>
          </p:nvPr>
        </p:nvSpPr>
        <p:spPr>
          <a:xfrm>
            <a:off x="1730850" y="1059350"/>
            <a:ext cx="5682300" cy="883750"/>
          </a:xfrm>
        </p:spPr>
        <p:txBody>
          <a:bodyPr/>
          <a:lstStyle/>
          <a:p>
            <a:r>
              <a:rPr lang="en-US" sz="2800" b="1" dirty="0"/>
              <a:t>THỰC </a:t>
            </a:r>
            <a:r>
              <a:rPr lang="en-US" sz="2800" b="1" dirty="0" err="1"/>
              <a:t>HÀNH</a:t>
            </a:r>
            <a:r>
              <a:rPr lang="en-US" sz="2800" b="1" dirty="0"/>
              <a:t> </a:t>
            </a:r>
            <a:r>
              <a:rPr lang="en-US" sz="2800" b="1" dirty="0" err="1"/>
              <a:t>TIẾNG</a:t>
            </a:r>
            <a:r>
              <a:rPr lang="en-US" sz="2800" b="1" dirty="0"/>
              <a:t> </a:t>
            </a:r>
            <a:r>
              <a:rPr lang="en-US" sz="2800" b="1" dirty="0" err="1"/>
              <a:t>VIỆT</a:t>
            </a:r>
            <a:endParaRPr lang="vi-VN" sz="28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28"/>
          <p:cNvPicPr preferRelativeResize="0"/>
          <p:nvPr/>
        </p:nvPicPr>
        <p:blipFill rotWithShape="1">
          <a:blip r:embed="rId3">
            <a:alphaModFix/>
          </a:blip>
          <a:srcRect l="5100" r="-5100"/>
          <a:stretch/>
        </p:blipFill>
        <p:spPr>
          <a:xfrm>
            <a:off x="8100724" y="-730625"/>
            <a:ext cx="2028225" cy="3207251"/>
          </a:xfrm>
          <a:prstGeom prst="rect">
            <a:avLst/>
          </a:prstGeom>
          <a:noFill/>
          <a:ln>
            <a:noFill/>
          </a:ln>
        </p:spPr>
      </p:pic>
      <p:sp>
        <p:nvSpPr>
          <p:cNvPr id="188" name="Google Shape;188;p28"/>
          <p:cNvSpPr txBox="1">
            <a:spLocks noGrp="1"/>
          </p:cNvSpPr>
          <p:nvPr>
            <p:ph type="subTitle" idx="1"/>
          </p:nvPr>
        </p:nvSpPr>
        <p:spPr>
          <a:xfrm>
            <a:off x="1303020" y="1943100"/>
            <a:ext cx="6606540" cy="2170699"/>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sz="1800" b="1" dirty="0">
              <a:solidFill>
                <a:schemeClr val="bg2">
                  <a:lumMod val="50000"/>
                </a:schemeClr>
              </a:solidFill>
            </a:endParaRPr>
          </a:p>
        </p:txBody>
      </p:sp>
      <p:pic>
        <p:nvPicPr>
          <p:cNvPr id="189" name="Google Shape;189;p28"/>
          <p:cNvPicPr preferRelativeResize="0"/>
          <p:nvPr/>
        </p:nvPicPr>
        <p:blipFill rotWithShape="1">
          <a:blip r:embed="rId4">
            <a:alphaModFix/>
          </a:blip>
          <a:srcRect l="789" t="3420" r="-789" b="-3420"/>
          <a:stretch/>
        </p:blipFill>
        <p:spPr>
          <a:xfrm rot="-4446265">
            <a:off x="4412220" y="-1879201"/>
            <a:ext cx="3293485" cy="2674623"/>
          </a:xfrm>
          <a:prstGeom prst="rect">
            <a:avLst/>
          </a:prstGeom>
          <a:noFill/>
          <a:ln>
            <a:noFill/>
          </a:ln>
        </p:spPr>
      </p:pic>
      <p:pic>
        <p:nvPicPr>
          <p:cNvPr id="190" name="Google Shape;190;p28"/>
          <p:cNvPicPr preferRelativeResize="0"/>
          <p:nvPr/>
        </p:nvPicPr>
        <p:blipFill>
          <a:blip r:embed="rId5">
            <a:alphaModFix/>
          </a:blip>
          <a:stretch>
            <a:fillRect/>
          </a:stretch>
        </p:blipFill>
        <p:spPr>
          <a:xfrm rot="2823549">
            <a:off x="5577601" y="4034312"/>
            <a:ext cx="2408919" cy="2674625"/>
          </a:xfrm>
          <a:prstGeom prst="rect">
            <a:avLst/>
          </a:prstGeom>
          <a:noFill/>
          <a:ln>
            <a:noFill/>
          </a:ln>
        </p:spPr>
      </p:pic>
      <p:pic>
        <p:nvPicPr>
          <p:cNvPr id="191" name="Google Shape;191;p28"/>
          <p:cNvPicPr preferRelativeResize="0"/>
          <p:nvPr/>
        </p:nvPicPr>
        <p:blipFill>
          <a:blip r:embed="rId6">
            <a:alphaModFix/>
          </a:blip>
          <a:stretch>
            <a:fillRect/>
          </a:stretch>
        </p:blipFill>
        <p:spPr>
          <a:xfrm rot="4624280">
            <a:off x="-1238861" y="3462802"/>
            <a:ext cx="3373792" cy="2674625"/>
          </a:xfrm>
          <a:prstGeom prst="rect">
            <a:avLst/>
          </a:prstGeom>
          <a:noFill/>
          <a:ln>
            <a:noFill/>
          </a:ln>
        </p:spPr>
      </p:pic>
      <p:sp>
        <p:nvSpPr>
          <p:cNvPr id="3" name="Title 2">
            <a:extLst>
              <a:ext uri="{FF2B5EF4-FFF2-40B4-BE49-F238E27FC236}">
                <a16:creationId xmlns:a16="http://schemas.microsoft.com/office/drawing/2014/main" id="{9AF92C76-3AF0-7D10-0667-C95E59C75F48}"/>
              </a:ext>
            </a:extLst>
          </p:cNvPr>
          <p:cNvSpPr>
            <a:spLocks noGrp="1"/>
          </p:cNvSpPr>
          <p:nvPr>
            <p:ph type="ctrTitle"/>
          </p:nvPr>
        </p:nvSpPr>
        <p:spPr>
          <a:xfrm>
            <a:off x="1082040" y="716280"/>
            <a:ext cx="6331110" cy="1226820"/>
          </a:xfrm>
        </p:spPr>
        <p:txBody>
          <a:bodyPr/>
          <a:lstStyle/>
          <a:p>
            <a:r>
              <a:rPr lang="vi-VN" sz="2000" b="1" kern="0" dirty="0">
                <a:effectLst/>
                <a:latin typeface="Times New Roman" panose="02020603050405020304" pitchFamily="18" charset="0"/>
                <a:ea typeface="Times New Roman" panose="02020603050405020304" pitchFamily="18" charset="0"/>
                <a:cs typeface="Times New Roman" panose="02020603050405020304" pitchFamily="18" charset="0"/>
              </a:rPr>
              <a:t>Núi Bà Đen: </a:t>
            </a:r>
            <a:r>
              <a:rPr lang="vi-VN" sz="2000" kern="0" dirty="0">
                <a:effectLst/>
                <a:latin typeface="Times New Roman" panose="02020603050405020304" pitchFamily="18" charset="0"/>
                <a:ea typeface="Times New Roman" panose="02020603050405020304" pitchFamily="18" charset="0"/>
                <a:cs typeface="Times New Roman" panose="02020603050405020304" pitchFamily="18" charset="0"/>
              </a:rPr>
              <a:t>ngọn núi lửa nằm ở trung tâm tỉnh Tây Ninh Việt Nam. Với độ cao </a:t>
            </a:r>
            <a:r>
              <a:rPr lang="vi-VN" sz="2000" kern="0" dirty="0" err="1">
                <a:effectLst/>
                <a:latin typeface="Times New Roman" panose="02020603050405020304" pitchFamily="18" charset="0"/>
                <a:ea typeface="Times New Roman" panose="02020603050405020304" pitchFamily="18" charset="0"/>
                <a:cs typeface="Times New Roman" panose="02020603050405020304" pitchFamily="18" charset="0"/>
              </a:rPr>
              <a:t>986m</a:t>
            </a:r>
            <a:r>
              <a:rPr lang="vi-VN" sz="2000" kern="0" dirty="0">
                <a:effectLst/>
                <a:latin typeface="Times New Roman" panose="02020603050405020304" pitchFamily="18" charset="0"/>
                <a:ea typeface="Times New Roman" panose="02020603050405020304" pitchFamily="18" charset="0"/>
                <a:cs typeface="Times New Roman" panose="02020603050405020304" pitchFamily="18" charset="0"/>
              </a:rPr>
              <a:t>, đây là ngọn núi cao nhất miền Nam Việt Nam, được mệnh danh là “Đệ nhất thiên sơn”</a:t>
            </a:r>
            <a:br>
              <a:rPr lang="en-US" sz="2000" kern="100" dirty="0">
                <a:effectLst/>
                <a:latin typeface="Calibri" panose="020F0502020204030204" pitchFamily="34" charset="0"/>
                <a:ea typeface="Times New Roman" panose="02020603050405020304" pitchFamily="18" charset="0"/>
                <a:cs typeface="Times New Roman" panose="02020603050405020304" pitchFamily="18" charset="0"/>
              </a:rPr>
            </a:br>
            <a:endParaRPr lang="vi-VN" sz="2000" b="1" dirty="0"/>
          </a:p>
        </p:txBody>
      </p:sp>
      <p:pic>
        <p:nvPicPr>
          <p:cNvPr id="2" name="Picture 1" descr="A mountain with trees and a sign&#10;&#10;Description automatically generated">
            <a:extLst>
              <a:ext uri="{FF2B5EF4-FFF2-40B4-BE49-F238E27FC236}">
                <a16:creationId xmlns:a16="http://schemas.microsoft.com/office/drawing/2014/main" id="{2BB44EF0-CE2F-A51D-660A-E2FB96B0AE6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897208" y="2056853"/>
            <a:ext cx="2310765" cy="1749425"/>
          </a:xfrm>
          <a:prstGeom prst="rect">
            <a:avLst/>
          </a:prstGeom>
          <a:noFill/>
          <a:ln>
            <a:noFill/>
          </a:ln>
        </p:spPr>
      </p:pic>
      <p:pic>
        <p:nvPicPr>
          <p:cNvPr id="4" name="Picture 3" descr="A white sign on a concrete pillar with a star and a black star on it&#10;&#10;Description automatically generated">
            <a:extLst>
              <a:ext uri="{FF2B5EF4-FFF2-40B4-BE49-F238E27FC236}">
                <a16:creationId xmlns:a16="http://schemas.microsoft.com/office/drawing/2014/main" id="{4A4AFCBA-6F77-8B87-CE39-ED2223F19821}"/>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21768" y="2096880"/>
            <a:ext cx="2778167" cy="1649730"/>
          </a:xfrm>
          <a:prstGeom prst="rect">
            <a:avLst/>
          </a:prstGeom>
          <a:noFill/>
          <a:ln>
            <a:noFill/>
          </a:ln>
        </p:spPr>
      </p:pic>
    </p:spTree>
    <p:extLst>
      <p:ext uri="{BB962C8B-B14F-4D97-AF65-F5344CB8AC3E}">
        <p14:creationId xmlns:p14="http://schemas.microsoft.com/office/powerpoint/2010/main" val="1361028851"/>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28"/>
          <p:cNvPicPr preferRelativeResize="0"/>
          <p:nvPr/>
        </p:nvPicPr>
        <p:blipFill rotWithShape="1">
          <a:blip r:embed="rId3">
            <a:alphaModFix/>
          </a:blip>
          <a:srcRect l="5100" r="-5100"/>
          <a:stretch/>
        </p:blipFill>
        <p:spPr>
          <a:xfrm>
            <a:off x="8100724" y="-730625"/>
            <a:ext cx="2028225" cy="3207251"/>
          </a:xfrm>
          <a:prstGeom prst="rect">
            <a:avLst/>
          </a:prstGeom>
          <a:noFill/>
          <a:ln>
            <a:noFill/>
          </a:ln>
        </p:spPr>
      </p:pic>
      <p:pic>
        <p:nvPicPr>
          <p:cNvPr id="189" name="Google Shape;189;p28"/>
          <p:cNvPicPr preferRelativeResize="0"/>
          <p:nvPr/>
        </p:nvPicPr>
        <p:blipFill rotWithShape="1">
          <a:blip r:embed="rId4">
            <a:alphaModFix/>
          </a:blip>
          <a:srcRect l="789" t="3420" r="-789" b="-3420"/>
          <a:stretch/>
        </p:blipFill>
        <p:spPr>
          <a:xfrm rot="-4446265">
            <a:off x="4412220" y="-1879201"/>
            <a:ext cx="3293485" cy="2674623"/>
          </a:xfrm>
          <a:prstGeom prst="rect">
            <a:avLst/>
          </a:prstGeom>
          <a:noFill/>
          <a:ln>
            <a:noFill/>
          </a:ln>
        </p:spPr>
      </p:pic>
      <p:pic>
        <p:nvPicPr>
          <p:cNvPr id="190" name="Google Shape;190;p28"/>
          <p:cNvPicPr preferRelativeResize="0"/>
          <p:nvPr/>
        </p:nvPicPr>
        <p:blipFill>
          <a:blip r:embed="rId5">
            <a:alphaModFix/>
          </a:blip>
          <a:stretch>
            <a:fillRect/>
          </a:stretch>
        </p:blipFill>
        <p:spPr>
          <a:xfrm rot="2823549">
            <a:off x="5577601" y="4034312"/>
            <a:ext cx="2408919" cy="2674625"/>
          </a:xfrm>
          <a:prstGeom prst="rect">
            <a:avLst/>
          </a:prstGeom>
          <a:noFill/>
          <a:ln>
            <a:noFill/>
          </a:ln>
        </p:spPr>
      </p:pic>
      <p:pic>
        <p:nvPicPr>
          <p:cNvPr id="191" name="Google Shape;191;p28"/>
          <p:cNvPicPr preferRelativeResize="0"/>
          <p:nvPr/>
        </p:nvPicPr>
        <p:blipFill>
          <a:blip r:embed="rId6">
            <a:alphaModFix/>
          </a:blip>
          <a:stretch>
            <a:fillRect/>
          </a:stretch>
        </p:blipFill>
        <p:spPr>
          <a:xfrm rot="4624280">
            <a:off x="-1238861" y="3462802"/>
            <a:ext cx="3373792" cy="2674625"/>
          </a:xfrm>
          <a:prstGeom prst="rect">
            <a:avLst/>
          </a:prstGeom>
          <a:noFill/>
          <a:ln>
            <a:noFill/>
          </a:ln>
        </p:spPr>
      </p:pic>
      <p:sp>
        <p:nvSpPr>
          <p:cNvPr id="3" name="Title 2">
            <a:extLst>
              <a:ext uri="{FF2B5EF4-FFF2-40B4-BE49-F238E27FC236}">
                <a16:creationId xmlns:a16="http://schemas.microsoft.com/office/drawing/2014/main" id="{9AF92C76-3AF0-7D10-0667-C95E59C75F48}"/>
              </a:ext>
            </a:extLst>
          </p:cNvPr>
          <p:cNvSpPr>
            <a:spLocks noGrp="1"/>
          </p:cNvSpPr>
          <p:nvPr>
            <p:ph type="ctrTitle"/>
          </p:nvPr>
        </p:nvSpPr>
        <p:spPr>
          <a:xfrm>
            <a:off x="853440" y="754381"/>
            <a:ext cx="7247284" cy="3512220"/>
          </a:xfrm>
        </p:spPr>
        <p:txBody>
          <a:bodyPr/>
          <a:lstStyle/>
          <a:p>
            <a:pPr marL="0" indent="0" algn="l"/>
            <a:r>
              <a:rPr lang="en-US" sz="2000" b="1" dirty="0">
                <a:latin typeface="+mj-lt"/>
              </a:rPr>
              <a:t>            </a:t>
            </a:r>
            <a:r>
              <a:rPr lang="vi-VN" sz="2000" b="1" dirty="0">
                <a:latin typeface="+mj-lt"/>
              </a:rPr>
              <a:t>CÁC CÁCH GIẢI THÍCH NGHĨA CỦA TỪ </a:t>
            </a:r>
            <a:br>
              <a:rPr lang="vi-VN" sz="2000" dirty="0">
                <a:latin typeface="+mj-lt"/>
              </a:rPr>
            </a:br>
            <a:r>
              <a:rPr lang="vi-VN" sz="2000" dirty="0">
                <a:latin typeface="+mj-lt"/>
              </a:rPr>
              <a:t>- </a:t>
            </a:r>
            <a:r>
              <a:rPr lang="vi-VN" sz="2400" dirty="0">
                <a:latin typeface="+mj-lt"/>
              </a:rPr>
              <a:t>Giải thích bằng nêu khái niệm mà từ biểu thị .</a:t>
            </a:r>
            <a:br>
              <a:rPr lang="vi-VN" sz="2400" dirty="0">
                <a:latin typeface="+mj-lt"/>
              </a:rPr>
            </a:br>
            <a:r>
              <a:rPr lang="vi-VN" sz="2400" dirty="0">
                <a:latin typeface="+mj-lt"/>
              </a:rPr>
              <a:t>- Giải thích trực quan</a:t>
            </a:r>
            <a:br>
              <a:rPr lang="vi-VN" sz="2400" dirty="0">
                <a:latin typeface="+mj-lt"/>
              </a:rPr>
            </a:br>
            <a:r>
              <a:rPr lang="vi-VN" sz="2400" dirty="0">
                <a:latin typeface="+mj-lt"/>
              </a:rPr>
              <a:t>- Giải thích bằng cách đặt từ cần giải thích vào trong  một câu cụ thể nhằm xác lập ngữ cảnh sử dụng</a:t>
            </a:r>
            <a:br>
              <a:rPr lang="vi-VN" sz="2400" dirty="0">
                <a:latin typeface="+mj-lt"/>
              </a:rPr>
            </a:br>
            <a:r>
              <a:rPr lang="vi-VN" sz="2400" dirty="0">
                <a:latin typeface="+mj-lt"/>
              </a:rPr>
              <a:t>- Giải thích bằng các từ đồng nghĩa, trái nghĩa.</a:t>
            </a:r>
            <a:br>
              <a:rPr lang="vi-VN" sz="2400" dirty="0">
                <a:latin typeface="+mj-lt"/>
              </a:rPr>
            </a:br>
            <a:r>
              <a:rPr lang="vi-VN" sz="2400" dirty="0">
                <a:latin typeface="+mj-lt"/>
              </a:rPr>
              <a:t>- Giải thích bằng cách giải nghĩa các thành tố tạo nên từ đó.</a:t>
            </a:r>
            <a:br>
              <a:rPr lang="vi-VN" sz="2400" dirty="0">
                <a:latin typeface="+mj-lt"/>
              </a:rPr>
            </a:br>
            <a:endParaRPr lang="vi-VN" sz="2400" b="1" dirty="0">
              <a:latin typeface="+mj-lt"/>
            </a:endParaRPr>
          </a:p>
        </p:txBody>
      </p:sp>
    </p:spTree>
    <p:extLst>
      <p:ext uri="{BB962C8B-B14F-4D97-AF65-F5344CB8AC3E}">
        <p14:creationId xmlns:p14="http://schemas.microsoft.com/office/powerpoint/2010/main" val="3676323133"/>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28"/>
          <p:cNvPicPr preferRelativeResize="0"/>
          <p:nvPr/>
        </p:nvPicPr>
        <p:blipFill rotWithShape="1">
          <a:blip r:embed="rId3">
            <a:alphaModFix/>
          </a:blip>
          <a:srcRect l="5100" r="-5100"/>
          <a:stretch/>
        </p:blipFill>
        <p:spPr>
          <a:xfrm>
            <a:off x="8100724" y="-730625"/>
            <a:ext cx="2028225" cy="3207251"/>
          </a:xfrm>
          <a:prstGeom prst="rect">
            <a:avLst/>
          </a:prstGeom>
          <a:noFill/>
          <a:ln>
            <a:noFill/>
          </a:ln>
        </p:spPr>
      </p:pic>
      <p:pic>
        <p:nvPicPr>
          <p:cNvPr id="189" name="Google Shape;189;p28"/>
          <p:cNvPicPr preferRelativeResize="0"/>
          <p:nvPr/>
        </p:nvPicPr>
        <p:blipFill rotWithShape="1">
          <a:blip r:embed="rId4">
            <a:alphaModFix/>
          </a:blip>
          <a:srcRect l="789" t="3420" r="-789" b="-3420"/>
          <a:stretch/>
        </p:blipFill>
        <p:spPr>
          <a:xfrm rot="-4446265">
            <a:off x="4412220" y="-1879201"/>
            <a:ext cx="3293485" cy="2674623"/>
          </a:xfrm>
          <a:prstGeom prst="rect">
            <a:avLst/>
          </a:prstGeom>
          <a:noFill/>
          <a:ln>
            <a:noFill/>
          </a:ln>
        </p:spPr>
      </p:pic>
      <p:pic>
        <p:nvPicPr>
          <p:cNvPr id="190" name="Google Shape;190;p28"/>
          <p:cNvPicPr preferRelativeResize="0"/>
          <p:nvPr/>
        </p:nvPicPr>
        <p:blipFill>
          <a:blip r:embed="rId5">
            <a:alphaModFix/>
          </a:blip>
          <a:stretch>
            <a:fillRect/>
          </a:stretch>
        </p:blipFill>
        <p:spPr>
          <a:xfrm rot="2823549">
            <a:off x="5577601" y="4034312"/>
            <a:ext cx="2408919" cy="2674625"/>
          </a:xfrm>
          <a:prstGeom prst="rect">
            <a:avLst/>
          </a:prstGeom>
          <a:noFill/>
          <a:ln>
            <a:noFill/>
          </a:ln>
        </p:spPr>
      </p:pic>
      <p:pic>
        <p:nvPicPr>
          <p:cNvPr id="191" name="Google Shape;191;p28"/>
          <p:cNvPicPr preferRelativeResize="0"/>
          <p:nvPr/>
        </p:nvPicPr>
        <p:blipFill>
          <a:blip r:embed="rId6">
            <a:alphaModFix/>
          </a:blip>
          <a:stretch>
            <a:fillRect/>
          </a:stretch>
        </p:blipFill>
        <p:spPr>
          <a:xfrm rot="4624280">
            <a:off x="-1238861" y="3462802"/>
            <a:ext cx="3373792" cy="2674625"/>
          </a:xfrm>
          <a:prstGeom prst="rect">
            <a:avLst/>
          </a:prstGeom>
          <a:noFill/>
          <a:ln>
            <a:noFill/>
          </a:ln>
        </p:spPr>
      </p:pic>
      <p:sp>
        <p:nvSpPr>
          <p:cNvPr id="3" name="Title 2">
            <a:extLst>
              <a:ext uri="{FF2B5EF4-FFF2-40B4-BE49-F238E27FC236}">
                <a16:creationId xmlns:a16="http://schemas.microsoft.com/office/drawing/2014/main" id="{9AF92C76-3AF0-7D10-0667-C95E59C75F48}"/>
              </a:ext>
            </a:extLst>
          </p:cNvPr>
          <p:cNvSpPr>
            <a:spLocks noGrp="1"/>
          </p:cNvSpPr>
          <p:nvPr>
            <p:ph type="ctrTitle"/>
          </p:nvPr>
        </p:nvSpPr>
        <p:spPr>
          <a:xfrm>
            <a:off x="853440" y="754381"/>
            <a:ext cx="7247284" cy="3512220"/>
          </a:xfrm>
        </p:spPr>
        <p:txBody>
          <a:bodyPr/>
          <a:lstStyle/>
          <a:p>
            <a:pPr marR="0" lvl="0" defTabSz="914400" rtl="0" eaLnBrk="1" fontAlgn="auto" latinLnBrk="0" hangingPunct="1">
              <a:lnSpc>
                <a:spcPct val="120000"/>
              </a:lnSpc>
              <a:spcBef>
                <a:spcPts val="1000"/>
              </a:spcBef>
              <a:spcAft>
                <a:spcPts val="0"/>
              </a:spcAft>
              <a:buClr>
                <a:srgbClr val="B71E42"/>
              </a:buClr>
              <a:buSzPct val="100000"/>
              <a:tabLst/>
              <a:defRPr/>
            </a:pPr>
            <a:r>
              <a:rPr kumimoji="0" lang="vi-VN" sz="1600" b="1" i="0" u="none" strike="noStrike" kern="1200" cap="none" spc="0" normalizeH="0" baseline="0" noProof="0" dirty="0">
                <a:ln>
                  <a:noFill/>
                </a:ln>
                <a:solidFill>
                  <a:prstClr val="black"/>
                </a:solidFill>
                <a:effectLst/>
                <a:uLnTx/>
                <a:uFillTx/>
                <a:latin typeface="+mj-lt"/>
                <a:ea typeface="+mn-ea"/>
                <a:cs typeface="+mn-cs"/>
              </a:rPr>
              <a:t>CÁCH TRÌNH BÀY TÀI LIỆU THAM KHẢO  TRONG MỘT BÁO CÁO, NGHIÊN CỨU</a:t>
            </a:r>
            <a:br>
              <a:rPr kumimoji="0" lang="vi-VN" sz="1600" b="0" i="0" u="none" strike="noStrike" kern="1200" cap="none" spc="0" normalizeH="0" baseline="0" noProof="0" dirty="0">
                <a:ln>
                  <a:noFill/>
                </a:ln>
                <a:solidFill>
                  <a:prstClr val="black"/>
                </a:solidFill>
                <a:effectLst/>
                <a:uLnTx/>
                <a:uFillTx/>
                <a:latin typeface="+mj-lt"/>
                <a:ea typeface="+mn-ea"/>
                <a:cs typeface="+mn-cs"/>
              </a:rPr>
            </a:br>
            <a:r>
              <a:rPr kumimoji="0" lang="vi-VN" sz="1600" b="0" i="0" u="none" strike="noStrike" kern="1200" cap="none" spc="0" normalizeH="0" baseline="0" noProof="0" dirty="0">
                <a:ln>
                  <a:noFill/>
                </a:ln>
                <a:solidFill>
                  <a:prstClr val="black"/>
                </a:solidFill>
                <a:effectLst/>
                <a:uLnTx/>
                <a:uFillTx/>
                <a:latin typeface="+mj-lt"/>
                <a:ea typeface="+mn-ea"/>
                <a:cs typeface="+mn-cs"/>
              </a:rPr>
              <a:t>- </a:t>
            </a:r>
            <a:r>
              <a:rPr kumimoji="0" lang="vi-VN" sz="2000" b="0" i="0" u="none" strike="noStrike" kern="1200" cap="none" spc="0" normalizeH="0" baseline="0" noProof="0" dirty="0">
                <a:ln>
                  <a:noFill/>
                </a:ln>
                <a:solidFill>
                  <a:prstClr val="black"/>
                </a:solidFill>
                <a:effectLst/>
                <a:uLnTx/>
                <a:uFillTx/>
                <a:latin typeface="+mj-lt"/>
                <a:ea typeface="+mn-ea"/>
                <a:cs typeface="+mn-cs"/>
              </a:rPr>
              <a:t>Tài liệu tham khảo thường được lập thành danh sách (danh mục), đặt ở cuối báo cáo; sắp xếp họ tên tác giả (hoặc tên tài liệu) theo thứ tự chữ cái trong bảng chữ cái.</a:t>
            </a:r>
            <a:br>
              <a:rPr kumimoji="0" lang="vi-VN" sz="2000" b="0" i="0" u="none" strike="noStrike" kern="1200" cap="none" spc="0" normalizeH="0" baseline="0" noProof="0" dirty="0">
                <a:ln>
                  <a:noFill/>
                </a:ln>
                <a:solidFill>
                  <a:prstClr val="black"/>
                </a:solidFill>
                <a:effectLst/>
                <a:uLnTx/>
                <a:uFillTx/>
                <a:latin typeface="+mj-lt"/>
                <a:ea typeface="+mn-ea"/>
                <a:cs typeface="+mn-cs"/>
              </a:rPr>
            </a:br>
            <a:r>
              <a:rPr kumimoji="0" lang="vi-VN" sz="2000" b="0" i="0" u="none" strike="noStrike" kern="1200" cap="none" spc="0" normalizeH="0" baseline="0" noProof="0" dirty="0">
                <a:ln>
                  <a:noFill/>
                </a:ln>
                <a:solidFill>
                  <a:prstClr val="black"/>
                </a:solidFill>
                <a:effectLst/>
                <a:uLnTx/>
                <a:uFillTx/>
                <a:latin typeface="+mj-lt"/>
                <a:ea typeface="+mn-ea"/>
                <a:cs typeface="+mn-cs"/>
              </a:rPr>
              <a:t>- Thông tin về mỗi tài liệu tham khảo gồm có : tác giả, năm xuất bản, tên tài liệu, nhà xuất bản, địa điểm xuất bản. Nếu tài liệu tham khảo là bài báo thì cần nêu thêm tên tạp chí và số trang của bài báo.</a:t>
            </a:r>
            <a:br>
              <a:rPr kumimoji="0" lang="vi-VN" sz="2000" b="0" i="0" u="none" strike="noStrike" kern="1200" cap="none" spc="0" normalizeH="0" baseline="0" noProof="0" dirty="0">
                <a:ln>
                  <a:noFill/>
                </a:ln>
                <a:solidFill>
                  <a:prstClr val="black"/>
                </a:solidFill>
                <a:effectLst/>
                <a:uLnTx/>
                <a:uFillTx/>
                <a:latin typeface="+mj-lt"/>
                <a:ea typeface="+mn-ea"/>
                <a:cs typeface="+mn-cs"/>
              </a:rPr>
            </a:br>
            <a:r>
              <a:rPr lang="en-US" sz="2000" b="1" dirty="0">
                <a:latin typeface="+mj-lt"/>
              </a:rPr>
              <a:t> </a:t>
            </a:r>
            <a:endParaRPr lang="vi-VN" sz="2000" b="1" dirty="0">
              <a:latin typeface="+mj-lt"/>
            </a:endParaRPr>
          </a:p>
        </p:txBody>
      </p:sp>
    </p:spTree>
    <p:extLst>
      <p:ext uri="{BB962C8B-B14F-4D97-AF65-F5344CB8AC3E}">
        <p14:creationId xmlns:p14="http://schemas.microsoft.com/office/powerpoint/2010/main" val="2809531981"/>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28"/>
          <p:cNvPicPr preferRelativeResize="0"/>
          <p:nvPr/>
        </p:nvPicPr>
        <p:blipFill rotWithShape="1">
          <a:blip r:embed="rId3">
            <a:alphaModFix/>
          </a:blip>
          <a:srcRect l="5100" r="-5100"/>
          <a:stretch/>
        </p:blipFill>
        <p:spPr>
          <a:xfrm>
            <a:off x="8100724" y="-730625"/>
            <a:ext cx="2028225" cy="3207251"/>
          </a:xfrm>
          <a:prstGeom prst="rect">
            <a:avLst/>
          </a:prstGeom>
          <a:noFill/>
          <a:ln>
            <a:noFill/>
          </a:ln>
        </p:spPr>
      </p:pic>
      <p:pic>
        <p:nvPicPr>
          <p:cNvPr id="189" name="Google Shape;189;p28"/>
          <p:cNvPicPr preferRelativeResize="0"/>
          <p:nvPr/>
        </p:nvPicPr>
        <p:blipFill rotWithShape="1">
          <a:blip r:embed="rId4">
            <a:alphaModFix/>
          </a:blip>
          <a:srcRect l="789" t="3420" r="-789" b="-3420"/>
          <a:stretch/>
        </p:blipFill>
        <p:spPr>
          <a:xfrm rot="-4446265">
            <a:off x="4412220" y="-1879201"/>
            <a:ext cx="3293485" cy="2674623"/>
          </a:xfrm>
          <a:prstGeom prst="rect">
            <a:avLst/>
          </a:prstGeom>
          <a:noFill/>
          <a:ln>
            <a:noFill/>
          </a:ln>
        </p:spPr>
      </p:pic>
      <p:pic>
        <p:nvPicPr>
          <p:cNvPr id="190" name="Google Shape;190;p28"/>
          <p:cNvPicPr preferRelativeResize="0"/>
          <p:nvPr/>
        </p:nvPicPr>
        <p:blipFill>
          <a:blip r:embed="rId5">
            <a:alphaModFix/>
          </a:blip>
          <a:stretch>
            <a:fillRect/>
          </a:stretch>
        </p:blipFill>
        <p:spPr>
          <a:xfrm rot="2823549">
            <a:off x="5577601" y="4034312"/>
            <a:ext cx="2408919" cy="2674625"/>
          </a:xfrm>
          <a:prstGeom prst="rect">
            <a:avLst/>
          </a:prstGeom>
          <a:noFill/>
          <a:ln>
            <a:noFill/>
          </a:ln>
        </p:spPr>
      </p:pic>
      <p:pic>
        <p:nvPicPr>
          <p:cNvPr id="191" name="Google Shape;191;p28"/>
          <p:cNvPicPr preferRelativeResize="0"/>
          <p:nvPr/>
        </p:nvPicPr>
        <p:blipFill>
          <a:blip r:embed="rId6">
            <a:alphaModFix/>
          </a:blip>
          <a:stretch>
            <a:fillRect/>
          </a:stretch>
        </p:blipFill>
        <p:spPr>
          <a:xfrm rot="4624280">
            <a:off x="-1238861" y="3462802"/>
            <a:ext cx="3373792" cy="2674625"/>
          </a:xfrm>
          <a:prstGeom prst="rect">
            <a:avLst/>
          </a:prstGeom>
          <a:noFill/>
          <a:ln>
            <a:noFill/>
          </a:ln>
        </p:spPr>
      </p:pic>
      <p:sp>
        <p:nvSpPr>
          <p:cNvPr id="3" name="Title 2">
            <a:extLst>
              <a:ext uri="{FF2B5EF4-FFF2-40B4-BE49-F238E27FC236}">
                <a16:creationId xmlns:a16="http://schemas.microsoft.com/office/drawing/2014/main" id="{9AF92C76-3AF0-7D10-0667-C95E59C75F48}"/>
              </a:ext>
            </a:extLst>
          </p:cNvPr>
          <p:cNvSpPr>
            <a:spLocks noGrp="1"/>
          </p:cNvSpPr>
          <p:nvPr>
            <p:ph type="ctrTitle"/>
          </p:nvPr>
        </p:nvSpPr>
        <p:spPr>
          <a:xfrm>
            <a:off x="853440" y="754381"/>
            <a:ext cx="7247284" cy="3512220"/>
          </a:xfrm>
        </p:spPr>
        <p:txBody>
          <a:bodyPr/>
          <a:lstStyle/>
          <a:p>
            <a:pPr marL="0" indent="0" algn="l"/>
            <a:r>
              <a:rPr lang="en-US" sz="2000" b="1" dirty="0">
                <a:latin typeface="+mj-lt"/>
              </a:rPr>
              <a:t>          </a:t>
            </a:r>
            <a:endParaRPr lang="vi-VN" sz="2000" b="1" dirty="0">
              <a:latin typeface="+mj-lt"/>
            </a:endParaRPr>
          </a:p>
        </p:txBody>
      </p:sp>
      <p:sp>
        <p:nvSpPr>
          <p:cNvPr id="4" name="TextBox 3">
            <a:extLst>
              <a:ext uri="{FF2B5EF4-FFF2-40B4-BE49-F238E27FC236}">
                <a16:creationId xmlns:a16="http://schemas.microsoft.com/office/drawing/2014/main" id="{71F5D8B9-B8ED-0D3A-8905-52812476CE24}"/>
              </a:ext>
            </a:extLst>
          </p:cNvPr>
          <p:cNvSpPr txBox="1"/>
          <p:nvPr/>
        </p:nvSpPr>
        <p:spPr>
          <a:xfrm>
            <a:off x="718185" y="828615"/>
            <a:ext cx="6557010" cy="3662669"/>
          </a:xfrm>
          <a:prstGeom prst="rect">
            <a:avLst/>
          </a:prstGeom>
          <a:noFill/>
        </p:spPr>
        <p:txBody>
          <a:bodyPr wrap="square">
            <a:spAutoFit/>
          </a:bodyPr>
          <a:lstStyle/>
          <a:p>
            <a:pPr marL="342900" marR="0" lvl="0" indent="-342900">
              <a:lnSpc>
                <a:spcPct val="115000"/>
              </a:lnSpc>
              <a:spcBef>
                <a:spcPts val="0"/>
              </a:spcBef>
              <a:spcAft>
                <a:spcPts val="750"/>
              </a:spcAft>
              <a:buSzPts val="1400"/>
              <a:buFont typeface="Symbol" panose="05050102010706020507" pitchFamily="18" charset="2"/>
              <a:buChar char="-"/>
            </a:pPr>
            <a:r>
              <a:rPr lang="vi-VN"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Phạm Xuân Dũng (2009), </a:t>
            </a:r>
            <a:r>
              <a:rPr lang="vi-VN" sz="1800" i="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Phái đẹp trong thơ Hoàng Phủ Ngọc Tường, </a:t>
            </a:r>
            <a:r>
              <a:rPr lang="vi-VN"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báo </a:t>
            </a:r>
            <a:r>
              <a:rPr lang="vi-VN" sz="1800" i="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Quảng Trị ,</a:t>
            </a:r>
            <a:r>
              <a:rPr lang="vi-VN"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 ra ngày 7 tháng 11</a:t>
            </a:r>
            <a:endPar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750"/>
              </a:spcAft>
              <a:buSzPts val="1400"/>
              <a:buFont typeface="Symbol" panose="05050102010706020507" pitchFamily="18" charset="2"/>
              <a:buChar char="-"/>
            </a:pPr>
            <a:r>
              <a:rPr lang="vi-VN"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 Thế Hà (2002), Thông điệp thơ Hoàng Phủ Ngọc Tường, Tạp chí Sông Hương, số 161 tháng 7.</a:t>
            </a:r>
            <a:endPar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750"/>
              </a:spcAft>
              <a:buSzPts val="1400"/>
              <a:buFont typeface="Symbol" panose="05050102010706020507" pitchFamily="18" charset="2"/>
              <a:buChar char="-"/>
            </a:pPr>
            <a:r>
              <a:rPr lang="vi-VN"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Mai Văn Hoan (2010), </a:t>
            </a:r>
            <a:r>
              <a:rPr lang="vi-VN" sz="1800" i="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Hoàng Phủ Ngọc Tường với sông Hương, </a:t>
            </a:r>
            <a:r>
              <a:rPr lang="vi-VN"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báo Đà </a:t>
            </a:r>
            <a:r>
              <a:rPr lang="vi-VN"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Nẵng</a:t>
            </a:r>
            <a:r>
              <a:rPr lang="vi-VN"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số ra ngày 21 tháng 3.</a:t>
            </a:r>
            <a:endPar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750"/>
              </a:spcAft>
              <a:buSzPts val="1400"/>
              <a:buFont typeface="Symbol" panose="05050102010706020507" pitchFamily="18" charset="2"/>
              <a:buChar char="-"/>
            </a:pPr>
            <a:r>
              <a:rPr lang="vi-VN"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Nguyễn Đăng Mạnh (2001), </a:t>
            </a:r>
            <a:r>
              <a:rPr lang="vi-VN" sz="1800" i="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 văn, tư tưởng và phong cách,</a:t>
            </a:r>
            <a:r>
              <a:rPr lang="vi-VN"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NXB</a:t>
            </a:r>
            <a:r>
              <a:rPr lang="vi-VN"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Đại học Quốc gia Hà Nội.</a:t>
            </a:r>
            <a:endPar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750"/>
              </a:spcAft>
              <a:buSzPts val="1400"/>
              <a:buFont typeface="Symbol" panose="05050102010706020507" pitchFamily="18" charset="2"/>
              <a:buChar char="-"/>
            </a:pPr>
            <a:r>
              <a:rPr lang="vi-VN"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Trần </a:t>
            </a:r>
            <a:r>
              <a:rPr lang="vi-VN"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Thùy</a:t>
            </a:r>
            <a:r>
              <a:rPr lang="vi-VN"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Mai (2002), </a:t>
            </a:r>
            <a:r>
              <a:rPr lang="vi-VN" sz="1800" i="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 văn hóa Hoàng Phủ Ngọc Tường, tạp chí Sông Hương, </a:t>
            </a:r>
            <a:r>
              <a:rPr lang="vi-VN"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 161, tháng 7</a:t>
            </a:r>
            <a:endPar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454321"/>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28"/>
          <p:cNvPicPr preferRelativeResize="0"/>
          <p:nvPr/>
        </p:nvPicPr>
        <p:blipFill rotWithShape="1">
          <a:blip r:embed="rId3">
            <a:alphaModFix/>
          </a:blip>
          <a:srcRect l="5100" r="-5100"/>
          <a:stretch/>
        </p:blipFill>
        <p:spPr>
          <a:xfrm>
            <a:off x="8100724" y="-730625"/>
            <a:ext cx="2028225" cy="3207251"/>
          </a:xfrm>
          <a:prstGeom prst="rect">
            <a:avLst/>
          </a:prstGeom>
          <a:noFill/>
          <a:ln>
            <a:noFill/>
          </a:ln>
        </p:spPr>
      </p:pic>
      <p:pic>
        <p:nvPicPr>
          <p:cNvPr id="189" name="Google Shape;189;p28"/>
          <p:cNvPicPr preferRelativeResize="0"/>
          <p:nvPr/>
        </p:nvPicPr>
        <p:blipFill rotWithShape="1">
          <a:blip r:embed="rId4">
            <a:alphaModFix/>
          </a:blip>
          <a:srcRect l="789" t="3420" r="-789" b="-3420"/>
          <a:stretch/>
        </p:blipFill>
        <p:spPr>
          <a:xfrm rot="-4446265">
            <a:off x="4412220" y="-1879201"/>
            <a:ext cx="3293485" cy="2674623"/>
          </a:xfrm>
          <a:prstGeom prst="rect">
            <a:avLst/>
          </a:prstGeom>
          <a:noFill/>
          <a:ln>
            <a:noFill/>
          </a:ln>
        </p:spPr>
      </p:pic>
      <p:pic>
        <p:nvPicPr>
          <p:cNvPr id="190" name="Google Shape;190;p28"/>
          <p:cNvPicPr preferRelativeResize="0"/>
          <p:nvPr/>
        </p:nvPicPr>
        <p:blipFill>
          <a:blip r:embed="rId5">
            <a:alphaModFix/>
          </a:blip>
          <a:stretch>
            <a:fillRect/>
          </a:stretch>
        </p:blipFill>
        <p:spPr>
          <a:xfrm rot="2823549">
            <a:off x="5577601" y="4034312"/>
            <a:ext cx="2408919" cy="2674625"/>
          </a:xfrm>
          <a:prstGeom prst="rect">
            <a:avLst/>
          </a:prstGeom>
          <a:noFill/>
          <a:ln>
            <a:noFill/>
          </a:ln>
        </p:spPr>
      </p:pic>
      <p:pic>
        <p:nvPicPr>
          <p:cNvPr id="191" name="Google Shape;191;p28"/>
          <p:cNvPicPr preferRelativeResize="0"/>
          <p:nvPr/>
        </p:nvPicPr>
        <p:blipFill>
          <a:blip r:embed="rId6">
            <a:alphaModFix/>
          </a:blip>
          <a:stretch>
            <a:fillRect/>
          </a:stretch>
        </p:blipFill>
        <p:spPr>
          <a:xfrm rot="4624280">
            <a:off x="-1238861" y="3462802"/>
            <a:ext cx="3373792" cy="2674625"/>
          </a:xfrm>
          <a:prstGeom prst="rect">
            <a:avLst/>
          </a:prstGeom>
          <a:noFill/>
          <a:ln>
            <a:noFill/>
          </a:ln>
        </p:spPr>
      </p:pic>
      <p:sp>
        <p:nvSpPr>
          <p:cNvPr id="3" name="Title 2">
            <a:extLst>
              <a:ext uri="{FF2B5EF4-FFF2-40B4-BE49-F238E27FC236}">
                <a16:creationId xmlns:a16="http://schemas.microsoft.com/office/drawing/2014/main" id="{9AF92C76-3AF0-7D10-0667-C95E59C75F48}"/>
              </a:ext>
            </a:extLst>
          </p:cNvPr>
          <p:cNvSpPr>
            <a:spLocks noGrp="1"/>
          </p:cNvSpPr>
          <p:nvPr>
            <p:ph type="ctrTitle"/>
          </p:nvPr>
        </p:nvSpPr>
        <p:spPr>
          <a:xfrm>
            <a:off x="853440" y="754381"/>
            <a:ext cx="7247284" cy="3512220"/>
          </a:xfrm>
        </p:spPr>
        <p:txBody>
          <a:bodyPr/>
          <a:lstStyle/>
          <a:p>
            <a:pPr marL="0" indent="0" algn="l"/>
            <a:r>
              <a:rPr lang="en-US" sz="2000" b="1" dirty="0">
                <a:latin typeface="+mj-lt"/>
              </a:rPr>
              <a:t>          </a:t>
            </a:r>
            <a:endParaRPr lang="vi-VN" sz="2000" b="1" dirty="0">
              <a:latin typeface="+mj-lt"/>
            </a:endParaRPr>
          </a:p>
        </p:txBody>
      </p:sp>
      <p:sp>
        <p:nvSpPr>
          <p:cNvPr id="4" name="TextBox 3">
            <a:extLst>
              <a:ext uri="{FF2B5EF4-FFF2-40B4-BE49-F238E27FC236}">
                <a16:creationId xmlns:a16="http://schemas.microsoft.com/office/drawing/2014/main" id="{8B12D597-DF59-2E90-6A19-2B768934BA13}"/>
              </a:ext>
            </a:extLst>
          </p:cNvPr>
          <p:cNvSpPr txBox="1"/>
          <p:nvPr/>
        </p:nvSpPr>
        <p:spPr>
          <a:xfrm>
            <a:off x="480060" y="1424676"/>
            <a:ext cx="7719060" cy="2188612"/>
          </a:xfrm>
          <a:prstGeom prst="rect">
            <a:avLst/>
          </a:prstGeom>
          <a:noFill/>
        </p:spPr>
        <p:txBody>
          <a:bodyPr wrap="square">
            <a:spAutoFit/>
          </a:bodyPr>
          <a:lstStyle/>
          <a:p>
            <a:pPr marL="0" marR="0">
              <a:lnSpc>
                <a:spcPct val="115000"/>
              </a:lnSpc>
              <a:spcBef>
                <a:spcPts val="0"/>
              </a:spcBef>
              <a:spcAft>
                <a:spcPts val="800"/>
              </a:spcAft>
              <a:tabLst>
                <a:tab pos="1386840" algn="l"/>
              </a:tabLst>
            </a:pPr>
            <a:r>
              <a:rPr lang="vi-VN" sz="1800" kern="100" dirty="0">
                <a:effectLst/>
                <a:latin typeface="Times New Roman" panose="02020603050405020304" pitchFamily="18" charset="0"/>
                <a:ea typeface="Calibri" panose="020F0502020204030204" pitchFamily="34" charset="0"/>
                <a:cs typeface="Times New Roman" panose="02020603050405020304" pitchFamily="18" charset="0"/>
              </a:rPr>
              <a:t>Từ “già” trong “một người nghệ nhân già” mang nghĩa gốc, chỉ người lớn tuổi.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Giải</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thích</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 </a:t>
            </a:r>
            <a:r>
              <a:rPr lang="vi-VN" sz="1800" kern="100" dirty="0">
                <a:effectLst/>
                <a:latin typeface="Times New Roman" panose="02020603050405020304" pitchFamily="18" charset="0"/>
                <a:ea typeface="Calibri" panose="020F0502020204030204" pitchFamily="34" charset="0"/>
                <a:cs typeface="Times New Roman" panose="02020603050405020304" pitchFamily="18" charset="0"/>
              </a:rPr>
              <a:t>Già là “không trẻ”)</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800"/>
              </a:spcAft>
              <a:tabLst>
                <a:tab pos="1386840" algn="l"/>
              </a:tabLst>
            </a:pPr>
            <a:r>
              <a:rPr lang="vi-VN" sz="1800" kern="100" dirty="0">
                <a:effectLst/>
                <a:latin typeface="Times New Roman" panose="02020603050405020304" pitchFamily="18" charset="0"/>
                <a:ea typeface="Calibri" panose="020F0502020204030204" pitchFamily="34" charset="0"/>
                <a:cs typeface="Times New Roman" panose="02020603050405020304" pitchFamily="18" charset="0"/>
              </a:rPr>
              <a:t>- Từ “già” trong “rừng già” mang nghĩa chuyển, chỉ rừng lâu năm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Giải</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thích</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 </a:t>
            </a:r>
            <a:r>
              <a:rPr lang="vi-VN" sz="1800" kern="100" dirty="0">
                <a:effectLst/>
                <a:latin typeface="Times New Roman" panose="02020603050405020304" pitchFamily="18" charset="0"/>
                <a:ea typeface="Calibri" panose="020F0502020204030204" pitchFamily="34" charset="0"/>
                <a:cs typeface="Times New Roman" panose="02020603050405020304" pitchFamily="18" charset="0"/>
              </a:rPr>
              <a:t>Rừng già là rừng lâu năm)</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800"/>
              </a:spcAft>
              <a:tabLst>
                <a:tab pos="1386840" algn="l"/>
              </a:tabLst>
            </a:pPr>
            <a:r>
              <a:rPr lang="vi-VN" sz="1800" kern="100" dirty="0">
                <a:effectLst/>
                <a:latin typeface="Times New Roman" panose="02020603050405020304" pitchFamily="18" charset="0"/>
                <a:ea typeface="Calibri" panose="020F0502020204030204" pitchFamily="34" charset="0"/>
                <a:cs typeface="Times New Roman" panose="02020603050405020304" pitchFamily="18" charset="0"/>
              </a:rPr>
              <a:t>- Từ “già” trong “cười già” mang nghĩa chuyển chỉ sự vang lớn của tiếng cười.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Giải</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thích</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1800" kern="100" dirty="0">
                <a:effectLst/>
                <a:latin typeface="Times New Roman" panose="02020603050405020304" pitchFamily="18" charset="0"/>
                <a:ea typeface="Calibri" panose="020F0502020204030204" pitchFamily="34" charset="0"/>
                <a:cs typeface="Times New Roman" panose="02020603050405020304" pitchFamily="18" charset="0"/>
              </a:rPr>
              <a:t>Cười già</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vi-VN" sz="1800" kern="100" dirty="0">
                <a:effectLst/>
                <a:latin typeface="Times New Roman" panose="02020603050405020304" pitchFamily="18" charset="0"/>
                <a:ea typeface="Calibri" panose="020F0502020204030204" pitchFamily="34" charset="0"/>
                <a:cs typeface="Times New Roman" panose="02020603050405020304" pitchFamily="18" charset="0"/>
              </a:rPr>
              <a:t> là cười sặc sụa)</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00911625"/>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28"/>
          <p:cNvPicPr preferRelativeResize="0"/>
          <p:nvPr/>
        </p:nvPicPr>
        <p:blipFill rotWithShape="1">
          <a:blip r:embed="rId3">
            <a:alphaModFix/>
          </a:blip>
          <a:srcRect l="5100" r="-5100"/>
          <a:stretch/>
        </p:blipFill>
        <p:spPr>
          <a:xfrm>
            <a:off x="8100724" y="-730625"/>
            <a:ext cx="2028225" cy="3207251"/>
          </a:xfrm>
          <a:prstGeom prst="rect">
            <a:avLst/>
          </a:prstGeom>
          <a:noFill/>
          <a:ln>
            <a:noFill/>
          </a:ln>
        </p:spPr>
      </p:pic>
      <p:pic>
        <p:nvPicPr>
          <p:cNvPr id="189" name="Google Shape;189;p28"/>
          <p:cNvPicPr preferRelativeResize="0"/>
          <p:nvPr/>
        </p:nvPicPr>
        <p:blipFill rotWithShape="1">
          <a:blip r:embed="rId4">
            <a:alphaModFix/>
          </a:blip>
          <a:srcRect l="789" t="3420" r="-789" b="-3420"/>
          <a:stretch/>
        </p:blipFill>
        <p:spPr>
          <a:xfrm rot="-4446265">
            <a:off x="4412220" y="-1879201"/>
            <a:ext cx="3293485" cy="2674623"/>
          </a:xfrm>
          <a:prstGeom prst="rect">
            <a:avLst/>
          </a:prstGeom>
          <a:noFill/>
          <a:ln>
            <a:noFill/>
          </a:ln>
        </p:spPr>
      </p:pic>
      <p:pic>
        <p:nvPicPr>
          <p:cNvPr id="190" name="Google Shape;190;p28"/>
          <p:cNvPicPr preferRelativeResize="0"/>
          <p:nvPr/>
        </p:nvPicPr>
        <p:blipFill>
          <a:blip r:embed="rId5">
            <a:alphaModFix/>
          </a:blip>
          <a:stretch>
            <a:fillRect/>
          </a:stretch>
        </p:blipFill>
        <p:spPr>
          <a:xfrm rot="2823549">
            <a:off x="5577601" y="4034312"/>
            <a:ext cx="2408919" cy="2674625"/>
          </a:xfrm>
          <a:prstGeom prst="rect">
            <a:avLst/>
          </a:prstGeom>
          <a:noFill/>
          <a:ln>
            <a:noFill/>
          </a:ln>
        </p:spPr>
      </p:pic>
      <p:pic>
        <p:nvPicPr>
          <p:cNvPr id="191" name="Google Shape;191;p28"/>
          <p:cNvPicPr preferRelativeResize="0"/>
          <p:nvPr/>
        </p:nvPicPr>
        <p:blipFill>
          <a:blip r:embed="rId6">
            <a:alphaModFix/>
          </a:blip>
          <a:stretch>
            <a:fillRect/>
          </a:stretch>
        </p:blipFill>
        <p:spPr>
          <a:xfrm rot="4624280">
            <a:off x="-1238861" y="3462802"/>
            <a:ext cx="3373792" cy="2674625"/>
          </a:xfrm>
          <a:prstGeom prst="rect">
            <a:avLst/>
          </a:prstGeom>
          <a:noFill/>
          <a:ln>
            <a:noFill/>
          </a:ln>
        </p:spPr>
      </p:pic>
      <p:sp>
        <p:nvSpPr>
          <p:cNvPr id="3" name="Title 2">
            <a:extLst>
              <a:ext uri="{FF2B5EF4-FFF2-40B4-BE49-F238E27FC236}">
                <a16:creationId xmlns:a16="http://schemas.microsoft.com/office/drawing/2014/main" id="{9AF92C76-3AF0-7D10-0667-C95E59C75F48}"/>
              </a:ext>
            </a:extLst>
          </p:cNvPr>
          <p:cNvSpPr>
            <a:spLocks noGrp="1"/>
          </p:cNvSpPr>
          <p:nvPr>
            <p:ph type="ctrTitle"/>
          </p:nvPr>
        </p:nvSpPr>
        <p:spPr>
          <a:xfrm>
            <a:off x="853440" y="754381"/>
            <a:ext cx="7247284" cy="3512220"/>
          </a:xfrm>
        </p:spPr>
        <p:txBody>
          <a:bodyPr/>
          <a:lstStyle/>
          <a:p>
            <a:pPr marR="0" lvl="0" algn="l" defTabSz="914400" rtl="0" eaLnBrk="1" fontAlgn="auto" latinLnBrk="0" hangingPunct="1">
              <a:lnSpc>
                <a:spcPct val="120000"/>
              </a:lnSpc>
              <a:spcBef>
                <a:spcPts val="1000"/>
              </a:spcBef>
              <a:spcAft>
                <a:spcPts val="0"/>
              </a:spcAft>
              <a:buClr>
                <a:srgbClr val="B71E42"/>
              </a:buClr>
              <a:buSzPct val="100000"/>
              <a:tabLst/>
              <a:defRPr/>
            </a:pPr>
            <a:r>
              <a:rPr lang="en-US" sz="2000" b="1" dirty="0">
                <a:latin typeface="+mj-lt"/>
              </a:rPr>
              <a:t> </a:t>
            </a:r>
            <a:endParaRPr lang="vi-VN" sz="2000" b="1" dirty="0">
              <a:latin typeface="+mj-lt"/>
            </a:endParaRPr>
          </a:p>
        </p:txBody>
      </p:sp>
      <p:sp>
        <p:nvSpPr>
          <p:cNvPr id="4" name="TextBox 3">
            <a:extLst>
              <a:ext uri="{FF2B5EF4-FFF2-40B4-BE49-F238E27FC236}">
                <a16:creationId xmlns:a16="http://schemas.microsoft.com/office/drawing/2014/main" id="{E6BB3199-F563-801D-570D-F4232A2F614C}"/>
              </a:ext>
            </a:extLst>
          </p:cNvPr>
          <p:cNvSpPr txBox="1"/>
          <p:nvPr/>
        </p:nvSpPr>
        <p:spPr>
          <a:xfrm>
            <a:off x="525780" y="1629443"/>
            <a:ext cx="7642860" cy="1632755"/>
          </a:xfrm>
          <a:prstGeom prst="rect">
            <a:avLst/>
          </a:prstGeom>
          <a:noFill/>
        </p:spPr>
        <p:txBody>
          <a:bodyPr wrap="square">
            <a:spAutoFit/>
          </a:bodyPr>
          <a:lstStyle/>
          <a:p>
            <a:pPr marL="0" marR="0" indent="445135">
              <a:lnSpc>
                <a:spcPct val="115000"/>
              </a:lnSpc>
              <a:spcBef>
                <a:spcPts val="0"/>
              </a:spcBef>
              <a:spcAft>
                <a:spcPts val="800"/>
              </a:spcAft>
              <a:tabLst>
                <a:tab pos="1386840" algn="l"/>
              </a:tabLst>
            </a:pPr>
            <a:r>
              <a:rPr lang="vi-VN" sz="1800" kern="1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Từ “say” trong “say sưa” mang nghĩa chuyển, chỉ tính chất tâm lý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45135">
              <a:lnSpc>
                <a:spcPct val="115000"/>
              </a:lnSpc>
              <a:spcBef>
                <a:spcPts val="0"/>
              </a:spcBef>
              <a:spcAft>
                <a:spcPts val="800"/>
              </a:spcAft>
              <a:tabLst>
                <a:tab pos="1386840" algn="l"/>
              </a:tabLst>
            </a:pPr>
            <a:r>
              <a:rPr lang="vi-VN" sz="1800" kern="1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Từ “say” trong “say lòng” mang nghĩa chuyển, chỉ tính chất tâm lý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45135">
              <a:lnSpc>
                <a:spcPct val="115000"/>
              </a:lnSpc>
              <a:spcBef>
                <a:spcPts val="0"/>
              </a:spcBef>
              <a:spcAft>
                <a:spcPts val="800"/>
              </a:spcAft>
              <a:tabLst>
                <a:tab pos="1386840" algn="l"/>
              </a:tabLst>
            </a:pPr>
            <a:r>
              <a:rPr lang="vi-VN" sz="1800" kern="1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Từ “say” trong “say đắm” mang nghĩa chuyển, chỉ tính chất tâm lý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solidFill>
                  <a:srgbClr val="0D0D0D"/>
                </a:solidFill>
                <a:effectLst/>
                <a:latin typeface="Times New Roman" panose="02020603050405020304" pitchFamily="18" charset="0"/>
                <a:ea typeface="Calibri" panose="020F0502020204030204" pitchFamily="34" charset="0"/>
              </a:rPr>
              <a:t>        </a:t>
            </a:r>
            <a:r>
              <a:rPr lang="vi-VN" sz="1800" dirty="0">
                <a:solidFill>
                  <a:srgbClr val="0D0D0D"/>
                </a:solidFill>
                <a:effectLst/>
                <a:latin typeface="Times New Roman" panose="02020603050405020304" pitchFamily="18" charset="0"/>
                <a:ea typeface="Calibri" panose="020F0502020204030204" pitchFamily="34" charset="0"/>
              </a:rPr>
              <a:t>Từ “say” trong “người say” mang nghĩa chuyển, chỉ tính chất tâm lý </a:t>
            </a:r>
            <a:endParaRPr lang="vi-VN" sz="1800" dirty="0"/>
          </a:p>
        </p:txBody>
      </p:sp>
    </p:spTree>
    <p:extLst>
      <p:ext uri="{BB962C8B-B14F-4D97-AF65-F5344CB8AC3E}">
        <p14:creationId xmlns:p14="http://schemas.microsoft.com/office/powerpoint/2010/main" val="2462729486"/>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28"/>
          <p:cNvPicPr preferRelativeResize="0"/>
          <p:nvPr/>
        </p:nvPicPr>
        <p:blipFill rotWithShape="1">
          <a:blip r:embed="rId3">
            <a:alphaModFix/>
          </a:blip>
          <a:srcRect l="5100" r="-5100"/>
          <a:stretch/>
        </p:blipFill>
        <p:spPr>
          <a:xfrm>
            <a:off x="8100724" y="-730625"/>
            <a:ext cx="2028225" cy="3207251"/>
          </a:xfrm>
          <a:prstGeom prst="rect">
            <a:avLst/>
          </a:prstGeom>
          <a:noFill/>
          <a:ln>
            <a:noFill/>
          </a:ln>
        </p:spPr>
      </p:pic>
      <p:pic>
        <p:nvPicPr>
          <p:cNvPr id="189" name="Google Shape;189;p28"/>
          <p:cNvPicPr preferRelativeResize="0"/>
          <p:nvPr/>
        </p:nvPicPr>
        <p:blipFill rotWithShape="1">
          <a:blip r:embed="rId4">
            <a:alphaModFix/>
          </a:blip>
          <a:srcRect l="789" t="3420" r="-789" b="-3420"/>
          <a:stretch/>
        </p:blipFill>
        <p:spPr>
          <a:xfrm rot="-4446265">
            <a:off x="4412220" y="-1879201"/>
            <a:ext cx="3293485" cy="2674623"/>
          </a:xfrm>
          <a:prstGeom prst="rect">
            <a:avLst/>
          </a:prstGeom>
          <a:noFill/>
          <a:ln>
            <a:noFill/>
          </a:ln>
        </p:spPr>
      </p:pic>
      <p:pic>
        <p:nvPicPr>
          <p:cNvPr id="190" name="Google Shape;190;p28"/>
          <p:cNvPicPr preferRelativeResize="0"/>
          <p:nvPr/>
        </p:nvPicPr>
        <p:blipFill>
          <a:blip r:embed="rId5">
            <a:alphaModFix/>
          </a:blip>
          <a:stretch>
            <a:fillRect/>
          </a:stretch>
        </p:blipFill>
        <p:spPr>
          <a:xfrm rot="2823549">
            <a:off x="5577601" y="4034312"/>
            <a:ext cx="2408919" cy="2674625"/>
          </a:xfrm>
          <a:prstGeom prst="rect">
            <a:avLst/>
          </a:prstGeom>
          <a:noFill/>
          <a:ln>
            <a:noFill/>
          </a:ln>
        </p:spPr>
      </p:pic>
      <p:pic>
        <p:nvPicPr>
          <p:cNvPr id="191" name="Google Shape;191;p28"/>
          <p:cNvPicPr preferRelativeResize="0"/>
          <p:nvPr/>
        </p:nvPicPr>
        <p:blipFill>
          <a:blip r:embed="rId6">
            <a:alphaModFix/>
          </a:blip>
          <a:stretch>
            <a:fillRect/>
          </a:stretch>
        </p:blipFill>
        <p:spPr>
          <a:xfrm rot="4624280">
            <a:off x="-1238861" y="3462802"/>
            <a:ext cx="3373792" cy="2674625"/>
          </a:xfrm>
          <a:prstGeom prst="rect">
            <a:avLst/>
          </a:prstGeom>
          <a:noFill/>
          <a:ln>
            <a:noFill/>
          </a:ln>
        </p:spPr>
      </p:pic>
      <p:sp>
        <p:nvSpPr>
          <p:cNvPr id="3" name="Title 2">
            <a:extLst>
              <a:ext uri="{FF2B5EF4-FFF2-40B4-BE49-F238E27FC236}">
                <a16:creationId xmlns:a16="http://schemas.microsoft.com/office/drawing/2014/main" id="{9AF92C76-3AF0-7D10-0667-C95E59C75F48}"/>
              </a:ext>
            </a:extLst>
          </p:cNvPr>
          <p:cNvSpPr>
            <a:spLocks noGrp="1"/>
          </p:cNvSpPr>
          <p:nvPr>
            <p:ph type="ctrTitle"/>
          </p:nvPr>
        </p:nvSpPr>
        <p:spPr>
          <a:xfrm>
            <a:off x="853440" y="754381"/>
            <a:ext cx="7247284" cy="3512220"/>
          </a:xfrm>
        </p:spPr>
        <p:txBody>
          <a:bodyPr/>
          <a:lstStyle/>
          <a:p>
            <a:pPr marR="0" lvl="0" algn="l" defTabSz="914400" rtl="0" eaLnBrk="1" fontAlgn="auto" latinLnBrk="0" hangingPunct="1">
              <a:lnSpc>
                <a:spcPct val="120000"/>
              </a:lnSpc>
              <a:spcBef>
                <a:spcPts val="1000"/>
              </a:spcBef>
              <a:spcAft>
                <a:spcPts val="0"/>
              </a:spcAft>
              <a:buClr>
                <a:srgbClr val="B71E42"/>
              </a:buClr>
              <a:buSzPct val="100000"/>
              <a:tabLst/>
              <a:defRPr/>
            </a:pPr>
            <a:r>
              <a:rPr lang="en-US" sz="2000" b="1" dirty="0">
                <a:latin typeface="+mj-lt"/>
              </a:rPr>
              <a:t> </a:t>
            </a:r>
            <a:endParaRPr lang="vi-VN" sz="2000" b="1" dirty="0">
              <a:latin typeface="+mj-lt"/>
            </a:endParaRPr>
          </a:p>
        </p:txBody>
      </p:sp>
      <p:sp>
        <p:nvSpPr>
          <p:cNvPr id="4" name="TextBox 3">
            <a:extLst>
              <a:ext uri="{FF2B5EF4-FFF2-40B4-BE49-F238E27FC236}">
                <a16:creationId xmlns:a16="http://schemas.microsoft.com/office/drawing/2014/main" id="{33AF6CE7-45C8-3006-57F1-DD8C5600F0D6}"/>
              </a:ext>
            </a:extLst>
          </p:cNvPr>
          <p:cNvSpPr txBox="1"/>
          <p:nvPr/>
        </p:nvSpPr>
        <p:spPr>
          <a:xfrm>
            <a:off x="562420" y="446203"/>
            <a:ext cx="7057447" cy="4816511"/>
          </a:xfrm>
          <a:prstGeom prst="rect">
            <a:avLst/>
          </a:prstGeom>
          <a:noFill/>
        </p:spPr>
        <p:txBody>
          <a:bodyPr wrap="square">
            <a:spAutoFit/>
          </a:bodyPr>
          <a:lstStyle/>
          <a:p>
            <a:pPr marL="0" marR="0" algn="just">
              <a:lnSpc>
                <a:spcPct val="115000"/>
              </a:lnSpc>
              <a:spcBef>
                <a:spcPts val="0"/>
              </a:spcBef>
              <a:spcAft>
                <a:spcPts val="800"/>
              </a:spcAft>
            </a:pPr>
            <a:r>
              <a:rPr lang="vi-VN" sz="1400" b="1" kern="100" dirty="0">
                <a:solidFill>
                  <a:srgbClr val="0070C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 Bài tập 3</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800"/>
              </a:spcAft>
            </a:pPr>
            <a:r>
              <a:rPr lang="en-US" sz="1400" b="1" kern="1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kern="100" dirty="0">
                <a:effectLst/>
                <a:latin typeface="Times New Roman" panose="02020603050405020304" pitchFamily="18" charset="0"/>
                <a:ea typeface="Calibri" panose="020F0502020204030204" pitchFamily="34" charset="0"/>
                <a:cs typeface="Times New Roman" panose="02020603050405020304" pitchFamily="18" charset="0"/>
              </a:rPr>
              <a:t>Châu </a:t>
            </a:r>
            <a:r>
              <a:rPr lang="en-US" sz="1600" i="1" kern="100" dirty="0" err="1">
                <a:effectLst/>
                <a:latin typeface="Times New Roman" panose="02020603050405020304" pitchFamily="18" charset="0"/>
                <a:ea typeface="Calibri" panose="020F0502020204030204" pitchFamily="34" charset="0"/>
                <a:cs typeface="Times New Roman" panose="02020603050405020304" pitchFamily="18" charset="0"/>
              </a:rPr>
              <a:t>thổ</a:t>
            </a:r>
            <a:r>
              <a:rPr lang="en-US" sz="16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bằng</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vùng</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cửa</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sông</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do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phù</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sa</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bồi</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đắp</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nên</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800"/>
              </a:spcAft>
            </a:pP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600" i="1" kern="100" dirty="0" err="1">
                <a:effectLst/>
                <a:latin typeface="Times New Roman" panose="02020603050405020304" pitchFamily="18" charset="0"/>
                <a:ea typeface="Calibri" panose="020F0502020204030204" pitchFamily="34" charset="0"/>
                <a:cs typeface="Times New Roman" panose="02020603050405020304" pitchFamily="18" charset="0"/>
              </a:rPr>
              <a:t>Phóng</a:t>
            </a:r>
            <a:r>
              <a:rPr lang="en-US" sz="16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kern="100" dirty="0" err="1">
                <a:effectLst/>
                <a:latin typeface="Times New Roman" panose="02020603050405020304" pitchFamily="18" charset="0"/>
                <a:ea typeface="Calibri" panose="020F0502020204030204" pitchFamily="34" charset="0"/>
                <a:cs typeface="Times New Roman" panose="02020603050405020304" pitchFamily="18" charset="0"/>
              </a:rPr>
              <a:t>khoáng</a:t>
            </a:r>
            <a:r>
              <a:rPr lang="en-US" sz="16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gò</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bó</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thúc</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bởi</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cái</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vụn</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vặt</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800"/>
              </a:spcAft>
            </a:pPr>
            <a:r>
              <a:rPr lang="en-US" sz="16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kern="100" dirty="0" err="1">
                <a:effectLst/>
                <a:latin typeface="Times New Roman" panose="02020603050405020304" pitchFamily="18" charset="0"/>
                <a:ea typeface="Calibri" panose="020F0502020204030204" pitchFamily="34" charset="0"/>
                <a:cs typeface="Times New Roman" panose="02020603050405020304" pitchFamily="18" charset="0"/>
              </a:rPr>
              <a:t>Dư</a:t>
            </a:r>
            <a:r>
              <a:rPr lang="en-US" sz="1600" i="1" kern="100" dirty="0">
                <a:effectLst/>
                <a:latin typeface="Times New Roman" panose="02020603050405020304" pitchFamily="18" charset="0"/>
                <a:ea typeface="Calibri" panose="020F0502020204030204" pitchFamily="34" charset="0"/>
                <a:cs typeface="Times New Roman" panose="02020603050405020304" pitchFamily="18" charset="0"/>
              </a:rPr>
              <a:t> vang </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còn</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vang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dội</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âm</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thanh</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tắt</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thường</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ví</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cái</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còn</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vọng</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qua.</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800"/>
              </a:spcAft>
            </a:pP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kern="100" dirty="0" err="1">
                <a:effectLst/>
                <a:latin typeface="Times New Roman" panose="02020603050405020304" pitchFamily="18" charset="0"/>
                <a:ea typeface="Calibri" panose="020F0502020204030204" pitchFamily="34" charset="0"/>
                <a:cs typeface="Times New Roman" panose="02020603050405020304" pitchFamily="18" charset="0"/>
              </a:rPr>
              <a:t>Phản</a:t>
            </a:r>
            <a:r>
              <a:rPr lang="en-US" sz="16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kern="100" dirty="0" err="1">
                <a:effectLst/>
                <a:latin typeface="Times New Roman" panose="02020603050405020304" pitchFamily="18" charset="0"/>
                <a:ea typeface="Calibri" panose="020F0502020204030204" pitchFamily="34" charset="0"/>
                <a:cs typeface="Times New Roman" panose="02020603050405020304" pitchFamily="18" charset="0"/>
              </a:rPr>
              <a:t>quang</a:t>
            </a:r>
            <a:r>
              <a:rPr lang="en-US" sz="16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phản</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xạ</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ánh</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sáng</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800"/>
              </a:spcAft>
            </a:pP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kern="100" dirty="0">
                <a:effectLst/>
                <a:latin typeface="Times New Roman" panose="02020603050405020304" pitchFamily="18" charset="0"/>
                <a:ea typeface="Calibri" panose="020F0502020204030204" pitchFamily="34" charset="0"/>
                <a:cs typeface="Times New Roman" panose="02020603050405020304" pitchFamily="18" charset="0"/>
              </a:rPr>
              <a:t>Thành </a:t>
            </a:r>
            <a:r>
              <a:rPr lang="en-US" sz="1600" i="1" kern="100" dirty="0" err="1">
                <a:effectLst/>
                <a:latin typeface="Times New Roman" panose="02020603050405020304" pitchFamily="18" charset="0"/>
                <a:ea typeface="Calibri" panose="020F0502020204030204" pitchFamily="34" charset="0"/>
                <a:cs typeface="Times New Roman" panose="02020603050405020304" pitchFamily="18" charset="0"/>
              </a:rPr>
              <a:t>quách</a:t>
            </a:r>
            <a:r>
              <a:rPr lang="en-US" sz="16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xây</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lớp</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lớp</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ngoài</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bảo</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vệ</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800"/>
              </a:spcAft>
            </a:pP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kern="100" dirty="0" err="1">
                <a:effectLst/>
                <a:latin typeface="Times New Roman" panose="02020603050405020304" pitchFamily="18" charset="0"/>
                <a:ea typeface="Calibri" panose="020F0502020204030204" pitchFamily="34" charset="0"/>
                <a:cs typeface="Times New Roman" panose="02020603050405020304" pitchFamily="18" charset="0"/>
              </a:rPr>
              <a:t>Trầm</a:t>
            </a:r>
            <a:r>
              <a:rPr lang="en-US" sz="16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kern="100" dirty="0" err="1">
                <a:effectLst/>
                <a:latin typeface="Times New Roman" panose="02020603050405020304" pitchFamily="18" charset="0"/>
                <a:ea typeface="Calibri" panose="020F0502020204030204" pitchFamily="34" charset="0"/>
                <a:cs typeface="Times New Roman" panose="02020603050405020304" pitchFamily="18" charset="0"/>
              </a:rPr>
              <a:t>mặc</a:t>
            </a:r>
            <a:r>
              <a:rPr lang="en-US" sz="16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im</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lìm</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gợi</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giác</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trang</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nghiêm</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sâu</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lắng</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800"/>
              </a:spcAft>
            </a:pP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kern="100" dirty="0" err="1">
                <a:effectLst/>
                <a:latin typeface="Times New Roman" panose="02020603050405020304" pitchFamily="18" charset="0"/>
                <a:ea typeface="Calibri" panose="020F0502020204030204" pitchFamily="34" charset="0"/>
                <a:cs typeface="Times New Roman" panose="02020603050405020304" pitchFamily="18" charset="0"/>
              </a:rPr>
              <a:t>Lưu</a:t>
            </a:r>
            <a:r>
              <a:rPr lang="en-US" sz="16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kern="100" dirty="0" err="1">
                <a:effectLst/>
                <a:latin typeface="Times New Roman" panose="02020603050405020304" pitchFamily="18" charset="0"/>
                <a:ea typeface="Calibri" panose="020F0502020204030204" pitchFamily="34" charset="0"/>
                <a:cs typeface="Times New Roman" panose="02020603050405020304" pitchFamily="18" charset="0"/>
              </a:rPr>
              <a:t>tốc</a:t>
            </a:r>
            <a:r>
              <a:rPr lang="en-US" sz="16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tốc</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độ</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chảy</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dòng</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lưu</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800"/>
              </a:spcAft>
            </a:pPr>
            <a:r>
              <a:rPr lang="en-US" sz="16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kern="100" dirty="0" err="1">
                <a:effectLst/>
                <a:latin typeface="Times New Roman" panose="02020603050405020304" pitchFamily="18" charset="0"/>
                <a:ea typeface="Calibri" panose="020F0502020204030204" pitchFamily="34" charset="0"/>
                <a:cs typeface="Times New Roman" panose="02020603050405020304" pitchFamily="18" charset="0"/>
              </a:rPr>
              <a:t>Tài</a:t>
            </a:r>
            <a:r>
              <a:rPr lang="en-US" sz="16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kern="100" dirty="0" err="1">
                <a:effectLst/>
                <a:latin typeface="Times New Roman" panose="02020603050405020304" pitchFamily="18" charset="0"/>
                <a:ea typeface="Calibri" panose="020F0502020204030204" pitchFamily="34" charset="0"/>
                <a:cs typeface="Times New Roman" panose="02020603050405020304" pitchFamily="18" charset="0"/>
              </a:rPr>
              <a:t>nữ</a:t>
            </a:r>
            <a:r>
              <a:rPr lang="en-US" sz="16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phụ</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nữ</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tài</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a:t>
            </a:r>
          </a:p>
          <a:p>
            <a:pPr marL="285750" marR="0" indent="-285750">
              <a:lnSpc>
                <a:spcPct val="115000"/>
              </a:lnSpc>
              <a:spcBef>
                <a:spcPts val="0"/>
              </a:spcBef>
              <a:spcAft>
                <a:spcPts val="800"/>
              </a:spcAft>
              <a:buFontTx/>
              <a:buChar char="-"/>
              <a:tabLst>
                <a:tab pos="1386840" algn="l"/>
              </a:tabLst>
            </a:pPr>
            <a:r>
              <a:rPr lang="en-US" sz="1600" i="1" kern="100" dirty="0" err="1">
                <a:effectLst/>
                <a:latin typeface="Times New Roman" panose="02020603050405020304" pitchFamily="18" charset="0"/>
                <a:ea typeface="Calibri" panose="020F0502020204030204" pitchFamily="34" charset="0"/>
                <a:cs typeface="Times New Roman" panose="02020603050405020304" pitchFamily="18" charset="0"/>
              </a:rPr>
              <a:t>Phục</a:t>
            </a:r>
            <a:r>
              <a:rPr lang="en-US" sz="16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kern="1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16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15000"/>
              </a:lnSpc>
              <a:spcAft>
                <a:spcPts val="800"/>
              </a:spcAft>
              <a:tabLst>
                <a:tab pos="1386840" algn="l"/>
              </a:tabLst>
            </a:pPr>
            <a:r>
              <a:rPr lang="en-US" sz="1600" dirty="0">
                <a:latin typeface="Times New Roman" panose="02020603050405020304" pitchFamily="18" charset="0"/>
                <a:ea typeface="Calibri" panose="020F0502020204030204" pitchFamily="34" charset="0"/>
              </a:rPr>
              <a:t>-</a:t>
            </a:r>
            <a:r>
              <a:rPr lang="en-US" sz="1600"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Vạn</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cổ</a:t>
            </a:r>
            <a:r>
              <a:rPr lang="en-US" sz="1600" i="1" dirty="0">
                <a:effectLst/>
                <a:latin typeface="Times New Roman" panose="02020603050405020304" pitchFamily="18" charset="0"/>
                <a:ea typeface="Calibri" panose="020F0502020204030204" pitchFamily="34" charset="0"/>
              </a:rPr>
              <a:t> </a:t>
            </a:r>
            <a:r>
              <a:rPr lang="en-US" sz="1600" dirty="0">
                <a:effectLst/>
                <a:latin typeface="Times New Roman" panose="02020603050405020304" pitchFamily="18" charset="0"/>
                <a:ea typeface="Calibri" panose="020F0502020204030204" pitchFamily="34" charset="0"/>
              </a:rPr>
              <a:t>:</a:t>
            </a:r>
            <a:r>
              <a:rPr lang="en-US" sz="1600" dirty="0" err="1">
                <a:effectLst/>
                <a:latin typeface="Times New Roman" panose="02020603050405020304" pitchFamily="18" charset="0"/>
                <a:ea typeface="Calibri" panose="020F0502020204030204" pitchFamily="34" charset="0"/>
              </a:rPr>
              <a:t>muôn</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đời</a:t>
            </a:r>
            <a:r>
              <a:rPr lang="en-US" sz="1600" b="1" dirty="0">
                <a:effectLst/>
                <a:latin typeface="Times New Roman" panose="02020603050405020304" pitchFamily="18" charset="0"/>
                <a:ea typeface="Calibri" panose="020F0502020204030204" pitchFamily="34" charset="0"/>
              </a:rPr>
              <a:t>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15000"/>
              </a:lnSpc>
              <a:spcBef>
                <a:spcPts val="0"/>
              </a:spcBef>
              <a:spcAft>
                <a:spcPts val="800"/>
              </a:spcAft>
              <a:buFontTx/>
              <a:buChar char="-"/>
              <a:tabLst>
                <a:tab pos="1386840" algn="l"/>
              </a:tabLst>
            </a:pP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4956424"/>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28"/>
          <p:cNvPicPr preferRelativeResize="0"/>
          <p:nvPr/>
        </p:nvPicPr>
        <p:blipFill rotWithShape="1">
          <a:blip r:embed="rId3">
            <a:alphaModFix/>
          </a:blip>
          <a:srcRect l="5100" r="-5100"/>
          <a:stretch/>
        </p:blipFill>
        <p:spPr>
          <a:xfrm>
            <a:off x="8100724" y="-730625"/>
            <a:ext cx="2028225" cy="3207251"/>
          </a:xfrm>
          <a:prstGeom prst="rect">
            <a:avLst/>
          </a:prstGeom>
          <a:noFill/>
          <a:ln>
            <a:noFill/>
          </a:ln>
        </p:spPr>
      </p:pic>
      <p:pic>
        <p:nvPicPr>
          <p:cNvPr id="189" name="Google Shape;189;p28"/>
          <p:cNvPicPr preferRelativeResize="0"/>
          <p:nvPr/>
        </p:nvPicPr>
        <p:blipFill rotWithShape="1">
          <a:blip r:embed="rId4">
            <a:alphaModFix/>
          </a:blip>
          <a:srcRect l="789" t="3420" r="-789" b="-3420"/>
          <a:stretch/>
        </p:blipFill>
        <p:spPr>
          <a:xfrm rot="-4446265">
            <a:off x="4412220" y="-1879201"/>
            <a:ext cx="3293485" cy="2674623"/>
          </a:xfrm>
          <a:prstGeom prst="rect">
            <a:avLst/>
          </a:prstGeom>
          <a:noFill/>
          <a:ln>
            <a:noFill/>
          </a:ln>
        </p:spPr>
      </p:pic>
      <p:pic>
        <p:nvPicPr>
          <p:cNvPr id="190" name="Google Shape;190;p28"/>
          <p:cNvPicPr preferRelativeResize="0"/>
          <p:nvPr/>
        </p:nvPicPr>
        <p:blipFill>
          <a:blip r:embed="rId5">
            <a:alphaModFix/>
          </a:blip>
          <a:stretch>
            <a:fillRect/>
          </a:stretch>
        </p:blipFill>
        <p:spPr>
          <a:xfrm rot="2823549">
            <a:off x="5577601" y="4034312"/>
            <a:ext cx="2408919" cy="2674625"/>
          </a:xfrm>
          <a:prstGeom prst="rect">
            <a:avLst/>
          </a:prstGeom>
          <a:noFill/>
          <a:ln>
            <a:noFill/>
          </a:ln>
        </p:spPr>
      </p:pic>
      <p:pic>
        <p:nvPicPr>
          <p:cNvPr id="191" name="Google Shape;191;p28"/>
          <p:cNvPicPr preferRelativeResize="0"/>
          <p:nvPr/>
        </p:nvPicPr>
        <p:blipFill>
          <a:blip r:embed="rId6">
            <a:alphaModFix/>
          </a:blip>
          <a:stretch>
            <a:fillRect/>
          </a:stretch>
        </p:blipFill>
        <p:spPr>
          <a:xfrm rot="4624280">
            <a:off x="-1238861" y="3462802"/>
            <a:ext cx="3373792" cy="2674625"/>
          </a:xfrm>
          <a:prstGeom prst="rect">
            <a:avLst/>
          </a:prstGeom>
          <a:noFill/>
          <a:ln>
            <a:noFill/>
          </a:ln>
        </p:spPr>
      </p:pic>
      <p:sp>
        <p:nvSpPr>
          <p:cNvPr id="3" name="Title 2">
            <a:extLst>
              <a:ext uri="{FF2B5EF4-FFF2-40B4-BE49-F238E27FC236}">
                <a16:creationId xmlns:a16="http://schemas.microsoft.com/office/drawing/2014/main" id="{9AF92C76-3AF0-7D10-0667-C95E59C75F48}"/>
              </a:ext>
            </a:extLst>
          </p:cNvPr>
          <p:cNvSpPr>
            <a:spLocks noGrp="1"/>
          </p:cNvSpPr>
          <p:nvPr>
            <p:ph type="ctrTitle"/>
          </p:nvPr>
        </p:nvSpPr>
        <p:spPr>
          <a:xfrm>
            <a:off x="853440" y="754381"/>
            <a:ext cx="7247284" cy="3512220"/>
          </a:xfrm>
        </p:spPr>
        <p:txBody>
          <a:bodyPr/>
          <a:lstStyle/>
          <a:p>
            <a:pPr marR="0" lvl="0" algn="l" defTabSz="914400" rtl="0" eaLnBrk="1" fontAlgn="auto" latinLnBrk="0" hangingPunct="1">
              <a:lnSpc>
                <a:spcPct val="120000"/>
              </a:lnSpc>
              <a:spcBef>
                <a:spcPts val="1000"/>
              </a:spcBef>
              <a:spcAft>
                <a:spcPts val="0"/>
              </a:spcAft>
              <a:buClr>
                <a:srgbClr val="B71E42"/>
              </a:buClr>
              <a:buSzPct val="100000"/>
              <a:tabLst/>
              <a:defRPr/>
            </a:pPr>
            <a:r>
              <a:rPr lang="en-US" sz="2000" b="1" dirty="0">
                <a:latin typeface="+mj-lt"/>
              </a:rPr>
              <a:t> </a:t>
            </a:r>
            <a:endParaRPr lang="vi-VN" sz="2000" b="1" dirty="0">
              <a:latin typeface="+mj-lt"/>
            </a:endParaRPr>
          </a:p>
        </p:txBody>
      </p:sp>
      <p:graphicFrame>
        <p:nvGraphicFramePr>
          <p:cNvPr id="2" name="Table 1">
            <a:extLst>
              <a:ext uri="{FF2B5EF4-FFF2-40B4-BE49-F238E27FC236}">
                <a16:creationId xmlns:a16="http://schemas.microsoft.com/office/drawing/2014/main" id="{49B3D144-5915-7B72-5906-7AAC045ED9F1}"/>
              </a:ext>
            </a:extLst>
          </p:cNvPr>
          <p:cNvGraphicFramePr>
            <a:graphicFrameLocks noGrp="1"/>
          </p:cNvGraphicFramePr>
          <p:nvPr>
            <p:extLst>
              <p:ext uri="{D42A27DB-BD31-4B8C-83A1-F6EECF244321}">
                <p14:modId xmlns:p14="http://schemas.microsoft.com/office/powerpoint/2010/main" val="485837077"/>
              </p:ext>
            </p:extLst>
          </p:nvPr>
        </p:nvGraphicFramePr>
        <p:xfrm>
          <a:off x="1318260" y="1068969"/>
          <a:ext cx="6073140" cy="3416300"/>
        </p:xfrm>
        <a:graphic>
          <a:graphicData uri="http://schemas.openxmlformats.org/drawingml/2006/table">
            <a:tbl>
              <a:tblPr firstRow="1" firstCol="1" bandRow="1">
                <a:tableStyleId>{B46385B3-E41A-4081-95FC-897B858309F5}</a:tableStyleId>
              </a:tblPr>
              <a:tblGrid>
                <a:gridCol w="1075433">
                  <a:extLst>
                    <a:ext uri="{9D8B030D-6E8A-4147-A177-3AD203B41FA5}">
                      <a16:colId xmlns:a16="http://schemas.microsoft.com/office/drawing/2014/main" val="1772350984"/>
                    </a:ext>
                  </a:extLst>
                </a:gridCol>
                <a:gridCol w="4997707">
                  <a:extLst>
                    <a:ext uri="{9D8B030D-6E8A-4147-A177-3AD203B41FA5}">
                      <a16:colId xmlns:a16="http://schemas.microsoft.com/office/drawing/2014/main" val="422832077"/>
                    </a:ext>
                  </a:extLst>
                </a:gridCol>
              </a:tblGrid>
              <a:tr h="307829">
                <a:tc>
                  <a:txBody>
                    <a:bodyPr/>
                    <a:lstStyle/>
                    <a:p>
                      <a:pPr marL="0" marR="0" algn="just">
                        <a:lnSpc>
                          <a:spcPct val="115000"/>
                        </a:lnSpc>
                        <a:spcBef>
                          <a:spcPts val="240"/>
                        </a:spcBef>
                        <a:spcAft>
                          <a:spcPts val="240"/>
                        </a:spcAft>
                      </a:pPr>
                      <a:r>
                        <a:rPr lang="en-US" sz="1200" b="1" kern="100" dirty="0" err="1">
                          <a:effectLst/>
                        </a:rPr>
                        <a:t>Nghĩa</a:t>
                      </a:r>
                      <a:r>
                        <a:rPr lang="en-US" sz="1200" b="1" kern="100" dirty="0">
                          <a:effectLst/>
                        </a:rPr>
                        <a:t> </a:t>
                      </a:r>
                      <a:r>
                        <a:rPr lang="en-US" sz="1200" b="1" kern="100" dirty="0" err="1">
                          <a:effectLst/>
                        </a:rPr>
                        <a:t>của</a:t>
                      </a:r>
                      <a:r>
                        <a:rPr lang="en-US" sz="1200" b="1" kern="100" dirty="0">
                          <a:effectLst/>
                        </a:rPr>
                        <a:t> </a:t>
                      </a:r>
                      <a:r>
                        <a:rPr lang="en-US" sz="1200" b="1" kern="100" dirty="0" err="1">
                          <a:effectLst/>
                        </a:rPr>
                        <a:t>từ</a:t>
                      </a:r>
                      <a:endParaRPr lang="en-US" sz="11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825" marR="51825" marT="0" marB="0"/>
                </a:tc>
                <a:tc>
                  <a:txBody>
                    <a:bodyPr/>
                    <a:lstStyle/>
                    <a:p>
                      <a:pPr marL="0" marR="0" algn="just">
                        <a:lnSpc>
                          <a:spcPct val="115000"/>
                        </a:lnSpc>
                        <a:spcBef>
                          <a:spcPts val="240"/>
                        </a:spcBef>
                        <a:spcAft>
                          <a:spcPts val="240"/>
                        </a:spcAft>
                      </a:pPr>
                      <a:r>
                        <a:rPr lang="en-US" sz="900" kern="100" dirty="0">
                          <a:effectLst/>
                        </a:rPr>
                        <a:t> </a:t>
                      </a:r>
                      <a:r>
                        <a:rPr lang="en-US" sz="1600" b="1" kern="100" dirty="0" err="1">
                          <a:effectLst/>
                        </a:rPr>
                        <a:t>Các</a:t>
                      </a:r>
                      <a:r>
                        <a:rPr lang="en-US" sz="1600" b="1" kern="100" dirty="0">
                          <a:effectLst/>
                        </a:rPr>
                        <a:t> </a:t>
                      </a:r>
                      <a:r>
                        <a:rPr lang="en-US" sz="1600" b="1" kern="100" dirty="0" err="1">
                          <a:effectLst/>
                        </a:rPr>
                        <a:t>cách</a:t>
                      </a:r>
                      <a:r>
                        <a:rPr lang="en-US" sz="1600" b="1" kern="100" dirty="0">
                          <a:effectLst/>
                        </a:rPr>
                        <a:t> </a:t>
                      </a:r>
                      <a:r>
                        <a:rPr lang="en-US" sz="1600" b="1" kern="100" dirty="0" err="1">
                          <a:effectLst/>
                        </a:rPr>
                        <a:t>giải</a:t>
                      </a:r>
                      <a:r>
                        <a:rPr lang="en-US" sz="1600" b="1" kern="100" dirty="0">
                          <a:effectLst/>
                        </a:rPr>
                        <a:t> </a:t>
                      </a:r>
                      <a:r>
                        <a:rPr lang="en-US" sz="1600" b="1" kern="100" dirty="0" err="1">
                          <a:effectLst/>
                        </a:rPr>
                        <a:t>thích</a:t>
                      </a:r>
                      <a:r>
                        <a:rPr lang="en-US" sz="1600" b="1" kern="100" dirty="0">
                          <a:effectLst/>
                        </a:rPr>
                        <a:t> </a:t>
                      </a:r>
                      <a:r>
                        <a:rPr lang="en-US" sz="1600" b="1" kern="100" dirty="0" err="1">
                          <a:effectLst/>
                        </a:rPr>
                        <a:t>nghĩa</a:t>
                      </a:r>
                      <a:r>
                        <a:rPr lang="en-US" sz="1600" b="1" kern="100" dirty="0">
                          <a:effectLst/>
                        </a:rPr>
                        <a:t> </a:t>
                      </a:r>
                      <a:r>
                        <a:rPr lang="en-US" sz="1600" b="1" kern="100" dirty="0" err="1">
                          <a:effectLst/>
                        </a:rPr>
                        <a:t>của</a:t>
                      </a:r>
                      <a:r>
                        <a:rPr lang="en-US" sz="1600" b="1" kern="100" dirty="0">
                          <a:effectLst/>
                        </a:rPr>
                        <a:t> </a:t>
                      </a:r>
                      <a:r>
                        <a:rPr lang="en-US" sz="1600" b="1" kern="100" dirty="0" err="1">
                          <a:effectLst/>
                        </a:rPr>
                        <a:t>từ</a:t>
                      </a:r>
                      <a:endParaRPr lang="en-US" sz="8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825" marR="51825" marT="0" marB="0"/>
                </a:tc>
                <a:extLst>
                  <a:ext uri="{0D108BD9-81ED-4DB2-BD59-A6C34878D82A}">
                    <a16:rowId xmlns:a16="http://schemas.microsoft.com/office/drawing/2014/main" val="3636949153"/>
                  </a:ext>
                </a:extLst>
              </a:tr>
              <a:tr h="3108471">
                <a:tc>
                  <a:txBody>
                    <a:bodyPr/>
                    <a:lstStyle/>
                    <a:p>
                      <a:pPr marL="0" marR="0" algn="just">
                        <a:lnSpc>
                          <a:spcPct val="115000"/>
                        </a:lnSpc>
                        <a:spcBef>
                          <a:spcPts val="240"/>
                        </a:spcBef>
                        <a:spcAft>
                          <a:spcPts val="240"/>
                        </a:spcAft>
                      </a:pPr>
                      <a:r>
                        <a:rPr lang="en-US" sz="1100" kern="100" dirty="0">
                          <a:effectLst/>
                        </a:rPr>
                        <a:t>-</a:t>
                      </a:r>
                      <a:r>
                        <a:rPr lang="en-US" sz="1400" kern="100" dirty="0" err="1">
                          <a:effectLst/>
                        </a:rPr>
                        <a:t>Là</a:t>
                      </a:r>
                      <a:r>
                        <a:rPr lang="en-US" sz="1400" kern="100" dirty="0">
                          <a:effectLst/>
                        </a:rPr>
                        <a:t> </a:t>
                      </a:r>
                      <a:r>
                        <a:rPr lang="en-US" sz="1400" kern="100" dirty="0" err="1">
                          <a:effectLst/>
                        </a:rPr>
                        <a:t>nội</a:t>
                      </a:r>
                      <a:r>
                        <a:rPr lang="en-US" sz="1400" kern="100" dirty="0">
                          <a:effectLst/>
                        </a:rPr>
                        <a:t> dung </a:t>
                      </a:r>
                      <a:r>
                        <a:rPr lang="en-US" sz="1400" kern="100" dirty="0" err="1">
                          <a:effectLst/>
                        </a:rPr>
                        <a:t>mà</a:t>
                      </a:r>
                      <a:r>
                        <a:rPr lang="en-US" sz="1400" kern="100" dirty="0">
                          <a:effectLst/>
                        </a:rPr>
                        <a:t> </a:t>
                      </a:r>
                      <a:r>
                        <a:rPr lang="en-US" sz="1400" kern="100" dirty="0" err="1">
                          <a:effectLst/>
                        </a:rPr>
                        <a:t>từ</a:t>
                      </a:r>
                      <a:r>
                        <a:rPr lang="en-US" sz="1400" kern="100" dirty="0">
                          <a:effectLst/>
                        </a:rPr>
                        <a:t> </a:t>
                      </a:r>
                      <a:r>
                        <a:rPr lang="en-US" sz="1400" kern="100" dirty="0" err="1">
                          <a:effectLst/>
                        </a:rPr>
                        <a:t>biểu</a:t>
                      </a:r>
                      <a:r>
                        <a:rPr lang="en-US" sz="1400" kern="100" dirty="0">
                          <a:effectLst/>
                        </a:rPr>
                        <a:t> </a:t>
                      </a:r>
                      <a:r>
                        <a:rPr lang="en-US" sz="1400" kern="100" dirty="0" err="1">
                          <a:effectLst/>
                        </a:rPr>
                        <a:t>thị</a:t>
                      </a:r>
                      <a:r>
                        <a:rPr lang="en-US" sz="1400" kern="100" dirty="0">
                          <a:effectLst/>
                        </a:rPr>
                        <a:t>.</a:t>
                      </a:r>
                      <a:endParaRPr lang="en-US" sz="1000" kern="100" dirty="0">
                        <a:effectLst/>
                      </a:endParaRPr>
                    </a:p>
                    <a:p>
                      <a:pPr marL="0" marR="0" algn="just">
                        <a:lnSpc>
                          <a:spcPct val="115000"/>
                        </a:lnSpc>
                        <a:spcBef>
                          <a:spcPts val="240"/>
                        </a:spcBef>
                        <a:spcAft>
                          <a:spcPts val="240"/>
                        </a:spcAft>
                      </a:pPr>
                      <a:r>
                        <a:rPr lang="en-US" sz="1400" kern="100" dirty="0">
                          <a:effectLst/>
                        </a:rPr>
                        <a:t>- </a:t>
                      </a:r>
                      <a:r>
                        <a:rPr lang="en-US" sz="1400" kern="100" dirty="0" err="1">
                          <a:effectLst/>
                        </a:rPr>
                        <a:t>Một</a:t>
                      </a:r>
                      <a:r>
                        <a:rPr lang="en-US" sz="1400" kern="100" dirty="0">
                          <a:effectLst/>
                        </a:rPr>
                        <a:t> </a:t>
                      </a:r>
                      <a:r>
                        <a:rPr lang="en-US" sz="1400" kern="100" dirty="0" err="1">
                          <a:effectLst/>
                        </a:rPr>
                        <a:t>từ</a:t>
                      </a:r>
                      <a:r>
                        <a:rPr lang="en-US" sz="1400" kern="100" dirty="0">
                          <a:effectLst/>
                        </a:rPr>
                        <a:t> </a:t>
                      </a:r>
                      <a:r>
                        <a:rPr lang="en-US" sz="1400" kern="100" dirty="0" err="1">
                          <a:effectLst/>
                        </a:rPr>
                        <a:t>có</a:t>
                      </a:r>
                      <a:r>
                        <a:rPr lang="en-US" sz="1400" kern="100" dirty="0">
                          <a:effectLst/>
                        </a:rPr>
                        <a:t> </a:t>
                      </a:r>
                      <a:r>
                        <a:rPr lang="en-US" sz="1400" kern="100" dirty="0" err="1">
                          <a:effectLst/>
                        </a:rPr>
                        <a:t>thể</a:t>
                      </a:r>
                      <a:r>
                        <a:rPr lang="en-US" sz="1400" kern="100" dirty="0">
                          <a:effectLst/>
                        </a:rPr>
                        <a:t> </a:t>
                      </a:r>
                      <a:r>
                        <a:rPr lang="en-US" sz="1400" kern="100" dirty="0" err="1">
                          <a:effectLst/>
                        </a:rPr>
                        <a:t>gồm</a:t>
                      </a:r>
                      <a:r>
                        <a:rPr lang="en-US" sz="1400" kern="100" dirty="0">
                          <a:effectLst/>
                        </a:rPr>
                        <a:t> 1 </a:t>
                      </a:r>
                      <a:r>
                        <a:rPr lang="en-US" sz="1400" kern="100" dirty="0" err="1">
                          <a:effectLst/>
                        </a:rPr>
                        <a:t>nghĩa</a:t>
                      </a:r>
                      <a:r>
                        <a:rPr lang="en-US" sz="1400" kern="100" dirty="0">
                          <a:effectLst/>
                        </a:rPr>
                        <a:t> </a:t>
                      </a:r>
                      <a:r>
                        <a:rPr lang="en-US" sz="1400" kern="100" dirty="0" err="1">
                          <a:effectLst/>
                        </a:rPr>
                        <a:t>hoặc</a:t>
                      </a:r>
                      <a:r>
                        <a:rPr lang="en-US" sz="1400" kern="100" dirty="0">
                          <a:effectLst/>
                        </a:rPr>
                        <a:t> </a:t>
                      </a:r>
                      <a:r>
                        <a:rPr lang="en-US" sz="1400" kern="100" dirty="0" err="1">
                          <a:effectLst/>
                        </a:rPr>
                        <a:t>nhiều</a:t>
                      </a:r>
                      <a:r>
                        <a:rPr lang="en-US" sz="1400" kern="100" dirty="0">
                          <a:effectLst/>
                        </a:rPr>
                        <a:t> </a:t>
                      </a:r>
                      <a:r>
                        <a:rPr lang="en-US" sz="1400" kern="100" dirty="0" err="1">
                          <a:effectLst/>
                        </a:rPr>
                        <a:t>nghĩa</a:t>
                      </a:r>
                      <a:r>
                        <a:rPr lang="en-US" sz="1400" kern="100" dirty="0">
                          <a:effectLst/>
                        </a:rPr>
                        <a:t> (</a:t>
                      </a:r>
                      <a:r>
                        <a:rPr lang="en-US" sz="1400" kern="100" dirty="0" err="1">
                          <a:effectLst/>
                        </a:rPr>
                        <a:t>gốc</a:t>
                      </a:r>
                      <a:r>
                        <a:rPr lang="en-US" sz="1400" kern="100" dirty="0">
                          <a:effectLst/>
                        </a:rPr>
                        <a:t>, </a:t>
                      </a:r>
                      <a:r>
                        <a:rPr lang="en-US" sz="1400" kern="100" dirty="0" err="1">
                          <a:effectLst/>
                        </a:rPr>
                        <a:t>chuyển</a:t>
                      </a:r>
                      <a:r>
                        <a:rPr lang="en-US" sz="1100" kern="100" dirty="0">
                          <a:effectLst/>
                        </a:rPr>
                        <a:t>)</a:t>
                      </a:r>
                      <a:endParaRPr lang="en-US" sz="800" kern="100" dirty="0">
                        <a:effectLst/>
                      </a:endParaRPr>
                    </a:p>
                    <a:p>
                      <a:pPr marL="0" marR="0" algn="just">
                        <a:lnSpc>
                          <a:spcPct val="115000"/>
                        </a:lnSpc>
                        <a:spcBef>
                          <a:spcPts val="240"/>
                        </a:spcBef>
                        <a:spcAft>
                          <a:spcPts val="240"/>
                        </a:spcAft>
                      </a:pPr>
                      <a:r>
                        <a:rPr lang="en-US" sz="1100" kern="100" dirty="0">
                          <a:effectLst/>
                        </a:rPr>
                        <a:t> </a:t>
                      </a:r>
                      <a:endParaRPr lang="en-US" sz="800" kern="100" dirty="0">
                        <a:effectLst/>
                      </a:endParaRPr>
                    </a:p>
                    <a:p>
                      <a:pPr marL="0" marR="0" algn="just">
                        <a:lnSpc>
                          <a:spcPct val="115000"/>
                        </a:lnSpc>
                        <a:spcBef>
                          <a:spcPts val="240"/>
                        </a:spcBef>
                        <a:spcAft>
                          <a:spcPts val="240"/>
                        </a:spcAft>
                      </a:pPr>
                      <a:r>
                        <a:rPr lang="en-US" sz="1100" kern="100" dirty="0">
                          <a:effectLst/>
                        </a:rPr>
                        <a:t> </a:t>
                      </a:r>
                      <a:endParaRPr lang="en-US" sz="800" kern="100" dirty="0">
                        <a:effectLst/>
                      </a:endParaRPr>
                    </a:p>
                    <a:p>
                      <a:pPr marL="0" marR="0" algn="just">
                        <a:lnSpc>
                          <a:spcPct val="115000"/>
                        </a:lnSpc>
                        <a:spcBef>
                          <a:spcPts val="240"/>
                        </a:spcBef>
                        <a:spcAft>
                          <a:spcPts val="240"/>
                        </a:spcAft>
                      </a:pPr>
                      <a:r>
                        <a:rPr lang="en-US" sz="1100" kern="100" dirty="0">
                          <a:effectLst/>
                        </a:rPr>
                        <a:t> </a:t>
                      </a:r>
                      <a:endParaRPr lang="en-US"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825" marR="51825" marT="0" marB="0"/>
                </a:tc>
                <a:tc>
                  <a:txBody>
                    <a:bodyPr/>
                    <a:lstStyle/>
                    <a:p>
                      <a:pPr marL="0" marR="0" algn="just">
                        <a:lnSpc>
                          <a:spcPct val="115000"/>
                        </a:lnSpc>
                        <a:spcBef>
                          <a:spcPts val="0"/>
                        </a:spcBef>
                        <a:spcAft>
                          <a:spcPts val="0"/>
                        </a:spcAft>
                      </a:pPr>
                      <a:r>
                        <a:rPr lang="en-US" sz="900" kern="100" dirty="0">
                          <a:effectLst/>
                        </a:rPr>
                        <a:t>-</a:t>
                      </a:r>
                      <a:r>
                        <a:rPr lang="en-US" sz="1800" kern="100" dirty="0">
                          <a:effectLst/>
                        </a:rPr>
                        <a:t>N</a:t>
                      </a:r>
                      <a:r>
                        <a:rPr lang="vi-VN" sz="1800" kern="100" dirty="0">
                          <a:effectLst/>
                        </a:rPr>
                        <a:t>êu khái niệm mà từ biểu thị .</a:t>
                      </a:r>
                      <a:endParaRPr lang="en-US" sz="1600" kern="100" dirty="0">
                        <a:effectLst/>
                      </a:endParaRPr>
                    </a:p>
                    <a:p>
                      <a:pPr marL="0" marR="0" algn="just">
                        <a:lnSpc>
                          <a:spcPct val="115000"/>
                        </a:lnSpc>
                        <a:spcBef>
                          <a:spcPts val="0"/>
                        </a:spcBef>
                        <a:spcAft>
                          <a:spcPts val="0"/>
                        </a:spcAft>
                      </a:pPr>
                      <a:r>
                        <a:rPr lang="vi-VN" sz="1800" kern="100" dirty="0">
                          <a:effectLst/>
                        </a:rPr>
                        <a:t>- Giải thích trực quan</a:t>
                      </a:r>
                      <a:endParaRPr lang="en-US" sz="1600" kern="100" dirty="0">
                        <a:effectLst/>
                      </a:endParaRPr>
                    </a:p>
                    <a:p>
                      <a:pPr marL="0" marR="0" algn="just">
                        <a:lnSpc>
                          <a:spcPct val="115000"/>
                        </a:lnSpc>
                        <a:spcBef>
                          <a:spcPts val="0"/>
                        </a:spcBef>
                        <a:spcAft>
                          <a:spcPts val="0"/>
                        </a:spcAft>
                      </a:pPr>
                      <a:r>
                        <a:rPr lang="vi-VN" sz="1800" kern="100" dirty="0">
                          <a:effectLst/>
                        </a:rPr>
                        <a:t>- Giải thích bằng cách đặt từ cần giải thích vào trong  một câu cụ thể nhằm xác lập ngữ cảnh sử dụng</a:t>
                      </a:r>
                      <a:endParaRPr lang="en-US" sz="1600" kern="100" dirty="0">
                        <a:effectLst/>
                      </a:endParaRPr>
                    </a:p>
                    <a:p>
                      <a:pPr marL="0" marR="0" algn="just">
                        <a:lnSpc>
                          <a:spcPct val="115000"/>
                        </a:lnSpc>
                        <a:spcBef>
                          <a:spcPts val="0"/>
                        </a:spcBef>
                        <a:spcAft>
                          <a:spcPts val="0"/>
                        </a:spcAft>
                      </a:pPr>
                      <a:r>
                        <a:rPr lang="vi-VN" sz="1800" kern="100" dirty="0">
                          <a:effectLst/>
                        </a:rPr>
                        <a:t>- Giải thích bằng các từ đồng nghĩa, trái nghĩa.</a:t>
                      </a:r>
                      <a:endParaRPr lang="en-US" sz="1600" kern="100" dirty="0">
                        <a:effectLst/>
                      </a:endParaRPr>
                    </a:p>
                    <a:p>
                      <a:pPr marL="0" marR="0" algn="just">
                        <a:lnSpc>
                          <a:spcPct val="115000"/>
                        </a:lnSpc>
                        <a:spcBef>
                          <a:spcPts val="0"/>
                        </a:spcBef>
                        <a:spcAft>
                          <a:spcPts val="0"/>
                        </a:spcAft>
                      </a:pPr>
                      <a:r>
                        <a:rPr lang="vi-VN" sz="1800" kern="100" dirty="0">
                          <a:effectLst/>
                        </a:rPr>
                        <a:t>- Giải thích bằng cách giải nghĩa các thành tố tạo nên từ đó.</a:t>
                      </a:r>
                      <a:endParaRPr lang="en-US" sz="1600" kern="100" dirty="0">
                        <a:effectLst/>
                      </a:endParaRPr>
                    </a:p>
                    <a:p>
                      <a:pPr marL="0" marR="0" algn="just">
                        <a:lnSpc>
                          <a:spcPct val="115000"/>
                        </a:lnSpc>
                        <a:spcBef>
                          <a:spcPts val="240"/>
                        </a:spcBef>
                        <a:spcAft>
                          <a:spcPts val="240"/>
                        </a:spcAft>
                      </a:pPr>
                      <a:r>
                        <a:rPr lang="en-US" sz="2800" kern="100" dirty="0">
                          <a:effectLst/>
                        </a:rPr>
                        <a:t>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825" marR="51825" marT="0" marB="0"/>
                </a:tc>
                <a:extLst>
                  <a:ext uri="{0D108BD9-81ED-4DB2-BD59-A6C34878D82A}">
                    <a16:rowId xmlns:a16="http://schemas.microsoft.com/office/drawing/2014/main" val="3197212598"/>
                  </a:ext>
                </a:extLst>
              </a:tr>
            </a:tbl>
          </a:graphicData>
        </a:graphic>
      </p:graphicFrame>
    </p:spTree>
    <p:extLst>
      <p:ext uri="{BB962C8B-B14F-4D97-AF65-F5344CB8AC3E}">
        <p14:creationId xmlns:p14="http://schemas.microsoft.com/office/powerpoint/2010/main" val="1031776000"/>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28"/>
          <p:cNvPicPr preferRelativeResize="0"/>
          <p:nvPr/>
        </p:nvPicPr>
        <p:blipFill rotWithShape="1">
          <a:blip r:embed="rId3">
            <a:alphaModFix/>
          </a:blip>
          <a:srcRect l="5100" r="-5100"/>
          <a:stretch/>
        </p:blipFill>
        <p:spPr>
          <a:xfrm>
            <a:off x="8100724" y="-730625"/>
            <a:ext cx="2028225" cy="3207251"/>
          </a:xfrm>
          <a:prstGeom prst="rect">
            <a:avLst/>
          </a:prstGeom>
          <a:noFill/>
          <a:ln>
            <a:noFill/>
          </a:ln>
        </p:spPr>
      </p:pic>
      <p:pic>
        <p:nvPicPr>
          <p:cNvPr id="189" name="Google Shape;189;p28"/>
          <p:cNvPicPr preferRelativeResize="0"/>
          <p:nvPr/>
        </p:nvPicPr>
        <p:blipFill rotWithShape="1">
          <a:blip r:embed="rId4">
            <a:alphaModFix/>
          </a:blip>
          <a:srcRect l="789" t="3420" r="-789" b="-3420"/>
          <a:stretch/>
        </p:blipFill>
        <p:spPr>
          <a:xfrm rot="-4446265">
            <a:off x="4412220" y="-1879201"/>
            <a:ext cx="3293485" cy="2674623"/>
          </a:xfrm>
          <a:prstGeom prst="rect">
            <a:avLst/>
          </a:prstGeom>
          <a:noFill/>
          <a:ln>
            <a:noFill/>
          </a:ln>
        </p:spPr>
      </p:pic>
      <p:pic>
        <p:nvPicPr>
          <p:cNvPr id="190" name="Google Shape;190;p28"/>
          <p:cNvPicPr preferRelativeResize="0"/>
          <p:nvPr/>
        </p:nvPicPr>
        <p:blipFill>
          <a:blip r:embed="rId5">
            <a:alphaModFix/>
          </a:blip>
          <a:stretch>
            <a:fillRect/>
          </a:stretch>
        </p:blipFill>
        <p:spPr>
          <a:xfrm rot="2823549">
            <a:off x="5577601" y="4034312"/>
            <a:ext cx="2408919" cy="2674625"/>
          </a:xfrm>
          <a:prstGeom prst="rect">
            <a:avLst/>
          </a:prstGeom>
          <a:noFill/>
          <a:ln>
            <a:noFill/>
          </a:ln>
        </p:spPr>
      </p:pic>
      <p:pic>
        <p:nvPicPr>
          <p:cNvPr id="191" name="Google Shape;191;p28"/>
          <p:cNvPicPr preferRelativeResize="0"/>
          <p:nvPr/>
        </p:nvPicPr>
        <p:blipFill>
          <a:blip r:embed="rId6">
            <a:alphaModFix/>
          </a:blip>
          <a:stretch>
            <a:fillRect/>
          </a:stretch>
        </p:blipFill>
        <p:spPr>
          <a:xfrm rot="4624280">
            <a:off x="-1238861" y="3462802"/>
            <a:ext cx="3373792" cy="2674625"/>
          </a:xfrm>
          <a:prstGeom prst="rect">
            <a:avLst/>
          </a:prstGeom>
          <a:noFill/>
          <a:ln>
            <a:noFill/>
          </a:ln>
        </p:spPr>
      </p:pic>
      <p:sp>
        <p:nvSpPr>
          <p:cNvPr id="3" name="Title 2">
            <a:extLst>
              <a:ext uri="{FF2B5EF4-FFF2-40B4-BE49-F238E27FC236}">
                <a16:creationId xmlns:a16="http://schemas.microsoft.com/office/drawing/2014/main" id="{9AF92C76-3AF0-7D10-0667-C95E59C75F48}"/>
              </a:ext>
            </a:extLst>
          </p:cNvPr>
          <p:cNvSpPr>
            <a:spLocks noGrp="1"/>
          </p:cNvSpPr>
          <p:nvPr>
            <p:ph type="ctrTitle"/>
          </p:nvPr>
        </p:nvSpPr>
        <p:spPr>
          <a:xfrm>
            <a:off x="853440" y="754381"/>
            <a:ext cx="7247284" cy="3512220"/>
          </a:xfrm>
        </p:spPr>
        <p:txBody>
          <a:bodyPr/>
          <a:lstStyle/>
          <a:p>
            <a:pPr marR="0" lvl="0" algn="l" defTabSz="914400" rtl="0" eaLnBrk="1" fontAlgn="auto" latinLnBrk="0" hangingPunct="1">
              <a:lnSpc>
                <a:spcPct val="120000"/>
              </a:lnSpc>
              <a:spcBef>
                <a:spcPts val="1000"/>
              </a:spcBef>
              <a:spcAft>
                <a:spcPts val="0"/>
              </a:spcAft>
              <a:buClr>
                <a:srgbClr val="B71E42"/>
              </a:buClr>
              <a:buSzPct val="100000"/>
              <a:tabLst/>
              <a:defRPr/>
            </a:pPr>
            <a:r>
              <a:rPr lang="en-US" sz="2000" b="1" dirty="0">
                <a:latin typeface="+mj-lt"/>
              </a:rPr>
              <a:t> </a:t>
            </a:r>
            <a:endParaRPr lang="vi-VN" sz="2000" b="1" dirty="0">
              <a:latin typeface="+mj-lt"/>
            </a:endParaRPr>
          </a:p>
        </p:txBody>
      </p:sp>
      <p:graphicFrame>
        <p:nvGraphicFramePr>
          <p:cNvPr id="2" name="Table 1">
            <a:extLst>
              <a:ext uri="{FF2B5EF4-FFF2-40B4-BE49-F238E27FC236}">
                <a16:creationId xmlns:a16="http://schemas.microsoft.com/office/drawing/2014/main" id="{CBE2F59E-A5A1-9B13-7DE6-279FAFE96D48}"/>
              </a:ext>
            </a:extLst>
          </p:cNvPr>
          <p:cNvGraphicFramePr>
            <a:graphicFrameLocks noGrp="1"/>
          </p:cNvGraphicFramePr>
          <p:nvPr>
            <p:extLst>
              <p:ext uri="{D42A27DB-BD31-4B8C-83A1-F6EECF244321}">
                <p14:modId xmlns:p14="http://schemas.microsoft.com/office/powerpoint/2010/main" val="3747844207"/>
              </p:ext>
            </p:extLst>
          </p:nvPr>
        </p:nvGraphicFramePr>
        <p:xfrm>
          <a:off x="1539240" y="876898"/>
          <a:ext cx="6080628" cy="3314100"/>
        </p:xfrm>
        <a:graphic>
          <a:graphicData uri="http://schemas.openxmlformats.org/drawingml/2006/table">
            <a:tbl>
              <a:tblPr firstRow="1" firstCol="1" bandRow="1">
                <a:tableStyleId>{B46385B3-E41A-4081-95FC-897B858309F5}</a:tableStyleId>
              </a:tblPr>
              <a:tblGrid>
                <a:gridCol w="1762428">
                  <a:extLst>
                    <a:ext uri="{9D8B030D-6E8A-4147-A177-3AD203B41FA5}">
                      <a16:colId xmlns:a16="http://schemas.microsoft.com/office/drawing/2014/main" val="3327181961"/>
                    </a:ext>
                  </a:extLst>
                </a:gridCol>
                <a:gridCol w="4318200">
                  <a:extLst>
                    <a:ext uri="{9D8B030D-6E8A-4147-A177-3AD203B41FA5}">
                      <a16:colId xmlns:a16="http://schemas.microsoft.com/office/drawing/2014/main" val="486512608"/>
                    </a:ext>
                  </a:extLst>
                </a:gridCol>
              </a:tblGrid>
              <a:tr h="662820">
                <a:tc>
                  <a:txBody>
                    <a:bodyPr/>
                    <a:lstStyle/>
                    <a:p>
                      <a:pPr marL="0" marR="0" algn="just">
                        <a:lnSpc>
                          <a:spcPct val="115000"/>
                        </a:lnSpc>
                        <a:spcBef>
                          <a:spcPts val="240"/>
                        </a:spcBef>
                        <a:spcAft>
                          <a:spcPts val="240"/>
                        </a:spcAft>
                      </a:pPr>
                      <a:r>
                        <a:rPr lang="en-US" sz="2800" kern="100">
                          <a:effectLst/>
                        </a:rPr>
                        <a:t>Bước 1</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240"/>
                        </a:spcBef>
                        <a:spcAft>
                          <a:spcPts val="240"/>
                        </a:spcAft>
                      </a:pPr>
                      <a:r>
                        <a:rPr lang="en-US" sz="2800" kern="100" dirty="0" err="1">
                          <a:effectLst/>
                        </a:rPr>
                        <a:t>Tác</a:t>
                      </a:r>
                      <a:r>
                        <a:rPr lang="en-US" sz="2800" kern="100" dirty="0">
                          <a:effectLst/>
                        </a:rPr>
                        <a:t> </a:t>
                      </a:r>
                      <a:r>
                        <a:rPr lang="en-US" sz="2800" kern="100" dirty="0" err="1">
                          <a:effectLst/>
                        </a:rPr>
                        <a:t>giả</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69186149"/>
                  </a:ext>
                </a:extLst>
              </a:tr>
              <a:tr h="662820">
                <a:tc>
                  <a:txBody>
                    <a:bodyPr/>
                    <a:lstStyle/>
                    <a:p>
                      <a:pPr marL="0" marR="0" algn="just">
                        <a:lnSpc>
                          <a:spcPct val="115000"/>
                        </a:lnSpc>
                        <a:spcBef>
                          <a:spcPts val="240"/>
                        </a:spcBef>
                        <a:spcAft>
                          <a:spcPts val="240"/>
                        </a:spcAft>
                      </a:pPr>
                      <a:r>
                        <a:rPr lang="en-US" sz="2800" kern="100">
                          <a:effectLst/>
                        </a:rPr>
                        <a:t>Bước 2</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240"/>
                        </a:spcBef>
                        <a:spcAft>
                          <a:spcPts val="240"/>
                        </a:spcAft>
                      </a:pPr>
                      <a:r>
                        <a:rPr lang="en-US" sz="2800" kern="100">
                          <a:effectLst/>
                        </a:rPr>
                        <a:t>Năm xuất bản</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03530890"/>
                  </a:ext>
                </a:extLst>
              </a:tr>
              <a:tr h="662820">
                <a:tc>
                  <a:txBody>
                    <a:bodyPr/>
                    <a:lstStyle/>
                    <a:p>
                      <a:pPr marL="0" marR="0" algn="just">
                        <a:lnSpc>
                          <a:spcPct val="115000"/>
                        </a:lnSpc>
                        <a:spcBef>
                          <a:spcPts val="240"/>
                        </a:spcBef>
                        <a:spcAft>
                          <a:spcPts val="240"/>
                        </a:spcAft>
                      </a:pPr>
                      <a:r>
                        <a:rPr lang="en-US" sz="2800" kern="100">
                          <a:effectLst/>
                        </a:rPr>
                        <a:t>Bước 3</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240"/>
                        </a:spcBef>
                        <a:spcAft>
                          <a:spcPts val="240"/>
                        </a:spcAft>
                      </a:pPr>
                      <a:r>
                        <a:rPr lang="en-US" sz="2800" kern="100" dirty="0" err="1">
                          <a:effectLst/>
                        </a:rPr>
                        <a:t>Tên</a:t>
                      </a:r>
                      <a:r>
                        <a:rPr lang="en-US" sz="2800" kern="100" dirty="0">
                          <a:effectLst/>
                        </a:rPr>
                        <a:t> </a:t>
                      </a:r>
                      <a:r>
                        <a:rPr lang="en-US" sz="2800" kern="100" dirty="0" err="1">
                          <a:effectLst/>
                        </a:rPr>
                        <a:t>tài</a:t>
                      </a:r>
                      <a:r>
                        <a:rPr lang="en-US" sz="2800" kern="100" dirty="0">
                          <a:effectLst/>
                        </a:rPr>
                        <a:t> </a:t>
                      </a:r>
                      <a:r>
                        <a:rPr lang="en-US" sz="2800" kern="100" dirty="0" err="1">
                          <a:effectLst/>
                        </a:rPr>
                        <a:t>liệu</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28322339"/>
                  </a:ext>
                </a:extLst>
              </a:tr>
              <a:tr h="662820">
                <a:tc>
                  <a:txBody>
                    <a:bodyPr/>
                    <a:lstStyle/>
                    <a:p>
                      <a:pPr marL="0" marR="0" algn="just">
                        <a:lnSpc>
                          <a:spcPct val="115000"/>
                        </a:lnSpc>
                        <a:spcBef>
                          <a:spcPts val="240"/>
                        </a:spcBef>
                        <a:spcAft>
                          <a:spcPts val="240"/>
                        </a:spcAft>
                      </a:pPr>
                      <a:r>
                        <a:rPr lang="en-US" sz="2800" kern="100">
                          <a:effectLst/>
                        </a:rPr>
                        <a:t>Bước 4</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240"/>
                        </a:spcBef>
                        <a:spcAft>
                          <a:spcPts val="240"/>
                        </a:spcAft>
                      </a:pPr>
                      <a:r>
                        <a:rPr lang="en-US" sz="2800" kern="100">
                          <a:effectLst/>
                        </a:rPr>
                        <a:t>Nhà xuất bản</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90653936"/>
                  </a:ext>
                </a:extLst>
              </a:tr>
              <a:tr h="662820">
                <a:tc>
                  <a:txBody>
                    <a:bodyPr/>
                    <a:lstStyle/>
                    <a:p>
                      <a:pPr marL="0" marR="0" algn="just">
                        <a:lnSpc>
                          <a:spcPct val="115000"/>
                        </a:lnSpc>
                        <a:spcBef>
                          <a:spcPts val="240"/>
                        </a:spcBef>
                        <a:spcAft>
                          <a:spcPts val="240"/>
                        </a:spcAft>
                      </a:pPr>
                      <a:r>
                        <a:rPr lang="en-US" sz="2800" kern="100">
                          <a:effectLst/>
                        </a:rPr>
                        <a:t>Bước 5</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240"/>
                        </a:spcBef>
                        <a:spcAft>
                          <a:spcPts val="240"/>
                        </a:spcAft>
                      </a:pPr>
                      <a:r>
                        <a:rPr lang="en-US" sz="2800" kern="100" dirty="0" err="1">
                          <a:effectLst/>
                        </a:rPr>
                        <a:t>Địa</a:t>
                      </a:r>
                      <a:r>
                        <a:rPr lang="en-US" sz="2800" kern="100" dirty="0">
                          <a:effectLst/>
                        </a:rPr>
                        <a:t> </a:t>
                      </a:r>
                      <a:r>
                        <a:rPr lang="en-US" sz="2800" kern="100" dirty="0" err="1">
                          <a:effectLst/>
                        </a:rPr>
                        <a:t>điểm</a:t>
                      </a:r>
                      <a:r>
                        <a:rPr lang="en-US" sz="2800" kern="100" dirty="0">
                          <a:effectLst/>
                        </a:rPr>
                        <a:t> </a:t>
                      </a:r>
                      <a:r>
                        <a:rPr lang="en-US" sz="2800" kern="100" dirty="0" err="1">
                          <a:effectLst/>
                        </a:rPr>
                        <a:t>xuất</a:t>
                      </a:r>
                      <a:r>
                        <a:rPr lang="en-US" sz="2800" kern="100" dirty="0">
                          <a:effectLst/>
                        </a:rPr>
                        <a:t> </a:t>
                      </a:r>
                      <a:r>
                        <a:rPr lang="en-US" sz="2800" kern="100" dirty="0" err="1">
                          <a:effectLst/>
                        </a:rPr>
                        <a:t>bản</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24013147"/>
                  </a:ext>
                </a:extLst>
              </a:tr>
            </a:tbl>
          </a:graphicData>
        </a:graphic>
      </p:graphicFrame>
      <p:sp>
        <p:nvSpPr>
          <p:cNvPr id="5" name="Rectangle 1">
            <a:extLst>
              <a:ext uri="{FF2B5EF4-FFF2-40B4-BE49-F238E27FC236}">
                <a16:creationId xmlns:a16="http://schemas.microsoft.com/office/drawing/2014/main" id="{55926BB9-F10E-37CF-64A7-C98793008CD6}"/>
              </a:ext>
            </a:extLst>
          </p:cNvPr>
          <p:cNvSpPr>
            <a:spLocks noChangeArrowheads="1"/>
          </p:cNvSpPr>
          <p:nvPr/>
        </p:nvSpPr>
        <p:spPr bwMode="auto">
          <a:xfrm>
            <a:off x="2830513" y="2286000"/>
            <a:ext cx="1031346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vi-VN"/>
          </a:p>
        </p:txBody>
      </p:sp>
    </p:spTree>
    <p:extLst>
      <p:ext uri="{BB962C8B-B14F-4D97-AF65-F5344CB8AC3E}">
        <p14:creationId xmlns:p14="http://schemas.microsoft.com/office/powerpoint/2010/main" val="1225373016"/>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28"/>
          <p:cNvPicPr preferRelativeResize="0"/>
          <p:nvPr/>
        </p:nvPicPr>
        <p:blipFill rotWithShape="1">
          <a:blip r:embed="rId3">
            <a:alphaModFix/>
          </a:blip>
          <a:srcRect l="5100" r="-5100"/>
          <a:stretch/>
        </p:blipFill>
        <p:spPr>
          <a:xfrm>
            <a:off x="8100724" y="-730625"/>
            <a:ext cx="2028225" cy="3207251"/>
          </a:xfrm>
          <a:prstGeom prst="rect">
            <a:avLst/>
          </a:prstGeom>
          <a:noFill/>
          <a:ln>
            <a:noFill/>
          </a:ln>
        </p:spPr>
      </p:pic>
      <p:pic>
        <p:nvPicPr>
          <p:cNvPr id="189" name="Google Shape;189;p28"/>
          <p:cNvPicPr preferRelativeResize="0"/>
          <p:nvPr/>
        </p:nvPicPr>
        <p:blipFill rotWithShape="1">
          <a:blip r:embed="rId4">
            <a:alphaModFix/>
          </a:blip>
          <a:srcRect l="789" t="3420" r="-789" b="-3420"/>
          <a:stretch/>
        </p:blipFill>
        <p:spPr>
          <a:xfrm rot="-4446265">
            <a:off x="4412220" y="-1879201"/>
            <a:ext cx="3293485" cy="2674623"/>
          </a:xfrm>
          <a:prstGeom prst="rect">
            <a:avLst/>
          </a:prstGeom>
          <a:noFill/>
          <a:ln>
            <a:noFill/>
          </a:ln>
        </p:spPr>
      </p:pic>
      <p:pic>
        <p:nvPicPr>
          <p:cNvPr id="190" name="Google Shape;190;p28"/>
          <p:cNvPicPr preferRelativeResize="0"/>
          <p:nvPr/>
        </p:nvPicPr>
        <p:blipFill>
          <a:blip r:embed="rId5">
            <a:alphaModFix/>
          </a:blip>
          <a:stretch>
            <a:fillRect/>
          </a:stretch>
        </p:blipFill>
        <p:spPr>
          <a:xfrm rot="2823549">
            <a:off x="5577601" y="4034312"/>
            <a:ext cx="2408919" cy="2674625"/>
          </a:xfrm>
          <a:prstGeom prst="rect">
            <a:avLst/>
          </a:prstGeom>
          <a:noFill/>
          <a:ln>
            <a:noFill/>
          </a:ln>
        </p:spPr>
      </p:pic>
      <p:pic>
        <p:nvPicPr>
          <p:cNvPr id="191" name="Google Shape;191;p28"/>
          <p:cNvPicPr preferRelativeResize="0"/>
          <p:nvPr/>
        </p:nvPicPr>
        <p:blipFill>
          <a:blip r:embed="rId6">
            <a:alphaModFix/>
          </a:blip>
          <a:stretch>
            <a:fillRect/>
          </a:stretch>
        </p:blipFill>
        <p:spPr>
          <a:xfrm rot="4624280">
            <a:off x="-1238861" y="3462802"/>
            <a:ext cx="3373792" cy="2674625"/>
          </a:xfrm>
          <a:prstGeom prst="rect">
            <a:avLst/>
          </a:prstGeom>
          <a:noFill/>
          <a:ln>
            <a:noFill/>
          </a:ln>
        </p:spPr>
      </p:pic>
      <p:sp>
        <p:nvSpPr>
          <p:cNvPr id="3" name="Title 2">
            <a:extLst>
              <a:ext uri="{FF2B5EF4-FFF2-40B4-BE49-F238E27FC236}">
                <a16:creationId xmlns:a16="http://schemas.microsoft.com/office/drawing/2014/main" id="{9AF92C76-3AF0-7D10-0667-C95E59C75F48}"/>
              </a:ext>
            </a:extLst>
          </p:cNvPr>
          <p:cNvSpPr>
            <a:spLocks noGrp="1"/>
          </p:cNvSpPr>
          <p:nvPr>
            <p:ph type="ctrTitle"/>
          </p:nvPr>
        </p:nvSpPr>
        <p:spPr>
          <a:xfrm>
            <a:off x="1730850" y="1059349"/>
            <a:ext cx="5682300" cy="845651"/>
          </a:xfrm>
        </p:spPr>
        <p:txBody>
          <a:bodyPr/>
          <a:lstStyle/>
          <a:p>
            <a:r>
              <a:rPr lang="en-US" b="1" dirty="0" err="1"/>
              <a:t>KHỞI</a:t>
            </a:r>
            <a:r>
              <a:rPr lang="en-US" b="1" dirty="0"/>
              <a:t> </a:t>
            </a:r>
            <a:r>
              <a:rPr lang="en-US" b="1" dirty="0" err="1"/>
              <a:t>ĐỘNG</a:t>
            </a:r>
            <a:endParaRPr lang="vi-VN" b="1" dirty="0"/>
          </a:p>
        </p:txBody>
      </p:sp>
    </p:spTree>
    <p:extLst>
      <p:ext uri="{BB962C8B-B14F-4D97-AF65-F5344CB8AC3E}">
        <p14:creationId xmlns:p14="http://schemas.microsoft.com/office/powerpoint/2010/main" val="3001274935"/>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p32"/>
          <p:cNvPicPr preferRelativeResize="0"/>
          <p:nvPr/>
        </p:nvPicPr>
        <p:blipFill>
          <a:blip r:embed="rId3">
            <a:alphaModFix/>
          </a:blip>
          <a:stretch>
            <a:fillRect/>
          </a:stretch>
        </p:blipFill>
        <p:spPr>
          <a:xfrm rot="-5248585">
            <a:off x="143481" y="4022449"/>
            <a:ext cx="1387482" cy="2194051"/>
          </a:xfrm>
          <a:prstGeom prst="rect">
            <a:avLst/>
          </a:prstGeom>
          <a:noFill/>
          <a:ln>
            <a:noFill/>
          </a:ln>
        </p:spPr>
      </p:pic>
      <p:sp>
        <p:nvSpPr>
          <p:cNvPr id="240" name="Google Shape;240;p32"/>
          <p:cNvSpPr txBox="1">
            <a:spLocks noGrp="1"/>
          </p:cNvSpPr>
          <p:nvPr>
            <p:ph type="body" idx="1"/>
          </p:nvPr>
        </p:nvSpPr>
        <p:spPr>
          <a:xfrm>
            <a:off x="490654" y="334537"/>
            <a:ext cx="6623824" cy="38815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DE" sz="1600" b="1" kern="0" dirty="0">
                <a:effectLst/>
                <a:latin typeface="Times New Roman" panose="02020603050405020304" pitchFamily="18" charset="0"/>
                <a:ea typeface="Times New Roman" panose="02020603050405020304" pitchFamily="18" charset="0"/>
                <a:cs typeface="Times New Roman" panose="02020603050405020304" pitchFamily="18" charset="0"/>
              </a:rPr>
              <a:t>Câu 1 : </a:t>
            </a:r>
            <a:r>
              <a:rPr lang="vi-VN" sz="1600" b="1" kern="0" dirty="0">
                <a:effectLst/>
                <a:latin typeface="Times New Roman" panose="02020603050405020304" pitchFamily="18" charset="0"/>
                <a:ea typeface="Times New Roman" panose="02020603050405020304" pitchFamily="18" charset="0"/>
                <a:cs typeface="Times New Roman" panose="02020603050405020304" pitchFamily="18" charset="0"/>
              </a:rPr>
              <a:t>Chọn từ/cụm từ thích hợp nhất để điền vào chỗ trống trong câu dưới đây: </a:t>
            </a:r>
            <a:br>
              <a:rPr lang="en-US" sz="1600" kern="100" dirty="0">
                <a:effectLst/>
                <a:latin typeface="Calibri" panose="020F0502020204030204" pitchFamily="34" charset="0"/>
                <a:ea typeface="Calibri" panose="020F0502020204030204" pitchFamily="34" charset="0"/>
                <a:cs typeface="Times New Roman" panose="02020603050405020304" pitchFamily="18" charset="0"/>
              </a:rPr>
            </a:br>
            <a:r>
              <a:rPr lang="vi-VN" sz="1600" i="1"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là một lối vẽ tranh châm biếm, ở đó người ta thường/…/ một vài/…/ nào đó của đối tượng, thậm chí, làm cho đối tượng trở nên méo mó, dị dạng đi để tạo hiệu quả châm biếm.</a:t>
            </a:r>
            <a:br>
              <a:rPr lang="en-US" sz="1600" kern="100" dirty="0">
                <a:effectLst/>
                <a:latin typeface="Calibri" panose="020F0502020204030204" pitchFamily="34" charset="0"/>
                <a:ea typeface="Calibri" panose="020F0502020204030204" pitchFamily="34" charset="0"/>
                <a:cs typeface="Times New Roman" panose="02020603050405020304" pitchFamily="18" charset="0"/>
              </a:rPr>
            </a:br>
            <a:r>
              <a:rPr lang="de-DE" sz="1600"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Biếm họa/ phóng to, cường điệu/ nét nổi bật</a:t>
            </a:r>
            <a:br>
              <a:rPr lang="en-US" sz="1600" kern="100" dirty="0">
                <a:effectLst/>
                <a:latin typeface="Calibri" panose="020F0502020204030204" pitchFamily="34" charset="0"/>
                <a:ea typeface="Calibri" panose="020F0502020204030204" pitchFamily="34" charset="0"/>
                <a:cs typeface="Times New Roman" panose="02020603050405020304" pitchFamily="18" charset="0"/>
              </a:rPr>
            </a:br>
            <a:r>
              <a:rPr lang="de-DE" sz="1600"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Biếm họa/ phóng đại, cường điệu/ nét tiêu biểu</a:t>
            </a:r>
            <a:br>
              <a:rPr lang="en-US" sz="1600" kern="100" dirty="0">
                <a:effectLst/>
                <a:latin typeface="Calibri" panose="020F0502020204030204" pitchFamily="34" charset="0"/>
                <a:ea typeface="Calibri" panose="020F0502020204030204" pitchFamily="34" charset="0"/>
                <a:cs typeface="Times New Roman" panose="02020603050405020304" pitchFamily="18" charset="0"/>
              </a:rPr>
            </a:br>
            <a:r>
              <a:rPr lang="de-DE" sz="1600" kern="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 Biếm họa/ phóng đại, cường điệu/ nét nổi bật</a:t>
            </a:r>
            <a:br>
              <a:rPr lang="en-US"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US" sz="1600" kern="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1600" kern="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Kí</a:t>
            </a:r>
            <a:r>
              <a:rPr lang="en-US" sz="1600" kern="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kern="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họa</a:t>
            </a:r>
            <a:r>
              <a:rPr lang="en-US" sz="1600" kern="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kern="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phóng</a:t>
            </a:r>
            <a:r>
              <a:rPr lang="en-US" sz="1600" kern="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kern="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1600" kern="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kern="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cường</a:t>
            </a:r>
            <a:r>
              <a:rPr lang="en-US" sz="1600" kern="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kern="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điệu</a:t>
            </a:r>
            <a:r>
              <a:rPr lang="en-US" sz="1600" kern="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kern="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nét</a:t>
            </a:r>
            <a:r>
              <a:rPr lang="en-US" sz="1600" kern="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kern="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1600" kern="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kern="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đạo</a:t>
            </a:r>
            <a:br>
              <a:rPr lang="en-US"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vi-VN" sz="1600" b="1"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Câu </a:t>
            </a:r>
            <a:r>
              <a:rPr lang="en-US" sz="1600" b="1"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vi-VN" sz="1600" b="1"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Chọn từ/cụm từ thích hợp nhất để điền vào chỗ trống trong câu dưới đây: </a:t>
            </a:r>
            <a:br>
              <a:rPr lang="en-US"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vi-VN" sz="1600" i="1"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Ngôn ngữ thơ ca có ý nghĩa xác định, hữu hạn của nó, đồng thời cũng phải nói lên được, gợi ra được cái …………, vô hồi của sự sống, nó như thật như hư, khi ẩn khi hiện, biến hóa khôn lường. </a:t>
            </a:r>
            <a:br>
              <a:rPr lang="en-US"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vi-VN" sz="1600"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 vô hạn	B. vô cùng	C. mơ h</a:t>
            </a:r>
            <a:r>
              <a:rPr lang="en-US" sz="1600"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ồ  </a:t>
            </a:r>
            <a:r>
              <a:rPr lang="vi-VN" sz="1600"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 hình tượng</a:t>
            </a:r>
            <a:br>
              <a:rPr lang="en-US"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sz="1600" dirty="0">
              <a:solidFill>
                <a:schemeClr val="tx1"/>
              </a:solidFill>
            </a:endParaRPr>
          </a:p>
        </p:txBody>
      </p:sp>
      <p:pic>
        <p:nvPicPr>
          <p:cNvPr id="242" name="Google Shape;242;p32"/>
          <p:cNvPicPr preferRelativeResize="0"/>
          <p:nvPr/>
        </p:nvPicPr>
        <p:blipFill rotWithShape="1">
          <a:blip r:embed="rId4">
            <a:alphaModFix/>
          </a:blip>
          <a:srcRect l="6559" r="6559"/>
          <a:stretch/>
        </p:blipFill>
        <p:spPr>
          <a:xfrm>
            <a:off x="6988274" y="3288312"/>
            <a:ext cx="2490173" cy="2417351"/>
          </a:xfrm>
          <a:prstGeom prst="rect">
            <a:avLst/>
          </a:prstGeom>
          <a:noFill/>
          <a:ln>
            <a:noFill/>
          </a:ln>
        </p:spPr>
      </p:pic>
      <p:sp>
        <p:nvSpPr>
          <p:cNvPr id="6" name="Oval 5">
            <a:extLst>
              <a:ext uri="{FF2B5EF4-FFF2-40B4-BE49-F238E27FC236}">
                <a16:creationId xmlns:a16="http://schemas.microsoft.com/office/drawing/2014/main" id="{39968021-5356-7085-F189-B20A65122038}"/>
              </a:ext>
            </a:extLst>
          </p:cNvPr>
          <p:cNvSpPr/>
          <p:nvPr/>
        </p:nvSpPr>
        <p:spPr>
          <a:xfrm flipV="1">
            <a:off x="527312" y="1910204"/>
            <a:ext cx="267678" cy="259080"/>
          </a:xfrm>
          <a:prstGeom prst="ellipse">
            <a:avLst/>
          </a:prstGeom>
          <a:no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vi-VN"/>
          </a:p>
        </p:txBody>
      </p:sp>
      <p:sp>
        <p:nvSpPr>
          <p:cNvPr id="7" name="Oval 6">
            <a:extLst>
              <a:ext uri="{FF2B5EF4-FFF2-40B4-BE49-F238E27FC236}">
                <a16:creationId xmlns:a16="http://schemas.microsoft.com/office/drawing/2014/main" id="{586B5EB7-D4E2-DBAA-1C8E-0EDA0A74C4E0}"/>
              </a:ext>
            </a:extLst>
          </p:cNvPr>
          <p:cNvSpPr/>
          <p:nvPr/>
        </p:nvSpPr>
        <p:spPr>
          <a:xfrm flipV="1">
            <a:off x="523827" y="3858837"/>
            <a:ext cx="267678" cy="259080"/>
          </a:xfrm>
          <a:prstGeom prst="ellipse">
            <a:avLst/>
          </a:prstGeom>
          <a:no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vi-VN"/>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p32"/>
          <p:cNvPicPr preferRelativeResize="0"/>
          <p:nvPr/>
        </p:nvPicPr>
        <p:blipFill>
          <a:blip r:embed="rId3">
            <a:alphaModFix/>
          </a:blip>
          <a:stretch>
            <a:fillRect/>
          </a:stretch>
        </p:blipFill>
        <p:spPr>
          <a:xfrm rot="-5248585">
            <a:off x="143481" y="4022449"/>
            <a:ext cx="1387482" cy="2194051"/>
          </a:xfrm>
          <a:prstGeom prst="rect">
            <a:avLst/>
          </a:prstGeom>
          <a:noFill/>
          <a:ln>
            <a:noFill/>
          </a:ln>
        </p:spPr>
      </p:pic>
      <p:sp>
        <p:nvSpPr>
          <p:cNvPr id="240" name="Google Shape;240;p32"/>
          <p:cNvSpPr txBox="1">
            <a:spLocks noGrp="1"/>
          </p:cNvSpPr>
          <p:nvPr>
            <p:ph type="body" idx="1"/>
          </p:nvPr>
        </p:nvSpPr>
        <p:spPr>
          <a:xfrm>
            <a:off x="490654" y="334537"/>
            <a:ext cx="6623824" cy="3881513"/>
          </a:xfrm>
          <a:prstGeom prst="rect">
            <a:avLst/>
          </a:prstGeom>
        </p:spPr>
        <p:txBody>
          <a:bodyPr spcFirstLastPara="1" wrap="square" lIns="91425" tIns="91425" rIns="91425" bIns="91425" anchor="t" anchorCtr="0">
            <a:noAutofit/>
          </a:bodyPr>
          <a:lstStyle/>
          <a:p>
            <a:pPr marL="0" indent="0">
              <a:buNone/>
            </a:pPr>
            <a:r>
              <a:rPr lang="vi-VN" sz="1600" b="1" dirty="0"/>
              <a:t>Câu  3</a:t>
            </a:r>
            <a:r>
              <a:rPr lang="vi-VN" sz="1600" dirty="0"/>
              <a:t>: Chọn từ/cụm từ thích hợp nhất để điền vào chỗ trống trong câu dưới đây: </a:t>
            </a:r>
          </a:p>
          <a:p>
            <a:pPr marL="0" indent="0">
              <a:buNone/>
            </a:pPr>
            <a:r>
              <a:rPr lang="vi-VN" sz="1600" dirty="0"/>
              <a:t>	Nhiều đồng bào chúng ta, để …… việc từ bỏ tiếng mẹ đẻ, đã than phiền rằng tiếng nước mình nghèo nàn.</a:t>
            </a:r>
          </a:p>
          <a:p>
            <a:pPr marL="0" indent="0">
              <a:buNone/>
            </a:pPr>
            <a:r>
              <a:rPr lang="vi-VN" sz="1600" dirty="0"/>
              <a:t>A. cho rằng</a:t>
            </a:r>
            <a:r>
              <a:rPr lang="en-US" sz="1600" dirty="0"/>
              <a:t>   </a:t>
            </a:r>
            <a:r>
              <a:rPr lang="vi-VN" sz="1600" dirty="0"/>
              <a:t>B. chứng min</a:t>
            </a:r>
            <a:r>
              <a:rPr lang="en-US" sz="1600" dirty="0"/>
              <a:t>h      </a:t>
            </a:r>
            <a:r>
              <a:rPr lang="vi-VN" sz="1600" dirty="0">
                <a:solidFill>
                  <a:schemeClr val="tx1"/>
                </a:solidFill>
              </a:rPr>
              <a:t>C. biện minh </a:t>
            </a:r>
            <a:r>
              <a:rPr lang="vi-VN" sz="1600" dirty="0"/>
              <a:t>	</a:t>
            </a:r>
            <a:r>
              <a:rPr lang="vi-VN" sz="1600" dirty="0" err="1"/>
              <a:t>D.quyết</a:t>
            </a:r>
            <a:r>
              <a:rPr lang="vi-VN" sz="1600" dirty="0"/>
              <a:t> định</a:t>
            </a:r>
          </a:p>
          <a:p>
            <a:pPr marL="0" indent="0">
              <a:buNone/>
            </a:pPr>
            <a:r>
              <a:rPr lang="vi-VN" sz="1600" b="1" dirty="0"/>
              <a:t>Câu 4</a:t>
            </a:r>
            <a:r>
              <a:rPr lang="vi-VN" sz="1600" dirty="0"/>
              <a:t>: Chọn từ/cụm từ thích hợp nhất để điền vào chỗ trống trong câu dưới đây: </a:t>
            </a:r>
          </a:p>
          <a:p>
            <a:pPr marL="0" indent="0">
              <a:buNone/>
            </a:pPr>
            <a:r>
              <a:rPr lang="vi-VN" sz="1600" dirty="0"/>
              <a:t>	Công nghệ không phải là phương thuốc chữa bách bệnh cho tất cả các căn bệnh của thế giới, tuy nhiên, việc sử dụng công nghệ một cách ……… có thể tạo ra được một sự khác biệt khổng lồ.	</a:t>
            </a:r>
          </a:p>
          <a:p>
            <a:pPr marL="0" indent="0">
              <a:buNone/>
            </a:pPr>
            <a:r>
              <a:rPr lang="vi-VN" sz="1600" dirty="0"/>
              <a:t>A. </a:t>
            </a:r>
            <a:r>
              <a:rPr lang="vi-VN" sz="1600" dirty="0">
                <a:solidFill>
                  <a:schemeClr val="tx1"/>
                </a:solidFill>
              </a:rPr>
              <a:t>thông minh</a:t>
            </a:r>
            <a:r>
              <a:rPr lang="en-US" sz="1600" dirty="0">
                <a:solidFill>
                  <a:schemeClr val="tx1"/>
                </a:solidFill>
              </a:rPr>
              <a:t>   </a:t>
            </a:r>
            <a:r>
              <a:rPr lang="vi-VN" sz="1600" dirty="0"/>
              <a:t>B. tiết </a:t>
            </a:r>
            <a:r>
              <a:rPr lang="vi-VN" sz="1600" dirty="0" err="1"/>
              <a:t>kiệ</a:t>
            </a:r>
            <a:r>
              <a:rPr lang="en-US" sz="1600" dirty="0"/>
              <a:t>m  </a:t>
            </a:r>
            <a:r>
              <a:rPr lang="vi-VN" sz="1600" dirty="0"/>
              <a:t>C. đúng cách</a:t>
            </a:r>
            <a:r>
              <a:rPr lang="en-US" sz="1600" dirty="0"/>
              <a:t>  </a:t>
            </a:r>
            <a:r>
              <a:rPr lang="vi-VN" sz="1600" dirty="0"/>
              <a:t>D. chuyên nghiệp</a:t>
            </a:r>
          </a:p>
          <a:p>
            <a:pPr marL="0" lvl="0" indent="0" algn="l" rtl="0">
              <a:spcBef>
                <a:spcPts val="0"/>
              </a:spcBef>
              <a:spcAft>
                <a:spcPts val="0"/>
              </a:spcAft>
              <a:buNone/>
            </a:pPr>
            <a:endParaRPr sz="1600" dirty="0">
              <a:solidFill>
                <a:schemeClr val="tx1"/>
              </a:solidFill>
            </a:endParaRPr>
          </a:p>
        </p:txBody>
      </p:sp>
      <p:pic>
        <p:nvPicPr>
          <p:cNvPr id="242" name="Google Shape;242;p32"/>
          <p:cNvPicPr preferRelativeResize="0"/>
          <p:nvPr/>
        </p:nvPicPr>
        <p:blipFill rotWithShape="1">
          <a:blip r:embed="rId4">
            <a:alphaModFix/>
          </a:blip>
          <a:srcRect l="6559" r="6559"/>
          <a:stretch/>
        </p:blipFill>
        <p:spPr>
          <a:xfrm>
            <a:off x="6988274" y="3288312"/>
            <a:ext cx="2490173" cy="2417351"/>
          </a:xfrm>
          <a:prstGeom prst="rect">
            <a:avLst/>
          </a:prstGeom>
          <a:noFill/>
          <a:ln>
            <a:noFill/>
          </a:ln>
        </p:spPr>
      </p:pic>
      <p:sp>
        <p:nvSpPr>
          <p:cNvPr id="6" name="Oval 5">
            <a:extLst>
              <a:ext uri="{FF2B5EF4-FFF2-40B4-BE49-F238E27FC236}">
                <a16:creationId xmlns:a16="http://schemas.microsoft.com/office/drawing/2014/main" id="{39968021-5356-7085-F189-B20A65122038}"/>
              </a:ext>
            </a:extLst>
          </p:cNvPr>
          <p:cNvSpPr/>
          <p:nvPr/>
        </p:nvSpPr>
        <p:spPr>
          <a:xfrm flipV="1">
            <a:off x="490654" y="2885564"/>
            <a:ext cx="267678" cy="259080"/>
          </a:xfrm>
          <a:prstGeom prst="ellipse">
            <a:avLst/>
          </a:prstGeom>
          <a:no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vi-VN"/>
          </a:p>
        </p:txBody>
      </p:sp>
      <p:sp>
        <p:nvSpPr>
          <p:cNvPr id="7" name="Oval 6">
            <a:extLst>
              <a:ext uri="{FF2B5EF4-FFF2-40B4-BE49-F238E27FC236}">
                <a16:creationId xmlns:a16="http://schemas.microsoft.com/office/drawing/2014/main" id="{586B5EB7-D4E2-DBAA-1C8E-0EDA0A74C4E0}"/>
              </a:ext>
            </a:extLst>
          </p:cNvPr>
          <p:cNvSpPr/>
          <p:nvPr/>
        </p:nvSpPr>
        <p:spPr>
          <a:xfrm flipV="1">
            <a:off x="3327987" y="1374717"/>
            <a:ext cx="234505" cy="259080"/>
          </a:xfrm>
          <a:prstGeom prst="ellipse">
            <a:avLst/>
          </a:prstGeom>
          <a:no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1591054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28"/>
          <p:cNvPicPr preferRelativeResize="0"/>
          <p:nvPr/>
        </p:nvPicPr>
        <p:blipFill rotWithShape="1">
          <a:blip r:embed="rId3">
            <a:alphaModFix/>
          </a:blip>
          <a:srcRect l="5100" r="-5100"/>
          <a:stretch/>
        </p:blipFill>
        <p:spPr>
          <a:xfrm>
            <a:off x="8100724" y="-730625"/>
            <a:ext cx="2028225" cy="3207251"/>
          </a:xfrm>
          <a:prstGeom prst="rect">
            <a:avLst/>
          </a:prstGeom>
          <a:noFill/>
          <a:ln>
            <a:noFill/>
          </a:ln>
        </p:spPr>
      </p:pic>
      <p:sp>
        <p:nvSpPr>
          <p:cNvPr id="188" name="Google Shape;188;p28"/>
          <p:cNvSpPr txBox="1">
            <a:spLocks noGrp="1"/>
          </p:cNvSpPr>
          <p:nvPr>
            <p:ph type="subTitle" idx="1"/>
          </p:nvPr>
        </p:nvSpPr>
        <p:spPr>
          <a:xfrm>
            <a:off x="1082040" y="1943100"/>
            <a:ext cx="6949439" cy="2400299"/>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sz="1800" b="1" dirty="0">
              <a:solidFill>
                <a:schemeClr val="bg2">
                  <a:lumMod val="50000"/>
                </a:schemeClr>
              </a:solidFill>
            </a:endParaRPr>
          </a:p>
        </p:txBody>
      </p:sp>
      <p:pic>
        <p:nvPicPr>
          <p:cNvPr id="189" name="Google Shape;189;p28"/>
          <p:cNvPicPr preferRelativeResize="0"/>
          <p:nvPr/>
        </p:nvPicPr>
        <p:blipFill rotWithShape="1">
          <a:blip r:embed="rId4">
            <a:alphaModFix/>
          </a:blip>
          <a:srcRect l="789" t="3420" r="-789" b="-3420"/>
          <a:stretch/>
        </p:blipFill>
        <p:spPr>
          <a:xfrm rot="-4446265">
            <a:off x="4412220" y="-1879201"/>
            <a:ext cx="3293485" cy="2674623"/>
          </a:xfrm>
          <a:prstGeom prst="rect">
            <a:avLst/>
          </a:prstGeom>
          <a:noFill/>
          <a:ln>
            <a:noFill/>
          </a:ln>
        </p:spPr>
      </p:pic>
      <p:pic>
        <p:nvPicPr>
          <p:cNvPr id="190" name="Google Shape;190;p28"/>
          <p:cNvPicPr preferRelativeResize="0"/>
          <p:nvPr/>
        </p:nvPicPr>
        <p:blipFill>
          <a:blip r:embed="rId5">
            <a:alphaModFix/>
          </a:blip>
          <a:stretch>
            <a:fillRect/>
          </a:stretch>
        </p:blipFill>
        <p:spPr>
          <a:xfrm rot="2823549">
            <a:off x="5577601" y="4034312"/>
            <a:ext cx="2408919" cy="2674625"/>
          </a:xfrm>
          <a:prstGeom prst="rect">
            <a:avLst/>
          </a:prstGeom>
          <a:noFill/>
          <a:ln>
            <a:noFill/>
          </a:ln>
        </p:spPr>
      </p:pic>
      <p:pic>
        <p:nvPicPr>
          <p:cNvPr id="191" name="Google Shape;191;p28"/>
          <p:cNvPicPr preferRelativeResize="0"/>
          <p:nvPr/>
        </p:nvPicPr>
        <p:blipFill>
          <a:blip r:embed="rId6">
            <a:alphaModFix/>
          </a:blip>
          <a:stretch>
            <a:fillRect/>
          </a:stretch>
        </p:blipFill>
        <p:spPr>
          <a:xfrm rot="4624280">
            <a:off x="-1238861" y="3462802"/>
            <a:ext cx="3373792" cy="2674625"/>
          </a:xfrm>
          <a:prstGeom prst="rect">
            <a:avLst/>
          </a:prstGeom>
          <a:noFill/>
          <a:ln>
            <a:noFill/>
          </a:ln>
        </p:spPr>
      </p:pic>
      <p:sp>
        <p:nvSpPr>
          <p:cNvPr id="3" name="Title 2">
            <a:extLst>
              <a:ext uri="{FF2B5EF4-FFF2-40B4-BE49-F238E27FC236}">
                <a16:creationId xmlns:a16="http://schemas.microsoft.com/office/drawing/2014/main" id="{9AF92C76-3AF0-7D10-0667-C95E59C75F48}"/>
              </a:ext>
            </a:extLst>
          </p:cNvPr>
          <p:cNvSpPr>
            <a:spLocks noGrp="1"/>
          </p:cNvSpPr>
          <p:nvPr>
            <p:ph type="ctrTitle"/>
          </p:nvPr>
        </p:nvSpPr>
        <p:spPr>
          <a:xfrm>
            <a:off x="1257300" y="381000"/>
            <a:ext cx="6339840" cy="1562100"/>
          </a:xfrm>
        </p:spPr>
        <p:txBody>
          <a:bodyPr/>
          <a:lstStyle/>
          <a:p>
            <a:r>
              <a:rPr lang="en-US" sz="28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Khi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báo</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cáo</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nghiên</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khảo</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nguồn</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lieu,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khảo</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vi-VN" sz="1800" b="1" dirty="0"/>
          </a:p>
        </p:txBody>
      </p:sp>
      <p:pic>
        <p:nvPicPr>
          <p:cNvPr id="2" name="Content Placeholder 3" descr="A black and white document with white text&#10;&#10;Description automatically generated">
            <a:extLst>
              <a:ext uri="{FF2B5EF4-FFF2-40B4-BE49-F238E27FC236}">
                <a16:creationId xmlns:a16="http://schemas.microsoft.com/office/drawing/2014/main" id="{9D5E8B3B-1FF2-26D3-F34E-76D5EC02CFC8}"/>
              </a:ext>
            </a:extLst>
          </p:cNvPr>
          <p:cNvPicPr>
            <a:picLocks noGrp="1" noChangeAspect="1"/>
          </p:cNvPicPr>
          <p:nvPr>
            <p:ph idx="1"/>
          </p:nvPr>
        </p:nvPicPr>
        <p:blipFill>
          <a:blip r:embed="rId7">
            <a:extLst>
              <a:ext uri="{28A0092B-C50C-407E-A947-70E740481C1C}">
                <a14:useLocalDpi xmlns:a14="http://schemas.microsoft.com/office/drawing/2010/main" val="0"/>
              </a:ext>
            </a:extLst>
          </a:blip>
          <a:srcRect/>
          <a:stretch>
            <a:fillRect/>
          </a:stretch>
        </p:blipFill>
        <p:spPr bwMode="auto">
          <a:xfrm>
            <a:off x="1516380" y="2015614"/>
            <a:ext cx="5935979" cy="2327786"/>
          </a:xfrm>
          <a:prstGeom prst="rect">
            <a:avLst/>
          </a:prstGeom>
          <a:noFill/>
          <a:ln>
            <a:noFill/>
          </a:ln>
        </p:spPr>
      </p:pic>
    </p:spTree>
    <p:extLst>
      <p:ext uri="{BB962C8B-B14F-4D97-AF65-F5344CB8AC3E}">
        <p14:creationId xmlns:p14="http://schemas.microsoft.com/office/powerpoint/2010/main" val="4037217441"/>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28"/>
          <p:cNvPicPr preferRelativeResize="0"/>
          <p:nvPr/>
        </p:nvPicPr>
        <p:blipFill rotWithShape="1">
          <a:blip r:embed="rId3">
            <a:alphaModFix/>
          </a:blip>
          <a:srcRect l="5100" r="-5100"/>
          <a:stretch/>
        </p:blipFill>
        <p:spPr>
          <a:xfrm>
            <a:off x="8100724" y="-730625"/>
            <a:ext cx="2028225" cy="3207251"/>
          </a:xfrm>
          <a:prstGeom prst="rect">
            <a:avLst/>
          </a:prstGeom>
          <a:noFill/>
          <a:ln>
            <a:noFill/>
          </a:ln>
        </p:spPr>
      </p:pic>
      <p:pic>
        <p:nvPicPr>
          <p:cNvPr id="189" name="Google Shape;189;p28"/>
          <p:cNvPicPr preferRelativeResize="0"/>
          <p:nvPr/>
        </p:nvPicPr>
        <p:blipFill rotWithShape="1">
          <a:blip r:embed="rId4">
            <a:alphaModFix/>
          </a:blip>
          <a:srcRect l="789" t="3420" r="-789" b="-3420"/>
          <a:stretch/>
        </p:blipFill>
        <p:spPr>
          <a:xfrm rot="-4446265">
            <a:off x="4412220" y="-1879201"/>
            <a:ext cx="3293485" cy="2674623"/>
          </a:xfrm>
          <a:prstGeom prst="rect">
            <a:avLst/>
          </a:prstGeom>
          <a:noFill/>
          <a:ln>
            <a:noFill/>
          </a:ln>
        </p:spPr>
      </p:pic>
      <p:pic>
        <p:nvPicPr>
          <p:cNvPr id="190" name="Google Shape;190;p28"/>
          <p:cNvPicPr preferRelativeResize="0"/>
          <p:nvPr/>
        </p:nvPicPr>
        <p:blipFill>
          <a:blip r:embed="rId5">
            <a:alphaModFix/>
          </a:blip>
          <a:stretch>
            <a:fillRect/>
          </a:stretch>
        </p:blipFill>
        <p:spPr>
          <a:xfrm rot="2823549">
            <a:off x="5577601" y="4034312"/>
            <a:ext cx="2408919" cy="2674625"/>
          </a:xfrm>
          <a:prstGeom prst="rect">
            <a:avLst/>
          </a:prstGeom>
          <a:noFill/>
          <a:ln>
            <a:noFill/>
          </a:ln>
        </p:spPr>
      </p:pic>
      <p:pic>
        <p:nvPicPr>
          <p:cNvPr id="191" name="Google Shape;191;p28"/>
          <p:cNvPicPr preferRelativeResize="0"/>
          <p:nvPr/>
        </p:nvPicPr>
        <p:blipFill>
          <a:blip r:embed="rId6">
            <a:alphaModFix/>
          </a:blip>
          <a:stretch>
            <a:fillRect/>
          </a:stretch>
        </p:blipFill>
        <p:spPr>
          <a:xfrm rot="4624280">
            <a:off x="-1238861" y="3462802"/>
            <a:ext cx="3373792" cy="2674625"/>
          </a:xfrm>
          <a:prstGeom prst="rect">
            <a:avLst/>
          </a:prstGeom>
          <a:noFill/>
          <a:ln>
            <a:noFill/>
          </a:ln>
        </p:spPr>
      </p:pic>
      <p:sp>
        <p:nvSpPr>
          <p:cNvPr id="3" name="Title 2">
            <a:extLst>
              <a:ext uri="{FF2B5EF4-FFF2-40B4-BE49-F238E27FC236}">
                <a16:creationId xmlns:a16="http://schemas.microsoft.com/office/drawing/2014/main" id="{9AF92C76-3AF0-7D10-0667-C95E59C75F48}"/>
              </a:ext>
            </a:extLst>
          </p:cNvPr>
          <p:cNvSpPr>
            <a:spLocks noGrp="1"/>
          </p:cNvSpPr>
          <p:nvPr>
            <p:ph type="ctrTitle"/>
          </p:nvPr>
        </p:nvSpPr>
        <p:spPr>
          <a:xfrm>
            <a:off x="1226820" y="1059349"/>
            <a:ext cx="6492240" cy="1333331"/>
          </a:xfrm>
        </p:spPr>
        <p:txBody>
          <a:bodyPr/>
          <a:lstStyle/>
          <a:p>
            <a:r>
              <a:rPr lang="en-US" sz="4000" b="1" dirty="0" err="1"/>
              <a:t>HÌNH</a:t>
            </a:r>
            <a:r>
              <a:rPr lang="en-US" sz="4000" b="1" dirty="0"/>
              <a:t> THÀNH </a:t>
            </a:r>
            <a:r>
              <a:rPr lang="en-US" sz="4000" b="1" dirty="0" err="1"/>
              <a:t>KIẾN</a:t>
            </a:r>
            <a:r>
              <a:rPr lang="en-US" sz="4000" b="1" dirty="0"/>
              <a:t> </a:t>
            </a:r>
            <a:r>
              <a:rPr lang="en-US" sz="4000" b="1" dirty="0" err="1"/>
              <a:t>THỨC</a:t>
            </a:r>
            <a:endParaRPr lang="vi-VN" sz="4000" b="1" dirty="0"/>
          </a:p>
        </p:txBody>
      </p:sp>
    </p:spTree>
    <p:extLst>
      <p:ext uri="{BB962C8B-B14F-4D97-AF65-F5344CB8AC3E}">
        <p14:creationId xmlns:p14="http://schemas.microsoft.com/office/powerpoint/2010/main" val="296637161"/>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28"/>
          <p:cNvPicPr preferRelativeResize="0"/>
          <p:nvPr/>
        </p:nvPicPr>
        <p:blipFill rotWithShape="1">
          <a:blip r:embed="rId3">
            <a:alphaModFix/>
          </a:blip>
          <a:srcRect l="5100" r="-5100"/>
          <a:stretch/>
        </p:blipFill>
        <p:spPr>
          <a:xfrm>
            <a:off x="8100724" y="-730625"/>
            <a:ext cx="2028225" cy="3207251"/>
          </a:xfrm>
          <a:prstGeom prst="rect">
            <a:avLst/>
          </a:prstGeom>
          <a:noFill/>
          <a:ln>
            <a:noFill/>
          </a:ln>
        </p:spPr>
      </p:pic>
      <p:pic>
        <p:nvPicPr>
          <p:cNvPr id="189" name="Google Shape;189;p28"/>
          <p:cNvPicPr preferRelativeResize="0"/>
          <p:nvPr/>
        </p:nvPicPr>
        <p:blipFill rotWithShape="1">
          <a:blip r:embed="rId4">
            <a:alphaModFix/>
          </a:blip>
          <a:srcRect l="789" t="3420" r="-789" b="-3420"/>
          <a:stretch/>
        </p:blipFill>
        <p:spPr>
          <a:xfrm rot="-4446265">
            <a:off x="4412220" y="-1879201"/>
            <a:ext cx="3293485" cy="2674623"/>
          </a:xfrm>
          <a:prstGeom prst="rect">
            <a:avLst/>
          </a:prstGeom>
          <a:noFill/>
          <a:ln>
            <a:noFill/>
          </a:ln>
        </p:spPr>
      </p:pic>
      <p:pic>
        <p:nvPicPr>
          <p:cNvPr id="190" name="Google Shape;190;p28"/>
          <p:cNvPicPr preferRelativeResize="0"/>
          <p:nvPr/>
        </p:nvPicPr>
        <p:blipFill>
          <a:blip r:embed="rId5">
            <a:alphaModFix/>
          </a:blip>
          <a:stretch>
            <a:fillRect/>
          </a:stretch>
        </p:blipFill>
        <p:spPr>
          <a:xfrm rot="2823549">
            <a:off x="5577601" y="4034312"/>
            <a:ext cx="2408919" cy="2674625"/>
          </a:xfrm>
          <a:prstGeom prst="rect">
            <a:avLst/>
          </a:prstGeom>
          <a:noFill/>
          <a:ln>
            <a:noFill/>
          </a:ln>
        </p:spPr>
      </p:pic>
      <p:pic>
        <p:nvPicPr>
          <p:cNvPr id="191" name="Google Shape;191;p28"/>
          <p:cNvPicPr preferRelativeResize="0"/>
          <p:nvPr/>
        </p:nvPicPr>
        <p:blipFill>
          <a:blip r:embed="rId6">
            <a:alphaModFix/>
          </a:blip>
          <a:stretch>
            <a:fillRect/>
          </a:stretch>
        </p:blipFill>
        <p:spPr>
          <a:xfrm rot="4624280">
            <a:off x="-1238861" y="3462802"/>
            <a:ext cx="3373792" cy="2674625"/>
          </a:xfrm>
          <a:prstGeom prst="rect">
            <a:avLst/>
          </a:prstGeom>
          <a:noFill/>
          <a:ln>
            <a:noFill/>
          </a:ln>
        </p:spPr>
      </p:pic>
      <p:sp>
        <p:nvSpPr>
          <p:cNvPr id="3" name="Title 2">
            <a:extLst>
              <a:ext uri="{FF2B5EF4-FFF2-40B4-BE49-F238E27FC236}">
                <a16:creationId xmlns:a16="http://schemas.microsoft.com/office/drawing/2014/main" id="{9AF92C76-3AF0-7D10-0667-C95E59C75F48}"/>
              </a:ext>
            </a:extLst>
          </p:cNvPr>
          <p:cNvSpPr>
            <a:spLocks noGrp="1"/>
          </p:cNvSpPr>
          <p:nvPr>
            <p:ph type="ctrTitle"/>
          </p:nvPr>
        </p:nvSpPr>
        <p:spPr>
          <a:xfrm>
            <a:off x="777240" y="121920"/>
            <a:ext cx="7101840" cy="4144681"/>
          </a:xfrm>
        </p:spPr>
        <p:txBody>
          <a:bodyPr/>
          <a:lstStyle/>
          <a:p>
            <a:br>
              <a:rPr lang="en-US" sz="2000" kern="0" dirty="0">
                <a:latin typeface="Times New Roman" panose="02020603050405020304" pitchFamily="18" charset="0"/>
                <a:ea typeface="Times New Roman" panose="02020603050405020304" pitchFamily="18" charset="0"/>
                <a:cs typeface="Times New Roman" panose="02020603050405020304" pitchFamily="18" charset="0"/>
              </a:rPr>
            </a:br>
            <a:br>
              <a:rPr lang="en-US" sz="2000" kern="0" dirty="0">
                <a:latin typeface="Times New Roman" panose="02020603050405020304" pitchFamily="18" charset="0"/>
                <a:ea typeface="Times New Roman" panose="02020603050405020304" pitchFamily="18" charset="0"/>
                <a:cs typeface="Times New Roman" panose="02020603050405020304" pitchFamily="18" charset="0"/>
              </a:rPr>
            </a:br>
            <a:br>
              <a:rPr lang="en-US" sz="2000" kern="0" dirty="0">
                <a:latin typeface="Times New Roman" panose="02020603050405020304" pitchFamily="18" charset="0"/>
                <a:ea typeface="Times New Roman" panose="02020603050405020304" pitchFamily="18" charset="0"/>
                <a:cs typeface="Times New Roman" panose="02020603050405020304" pitchFamily="18" charset="0"/>
              </a:rPr>
            </a:br>
            <a:r>
              <a:rPr lang="en-US" sz="2000" b="1" kern="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0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latin typeface="Times New Roman" panose="02020603050405020304" pitchFamily="18" charset="0"/>
                <a:ea typeface="Times New Roman" panose="02020603050405020304" pitchFamily="18" charset="0"/>
                <a:cs typeface="Times New Roman" panose="02020603050405020304" pitchFamily="18" charset="0"/>
              </a:rPr>
              <a:t>tập</a:t>
            </a:r>
            <a:r>
              <a:rPr lang="en-US" sz="2000" b="1" kern="0" dirty="0">
                <a:latin typeface="Times New Roman" panose="02020603050405020304" pitchFamily="18" charset="0"/>
                <a:ea typeface="Times New Roman" panose="02020603050405020304" pitchFamily="18" charset="0"/>
                <a:cs typeface="Times New Roman" panose="02020603050405020304" pitchFamily="18" charset="0"/>
              </a:rPr>
              <a:t> 1</a:t>
            </a:r>
            <a:br>
              <a:rPr lang="en-US" sz="2000" b="1" kern="0" dirty="0">
                <a:latin typeface="Times New Roman" panose="02020603050405020304" pitchFamily="18" charset="0"/>
                <a:ea typeface="Times New Roman" panose="02020603050405020304" pitchFamily="18" charset="0"/>
                <a:cs typeface="Times New Roman" panose="02020603050405020304" pitchFamily="18" charset="0"/>
              </a:rPr>
            </a:b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kern="0" dirty="0" err="1">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 . </a:t>
            </a:r>
            <a:b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kern="0" dirty="0">
                <a:effectLst/>
                <a:latin typeface="Times New Roman" panose="02020603050405020304" pitchFamily="18" charset="0"/>
                <a:ea typeface="Times New Roman" panose="02020603050405020304" pitchFamily="18" charset="0"/>
                <a:cs typeface="Times New Roman" panose="02020603050405020304" pitchFamily="18" charset="0"/>
              </a:rPr>
              <a:t>Trong các từ sau, từ nào dùng theo nghĩa gốc, từ nào dùng theo nghĩa chuyển, xác định hiện tượng chuyển nghĩa của từ “đầu” trong các trường hợp dưới đây:</a:t>
            </a:r>
            <a:br>
              <a:rPr lang="en-US" sz="2000" kern="100" dirty="0">
                <a:effectLst/>
                <a:latin typeface="Calibri" panose="020F0502020204030204" pitchFamily="34" charset="0"/>
                <a:ea typeface="Calibri" panose="020F0502020204030204" pitchFamily="34" charset="0"/>
                <a:cs typeface="Times New Roman" panose="02020603050405020304" pitchFamily="18" charset="0"/>
              </a:rPr>
            </a:br>
            <a:r>
              <a:rPr lang="vi-VN" sz="2000" kern="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vi-VN" sz="2000" i="1" kern="0" dirty="0">
                <a:effectLst/>
                <a:latin typeface="Times New Roman" panose="02020603050405020304" pitchFamily="18" charset="0"/>
                <a:ea typeface="Times New Roman" panose="02020603050405020304" pitchFamily="18" charset="0"/>
                <a:cs typeface="Times New Roman" panose="02020603050405020304" pitchFamily="18" charset="0"/>
              </a:rPr>
              <a:t>Đầu xanh đã tội tình gì</a:t>
            </a:r>
            <a:br>
              <a:rPr lang="en-US" sz="2000" kern="100" dirty="0">
                <a:effectLst/>
                <a:latin typeface="Calibri" panose="020F0502020204030204" pitchFamily="34" charset="0"/>
                <a:ea typeface="Calibri" panose="020F0502020204030204" pitchFamily="34" charset="0"/>
                <a:cs typeface="Times New Roman" panose="02020603050405020304" pitchFamily="18" charset="0"/>
              </a:rPr>
            </a:br>
            <a:r>
              <a:rPr lang="vi-VN" sz="2000" i="1" kern="0" dirty="0">
                <a:effectLst/>
                <a:latin typeface="Times New Roman" panose="02020603050405020304" pitchFamily="18" charset="0"/>
                <a:ea typeface="Times New Roman" panose="02020603050405020304" pitchFamily="18" charset="0"/>
                <a:cs typeface="Times New Roman" panose="02020603050405020304" pitchFamily="18" charset="0"/>
              </a:rPr>
              <a:t> 	Má hồng đến quá nửa thì chưa thôi.</a:t>
            </a:r>
            <a:br>
              <a:rPr lang="en-US" sz="2000" kern="100" dirty="0">
                <a:effectLst/>
                <a:latin typeface="Calibri" panose="020F0502020204030204" pitchFamily="34" charset="0"/>
                <a:ea typeface="Calibri" panose="020F0502020204030204" pitchFamily="34" charset="0"/>
                <a:cs typeface="Times New Roman" panose="02020603050405020304" pitchFamily="18" charset="0"/>
              </a:rPr>
            </a:br>
            <a:r>
              <a:rPr lang="vi-VN" sz="2000" kern="0" dirty="0">
                <a:effectLst/>
                <a:latin typeface="Times New Roman" panose="02020603050405020304" pitchFamily="18" charset="0"/>
                <a:ea typeface="Times New Roman" panose="02020603050405020304" pitchFamily="18" charset="0"/>
                <a:cs typeface="Times New Roman" panose="02020603050405020304" pitchFamily="18" charset="0"/>
              </a:rPr>
              <a:t>	  (Nguyễn Du, </a:t>
            </a:r>
            <a:r>
              <a:rPr lang="vi-VN" sz="2000" i="1" kern="0" dirty="0">
                <a:effectLst/>
                <a:latin typeface="Times New Roman" panose="02020603050405020304" pitchFamily="18" charset="0"/>
                <a:ea typeface="Times New Roman" panose="02020603050405020304" pitchFamily="18" charset="0"/>
                <a:cs typeface="Times New Roman" panose="02020603050405020304" pitchFamily="18" charset="0"/>
              </a:rPr>
              <a:t>Truyện Kiều</a:t>
            </a:r>
            <a:r>
              <a:rPr lang="vi-VN" sz="2000" kern="0" dirty="0">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000" kern="100" dirty="0">
                <a:latin typeface="Calibri" panose="020F0502020204030204" pitchFamily="34" charset="0"/>
                <a:ea typeface="Calibri" panose="020F0502020204030204" pitchFamily="34" charset="0"/>
                <a:cs typeface="Times New Roman" panose="02020603050405020304" pitchFamily="18" charset="0"/>
              </a:rPr>
            </a:br>
            <a:r>
              <a:rPr lang="vi-VN" sz="2000" kern="0" dirty="0">
                <a:effectLst/>
                <a:latin typeface="Times New Roman" panose="02020603050405020304" pitchFamily="18" charset="0"/>
                <a:ea typeface="Times New Roman" panose="02020603050405020304" pitchFamily="18" charset="0"/>
                <a:cs typeface="Times New Roman" panose="02020603050405020304" pitchFamily="18" charset="0"/>
              </a:rPr>
              <a:t>b)  </a:t>
            </a:r>
            <a:r>
              <a:rPr lang="vi-VN" sz="2000" i="1" kern="0" dirty="0">
                <a:effectLst/>
                <a:latin typeface="Times New Roman" panose="02020603050405020304" pitchFamily="18" charset="0"/>
                <a:ea typeface="Times New Roman" panose="02020603050405020304" pitchFamily="18" charset="0"/>
                <a:cs typeface="Times New Roman" panose="02020603050405020304" pitchFamily="18" charset="0"/>
              </a:rPr>
              <a:t>Súng bên súng, đầu sát bên đầu,</a:t>
            </a:r>
            <a:br>
              <a:rPr lang="en-US" sz="2000" kern="100" dirty="0">
                <a:effectLst/>
                <a:latin typeface="Calibri" panose="020F0502020204030204" pitchFamily="34" charset="0"/>
                <a:ea typeface="Calibri" panose="020F0502020204030204" pitchFamily="34" charset="0"/>
                <a:cs typeface="Times New Roman" panose="02020603050405020304" pitchFamily="18" charset="0"/>
              </a:rPr>
            </a:br>
            <a:r>
              <a:rPr lang="vi-VN" sz="2000" i="1" kern="0" dirty="0">
                <a:effectLst/>
                <a:latin typeface="Times New Roman" panose="02020603050405020304" pitchFamily="18" charset="0"/>
                <a:ea typeface="Times New Roman" panose="02020603050405020304" pitchFamily="18" charset="0"/>
                <a:cs typeface="Times New Roman" panose="02020603050405020304" pitchFamily="18" charset="0"/>
              </a:rPr>
              <a:t>   Đêm rét chung chăn thành đôi tri kỉ.</a:t>
            </a:r>
            <a:br>
              <a:rPr lang="en-US" sz="2000" kern="100" dirty="0">
                <a:effectLst/>
                <a:latin typeface="Calibri" panose="020F0502020204030204" pitchFamily="34" charset="0"/>
                <a:ea typeface="Calibri" panose="020F0502020204030204" pitchFamily="34" charset="0"/>
                <a:cs typeface="Times New Roman" panose="02020603050405020304" pitchFamily="18" charset="0"/>
              </a:rPr>
            </a:br>
            <a:r>
              <a:rPr lang="vi-VN" sz="2000" kern="0" dirty="0">
                <a:effectLst/>
                <a:latin typeface="Times New Roman" panose="02020603050405020304" pitchFamily="18" charset="0"/>
                <a:ea typeface="Times New Roman" panose="02020603050405020304" pitchFamily="18" charset="0"/>
                <a:cs typeface="Times New Roman" panose="02020603050405020304" pitchFamily="18" charset="0"/>
              </a:rPr>
              <a:t>	(Chính Hữu, </a:t>
            </a:r>
            <a:r>
              <a:rPr lang="vi-VN" sz="2000" i="1" kern="0" dirty="0">
                <a:effectLst/>
                <a:latin typeface="Times New Roman" panose="02020603050405020304" pitchFamily="18" charset="0"/>
                <a:ea typeface="Times New Roman" panose="02020603050405020304" pitchFamily="18" charset="0"/>
                <a:cs typeface="Times New Roman" panose="02020603050405020304" pitchFamily="18" charset="0"/>
              </a:rPr>
              <a:t>Đồng chí</a:t>
            </a:r>
            <a:r>
              <a:rPr lang="vi-VN" sz="2000" kern="0" dirty="0">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000" kern="100" dirty="0">
                <a:effectLst/>
                <a:latin typeface="Calibri" panose="020F0502020204030204" pitchFamily="34" charset="0"/>
                <a:ea typeface="Calibri" panose="020F0502020204030204" pitchFamily="34" charset="0"/>
                <a:cs typeface="Times New Roman" panose="02020603050405020304" pitchFamily="18" charset="0"/>
              </a:rPr>
            </a:br>
            <a:r>
              <a:rPr lang="vi-VN" sz="2000" kern="0" dirty="0">
                <a:effectLst/>
                <a:latin typeface="Times New Roman" panose="02020603050405020304" pitchFamily="18" charset="0"/>
                <a:ea typeface="Times New Roman" panose="02020603050405020304" pitchFamily="18" charset="0"/>
                <a:cs typeface="Times New Roman" panose="02020603050405020304" pitchFamily="18" charset="0"/>
              </a:rPr>
              <a:t>c)  </a:t>
            </a:r>
            <a:r>
              <a:rPr lang="vi-VN" sz="2000" i="1" kern="0" dirty="0">
                <a:effectLst/>
                <a:latin typeface="Times New Roman" panose="02020603050405020304" pitchFamily="18" charset="0"/>
                <a:ea typeface="Times New Roman" panose="02020603050405020304" pitchFamily="18" charset="0"/>
                <a:cs typeface="Times New Roman" panose="02020603050405020304" pitchFamily="18" charset="0"/>
              </a:rPr>
              <a:t>Đầu súng trăng treo</a:t>
            </a:r>
            <a:r>
              <a:rPr lang="en-US" sz="2000" i="1" dirty="0">
                <a:latin typeface="Times New Roman" panose="02020603050405020304" pitchFamily="18" charset="0"/>
                <a:ea typeface="Times New Roman" panose="02020603050405020304" pitchFamily="18" charset="0"/>
                <a:cs typeface="Times New Roman" panose="02020603050405020304" pitchFamily="18" charset="0"/>
              </a:rPr>
              <a:t>   </a:t>
            </a:r>
            <a:r>
              <a:rPr lang="vi-VN" sz="2000" kern="0" dirty="0">
                <a:effectLst/>
                <a:latin typeface="Times New Roman" panose="02020603050405020304" pitchFamily="18" charset="0"/>
                <a:ea typeface="Times New Roman" panose="02020603050405020304" pitchFamily="18" charset="0"/>
                <a:cs typeface="Times New Roman" panose="02020603050405020304" pitchFamily="18" charset="0"/>
              </a:rPr>
              <a:t>(Chính Hữu, </a:t>
            </a:r>
            <a:r>
              <a:rPr lang="vi-VN" sz="2000" i="1" kern="0" dirty="0">
                <a:effectLst/>
                <a:latin typeface="Times New Roman" panose="02020603050405020304" pitchFamily="18" charset="0"/>
                <a:ea typeface="Times New Roman" panose="02020603050405020304" pitchFamily="18" charset="0"/>
                <a:cs typeface="Times New Roman" panose="02020603050405020304" pitchFamily="18" charset="0"/>
              </a:rPr>
              <a:t>Đồng chí</a:t>
            </a:r>
            <a:r>
              <a:rPr lang="vi-VN" sz="2000"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000" kern="100" dirty="0">
                <a:effectLst/>
                <a:latin typeface="Calibri" panose="020F0502020204030204" pitchFamily="34" charset="0"/>
                <a:ea typeface="Calibri" panose="020F0502020204030204" pitchFamily="34" charset="0"/>
                <a:cs typeface="Times New Roman" panose="02020603050405020304" pitchFamily="18" charset="0"/>
              </a:rPr>
            </a:br>
            <a:endParaRPr lang="vi-VN" sz="2000" b="1" dirty="0"/>
          </a:p>
        </p:txBody>
      </p:sp>
    </p:spTree>
    <p:extLst>
      <p:ext uri="{BB962C8B-B14F-4D97-AF65-F5344CB8AC3E}">
        <p14:creationId xmlns:p14="http://schemas.microsoft.com/office/powerpoint/2010/main" val="2130627305"/>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28"/>
          <p:cNvPicPr preferRelativeResize="0"/>
          <p:nvPr/>
        </p:nvPicPr>
        <p:blipFill rotWithShape="1">
          <a:blip r:embed="rId3">
            <a:alphaModFix/>
          </a:blip>
          <a:srcRect l="5100" r="-5100"/>
          <a:stretch/>
        </p:blipFill>
        <p:spPr>
          <a:xfrm>
            <a:off x="8100724" y="-730625"/>
            <a:ext cx="2028225" cy="3207251"/>
          </a:xfrm>
          <a:prstGeom prst="rect">
            <a:avLst/>
          </a:prstGeom>
          <a:noFill/>
          <a:ln>
            <a:noFill/>
          </a:ln>
        </p:spPr>
      </p:pic>
      <p:pic>
        <p:nvPicPr>
          <p:cNvPr id="189" name="Google Shape;189;p28"/>
          <p:cNvPicPr preferRelativeResize="0"/>
          <p:nvPr/>
        </p:nvPicPr>
        <p:blipFill rotWithShape="1">
          <a:blip r:embed="rId4">
            <a:alphaModFix/>
          </a:blip>
          <a:srcRect l="789" t="3420" r="-789" b="-3420"/>
          <a:stretch/>
        </p:blipFill>
        <p:spPr>
          <a:xfrm rot="-4446265">
            <a:off x="4412220" y="-1879201"/>
            <a:ext cx="3293485" cy="2674623"/>
          </a:xfrm>
          <a:prstGeom prst="rect">
            <a:avLst/>
          </a:prstGeom>
          <a:noFill/>
          <a:ln>
            <a:noFill/>
          </a:ln>
        </p:spPr>
      </p:pic>
      <p:pic>
        <p:nvPicPr>
          <p:cNvPr id="190" name="Google Shape;190;p28"/>
          <p:cNvPicPr preferRelativeResize="0"/>
          <p:nvPr/>
        </p:nvPicPr>
        <p:blipFill>
          <a:blip r:embed="rId5">
            <a:alphaModFix/>
          </a:blip>
          <a:stretch>
            <a:fillRect/>
          </a:stretch>
        </p:blipFill>
        <p:spPr>
          <a:xfrm rot="2823549">
            <a:off x="5577601" y="4034312"/>
            <a:ext cx="2408919" cy="2674625"/>
          </a:xfrm>
          <a:prstGeom prst="rect">
            <a:avLst/>
          </a:prstGeom>
          <a:noFill/>
          <a:ln>
            <a:noFill/>
          </a:ln>
        </p:spPr>
      </p:pic>
      <p:pic>
        <p:nvPicPr>
          <p:cNvPr id="191" name="Google Shape;191;p28"/>
          <p:cNvPicPr preferRelativeResize="0"/>
          <p:nvPr/>
        </p:nvPicPr>
        <p:blipFill>
          <a:blip r:embed="rId6">
            <a:alphaModFix/>
          </a:blip>
          <a:stretch>
            <a:fillRect/>
          </a:stretch>
        </p:blipFill>
        <p:spPr>
          <a:xfrm rot="4624280">
            <a:off x="-1238861" y="3462802"/>
            <a:ext cx="3373792" cy="2674625"/>
          </a:xfrm>
          <a:prstGeom prst="rect">
            <a:avLst/>
          </a:prstGeom>
          <a:noFill/>
          <a:ln>
            <a:noFill/>
          </a:ln>
        </p:spPr>
      </p:pic>
      <p:sp>
        <p:nvSpPr>
          <p:cNvPr id="3" name="Title 2">
            <a:extLst>
              <a:ext uri="{FF2B5EF4-FFF2-40B4-BE49-F238E27FC236}">
                <a16:creationId xmlns:a16="http://schemas.microsoft.com/office/drawing/2014/main" id="{9AF92C76-3AF0-7D10-0667-C95E59C75F48}"/>
              </a:ext>
            </a:extLst>
          </p:cNvPr>
          <p:cNvSpPr>
            <a:spLocks noGrp="1"/>
          </p:cNvSpPr>
          <p:nvPr>
            <p:ph type="ctrTitle"/>
          </p:nvPr>
        </p:nvSpPr>
        <p:spPr>
          <a:xfrm>
            <a:off x="853440" y="601980"/>
            <a:ext cx="7247284" cy="4244339"/>
          </a:xfrm>
        </p:spPr>
        <p:txBody>
          <a:bodyPr/>
          <a:lstStyle/>
          <a:p>
            <a:pPr marL="0" marR="0" lvl="0" indent="-228600" algn="l" defTabSz="914400" rtl="0" eaLnBrk="1" fontAlgn="auto" latinLnBrk="0" hangingPunct="1">
              <a:lnSpc>
                <a:spcPct val="115000"/>
              </a:lnSpc>
              <a:spcBef>
                <a:spcPts val="0"/>
              </a:spcBef>
              <a:spcAft>
                <a:spcPts val="800"/>
              </a:spcAft>
              <a:tabLst/>
              <a:defRPr/>
            </a:pPr>
            <a:r>
              <a:rPr kumimoji="0" lang="vi-VN" sz="1800" b="1" i="0" u="none" strike="noStrike" kern="1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lang="vi-VN" dirty="0"/>
              <a:t>NGHĨA CỦA TỪ</a:t>
            </a:r>
            <a:br>
              <a:rPr lang="en-US" spc="-150" dirty="0"/>
            </a:br>
            <a:r>
              <a:rPr kumimoji="0" lang="vi-VN"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vi-VN" sz="24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Nghĩa của từ là nội dung mà từ biểu thị</a:t>
            </a:r>
            <a:br>
              <a:rPr kumimoji="0" lang="en-US" sz="24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vi-VN" sz="24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Một từ có thể có một hoặc nhiều nghĩa. Nghĩa của từ nhiều nghĩa gồm nghĩa gốc (nghĩa cơ sở) và nghĩa chuyển (nghĩa phái sinh)</a:t>
            </a:r>
            <a:br>
              <a:rPr kumimoji="0" lang="en-US" sz="24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vi-VN" sz="24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Để xác định nghĩa cụ thể của một từ nhiều nghĩa trong văn bản, ta cần dựa vào ngữ cảnh (hoàn cảnh giao tiếp và các từ ngữ xung quang từ ấy</a:t>
            </a:r>
            <a:br>
              <a:rPr kumimoji="0" lang="en-US" sz="24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endParaRPr lang="vi-VN" sz="1600" b="1" dirty="0"/>
          </a:p>
        </p:txBody>
      </p:sp>
    </p:spTree>
    <p:extLst>
      <p:ext uri="{BB962C8B-B14F-4D97-AF65-F5344CB8AC3E}">
        <p14:creationId xmlns:p14="http://schemas.microsoft.com/office/powerpoint/2010/main" val="1931912619"/>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28"/>
          <p:cNvPicPr preferRelativeResize="0"/>
          <p:nvPr/>
        </p:nvPicPr>
        <p:blipFill rotWithShape="1">
          <a:blip r:embed="rId3">
            <a:alphaModFix/>
          </a:blip>
          <a:srcRect l="5100" r="-5100"/>
          <a:stretch/>
        </p:blipFill>
        <p:spPr>
          <a:xfrm>
            <a:off x="8100724" y="-730625"/>
            <a:ext cx="2028225" cy="3207251"/>
          </a:xfrm>
          <a:prstGeom prst="rect">
            <a:avLst/>
          </a:prstGeom>
          <a:noFill/>
          <a:ln>
            <a:noFill/>
          </a:ln>
        </p:spPr>
      </p:pic>
      <p:pic>
        <p:nvPicPr>
          <p:cNvPr id="189" name="Google Shape;189;p28"/>
          <p:cNvPicPr preferRelativeResize="0"/>
          <p:nvPr/>
        </p:nvPicPr>
        <p:blipFill rotWithShape="1">
          <a:blip r:embed="rId4">
            <a:alphaModFix/>
          </a:blip>
          <a:srcRect l="789" t="3420" r="-789" b="-3420"/>
          <a:stretch/>
        </p:blipFill>
        <p:spPr>
          <a:xfrm rot="-4446265">
            <a:off x="4412220" y="-1879201"/>
            <a:ext cx="3293485" cy="2674623"/>
          </a:xfrm>
          <a:prstGeom prst="rect">
            <a:avLst/>
          </a:prstGeom>
          <a:noFill/>
          <a:ln>
            <a:noFill/>
          </a:ln>
        </p:spPr>
      </p:pic>
      <p:pic>
        <p:nvPicPr>
          <p:cNvPr id="190" name="Google Shape;190;p28"/>
          <p:cNvPicPr preferRelativeResize="0"/>
          <p:nvPr/>
        </p:nvPicPr>
        <p:blipFill>
          <a:blip r:embed="rId5">
            <a:alphaModFix/>
          </a:blip>
          <a:stretch>
            <a:fillRect/>
          </a:stretch>
        </p:blipFill>
        <p:spPr>
          <a:xfrm rot="2823549">
            <a:off x="5577601" y="4034312"/>
            <a:ext cx="2408919" cy="2674625"/>
          </a:xfrm>
          <a:prstGeom prst="rect">
            <a:avLst/>
          </a:prstGeom>
          <a:noFill/>
          <a:ln>
            <a:noFill/>
          </a:ln>
        </p:spPr>
      </p:pic>
      <p:pic>
        <p:nvPicPr>
          <p:cNvPr id="191" name="Google Shape;191;p28"/>
          <p:cNvPicPr preferRelativeResize="0"/>
          <p:nvPr/>
        </p:nvPicPr>
        <p:blipFill>
          <a:blip r:embed="rId6">
            <a:alphaModFix/>
          </a:blip>
          <a:stretch>
            <a:fillRect/>
          </a:stretch>
        </p:blipFill>
        <p:spPr>
          <a:xfrm rot="4624280">
            <a:off x="-1238861" y="3462802"/>
            <a:ext cx="3373792" cy="2674625"/>
          </a:xfrm>
          <a:prstGeom prst="rect">
            <a:avLst/>
          </a:prstGeom>
          <a:noFill/>
          <a:ln>
            <a:noFill/>
          </a:ln>
        </p:spPr>
      </p:pic>
      <p:sp>
        <p:nvSpPr>
          <p:cNvPr id="3" name="Title 2">
            <a:extLst>
              <a:ext uri="{FF2B5EF4-FFF2-40B4-BE49-F238E27FC236}">
                <a16:creationId xmlns:a16="http://schemas.microsoft.com/office/drawing/2014/main" id="{9AF92C76-3AF0-7D10-0667-C95E59C75F48}"/>
              </a:ext>
            </a:extLst>
          </p:cNvPr>
          <p:cNvSpPr>
            <a:spLocks noGrp="1"/>
          </p:cNvSpPr>
          <p:nvPr>
            <p:ph type="ctrTitle"/>
          </p:nvPr>
        </p:nvSpPr>
        <p:spPr>
          <a:xfrm>
            <a:off x="937259" y="379923"/>
            <a:ext cx="6858897" cy="3886678"/>
          </a:xfrm>
        </p:spPr>
        <p:txBody>
          <a:bodyPr/>
          <a:lstStyle/>
          <a:p>
            <a:pPr marL="0" marR="0" algn="l">
              <a:lnSpc>
                <a:spcPct val="115000"/>
              </a:lnSpc>
              <a:spcBef>
                <a:spcPts val="240"/>
              </a:spcBef>
              <a:spcAft>
                <a:spcPts val="240"/>
              </a:spcAft>
              <a:tabLst>
                <a:tab pos="180340" algn="l"/>
                <a:tab pos="295275" algn="l"/>
              </a:tabLst>
            </a:pPr>
            <a:r>
              <a:rPr lang="en-US" sz="2000" b="1" kern="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0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000" b="1" kern="0" dirty="0">
                <a:effectLst/>
                <a:latin typeface="Times New Roman" panose="02020603050405020304" pitchFamily="18" charset="0"/>
                <a:ea typeface="Times New Roman" panose="02020603050405020304" pitchFamily="18" charset="0"/>
                <a:cs typeface="Times New Roman" panose="02020603050405020304" pitchFamily="18" charset="0"/>
              </a:rPr>
              <a:t> 2 : </a:t>
            </a:r>
            <a:r>
              <a:rPr lang="en-US" sz="2000" b="1" kern="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0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0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0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0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0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0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0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0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br>
              <a:rPr lang="en-US" sz="2000" kern="100" dirty="0">
                <a:effectLst/>
                <a:latin typeface="Calibri" panose="020F0502020204030204" pitchFamily="34" charset="0"/>
                <a:ea typeface="Calibri" panose="020F0502020204030204" pitchFamily="34" charset="0"/>
                <a:cs typeface="Times New Roman" panose="02020603050405020304" pitchFamily="18" charset="0"/>
              </a:rPr>
            </a:br>
            <a:r>
              <a:rPr lang="vi-VN" sz="2000" b="1" kern="0" dirty="0">
                <a:effectLst/>
                <a:latin typeface="Times New Roman" panose="02020603050405020304" pitchFamily="18" charset="0"/>
                <a:ea typeface="Times New Roman" panose="02020603050405020304" pitchFamily="18" charset="0"/>
                <a:cs typeface="Times New Roman" panose="02020603050405020304" pitchFamily="18" charset="0"/>
              </a:rPr>
              <a:t>- Mũ</a:t>
            </a:r>
            <a:r>
              <a:rPr lang="vi-VN" sz="2000" kern="0" dirty="0">
                <a:effectLst/>
                <a:latin typeface="Times New Roman" panose="02020603050405020304" pitchFamily="18" charset="0"/>
                <a:ea typeface="Times New Roman" panose="02020603050405020304" pitchFamily="18" charset="0"/>
                <a:cs typeface="Times New Roman" panose="02020603050405020304" pitchFamily="18" charset="0"/>
              </a:rPr>
              <a:t>: đồ dùng để đội trên đầu, úp chụp sát tóc.</a:t>
            </a:r>
            <a:br>
              <a:rPr lang="en-US" sz="2000" kern="100" dirty="0">
                <a:effectLst/>
                <a:latin typeface="Calibri" panose="020F0502020204030204" pitchFamily="34" charset="0"/>
                <a:ea typeface="Calibri" panose="020F0502020204030204" pitchFamily="34" charset="0"/>
                <a:cs typeface="Times New Roman" panose="02020603050405020304" pitchFamily="18" charset="0"/>
              </a:rPr>
            </a:br>
            <a:r>
              <a:rPr lang="vi-VN" sz="2000" b="1" kern="0" dirty="0">
                <a:effectLst/>
                <a:latin typeface="Times New Roman" panose="02020603050405020304" pitchFamily="18" charset="0"/>
                <a:ea typeface="Times New Roman" panose="02020603050405020304" pitchFamily="18" charset="0"/>
                <a:cs typeface="Times New Roman" panose="02020603050405020304" pitchFamily="18" charset="0"/>
              </a:rPr>
              <a:t>- Chăm chỉ</a:t>
            </a:r>
            <a:r>
              <a:rPr lang="vi-VN" sz="2000" kern="0" dirty="0">
                <a:effectLst/>
                <a:latin typeface="Times New Roman" panose="02020603050405020304" pitchFamily="18" charset="0"/>
                <a:ea typeface="Times New Roman" panose="02020603050405020304" pitchFamily="18" charset="0"/>
                <a:cs typeface="Times New Roman" panose="02020603050405020304" pitchFamily="18" charset="0"/>
              </a:rPr>
              <a:t>: cần cù, siêng năng làm một việc gì đó.</a:t>
            </a:r>
            <a:br>
              <a:rPr lang="en-US" sz="2000" kern="100" dirty="0">
                <a:effectLst/>
                <a:latin typeface="Calibri" panose="020F0502020204030204" pitchFamily="34" charset="0"/>
                <a:ea typeface="Calibri" panose="020F0502020204030204" pitchFamily="34" charset="0"/>
                <a:cs typeface="Times New Roman" panose="02020603050405020304" pitchFamily="18" charset="0"/>
              </a:rPr>
            </a:br>
            <a:r>
              <a:rPr lang="en-US" sz="20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b="1" kern="0" dirty="0">
                <a:effectLst/>
                <a:latin typeface="Times New Roman" panose="02020603050405020304" pitchFamily="18" charset="0"/>
                <a:ea typeface="Times New Roman" panose="02020603050405020304" pitchFamily="18" charset="0"/>
                <a:cs typeface="Times New Roman" panose="02020603050405020304" pitchFamily="18" charset="0"/>
              </a:rPr>
              <a:t> T</a:t>
            </a:r>
            <a:r>
              <a:rPr lang="en-US" sz="2000" b="1" kern="0" dirty="0">
                <a:effectLst/>
                <a:latin typeface="Times New Roman" panose="02020603050405020304" pitchFamily="18" charset="0"/>
                <a:ea typeface="Times New Roman" panose="02020603050405020304" pitchFamily="18" charset="0"/>
                <a:cs typeface="Times New Roman" panose="02020603050405020304" pitchFamily="18" charset="0"/>
              </a:rPr>
              <a:t>ừ “</a:t>
            </a:r>
            <a:r>
              <a:rPr lang="en-US" sz="2000" b="1" kern="0" dirty="0" err="1">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0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br>
              <a:rPr lang="en-US" sz="2000" kern="100" dirty="0">
                <a:effectLst/>
                <a:latin typeface="Calibri" panose="020F0502020204030204" pitchFamily="34" charset="0"/>
                <a:ea typeface="Calibri" panose="020F0502020204030204" pitchFamily="34" charset="0"/>
                <a:cs typeface="Times New Roman" panose="02020603050405020304" pitchFamily="18" charset="0"/>
              </a:rPr>
            </a:br>
            <a:r>
              <a:rPr lang="en-US" sz="20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kern="0" dirty="0" err="1">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000" i="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kern="0" dirty="0" err="1">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000" i="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kern="0" dirty="0" err="1">
                <a:effectLst/>
                <a:latin typeface="Times New Roman" panose="02020603050405020304" pitchFamily="18" charset="0"/>
                <a:ea typeface="Times New Roman" panose="02020603050405020304" pitchFamily="18" charset="0"/>
                <a:cs typeface="Times New Roman" panose="02020603050405020304" pitchFamily="18" charset="0"/>
              </a:rPr>
              <a:t>cơm</a:t>
            </a:r>
            <a:r>
              <a:rPr lang="en-US" sz="2000" i="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kern="0" dirty="0" err="1">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000" i="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kern="0" dirty="0" err="1">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0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kern="0" dirty="0">
                <a:effectLst/>
                <a:latin typeface="Times New Roman" panose="02020603050405020304" pitchFamily="18" charset="0"/>
                <a:ea typeface="Times New Roman" panose="02020603050405020304" pitchFamily="18" charset="0"/>
                <a:cs typeface="Times New Roman" panose="02020603050405020304" pitchFamily="18" charset="0"/>
              </a:rPr>
              <a:t>Tự cho vào cơ thể thức ăn nuôi sống</a:t>
            </a:r>
            <a:r>
              <a:rPr lang="vi-VN" sz="2000" b="1" kern="0" dirty="0">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000" kern="100" dirty="0">
                <a:effectLst/>
                <a:latin typeface="Calibri" panose="020F0502020204030204" pitchFamily="34" charset="0"/>
                <a:ea typeface="Calibri" panose="020F0502020204030204" pitchFamily="34" charset="0"/>
                <a:cs typeface="Times New Roman" panose="02020603050405020304" pitchFamily="18" charset="0"/>
              </a:rPr>
            </a:br>
            <a:r>
              <a:rPr lang="en-US" sz="20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kern="0" dirty="0">
                <a:effectLst/>
                <a:latin typeface="Times New Roman" panose="02020603050405020304" pitchFamily="18" charset="0"/>
                <a:ea typeface="Times New Roman" panose="02020603050405020304" pitchFamily="18" charset="0"/>
                <a:cs typeface="Times New Roman" panose="02020603050405020304" pitchFamily="18" charset="0"/>
              </a:rPr>
              <a:t>Xe </a:t>
            </a:r>
            <a:r>
              <a:rPr lang="en-US" sz="2000" i="1" kern="0" dirty="0" err="1">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000" i="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i="1" kern="0" dirty="0">
                <a:effectLst/>
                <a:latin typeface="Times New Roman" panose="02020603050405020304" pitchFamily="18" charset="0"/>
                <a:ea typeface="Times New Roman" panose="02020603050405020304" pitchFamily="18" charset="0"/>
                <a:cs typeface="Times New Roman" panose="02020603050405020304" pitchFamily="18" charset="0"/>
              </a:rPr>
              <a:t> đang </a:t>
            </a:r>
            <a:r>
              <a:rPr lang="en-US" sz="2000" i="1" kern="0" dirty="0" err="1">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000" i="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kern="0" dirty="0" err="1">
                <a:effectLst/>
                <a:latin typeface="Times New Roman" panose="02020603050405020304" pitchFamily="18" charset="0"/>
                <a:ea typeface="Times New Roman" panose="02020603050405020304" pitchFamily="18" charset="0"/>
                <a:cs typeface="Times New Roman" panose="02020603050405020304" pitchFamily="18" charset="0"/>
              </a:rPr>
              <a:t>xăng</a:t>
            </a:r>
            <a:r>
              <a:rPr lang="en-US" sz="2000" i="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kern="0" dirty="0">
                <a:effectLst/>
                <a:latin typeface="Times New Roman" panose="02020603050405020304" pitchFamily="18" charset="0"/>
                <a:ea typeface="Times New Roman" panose="02020603050405020304" pitchFamily="18" charset="0"/>
                <a:cs typeface="Times New Roman" panose="02020603050405020304" pitchFamily="18" charset="0"/>
              </a:rPr>
              <a:t>(Máy móc, phương tiện vận tải tiếp nhận cái cần thiết cho sự hoạt động)</a:t>
            </a:r>
            <a:br>
              <a:rPr lang="en-US" sz="2000" kern="100" dirty="0">
                <a:effectLst/>
                <a:latin typeface="Calibri" panose="020F0502020204030204" pitchFamily="34" charset="0"/>
                <a:ea typeface="Calibri" panose="020F0502020204030204" pitchFamily="34" charset="0"/>
                <a:cs typeface="Times New Roman" panose="02020603050405020304" pitchFamily="18" charset="0"/>
              </a:rPr>
            </a:br>
            <a:r>
              <a:rPr lang="en-US" sz="2000" b="1" kern="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0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000" b="1" kern="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000" kern="0" dirty="0" err="1">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effectLst/>
                <a:latin typeface="Times New Roman" panose="02020603050405020304" pitchFamily="18" charset="0"/>
                <a:ea typeface="Times New Roman" panose="02020603050405020304" pitchFamily="18" charset="0"/>
                <a:cs typeface="Times New Roman" panose="02020603050405020304" pitchFamily="18" charset="0"/>
              </a:rPr>
              <a:t>quát</a:t>
            </a: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000" kern="100" dirty="0">
                <a:effectLst/>
                <a:latin typeface="Calibri" panose="020F0502020204030204" pitchFamily="34" charset="0"/>
                <a:ea typeface="Times New Roman" panose="02020603050405020304" pitchFamily="18" charset="0"/>
                <a:cs typeface="Times New Roman" panose="02020603050405020304" pitchFamily="18" charset="0"/>
              </a:rPr>
            </a:br>
            <a:endParaRPr lang="vi-VN" sz="2000" b="1" dirty="0"/>
          </a:p>
        </p:txBody>
      </p:sp>
    </p:spTree>
    <p:extLst>
      <p:ext uri="{BB962C8B-B14F-4D97-AF65-F5344CB8AC3E}">
        <p14:creationId xmlns:p14="http://schemas.microsoft.com/office/powerpoint/2010/main" val="1438611889"/>
      </p:ext>
    </p:extLst>
  </p:cSld>
  <p:clrMapOvr>
    <a:masterClrMapping/>
  </p:clrMapOvr>
  <p:transition spd="slow">
    <p:wipe/>
  </p:transition>
</p:sld>
</file>

<file path=ppt/theme/theme1.xml><?xml version="1.0" encoding="utf-8"?>
<a:theme xmlns:a="http://schemas.openxmlformats.org/drawingml/2006/main" name="Botanical and Floral Design Agency by Slidesgo">
  <a:themeElements>
    <a:clrScheme name="Simple Light">
      <a:dk1>
        <a:srgbClr val="191919"/>
      </a:dk1>
      <a:lt1>
        <a:srgbClr val="FAFAFA"/>
      </a:lt1>
      <a:dk2>
        <a:srgbClr val="FFC9D5"/>
      </a:dk2>
      <a:lt2>
        <a:srgbClr val="EED666"/>
      </a:lt2>
      <a:accent1>
        <a:srgbClr val="BE696C"/>
      </a:accent1>
      <a:accent2>
        <a:srgbClr val="AFBB78"/>
      </a:accent2>
      <a:accent3>
        <a:srgbClr val="FFFFFF"/>
      </a:accent3>
      <a:accent4>
        <a:srgbClr val="FFFFFF"/>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TotalTime>
  <Words>1560</Words>
  <Application>Microsoft Office PowerPoint</Application>
  <PresentationFormat>On-screen Show (16:9)</PresentationFormat>
  <Paragraphs>71</Paragraphs>
  <Slides>18</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Symbol</vt:lpstr>
      <vt:lpstr>Nunito Light</vt:lpstr>
      <vt:lpstr>Spectral Medium</vt:lpstr>
      <vt:lpstr>Times New Roman</vt:lpstr>
      <vt:lpstr>Raleway</vt:lpstr>
      <vt:lpstr>Cormorant Garamond SemiBold</vt:lpstr>
      <vt:lpstr>Calibri</vt:lpstr>
      <vt:lpstr>Botanical and Floral Design Agency by Slidesgo</vt:lpstr>
      <vt:lpstr>THỰC HÀNH TIẾNG VIỆT</vt:lpstr>
      <vt:lpstr>KHỞI ĐỘNG</vt:lpstr>
      <vt:lpstr>PowerPoint Presentation</vt:lpstr>
      <vt:lpstr>PowerPoint Presentation</vt:lpstr>
      <vt:lpstr> Khi làm một bài báo cáo nghiên cứu , khi tham khảo các nguồn tài lieu,  em  thường trình bày tài liệu tham khảo theo cách nào ? </vt:lpstr>
      <vt:lpstr>HÌNH THÀNH KIẾN THỨC</vt:lpstr>
      <vt:lpstr>   Bài tập 1 - Giải nghĩa của từ đầu .  - Trong các từ sau, từ nào dùng theo nghĩa gốc, từ nào dùng theo nghĩa chuyển, xác định hiện tượng chuyển nghĩa của từ “đầu” trong các trường hợp dưới đây: a)     Đầu xanh đã tội tình gì   Má hồng đến quá nửa thì chưa thôi.    (Nguyễn Du, Truyện Kiều) b)  Súng bên súng, đầu sát bên đầu,    Đêm rét chung chăn thành đôi tri kỉ.  (Chính Hữu, Đồng chí) c)  Đầu súng trăng treo   (Chính Hữu, Đồng chí). </vt:lpstr>
      <vt:lpstr>                        NGHĨA CỦA TỪ -Nghĩa của từ là nội dung mà từ biểu thị - Một từ có thể có một hoặc nhiều nghĩa. Nghĩa của từ nhiều nghĩa gồm nghĩa gốc (nghĩa cơ sở) và nghĩa chuyển (nghĩa phái sinh) - Để xác định nghĩa cụ thể của một từ nhiều nghĩa trong văn bản, ta cần dựa vào ngữ cảnh (hoàn cảnh giao tiếp và các từ ngữ xung quang từ ấy </vt:lpstr>
      <vt:lpstr>Bài tập 2 : Các từ sau được giải thích bằng cách nào ? - Mũ: đồ dùng để đội trên đầu, úp chụp sát tóc. - Chăm chỉ: cần cù, siêng năng làm một việc gì đó. -  Từ “ăn”  +  Tôi ăn cơm mỗi ngày  (Tự cho vào cơ thể thức ăn nuôi sống) + Xe này  đang ăn xăng  (Máy móc, phương tiện vận tải tiếp nhận cái cần thiết cho sự hoạt động) Nhân quả : Nguyên nhân và kết quả (nói khái quát) </vt:lpstr>
      <vt:lpstr>Núi Bà Đen: ngọn núi lửa nằm ở trung tâm tỉnh Tây Ninh Việt Nam. Với độ cao 986m, đây là ngọn núi cao nhất miền Nam Việt Nam, được mệnh danh là “Đệ nhất thiên sơn” </vt:lpstr>
      <vt:lpstr>            CÁC CÁCH GIẢI THÍCH NGHĨA CỦA TỪ  - Giải thích bằng nêu khái niệm mà từ biểu thị . - Giải thích trực quan - Giải thích bằng cách đặt từ cần giải thích vào trong  một câu cụ thể nhằm xác lập ngữ cảnh sử dụng - Giải thích bằng các từ đồng nghĩa, trái nghĩa. - Giải thích bằng cách giải nghĩa các thành tố tạo nên từ đó. </vt:lpstr>
      <vt:lpstr>CÁCH TRÌNH BÀY TÀI LIỆU THAM KHẢO  TRONG MỘT BÁO CÁO, NGHIÊN CỨU - Tài liệu tham khảo thường được lập thành danh sách (danh mục), đặt ở cuối báo cáo; sắp xếp họ tên tác giả (hoặc tên tài liệu) theo thứ tự chữ cái trong bảng chữ cái. - Thông tin về mỗi tài liệu tham khảo gồm có : tác giả, năm xuất bản, tên tài liệu, nhà xuất bản, địa điểm xuất bản. Nếu tài liệu tham khảo là bài báo thì cần nêu thêm tên tạp chí và số trang của bài báo.  </vt:lpstr>
      <vt:lpstr>          </vt:lpstr>
      <vt:lpstr>          </vt:lpstr>
      <vt:lpstr> </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BOTANICAL  AND FLORAL  DESIGN AGENCY</dc:title>
  <dc:creator>DELL</dc:creator>
  <cp:lastModifiedBy>Lê Thị Tâm Hảo</cp:lastModifiedBy>
  <cp:revision>1</cp:revision>
  <dcterms:modified xsi:type="dcterms:W3CDTF">2023-07-26T16:43:33Z</dcterms:modified>
</cp:coreProperties>
</file>