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93" r:id="rId2"/>
    <p:sldId id="272" r:id="rId3"/>
    <p:sldId id="294" r:id="rId4"/>
    <p:sldId id="295" r:id="rId5"/>
    <p:sldId id="296" r:id="rId6"/>
    <p:sldId id="297" r:id="rId7"/>
    <p:sldId id="298" r:id="rId8"/>
    <p:sldId id="261" r:id="rId9"/>
    <p:sldId id="274" r:id="rId10"/>
    <p:sldId id="300" r:id="rId11"/>
    <p:sldId id="268" r:id="rId12"/>
    <p:sldId id="299" r:id="rId13"/>
    <p:sldId id="273" r:id="rId14"/>
    <p:sldId id="301" r:id="rId15"/>
    <p:sldId id="267" r:id="rId16"/>
    <p:sldId id="276" r:id="rId17"/>
    <p:sldId id="286" r:id="rId18"/>
    <p:sldId id="287" r:id="rId19"/>
    <p:sldId id="289" r:id="rId20"/>
    <p:sldId id="290" r:id="rId21"/>
    <p:sldId id="288" r:id="rId22"/>
    <p:sldId id="302" r:id="rId23"/>
    <p:sldId id="277" r:id="rId24"/>
    <p:sldId id="291" r:id="rId25"/>
    <p:sldId id="278" r:id="rId26"/>
    <p:sldId id="292" r:id="rId27"/>
    <p:sldId id="279" r:id="rId28"/>
    <p:sldId id="283" r:id="rId29"/>
    <p:sldId id="284"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86" d="100"/>
          <a:sy n="86" d="100"/>
        </p:scale>
        <p:origin x="10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A0828C-E1F9-4ECC-AED5-42A7AE31890A}" type="datetimeFigureOut">
              <a:rPr lang="en-US" smtClean="0"/>
              <a:t>8/14/2023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51545A-E104-4CD7-9953-EBEAAEF9E415}" type="slidenum">
              <a:rPr lang="en-US" smtClean="0"/>
              <a:t>‹#›</a:t>
            </a:fld>
            <a:endParaRPr lang="en-US"/>
          </a:p>
        </p:txBody>
      </p:sp>
    </p:spTree>
    <p:extLst>
      <p:ext uri="{BB962C8B-B14F-4D97-AF65-F5344CB8AC3E}">
        <p14:creationId xmlns:p14="http://schemas.microsoft.com/office/powerpoint/2010/main" val="39484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9952581-7755-4726-BC7A-8630A82742B5}"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eaLnBrk="1" hangingPunct="1"/>
            <a:fld id="{648AB0DC-11BE-4532-BED6-78C509B47F2B}" type="slidenum">
              <a:rPr lang="en-US" sz="1200" smtClean="0">
                <a:solidFill>
                  <a:schemeClr val="tx1"/>
                </a:solidFill>
              </a:rPr>
              <a:pPr eaLnBrk="1" hangingPunct="1"/>
              <a:t>9</a:t>
            </a:fld>
            <a:endParaRPr lang="en-US" sz="1200" smtClean="0">
              <a:solidFill>
                <a:schemeClr val="tx1"/>
              </a:solidFill>
            </a:endParaRPr>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algn="r" eaLnBrk="1" hangingPunct="1"/>
            <a:fld id="{03E865FE-491C-4D5C-BE4D-4E416FD1A4B3}" type="slidenum">
              <a:rPr lang="en-US" sz="1200">
                <a:solidFill>
                  <a:schemeClr val="tx1"/>
                </a:solidFill>
                <a:latin typeface=".VnTime" pitchFamily="34" charset="0"/>
              </a:rPr>
              <a:pPr algn="r" eaLnBrk="1" hangingPunct="1"/>
              <a:t>9</a:t>
            </a:fld>
            <a:endParaRPr lang="en-US" sz="1200">
              <a:solidFill>
                <a:schemeClr val="tx1"/>
              </a:solidFill>
              <a:latin typeface=".VnTime" pitchFamily="34"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p:spPr>
        <p:txBody>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eaLnBrk="1" hangingPunct="1"/>
            <a:fld id="{648AB0DC-11BE-4532-BED6-78C509B47F2B}" type="slidenum">
              <a:rPr lang="en-US" sz="1200" smtClean="0">
                <a:solidFill>
                  <a:schemeClr val="tx1"/>
                </a:solidFill>
              </a:rPr>
              <a:pPr eaLnBrk="1" hangingPunct="1"/>
              <a:t>10</a:t>
            </a:fld>
            <a:endParaRPr lang="en-US" sz="1200" smtClean="0">
              <a:solidFill>
                <a:schemeClr val="tx1"/>
              </a:solidFill>
            </a:endParaRPr>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algn="r" eaLnBrk="1" hangingPunct="1"/>
            <a:fld id="{03E865FE-491C-4D5C-BE4D-4E416FD1A4B3}" type="slidenum">
              <a:rPr lang="en-US" sz="1200">
                <a:solidFill>
                  <a:schemeClr val="tx1"/>
                </a:solidFill>
                <a:latin typeface=".VnTime" pitchFamily="34" charset="0"/>
              </a:rPr>
              <a:pPr algn="r" eaLnBrk="1" hangingPunct="1"/>
              <a:t>10</a:t>
            </a:fld>
            <a:endParaRPr lang="en-US" sz="1200">
              <a:solidFill>
                <a:schemeClr val="tx1"/>
              </a:solidFill>
              <a:latin typeface=".VnTime" pitchFamily="34"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p:spPr>
        <p:txBody>
          <a:bodyPr/>
          <a:lstStyle/>
          <a:p>
            <a:pPr eaLnBrk="1" hangingPunct="1">
              <a:spcBef>
                <a:spcPct val="0"/>
              </a:spcBef>
            </a:pPr>
            <a:endParaRPr lang="en-GB" smtClean="0"/>
          </a:p>
        </p:txBody>
      </p:sp>
    </p:spTree>
    <p:extLst>
      <p:ext uri="{BB962C8B-B14F-4D97-AF65-F5344CB8AC3E}">
        <p14:creationId xmlns:p14="http://schemas.microsoft.com/office/powerpoint/2010/main" val="175093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eaLnBrk="1" hangingPunct="1"/>
            <a:fld id="{648AB0DC-11BE-4532-BED6-78C509B47F2B}" type="slidenum">
              <a:rPr lang="en-US" sz="1200" smtClean="0">
                <a:solidFill>
                  <a:schemeClr val="tx1"/>
                </a:solidFill>
              </a:rPr>
              <a:pPr eaLnBrk="1" hangingPunct="1"/>
              <a:t>13</a:t>
            </a:fld>
            <a:endParaRPr lang="en-US" sz="1200" smtClean="0">
              <a:solidFill>
                <a:schemeClr val="tx1"/>
              </a:solidFill>
            </a:endParaRPr>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algn="r" eaLnBrk="1" hangingPunct="1"/>
            <a:fld id="{03E865FE-491C-4D5C-BE4D-4E416FD1A4B3}" type="slidenum">
              <a:rPr lang="en-US" sz="1200">
                <a:solidFill>
                  <a:schemeClr val="tx1"/>
                </a:solidFill>
                <a:latin typeface=".VnTime" pitchFamily="34" charset="0"/>
              </a:rPr>
              <a:pPr algn="r" eaLnBrk="1" hangingPunct="1"/>
              <a:t>13</a:t>
            </a:fld>
            <a:endParaRPr lang="en-US" sz="1200">
              <a:solidFill>
                <a:schemeClr val="tx1"/>
              </a:solidFill>
              <a:latin typeface=".VnTime" pitchFamily="34"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p:spPr>
        <p:txBody>
          <a:bodyPr/>
          <a:lstStyle/>
          <a:p>
            <a:pPr eaLnBrk="1" hangingPunct="1">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eaLnBrk="1" hangingPunct="1"/>
            <a:fld id="{648AB0DC-11BE-4532-BED6-78C509B47F2B}" type="slidenum">
              <a:rPr lang="en-US" sz="1200" smtClean="0">
                <a:solidFill>
                  <a:schemeClr val="tx1"/>
                </a:solidFill>
              </a:rPr>
              <a:pPr eaLnBrk="1" hangingPunct="1"/>
              <a:t>14</a:t>
            </a:fld>
            <a:endParaRPr lang="en-US" sz="1200" smtClean="0">
              <a:solidFill>
                <a:schemeClr val="tx1"/>
              </a:solidFill>
            </a:endParaRPr>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algn="r" eaLnBrk="1" hangingPunct="1"/>
            <a:fld id="{03E865FE-491C-4D5C-BE4D-4E416FD1A4B3}" type="slidenum">
              <a:rPr lang="en-US" sz="1200">
                <a:solidFill>
                  <a:schemeClr val="tx1"/>
                </a:solidFill>
                <a:latin typeface=".VnTime" pitchFamily="34" charset="0"/>
              </a:rPr>
              <a:pPr algn="r" eaLnBrk="1" hangingPunct="1"/>
              <a:t>14</a:t>
            </a:fld>
            <a:endParaRPr lang="en-US" sz="1200">
              <a:solidFill>
                <a:schemeClr val="tx1"/>
              </a:solidFill>
              <a:latin typeface=".VnTime" pitchFamily="34"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p:spPr>
        <p:txBody>
          <a:bodyPr/>
          <a:lstStyle/>
          <a:p>
            <a:pPr eaLnBrk="1" hangingPunct="1">
              <a:spcBef>
                <a:spcPct val="0"/>
              </a:spcBef>
            </a:pPr>
            <a:endParaRPr lang="en-GB" smtClean="0"/>
          </a:p>
        </p:txBody>
      </p:sp>
    </p:spTree>
    <p:extLst>
      <p:ext uri="{BB962C8B-B14F-4D97-AF65-F5344CB8AC3E}">
        <p14:creationId xmlns:p14="http://schemas.microsoft.com/office/powerpoint/2010/main" val="914820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665D821-11D7-4B18-852D-966BA877F972}" type="datetimeFigureOut">
              <a:rPr lang="en-US" smtClean="0"/>
              <a:t>8/14/2023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228A017-9E1C-404F-A2D8-A2872B046E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65D821-11D7-4B18-852D-966BA877F972}"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8A017-9E1C-404F-A2D8-A2872B046E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65D821-11D7-4B18-852D-966BA877F972}"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8A017-9E1C-404F-A2D8-A2872B046EA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29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762500" y="1447800"/>
            <a:ext cx="4152900" cy="47244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endParaRPr lang="en-US">
              <a:solidFill>
                <a:srgbClr val="1D528D"/>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1D528D"/>
              </a:solidFill>
            </a:endParaRPr>
          </a:p>
        </p:txBody>
      </p:sp>
      <p:sp>
        <p:nvSpPr>
          <p:cNvPr id="7" name="Rectangle 6"/>
          <p:cNvSpPr>
            <a:spLocks noGrp="1" noChangeArrowheads="1"/>
          </p:cNvSpPr>
          <p:nvPr>
            <p:ph type="sldNum" sz="quarter" idx="12"/>
          </p:nvPr>
        </p:nvSpPr>
        <p:spPr>
          <a:ln/>
        </p:spPr>
        <p:txBody>
          <a:bodyPr/>
          <a:lstStyle>
            <a:lvl1pPr>
              <a:defRPr/>
            </a:lvl1pPr>
          </a:lstStyle>
          <a:p>
            <a:fld id="{31EF802D-FE66-4C17-ABE2-802349016273}" type="slidenum">
              <a:rPr lang="en-US" altLang="vi-VN">
                <a:solidFill>
                  <a:srgbClr val="1D528D"/>
                </a:solidFill>
              </a:rPr>
              <a:pPr/>
              <a:t>‹#›</a:t>
            </a:fld>
            <a:endParaRPr lang="en-US" altLang="vi-VN">
              <a:solidFill>
                <a:srgbClr val="1D528D"/>
              </a:solidFill>
            </a:endParaRPr>
          </a:p>
        </p:txBody>
      </p:sp>
    </p:spTree>
    <p:extLst>
      <p:ext uri="{BB962C8B-B14F-4D97-AF65-F5344CB8AC3E}">
        <p14:creationId xmlns:p14="http://schemas.microsoft.com/office/powerpoint/2010/main" val="140427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65D821-11D7-4B18-852D-966BA877F972}"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8A017-9E1C-404F-A2D8-A2872B046EA6}"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665D821-11D7-4B18-852D-966BA877F972}"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8A017-9E1C-404F-A2D8-A2872B046EA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65D821-11D7-4B18-852D-966BA877F972}"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8A017-9E1C-404F-A2D8-A2872B046EA6}"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665D821-11D7-4B18-852D-966BA877F972}" type="datetimeFigureOut">
              <a:rPr lang="en-US" smtClean="0"/>
              <a:t>8/14/2023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28A017-9E1C-404F-A2D8-A2872B046EA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65D821-11D7-4B18-852D-966BA877F972}" type="datetimeFigureOut">
              <a:rPr lang="en-US" smtClean="0"/>
              <a:t>8/14/2023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28A017-9E1C-404F-A2D8-A2872B046EA6}"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5D821-11D7-4B18-852D-966BA877F972}" type="datetimeFigureOut">
              <a:rPr lang="en-US" smtClean="0"/>
              <a:t>8/14/2023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28A017-9E1C-404F-A2D8-A2872B046E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665D821-11D7-4B18-852D-966BA877F972}"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8A017-9E1C-404F-A2D8-A2872B046EA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665D821-11D7-4B18-852D-966BA877F972}" type="datetimeFigureOut">
              <a:rPr lang="en-US" smtClean="0"/>
              <a:t>8/14/2023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228A017-9E1C-404F-A2D8-A2872B046EA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665D821-11D7-4B18-852D-966BA877F972}" type="datetimeFigureOut">
              <a:rPr lang="en-US" smtClean="0"/>
              <a:t>8/14/2023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228A017-9E1C-404F-A2D8-A2872B046E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b="22221"/>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52600" y="1828800"/>
            <a:ext cx="6735763" cy="1200150"/>
          </a:xfrm>
          <a:prstGeom prst="rect">
            <a:avLst/>
          </a:prstGeom>
          <a:noFill/>
        </p:spPr>
        <p:txBody>
          <a:bodyPr wrap="square">
            <a:spAutoFit/>
          </a:bodyPr>
          <a:lstStyle/>
          <a:p>
            <a:pPr algn="ctr" eaLnBrk="1" hangingPunct="1">
              <a:defRPr/>
            </a:pPr>
            <a:r>
              <a:rPr lang="vi-VN"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Tràng giang</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52" name="TextBox 5"/>
          <p:cNvSpPr txBox="1">
            <a:spLocks noChangeArrowheads="1"/>
          </p:cNvSpPr>
          <p:nvPr/>
        </p:nvSpPr>
        <p:spPr bwMode="auto">
          <a:xfrm>
            <a:off x="4419601" y="3200400"/>
            <a:ext cx="320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800" smtClean="0">
                <a:solidFill>
                  <a:srgbClr val="292934"/>
                </a:solidFill>
                <a:latin typeface="Times New Roman" panose="02020603050405020304" pitchFamily="18" charset="0"/>
                <a:cs typeface="Times New Roman" panose="02020603050405020304" pitchFamily="18" charset="0"/>
              </a:rPr>
              <a:t>(</a:t>
            </a:r>
            <a:r>
              <a:rPr lang="vi-VN" altLang="en-US" sz="4800" smtClean="0">
                <a:solidFill>
                  <a:srgbClr val="292934"/>
                </a:solidFill>
                <a:latin typeface="Times New Roman" panose="02020603050405020304" pitchFamily="18" charset="0"/>
                <a:cs typeface="Times New Roman" panose="02020603050405020304" pitchFamily="18" charset="0"/>
              </a:rPr>
              <a:t>Huy Cận</a:t>
            </a:r>
            <a:r>
              <a:rPr lang="en-US" altLang="en-US" sz="4800" smtClean="0">
                <a:solidFill>
                  <a:srgbClr val="292934"/>
                </a:solidFill>
                <a:latin typeface="Times New Roman" panose="02020603050405020304" pitchFamily="18" charset="0"/>
                <a:cs typeface="Times New Roman" panose="02020603050405020304" pitchFamily="18" charset="0"/>
              </a:rPr>
              <a:t>)</a:t>
            </a:r>
            <a:endParaRPr lang="en-US" altLang="en-US" sz="4800">
              <a:latin typeface="Times New Roman" panose="02020603050405020304" pitchFamily="18" charset="0"/>
              <a:cs typeface="Times New Roman" panose="02020603050405020304" pitchFamily="18" charset="0"/>
            </a:endParaRPr>
          </a:p>
        </p:txBody>
      </p:sp>
      <p:sp>
        <p:nvSpPr>
          <p:cNvPr id="2053" name="TextBox 1"/>
          <p:cNvSpPr txBox="1">
            <a:spLocks noChangeArrowheads="1"/>
          </p:cNvSpPr>
          <p:nvPr/>
        </p:nvSpPr>
        <p:spPr bwMode="auto">
          <a:xfrm>
            <a:off x="1447800" y="676275"/>
            <a:ext cx="3589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 </a:t>
            </a:r>
            <a:r>
              <a:rPr lang="en-US" altLang="en-US" sz="3600">
                <a:latin typeface="Times New Roman" panose="02020603050405020304" pitchFamily="18" charset="0"/>
                <a:cs typeface="Times New Roman" panose="02020603050405020304" pitchFamily="18" charset="0"/>
              </a:rPr>
              <a:t>Bài 6:Tự đánh giá</a:t>
            </a:r>
          </a:p>
        </p:txBody>
      </p:sp>
      <p:sp>
        <p:nvSpPr>
          <p:cNvPr id="2" name="TextBox 1"/>
          <p:cNvSpPr txBox="1"/>
          <p:nvPr/>
        </p:nvSpPr>
        <p:spPr>
          <a:xfrm>
            <a:off x="1219200" y="6248400"/>
            <a:ext cx="2268763" cy="369332"/>
          </a:xfrm>
          <a:prstGeom prst="rect">
            <a:avLst/>
          </a:prstGeom>
          <a:solidFill>
            <a:schemeClr val="accent2"/>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GV: </a:t>
            </a:r>
            <a:r>
              <a:rPr lang="en-US" dirty="0" err="1" smtClean="0">
                <a:latin typeface="Times New Roman" panose="02020603050405020304" pitchFamily="18" charset="0"/>
                <a:cs typeface="Times New Roman" panose="02020603050405020304" pitchFamily="18" charset="0"/>
              </a:rPr>
              <a:t>Nguyễn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Thuý</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29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a:grpSpLocks/>
          </p:cNvGrpSpPr>
          <p:nvPr/>
        </p:nvGrpSpPr>
        <p:grpSpPr bwMode="auto">
          <a:xfrm>
            <a:off x="1" y="-914400"/>
            <a:ext cx="9143999" cy="7772400"/>
            <a:chOff x="0" y="2938463"/>
            <a:chExt cx="9384546" cy="3919537"/>
          </a:xfrm>
        </p:grpSpPr>
        <p:sp>
          <p:nvSpPr>
            <p:cNvPr id="38" name="Text Box 8"/>
            <p:cNvSpPr txBox="1">
              <a:spLocks noChangeArrowheads="1"/>
            </p:cNvSpPr>
            <p:nvPr/>
          </p:nvSpPr>
          <p:spPr bwMode="auto">
            <a:xfrm>
              <a:off x="1227138" y="2938463"/>
              <a:ext cx="8001000" cy="519112"/>
            </a:xfrm>
            <a:prstGeom prst="rect">
              <a:avLst/>
            </a:prstGeom>
            <a:noFill/>
            <a:ln>
              <a:noFill/>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buFontTx/>
                <a:buNone/>
                <a:defRPr/>
              </a:pP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endParaRPr lang="en-US" altLang="en-US" sz="2800" b="1" dirty="0">
                <a:solidFill>
                  <a:srgbClr val="C00000"/>
                </a:solidFill>
                <a:latin typeface="Times New Roman" panose="02020603050405020304" pitchFamily="18" charset="0"/>
                <a:cs typeface="Times New Roman" panose="02020603050405020304" pitchFamily="18" charset="0"/>
              </a:endParaRPr>
            </a:p>
          </p:txBody>
        </p:sp>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t="41388"/>
            <a:stretch>
              <a:fillRect/>
            </a:stretch>
          </p:blipFill>
          <p:spPr bwMode="auto">
            <a:xfrm>
              <a:off x="0" y="3570288"/>
              <a:ext cx="9384546"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 name="Picture 2" descr="Câu hỏi Yes/ No Question - Tech12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618" y="331575"/>
            <a:ext cx="2133600" cy="1196975"/>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20"/>
          <p:cNvSpPr>
            <a:spLocks noChangeArrowheads="1"/>
          </p:cNvSpPr>
          <p:nvPr/>
        </p:nvSpPr>
        <p:spPr bwMode="auto">
          <a:xfrm>
            <a:off x="1" y="668452"/>
            <a:ext cx="12137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800" b="1" u="sng" dirty="0" err="1" smtClean="0">
                <a:solidFill>
                  <a:srgbClr val="FF0066"/>
                </a:solidFill>
                <a:latin typeface="Times New Roman" pitchFamily="18" charset="0"/>
                <a:cs typeface="Times New Roman" pitchFamily="18" charset="0"/>
              </a:rPr>
              <a:t>Câu</a:t>
            </a:r>
            <a:r>
              <a:rPr lang="en-US" sz="2800" b="1" u="sng" dirty="0" smtClean="0">
                <a:solidFill>
                  <a:srgbClr val="FF0066"/>
                </a:solidFill>
                <a:latin typeface="Times New Roman" pitchFamily="18" charset="0"/>
                <a:cs typeface="Times New Roman" pitchFamily="18" charset="0"/>
              </a:rPr>
              <a:t> 1:</a:t>
            </a:r>
            <a:endParaRPr lang="en-US" sz="2800" u="sng" dirty="0">
              <a:solidFill>
                <a:srgbClr val="FF0066"/>
              </a:solidFill>
              <a:latin typeface="Times New Roman" pitchFamily="18" charset="0"/>
              <a:cs typeface="Times New Roman" pitchFamily="18" charset="0"/>
            </a:endParaRPr>
          </a:p>
        </p:txBody>
      </p:sp>
      <p:sp>
        <p:nvSpPr>
          <p:cNvPr id="50" name="Text Box 6"/>
          <p:cNvSpPr txBox="1">
            <a:spLocks noChangeArrowheads="1"/>
          </p:cNvSpPr>
          <p:nvPr/>
        </p:nvSpPr>
        <p:spPr bwMode="auto">
          <a:xfrm>
            <a:off x="606898" y="1191672"/>
            <a:ext cx="69170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algn="l" eaLnBrk="1" hangingPunct="1">
              <a:spcBef>
                <a:spcPct val="50000"/>
              </a:spcBef>
            </a:pPr>
            <a:r>
              <a:rPr lang="en-US" sz="2800" b="1" dirty="0" err="1" smtClean="0">
                <a:solidFill>
                  <a:schemeClr val="bg1"/>
                </a:solidFill>
                <a:latin typeface="Times New Roman" pitchFamily="18" charset="0"/>
                <a:cs typeface="Times New Roman" pitchFamily="18" charset="0"/>
              </a:rPr>
              <a:t>Phương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án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nào</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thể</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hiện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đúng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và</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đầy</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đủ</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nhất</a:t>
            </a:r>
            <a:r>
              <a:rPr lang="en-US" sz="2800" b="1" dirty="0" smtClean="0">
                <a:solidFill>
                  <a:schemeClr val="bg1"/>
                </a:solidFill>
                <a:latin typeface="Times New Roman" pitchFamily="18" charset="0"/>
                <a:cs typeface="Times New Roman" pitchFamily="18" charset="0"/>
              </a:rPr>
              <a:t> ý </a:t>
            </a:r>
            <a:r>
              <a:rPr lang="en-US" sz="2800" b="1" dirty="0" err="1" smtClean="0">
                <a:solidFill>
                  <a:schemeClr val="bg1"/>
                </a:solidFill>
                <a:latin typeface="Times New Roman" pitchFamily="18" charset="0"/>
                <a:cs typeface="Times New Roman" pitchFamily="18" charset="0"/>
              </a:rPr>
              <a:t>nghĩa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nhan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đề</a:t>
            </a:r>
            <a:r>
              <a:rPr lang="en-US" sz="2800" b="1" dirty="0" smtClean="0">
                <a:solidFill>
                  <a:schemeClr val="bg1"/>
                </a:solidFill>
                <a:latin typeface="Times New Roman" pitchFamily="18" charset="0"/>
                <a:cs typeface="Times New Roman" pitchFamily="18" charset="0"/>
              </a:rPr>
              <a:t> “ </a:t>
            </a:r>
            <a:r>
              <a:rPr lang="en-US" sz="2800" b="1" dirty="0" err="1" smtClean="0">
                <a:solidFill>
                  <a:schemeClr val="bg1"/>
                </a:solidFill>
                <a:latin typeface="Times New Roman" pitchFamily="18" charset="0"/>
                <a:cs typeface="Times New Roman" pitchFamily="18" charset="0"/>
              </a:rPr>
              <a:t>Tràng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giang</a:t>
            </a:r>
            <a:r>
              <a:rPr lang="en-US" sz="2800" b="1" dirty="0" smtClean="0">
                <a:solidFill>
                  <a:schemeClr val="bg1"/>
                </a:solidFill>
                <a:latin typeface="Times New Roman" pitchFamily="18" charset="0"/>
                <a:cs typeface="Times New Roman" pitchFamily="18" charset="0"/>
              </a:rPr>
              <a:t>”</a:t>
            </a:r>
            <a:r>
              <a:rPr lang="vi-VN" sz="2800" b="1" dirty="0" smtClean="0">
                <a:solidFill>
                  <a:schemeClr val="bg1"/>
                </a:solidFill>
                <a:latin typeface="Times New Roman" pitchFamily="18" charset="0"/>
                <a:cs typeface="Times New Roman" pitchFamily="18" charset="0"/>
              </a:rPr>
              <a:t>?</a:t>
            </a:r>
            <a:endParaRPr lang="en-US" sz="2800" b="1" dirty="0">
              <a:solidFill>
                <a:schemeClr val="bg1"/>
              </a:solidFill>
              <a:latin typeface=".VnTime" pitchFamily="34" charset="0"/>
            </a:endParaRPr>
          </a:p>
        </p:txBody>
      </p:sp>
      <p:sp>
        <p:nvSpPr>
          <p:cNvPr id="51" name="Action Button: Home 50">
            <a:hlinkClick r:id="rId5" action="ppaction://hlinksldjump" highlightClick="1"/>
          </p:cNvPr>
          <p:cNvSpPr/>
          <p:nvPr/>
        </p:nvSpPr>
        <p:spPr>
          <a:xfrm>
            <a:off x="8458201" y="6324600"/>
            <a:ext cx="609600" cy="5334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151660" y="2363272"/>
            <a:ext cx="2732479" cy="369332"/>
          </a:xfrm>
          <a:prstGeom prst="rect">
            <a:avLst/>
          </a:prstGeom>
          <a:solidFill>
            <a:srgbClr val="FFFF00"/>
          </a:solidFill>
        </p:spPr>
        <p:txBody>
          <a:bodyPr wrap="none">
            <a:spAutoFit/>
          </a:bodyPr>
          <a:lstStyle/>
          <a:p>
            <a:r>
              <a:rPr lang="en-US" b="1" dirty="0">
                <a:latin typeface="Times New Roman" panose="02020603050405020304" pitchFamily="18" charset="0"/>
                <a:cs typeface="Times New Roman" panose="02020603050405020304" pitchFamily="18" charset="0"/>
              </a:rPr>
              <a:t>A. </a:t>
            </a:r>
            <a:r>
              <a:rPr lang="en-US" b="1" dirty="0" err="1">
                <a:latin typeface="Times New Roman" panose="02020603050405020304" pitchFamily="18" charset="0"/>
                <a:cs typeface="Times New Roman" panose="02020603050405020304" pitchFamily="18" charset="0"/>
              </a:rPr>
              <a:t>Tên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riêng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sông</a:t>
            </a:r>
            <a:endParaRPr lang="en-US" b="1"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2151660" y="3046991"/>
            <a:ext cx="1570542" cy="369332"/>
          </a:xfrm>
          <a:prstGeom prst="rect">
            <a:avLst/>
          </a:prstGeom>
          <a:solidFill>
            <a:srgbClr val="FFFF00"/>
          </a:solid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B. </a:t>
            </a:r>
            <a:r>
              <a:rPr lang="en-US" b="1" dirty="0" err="1" smtClean="0">
                <a:latin typeface="Times New Roman" panose="02020603050405020304" pitchFamily="18" charset="0"/>
                <a:cs typeface="Times New Roman" panose="02020603050405020304" pitchFamily="18" charset="0"/>
              </a:rPr>
              <a:t>Sông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dài</a:t>
            </a:r>
            <a:endParaRPr lang="en-US"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151660" y="3740170"/>
            <a:ext cx="2303115" cy="369332"/>
          </a:xfrm>
          <a:prstGeom prst="rect">
            <a:avLst/>
          </a:prstGeom>
          <a:solidFill>
            <a:srgbClr val="FFFF00"/>
          </a:solid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C. </a:t>
            </a:r>
            <a:r>
              <a:rPr lang="en-US" b="1" dirty="0" err="1" smtClean="0">
                <a:latin typeface="Times New Roman" panose="02020603050405020304" pitchFamily="18" charset="0"/>
                <a:cs typeface="Times New Roman" panose="02020603050405020304" pitchFamily="18" charset="0"/>
              </a:rPr>
              <a:t>Sông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rộng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lớn</a:t>
            </a:r>
            <a:endParaRPr lang="en-US"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151660" y="4530243"/>
            <a:ext cx="3053320" cy="369332"/>
          </a:xfrm>
          <a:prstGeom prst="rect">
            <a:avLst/>
          </a:prstGeom>
          <a:solidFill>
            <a:srgbClr val="FF0000"/>
          </a:solid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D. </a:t>
            </a:r>
            <a:r>
              <a:rPr lang="en-US" b="1" dirty="0" err="1" smtClean="0">
                <a:latin typeface="Times New Roman" panose="02020603050405020304" pitchFamily="18" charset="0"/>
                <a:cs typeface="Times New Roman" panose="02020603050405020304" pitchFamily="18" charset="0"/>
              </a:rPr>
              <a:t>Sông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dài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rộng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lớn</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1037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
            </a:r>
            <a:br>
              <a:rPr lang="vi-VN"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endParaRPr lang="en-US" sz="3200" i="1" dirty="0">
              <a:latin typeface="Times New Roman" panose="02020603050405020304" pitchFamily="18" charset="0"/>
              <a:cs typeface="Times New Roman" panose="02020603050405020304" pitchFamily="18" charset="0"/>
            </a:endParaRPr>
          </a:p>
        </p:txBody>
      </p:sp>
      <p:sp>
        <p:nvSpPr>
          <p:cNvPr id="3" name="Rectangle 2"/>
          <p:cNvSpPr/>
          <p:nvPr/>
        </p:nvSpPr>
        <p:spPr>
          <a:xfrm>
            <a:off x="685800" y="1143000"/>
            <a:ext cx="8153400" cy="1200329"/>
          </a:xfrm>
          <a:prstGeom prst="rect">
            <a:avLst/>
          </a:prstGeom>
        </p:spPr>
        <p:txBody>
          <a:bodyPr wrap="square">
            <a:spAutoFit/>
          </a:bodyPr>
          <a:lstStyle/>
          <a:p>
            <a:pPr>
              <a:spcBef>
                <a:spcPct val="50000"/>
              </a:spcBef>
            </a:pPr>
            <a:r>
              <a:rPr lang="en-US" sz="2400" b="1" dirty="0" smtClean="0">
                <a:solidFill>
                  <a:srgbClr val="FF0066"/>
                </a:solidFill>
                <a:latin typeface="Times New Roman" pitchFamily="18" charset="0"/>
                <a:cs typeface="Times New Roman" pitchFamily="18" charset="0"/>
              </a:rPr>
              <a:t>	</a:t>
            </a:r>
            <a:r>
              <a:rPr lang="vi-VN" sz="2400" b="1" dirty="0" smtClean="0">
                <a:solidFill>
                  <a:srgbClr val="FF0066"/>
                </a:solidFill>
                <a:latin typeface="Times New Roman" pitchFamily="18" charset="0"/>
                <a:cs typeface="Times New Roman" pitchFamily="18" charset="0"/>
              </a:rPr>
              <a:t>Phương </a:t>
            </a:r>
            <a:r>
              <a:rPr lang="vi-VN" sz="2400" b="1" dirty="0">
                <a:solidFill>
                  <a:srgbClr val="FF0066"/>
                </a:solidFill>
                <a:latin typeface="Times New Roman" pitchFamily="18" charset="0"/>
                <a:cs typeface="Times New Roman" pitchFamily="18" charset="0"/>
              </a:rPr>
              <a:t>án nào </a:t>
            </a:r>
            <a:r>
              <a:rPr lang="en-US" sz="2400" b="1" dirty="0" err="1" smtClean="0">
                <a:solidFill>
                  <a:srgbClr val="FF0066"/>
                </a:solidFill>
                <a:latin typeface="Times New Roman" pitchFamily="18" charset="0"/>
                <a:cs typeface="Times New Roman" pitchFamily="18" charset="0"/>
              </a:rPr>
              <a:t>sau</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đây</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diễn</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tả</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đúng</a:t>
            </a:r>
            <a:r>
              <a:rPr lang="en-US" sz="2400" b="1" dirty="0" smtClean="0">
                <a:solidFill>
                  <a:srgbClr val="FF0066"/>
                </a:solidFill>
                <a:latin typeface="Times New Roman" pitchFamily="18" charset="0"/>
                <a:cs typeface="Times New Roman" pitchFamily="18" charset="0"/>
              </a:rPr>
              <a:t> ý </a:t>
            </a:r>
            <a:r>
              <a:rPr lang="en-US" sz="2400" b="1" dirty="0" err="1" smtClean="0">
                <a:solidFill>
                  <a:srgbClr val="FF0066"/>
                </a:solidFill>
                <a:latin typeface="Times New Roman" pitchFamily="18" charset="0"/>
                <a:cs typeface="Times New Roman" pitchFamily="18" charset="0"/>
              </a:rPr>
              <a:t>nghĩa</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của</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các</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cụm</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từ</a:t>
            </a:r>
            <a:r>
              <a:rPr lang="en-US" sz="2400" b="1" dirty="0" smtClean="0">
                <a:solidFill>
                  <a:srgbClr val="FF0066"/>
                </a:solidFill>
                <a:latin typeface="Times New Roman" pitchFamily="18" charset="0"/>
                <a:cs typeface="Times New Roman" pitchFamily="18" charset="0"/>
              </a:rPr>
              <a:t> “ </a:t>
            </a:r>
            <a:r>
              <a:rPr lang="en-US" sz="2400" b="1" dirty="0" err="1" smtClean="0">
                <a:solidFill>
                  <a:srgbClr val="FF0066"/>
                </a:solidFill>
                <a:latin typeface="Times New Roman" pitchFamily="18" charset="0"/>
                <a:cs typeface="Times New Roman" pitchFamily="18" charset="0"/>
              </a:rPr>
              <a:t>không</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một</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chuyến</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đò</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ngang</a:t>
            </a:r>
            <a:r>
              <a:rPr lang="en-US" sz="2400" b="1" dirty="0" smtClean="0">
                <a:solidFill>
                  <a:srgbClr val="FF0066"/>
                </a:solidFill>
                <a:latin typeface="Times New Roman" pitchFamily="18" charset="0"/>
                <a:cs typeface="Times New Roman" pitchFamily="18" charset="0"/>
              </a:rPr>
              <a:t>”, “ </a:t>
            </a:r>
            <a:r>
              <a:rPr lang="en-US" sz="2400" b="1" dirty="0" err="1" smtClean="0">
                <a:solidFill>
                  <a:srgbClr val="FF0066"/>
                </a:solidFill>
                <a:latin typeface="Times New Roman" pitchFamily="18" charset="0"/>
                <a:cs typeface="Times New Roman" pitchFamily="18" charset="0"/>
              </a:rPr>
              <a:t>không</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cầu</a:t>
            </a:r>
            <a:r>
              <a:rPr lang="en-US" sz="2400" b="1" dirty="0" smtClean="0">
                <a:solidFill>
                  <a:srgbClr val="FF0066"/>
                </a:solidFill>
                <a:latin typeface="Times New Roman" pitchFamily="18" charset="0"/>
                <a:cs typeface="Times New Roman" pitchFamily="18" charset="0"/>
              </a:rPr>
              <a:t>” ở </a:t>
            </a:r>
            <a:r>
              <a:rPr lang="en-US" sz="2400" b="1" dirty="0" err="1" smtClean="0">
                <a:solidFill>
                  <a:srgbClr val="FF0066"/>
                </a:solidFill>
                <a:latin typeface="Times New Roman" pitchFamily="18" charset="0"/>
                <a:cs typeface="Times New Roman" pitchFamily="18" charset="0"/>
              </a:rPr>
              <a:t>khổ</a:t>
            </a:r>
            <a:r>
              <a:rPr lang="en-US" sz="2400" b="1" dirty="0" smtClean="0">
                <a:solidFill>
                  <a:srgbClr val="FF0066"/>
                </a:solidFill>
                <a:latin typeface="Times New Roman" pitchFamily="18" charset="0"/>
                <a:cs typeface="Times New Roman" pitchFamily="18" charset="0"/>
              </a:rPr>
              <a:t> </a:t>
            </a:r>
            <a:r>
              <a:rPr lang="vi-VN" sz="2400" b="1" dirty="0" smtClean="0">
                <a:solidFill>
                  <a:srgbClr val="FF0066"/>
                </a:solidFill>
                <a:latin typeface="Times New Roman" pitchFamily="18" charset="0"/>
                <a:cs typeface="Times New Roman" pitchFamily="18" charset="0"/>
              </a:rPr>
              <a:t>  thơ</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thứ</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ba</a:t>
            </a:r>
            <a:r>
              <a:rPr lang="en-US" sz="2400" b="1" dirty="0" smtClean="0">
                <a:solidFill>
                  <a:srgbClr val="FF0066"/>
                </a:solidFill>
                <a:latin typeface="Times New Roman" pitchFamily="18" charset="0"/>
                <a:cs typeface="Times New Roman" pitchFamily="18" charset="0"/>
              </a:rPr>
              <a:t> </a:t>
            </a:r>
            <a:r>
              <a:rPr lang="vi-VN" sz="2400" b="1" dirty="0" smtClean="0">
                <a:solidFill>
                  <a:srgbClr val="FF0066"/>
                </a:solidFill>
                <a:latin typeface="Times New Roman" pitchFamily="18" charset="0"/>
                <a:cs typeface="Times New Roman" pitchFamily="18" charset="0"/>
              </a:rPr>
              <a:t>?</a:t>
            </a:r>
            <a:r>
              <a:rPr lang="en-US" sz="2400" b="1" dirty="0" smtClean="0">
                <a:solidFill>
                  <a:srgbClr val="FF0066"/>
                </a:solidFill>
                <a:latin typeface=".VnTime" pitchFamily="34" charset="0"/>
              </a:rPr>
              <a:t> </a:t>
            </a:r>
            <a:endParaRPr lang="en-US" sz="2400" b="1" dirty="0">
              <a:solidFill>
                <a:srgbClr val="FF0066"/>
              </a:solidFill>
              <a:latin typeface=".VnTime" pitchFamily="34" charset="0"/>
            </a:endParaRPr>
          </a:p>
        </p:txBody>
      </p:sp>
      <p:sp>
        <p:nvSpPr>
          <p:cNvPr id="7" name="Rectangle 6"/>
          <p:cNvSpPr/>
          <p:nvPr/>
        </p:nvSpPr>
        <p:spPr>
          <a:xfrm>
            <a:off x="1143000" y="2369403"/>
            <a:ext cx="7772400" cy="830997"/>
          </a:xfrm>
          <a:prstGeom prst="rect">
            <a:avLst/>
          </a:prstGeom>
        </p:spPr>
        <p:txBody>
          <a:bodyPr wrap="square">
            <a:spAutoFit/>
          </a:bodyPr>
          <a:lstStyle/>
          <a:p>
            <a:pPr eaLnBrk="0" hangingPunct="0"/>
            <a:r>
              <a:rPr lang="vi-VN" sz="2400" b="1" dirty="0" smtClean="0">
                <a:solidFill>
                  <a:srgbClr val="FF0000"/>
                </a:solidFill>
                <a:latin typeface="Times New Roman" pitchFamily="18" charset="0"/>
                <a:cs typeface="Times New Roman" pitchFamily="18" charset="0"/>
              </a:rPr>
              <a:t>A</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endParaRPr lang="en-US" sz="2400" dirty="0">
              <a:latin typeface="Times New Roman" pitchFamily="18" charset="0"/>
              <a:cs typeface="Times New Roman" pitchFamily="18" charset="0"/>
            </a:endParaRPr>
          </a:p>
        </p:txBody>
      </p:sp>
      <p:sp>
        <p:nvSpPr>
          <p:cNvPr id="8" name="Rectangle 7"/>
          <p:cNvSpPr/>
          <p:nvPr/>
        </p:nvSpPr>
        <p:spPr>
          <a:xfrm>
            <a:off x="1143000" y="3131403"/>
            <a:ext cx="7080441" cy="830997"/>
          </a:xfrm>
          <a:prstGeom prst="rect">
            <a:avLst/>
          </a:prstGeom>
        </p:spPr>
        <p:txBody>
          <a:bodyPr wrap="square">
            <a:spAutoFit/>
          </a:bodyPr>
          <a:lstStyle/>
          <a:p>
            <a:pPr eaLnBrk="0" hangingPunct="0"/>
            <a:r>
              <a:rPr lang="vi-VN" sz="2400" b="1" dirty="0" smtClean="0">
                <a:solidFill>
                  <a:srgbClr val="FF0000"/>
                </a:solidFill>
                <a:latin typeface="Times New Roman" pitchFamily="18" charset="0"/>
                <a:cs typeface="Times New Roman" pitchFamily="18" charset="0"/>
              </a:rPr>
              <a:t>B</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lõng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9" name="Rectangle 8"/>
          <p:cNvSpPr/>
          <p:nvPr/>
        </p:nvSpPr>
        <p:spPr>
          <a:xfrm>
            <a:off x="1143000" y="3969603"/>
            <a:ext cx="7239000" cy="830997"/>
          </a:xfrm>
          <a:prstGeom prst="rect">
            <a:avLst/>
          </a:prstGeom>
        </p:spPr>
        <p:txBody>
          <a:bodyPr wrap="square">
            <a:spAutoFit/>
          </a:bodyPr>
          <a:lstStyle/>
          <a:p>
            <a:pPr eaLnBrk="0" hangingPunct="0"/>
            <a:r>
              <a:rPr lang="vi-VN" sz="2400" b="1" dirty="0" smtClean="0">
                <a:solidFill>
                  <a:srgbClr val="FF0000"/>
                </a:solidFill>
                <a:latin typeface="Times New Roman" pitchFamily="18" charset="0"/>
                <a:cs typeface="Times New Roman" pitchFamily="18" charset="0"/>
              </a:rPr>
              <a:t>C</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đẹp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đò</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cầu</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Rectangle 9"/>
          <p:cNvSpPr/>
          <p:nvPr/>
        </p:nvSpPr>
        <p:spPr>
          <a:xfrm>
            <a:off x="1143000" y="4884003"/>
            <a:ext cx="7467600" cy="830997"/>
          </a:xfrm>
          <a:prstGeom prst="rect">
            <a:avLst/>
          </a:prstGeom>
        </p:spPr>
        <p:txBody>
          <a:bodyPr wrap="square">
            <a:spAutoFit/>
          </a:bodyPr>
          <a:lstStyle/>
          <a:p>
            <a:pPr eaLnBrk="0" hangingPunct="0"/>
            <a:r>
              <a:rPr lang="vi-VN" sz="2400" b="1" dirty="0" smtClean="0">
                <a:solidFill>
                  <a:srgbClr val="FF0000"/>
                </a:solidFill>
                <a:latin typeface="Times New Roman" pitchFamily="18" charset="0"/>
                <a:cs typeface="Times New Roman" pitchFamily="18" charset="0"/>
              </a:rPr>
              <a:t>D</a:t>
            </a:r>
            <a:r>
              <a:rPr lang="vi-VN"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5" name="Rectangle 14"/>
          <p:cNvSpPr/>
          <p:nvPr/>
        </p:nvSpPr>
        <p:spPr>
          <a:xfrm>
            <a:off x="457200" y="533400"/>
            <a:ext cx="963725" cy="461665"/>
          </a:xfrm>
          <a:prstGeom prst="rect">
            <a:avLst/>
          </a:prstGeom>
        </p:spPr>
        <p:txBody>
          <a:bodyPr wrap="none">
            <a:spAutoFit/>
          </a:bodyPr>
          <a:lstStyle/>
          <a:p>
            <a:r>
              <a:rPr lang="en-US" sz="2400" b="1" u="sng" dirty="0" err="1" smtClean="0">
                <a:solidFill>
                  <a:srgbClr val="FF0066"/>
                </a:solidFill>
                <a:latin typeface="Times New Roman" pitchFamily="18" charset="0"/>
                <a:cs typeface="Times New Roman" pitchFamily="18" charset="0"/>
              </a:rPr>
              <a:t>Câu</a:t>
            </a:r>
            <a:r>
              <a:rPr lang="en-US" sz="2400" b="1" u="sng" dirty="0" smtClean="0">
                <a:solidFill>
                  <a:srgbClr val="FF0066"/>
                </a:solidFill>
                <a:latin typeface="Times New Roman" pitchFamily="18" charset="0"/>
                <a:cs typeface="Times New Roman" pitchFamily="18" charset="0"/>
              </a:rPr>
              <a:t> 2</a:t>
            </a:r>
            <a:endParaRPr lang="en-US" sz="2400" u="sng" dirty="0">
              <a:solidFill>
                <a:srgbClr val="FF0066"/>
              </a:solidFill>
              <a:latin typeface="Times New Roman" pitchFamily="18" charset="0"/>
              <a:cs typeface="Times New Roman" pitchFamily="18" charset="0"/>
            </a:endParaRPr>
          </a:p>
        </p:txBody>
      </p:sp>
      <p:pic>
        <p:nvPicPr>
          <p:cNvPr id="11" name="Picture 2" descr="Câu hỏi Yes/ No Question - Tech1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187" y="0"/>
            <a:ext cx="2309813" cy="1228233"/>
          </a:xfrm>
          <a:prstGeom prst="rect">
            <a:avLst/>
          </a:prstGeom>
          <a:noFill/>
          <a:extLst>
            <a:ext uri="{909E8E84-426E-40DD-AFC4-6F175D3DCCD1}">
              <a14:hiddenFill xmlns:a14="http://schemas.microsoft.com/office/drawing/2010/main">
                <a:solidFill>
                  <a:srgbClr val="FFFFFF"/>
                </a:solidFill>
              </a14:hiddenFill>
            </a:ext>
          </a:extLst>
        </p:spPr>
      </p:pic>
      <p:sp>
        <p:nvSpPr>
          <p:cNvPr id="13" name="Action Button: Home 12">
            <a:hlinkClick r:id="rId3" action="ppaction://hlinksldjump" highlightClick="1"/>
          </p:cNvPr>
          <p:cNvSpPr/>
          <p:nvPr/>
        </p:nvSpPr>
        <p:spPr>
          <a:xfrm>
            <a:off x="8458201" y="6324600"/>
            <a:ext cx="609600" cy="5334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69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
            </a:r>
            <a:br>
              <a:rPr lang="vi-VN"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endParaRPr lang="en-US" sz="3200" i="1" dirty="0">
              <a:latin typeface="Times New Roman" panose="02020603050405020304" pitchFamily="18" charset="0"/>
              <a:cs typeface="Times New Roman" panose="02020603050405020304" pitchFamily="18" charset="0"/>
            </a:endParaRPr>
          </a:p>
        </p:txBody>
      </p:sp>
      <p:sp>
        <p:nvSpPr>
          <p:cNvPr id="3" name="Rectangle 2"/>
          <p:cNvSpPr/>
          <p:nvPr/>
        </p:nvSpPr>
        <p:spPr>
          <a:xfrm>
            <a:off x="685800" y="1143000"/>
            <a:ext cx="8153400" cy="1200329"/>
          </a:xfrm>
          <a:prstGeom prst="rect">
            <a:avLst/>
          </a:prstGeom>
        </p:spPr>
        <p:txBody>
          <a:bodyPr wrap="square">
            <a:spAutoFit/>
          </a:bodyPr>
          <a:lstStyle/>
          <a:p>
            <a:pPr>
              <a:spcBef>
                <a:spcPct val="50000"/>
              </a:spcBef>
            </a:pPr>
            <a:r>
              <a:rPr lang="en-US" sz="2400" b="1" dirty="0" smtClean="0">
                <a:solidFill>
                  <a:srgbClr val="FF0066"/>
                </a:solidFill>
                <a:latin typeface="Times New Roman" pitchFamily="18" charset="0"/>
                <a:cs typeface="Times New Roman" pitchFamily="18" charset="0"/>
              </a:rPr>
              <a:t>	</a:t>
            </a:r>
            <a:r>
              <a:rPr lang="vi-VN" sz="2400" b="1" dirty="0" smtClean="0">
                <a:solidFill>
                  <a:srgbClr val="FF0066"/>
                </a:solidFill>
                <a:latin typeface="Times New Roman" pitchFamily="18" charset="0"/>
                <a:cs typeface="Times New Roman" pitchFamily="18" charset="0"/>
              </a:rPr>
              <a:t>Phương </a:t>
            </a:r>
            <a:r>
              <a:rPr lang="vi-VN" sz="2400" b="1" dirty="0">
                <a:solidFill>
                  <a:srgbClr val="FF0066"/>
                </a:solidFill>
                <a:latin typeface="Times New Roman" pitchFamily="18" charset="0"/>
                <a:cs typeface="Times New Roman" pitchFamily="18" charset="0"/>
              </a:rPr>
              <a:t>án nào </a:t>
            </a:r>
            <a:r>
              <a:rPr lang="en-US" sz="2400" b="1" dirty="0" err="1" smtClean="0">
                <a:solidFill>
                  <a:srgbClr val="FF0066"/>
                </a:solidFill>
                <a:latin typeface="Times New Roman" pitchFamily="18" charset="0"/>
                <a:cs typeface="Times New Roman" pitchFamily="18" charset="0"/>
              </a:rPr>
              <a:t>sau</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đây</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diễn</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tả</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đúng</a:t>
            </a:r>
            <a:r>
              <a:rPr lang="en-US" sz="2400" b="1" dirty="0" smtClean="0">
                <a:solidFill>
                  <a:srgbClr val="FF0066"/>
                </a:solidFill>
                <a:latin typeface="Times New Roman" pitchFamily="18" charset="0"/>
                <a:cs typeface="Times New Roman" pitchFamily="18" charset="0"/>
              </a:rPr>
              <a:t> ý </a:t>
            </a:r>
            <a:r>
              <a:rPr lang="en-US" sz="2400" b="1" dirty="0" err="1" smtClean="0">
                <a:solidFill>
                  <a:srgbClr val="FF0066"/>
                </a:solidFill>
                <a:latin typeface="Times New Roman" pitchFamily="18" charset="0"/>
                <a:cs typeface="Times New Roman" pitchFamily="18" charset="0"/>
              </a:rPr>
              <a:t>nghĩa</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của</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các</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cụm</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từ</a:t>
            </a:r>
            <a:r>
              <a:rPr lang="en-US" sz="2400" b="1" dirty="0" smtClean="0">
                <a:solidFill>
                  <a:srgbClr val="FF0066"/>
                </a:solidFill>
                <a:latin typeface="Times New Roman" pitchFamily="18" charset="0"/>
                <a:cs typeface="Times New Roman" pitchFamily="18" charset="0"/>
              </a:rPr>
              <a:t> “ </a:t>
            </a:r>
            <a:r>
              <a:rPr lang="en-US" sz="2400" b="1" dirty="0" err="1" smtClean="0">
                <a:solidFill>
                  <a:srgbClr val="FF0066"/>
                </a:solidFill>
                <a:latin typeface="Times New Roman" pitchFamily="18" charset="0"/>
                <a:cs typeface="Times New Roman" pitchFamily="18" charset="0"/>
              </a:rPr>
              <a:t>không</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một</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chuyến</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đò</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ngang</a:t>
            </a:r>
            <a:r>
              <a:rPr lang="en-US" sz="2400" b="1" dirty="0" smtClean="0">
                <a:solidFill>
                  <a:srgbClr val="FF0066"/>
                </a:solidFill>
                <a:latin typeface="Times New Roman" pitchFamily="18" charset="0"/>
                <a:cs typeface="Times New Roman" pitchFamily="18" charset="0"/>
              </a:rPr>
              <a:t>”, “ </a:t>
            </a:r>
            <a:r>
              <a:rPr lang="en-US" sz="2400" b="1" dirty="0" err="1" smtClean="0">
                <a:solidFill>
                  <a:srgbClr val="FF0066"/>
                </a:solidFill>
                <a:latin typeface="Times New Roman" pitchFamily="18" charset="0"/>
                <a:cs typeface="Times New Roman" pitchFamily="18" charset="0"/>
              </a:rPr>
              <a:t>không</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cầu</a:t>
            </a:r>
            <a:r>
              <a:rPr lang="en-US" sz="2400" b="1" dirty="0" smtClean="0">
                <a:solidFill>
                  <a:srgbClr val="FF0066"/>
                </a:solidFill>
                <a:latin typeface="Times New Roman" pitchFamily="18" charset="0"/>
                <a:cs typeface="Times New Roman" pitchFamily="18" charset="0"/>
              </a:rPr>
              <a:t>” ở </a:t>
            </a:r>
            <a:r>
              <a:rPr lang="en-US" sz="2400" b="1" dirty="0" err="1" smtClean="0">
                <a:solidFill>
                  <a:srgbClr val="FF0066"/>
                </a:solidFill>
                <a:latin typeface="Times New Roman" pitchFamily="18" charset="0"/>
                <a:cs typeface="Times New Roman" pitchFamily="18" charset="0"/>
              </a:rPr>
              <a:t>khổ</a:t>
            </a:r>
            <a:r>
              <a:rPr lang="en-US" sz="2400" b="1" dirty="0" smtClean="0">
                <a:solidFill>
                  <a:srgbClr val="FF0066"/>
                </a:solidFill>
                <a:latin typeface="Times New Roman" pitchFamily="18" charset="0"/>
                <a:cs typeface="Times New Roman" pitchFamily="18" charset="0"/>
              </a:rPr>
              <a:t> </a:t>
            </a:r>
            <a:r>
              <a:rPr lang="vi-VN" sz="2400" b="1" dirty="0" smtClean="0">
                <a:solidFill>
                  <a:srgbClr val="FF0066"/>
                </a:solidFill>
                <a:latin typeface="Times New Roman" pitchFamily="18" charset="0"/>
                <a:cs typeface="Times New Roman" pitchFamily="18" charset="0"/>
              </a:rPr>
              <a:t>  thơ</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thứ</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ba</a:t>
            </a:r>
            <a:r>
              <a:rPr lang="en-US" sz="2400" b="1" dirty="0" smtClean="0">
                <a:solidFill>
                  <a:srgbClr val="FF0066"/>
                </a:solidFill>
                <a:latin typeface="Times New Roman" pitchFamily="18" charset="0"/>
                <a:cs typeface="Times New Roman" pitchFamily="18" charset="0"/>
              </a:rPr>
              <a:t> </a:t>
            </a:r>
            <a:r>
              <a:rPr lang="vi-VN" sz="2400" b="1" dirty="0" smtClean="0">
                <a:solidFill>
                  <a:srgbClr val="FF0066"/>
                </a:solidFill>
                <a:latin typeface="Times New Roman" pitchFamily="18" charset="0"/>
                <a:cs typeface="Times New Roman" pitchFamily="18" charset="0"/>
              </a:rPr>
              <a:t>?</a:t>
            </a:r>
            <a:r>
              <a:rPr lang="en-US" sz="2400" b="1" dirty="0" smtClean="0">
                <a:solidFill>
                  <a:srgbClr val="FF0066"/>
                </a:solidFill>
                <a:latin typeface=".VnTime" pitchFamily="34" charset="0"/>
              </a:rPr>
              <a:t> </a:t>
            </a:r>
            <a:endParaRPr lang="en-US" sz="2400" b="1" dirty="0">
              <a:solidFill>
                <a:srgbClr val="FF0066"/>
              </a:solidFill>
              <a:latin typeface=".VnTime" pitchFamily="34" charset="0"/>
            </a:endParaRPr>
          </a:p>
        </p:txBody>
      </p:sp>
      <p:sp>
        <p:nvSpPr>
          <p:cNvPr id="7" name="Rectangle 6"/>
          <p:cNvSpPr/>
          <p:nvPr/>
        </p:nvSpPr>
        <p:spPr>
          <a:xfrm>
            <a:off x="1143000" y="2369403"/>
            <a:ext cx="7772400" cy="830997"/>
          </a:xfrm>
          <a:prstGeom prst="rect">
            <a:avLst/>
          </a:prstGeom>
        </p:spPr>
        <p:txBody>
          <a:bodyPr wrap="square">
            <a:spAutoFit/>
          </a:bodyPr>
          <a:lstStyle/>
          <a:p>
            <a:pPr eaLnBrk="0" hangingPunct="0"/>
            <a:r>
              <a:rPr lang="vi-VN" sz="2400" b="1" dirty="0" smtClean="0">
                <a:solidFill>
                  <a:srgbClr val="FF0000"/>
                </a:solidFill>
                <a:latin typeface="Times New Roman" pitchFamily="18" charset="0"/>
                <a:cs typeface="Times New Roman" pitchFamily="18" charset="0"/>
              </a:rPr>
              <a:t>A</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endParaRPr lang="en-US" sz="2400" dirty="0">
              <a:latin typeface="Times New Roman" pitchFamily="18" charset="0"/>
              <a:cs typeface="Times New Roman" pitchFamily="18" charset="0"/>
            </a:endParaRPr>
          </a:p>
        </p:txBody>
      </p:sp>
      <p:sp>
        <p:nvSpPr>
          <p:cNvPr id="8" name="Rectangle 7"/>
          <p:cNvSpPr/>
          <p:nvPr/>
        </p:nvSpPr>
        <p:spPr>
          <a:xfrm>
            <a:off x="1143000" y="3131403"/>
            <a:ext cx="7080441" cy="830997"/>
          </a:xfrm>
          <a:prstGeom prst="rect">
            <a:avLst/>
          </a:prstGeom>
          <a:solidFill>
            <a:srgbClr val="FFC000"/>
          </a:solidFill>
        </p:spPr>
        <p:txBody>
          <a:bodyPr wrap="square">
            <a:spAutoFit/>
          </a:bodyPr>
          <a:lstStyle/>
          <a:p>
            <a:pPr eaLnBrk="0" hangingPunct="0"/>
            <a:r>
              <a:rPr lang="vi-VN" sz="2400" b="1" dirty="0" smtClean="0">
                <a:solidFill>
                  <a:srgbClr val="FF0000"/>
                </a:solidFill>
                <a:latin typeface="Times New Roman" pitchFamily="18" charset="0"/>
                <a:cs typeface="Times New Roman" pitchFamily="18" charset="0"/>
              </a:rPr>
              <a:t>B</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lõng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9" name="Rectangle 8"/>
          <p:cNvSpPr/>
          <p:nvPr/>
        </p:nvSpPr>
        <p:spPr>
          <a:xfrm>
            <a:off x="1143000" y="3969603"/>
            <a:ext cx="7239000" cy="830997"/>
          </a:xfrm>
          <a:prstGeom prst="rect">
            <a:avLst/>
          </a:prstGeom>
        </p:spPr>
        <p:txBody>
          <a:bodyPr wrap="square">
            <a:spAutoFit/>
          </a:bodyPr>
          <a:lstStyle/>
          <a:p>
            <a:pPr eaLnBrk="0" hangingPunct="0"/>
            <a:r>
              <a:rPr lang="vi-VN" sz="2400" b="1" dirty="0" smtClean="0">
                <a:solidFill>
                  <a:srgbClr val="FF0000"/>
                </a:solidFill>
                <a:latin typeface="Times New Roman" pitchFamily="18" charset="0"/>
                <a:cs typeface="Times New Roman" pitchFamily="18" charset="0"/>
              </a:rPr>
              <a:t>C</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đẹp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đò</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cầu</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Rectangle 9"/>
          <p:cNvSpPr/>
          <p:nvPr/>
        </p:nvSpPr>
        <p:spPr>
          <a:xfrm>
            <a:off x="1143000" y="4884003"/>
            <a:ext cx="7467600" cy="830997"/>
          </a:xfrm>
          <a:prstGeom prst="rect">
            <a:avLst/>
          </a:prstGeom>
        </p:spPr>
        <p:txBody>
          <a:bodyPr wrap="square">
            <a:spAutoFit/>
          </a:bodyPr>
          <a:lstStyle/>
          <a:p>
            <a:pPr eaLnBrk="0" hangingPunct="0"/>
            <a:r>
              <a:rPr lang="vi-VN" sz="2400" b="1" dirty="0" smtClean="0">
                <a:solidFill>
                  <a:srgbClr val="FF0000"/>
                </a:solidFill>
                <a:latin typeface="Times New Roman" pitchFamily="18" charset="0"/>
                <a:cs typeface="Times New Roman" pitchFamily="18" charset="0"/>
              </a:rPr>
              <a:t>D</a:t>
            </a:r>
            <a:r>
              <a:rPr lang="vi-VN"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5" name="Rectangle 14"/>
          <p:cNvSpPr/>
          <p:nvPr/>
        </p:nvSpPr>
        <p:spPr>
          <a:xfrm>
            <a:off x="457200" y="533400"/>
            <a:ext cx="963725" cy="461665"/>
          </a:xfrm>
          <a:prstGeom prst="rect">
            <a:avLst/>
          </a:prstGeom>
        </p:spPr>
        <p:txBody>
          <a:bodyPr wrap="none">
            <a:spAutoFit/>
          </a:bodyPr>
          <a:lstStyle/>
          <a:p>
            <a:r>
              <a:rPr lang="en-US" sz="2400" b="1" u="sng" dirty="0" err="1" smtClean="0">
                <a:solidFill>
                  <a:srgbClr val="FF0066"/>
                </a:solidFill>
                <a:latin typeface="Times New Roman" pitchFamily="18" charset="0"/>
                <a:cs typeface="Times New Roman" pitchFamily="18" charset="0"/>
              </a:rPr>
              <a:t>Câu</a:t>
            </a:r>
            <a:r>
              <a:rPr lang="en-US" sz="2400" b="1" u="sng" dirty="0" smtClean="0">
                <a:solidFill>
                  <a:srgbClr val="FF0066"/>
                </a:solidFill>
                <a:latin typeface="Times New Roman" pitchFamily="18" charset="0"/>
                <a:cs typeface="Times New Roman" pitchFamily="18" charset="0"/>
              </a:rPr>
              <a:t> 2</a:t>
            </a:r>
            <a:endParaRPr lang="en-US" sz="2400" u="sng" dirty="0">
              <a:solidFill>
                <a:srgbClr val="FF0066"/>
              </a:solidFill>
              <a:latin typeface="Times New Roman" pitchFamily="18" charset="0"/>
              <a:cs typeface="Times New Roman" pitchFamily="18" charset="0"/>
            </a:endParaRPr>
          </a:p>
        </p:txBody>
      </p:sp>
      <p:pic>
        <p:nvPicPr>
          <p:cNvPr id="11" name="Picture 2" descr="Câu hỏi Yes/ No Question - Tech1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187" y="0"/>
            <a:ext cx="2309813" cy="1228233"/>
          </a:xfrm>
          <a:prstGeom prst="rect">
            <a:avLst/>
          </a:prstGeom>
          <a:noFill/>
          <a:extLst>
            <a:ext uri="{909E8E84-426E-40DD-AFC4-6F175D3DCCD1}">
              <a14:hiddenFill xmlns:a14="http://schemas.microsoft.com/office/drawing/2010/main">
                <a:solidFill>
                  <a:srgbClr val="FFFFFF"/>
                </a:solidFill>
              </a14:hiddenFill>
            </a:ext>
          </a:extLst>
        </p:spPr>
      </p:pic>
      <p:sp>
        <p:nvSpPr>
          <p:cNvPr id="13" name="Action Button: Home 12">
            <a:hlinkClick r:id="rId3" action="ppaction://hlinksldjump" highlightClick="1"/>
          </p:cNvPr>
          <p:cNvSpPr/>
          <p:nvPr/>
        </p:nvSpPr>
        <p:spPr>
          <a:xfrm>
            <a:off x="8458201" y="6324600"/>
            <a:ext cx="609600" cy="5334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86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ChangeArrowheads="1"/>
          </p:cNvSpPr>
          <p:nvPr/>
        </p:nvSpPr>
        <p:spPr bwMode="auto">
          <a:xfrm>
            <a:off x="152402" y="468312"/>
            <a:ext cx="769619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algn="l" eaLnBrk="1" hangingPunct="1">
              <a:spcBef>
                <a:spcPct val="50000"/>
              </a:spcBef>
            </a:pP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Mối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quan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hệ</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giữa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các</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hình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ảnh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trong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dòng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thơ</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nào</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dưới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của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bài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Tràng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giang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có</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sự</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tương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đồng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với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dòng</a:t>
            </a:r>
            <a:r>
              <a:rPr lang="en-US" sz="2800" b="1" dirty="0" smtClean="0">
                <a:solidFill>
                  <a:srgbClr val="FF0066"/>
                </a:solidFill>
                <a:latin typeface="Times New Roman" pitchFamily="18" charset="0"/>
                <a:cs typeface="Times New Roman" pitchFamily="18" charset="0"/>
              </a:rPr>
              <a:t> </a:t>
            </a:r>
            <a:r>
              <a:rPr lang="en-US" sz="2800" b="1" err="1" smtClean="0">
                <a:solidFill>
                  <a:srgbClr val="FF0066"/>
                </a:solidFill>
                <a:latin typeface="Times New Roman" pitchFamily="18" charset="0"/>
                <a:cs typeface="Times New Roman" pitchFamily="18" charset="0"/>
              </a:rPr>
              <a:t>thơ</a:t>
            </a:r>
            <a:r>
              <a:rPr lang="en-US" sz="2800" b="1" smtClean="0">
                <a:solidFill>
                  <a:srgbClr val="FF0066"/>
                </a:solidFill>
                <a:latin typeface="Times New Roman" pitchFamily="18" charset="0"/>
                <a:cs typeface="Times New Roman" pitchFamily="18" charset="0"/>
              </a:rPr>
              <a:t> </a:t>
            </a:r>
            <a:r>
              <a:rPr lang="en-US" sz="2800" b="1" smtClean="0">
                <a:solidFill>
                  <a:srgbClr val="FF0066"/>
                </a:solidFill>
                <a:latin typeface="Times New Roman" pitchFamily="18" charset="0"/>
                <a:cs typeface="Times New Roman" pitchFamily="18" charset="0"/>
              </a:rPr>
              <a:t> “Gió </a:t>
            </a:r>
            <a:r>
              <a:rPr lang="en-US" sz="2800" b="1" dirty="0" err="1" smtClean="0">
                <a:solidFill>
                  <a:srgbClr val="FF0066"/>
                </a:solidFill>
                <a:latin typeface="Times New Roman" pitchFamily="18" charset="0"/>
                <a:cs typeface="Times New Roman" pitchFamily="18" charset="0"/>
              </a:rPr>
              <a:t>theo</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lối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gió</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đường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trong</a:t>
            </a:r>
            <a:r>
              <a:rPr lang="en-US" sz="2800" b="1" dirty="0" smtClean="0">
                <a:solidFill>
                  <a:srgbClr val="FF0066"/>
                </a:solidFill>
                <a:latin typeface="Times New Roman" pitchFamily="18" charset="0"/>
                <a:cs typeface="Times New Roman" pitchFamily="18" charset="0"/>
              </a:rPr>
              <a:t> </a:t>
            </a:r>
            <a:r>
              <a:rPr lang="en-US" sz="2800" b="1" err="1" smtClean="0">
                <a:solidFill>
                  <a:srgbClr val="FF0066"/>
                </a:solidFill>
                <a:latin typeface="Times New Roman" pitchFamily="18" charset="0"/>
                <a:cs typeface="Times New Roman" pitchFamily="18" charset="0"/>
              </a:rPr>
              <a:t>bài</a:t>
            </a:r>
            <a:r>
              <a:rPr lang="en-US" sz="2800" b="1" smtClean="0">
                <a:solidFill>
                  <a:srgbClr val="FF0066"/>
                </a:solidFill>
                <a:latin typeface="Times New Roman" pitchFamily="18" charset="0"/>
                <a:cs typeface="Times New Roman" pitchFamily="18" charset="0"/>
              </a:rPr>
              <a:t> </a:t>
            </a:r>
            <a:r>
              <a:rPr lang="en-US" sz="2800" b="1" smtClean="0">
                <a:solidFill>
                  <a:srgbClr val="FF0066"/>
                </a:solidFill>
                <a:latin typeface="Times New Roman" pitchFamily="18" charset="0"/>
                <a:cs typeface="Times New Roman" pitchFamily="18" charset="0"/>
              </a:rPr>
              <a:t>“Đây </a:t>
            </a:r>
            <a:r>
              <a:rPr lang="en-US" sz="2800" b="1" dirty="0" err="1" smtClean="0">
                <a:solidFill>
                  <a:srgbClr val="FF0066"/>
                </a:solidFill>
                <a:latin typeface="Times New Roman" pitchFamily="18" charset="0"/>
                <a:cs typeface="Times New Roman" pitchFamily="18" charset="0"/>
              </a:rPr>
              <a:t>thôn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Vĩ</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Dạ</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của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Hàn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Mặc</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Tử</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p:txBody>
      </p:sp>
      <p:sp>
        <p:nvSpPr>
          <p:cNvPr id="10257" name="Rectangle 20"/>
          <p:cNvSpPr>
            <a:spLocks noChangeArrowheads="1"/>
          </p:cNvSpPr>
          <p:nvPr/>
        </p:nvSpPr>
        <p:spPr bwMode="auto">
          <a:xfrm>
            <a:off x="34925" y="468312"/>
            <a:ext cx="10935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800" b="1" u="sng" dirty="0" err="1" smtClean="0">
                <a:solidFill>
                  <a:srgbClr val="FF0066"/>
                </a:solidFill>
                <a:latin typeface="Times New Roman" pitchFamily="18" charset="0"/>
                <a:cs typeface="Times New Roman" pitchFamily="18" charset="0"/>
              </a:rPr>
              <a:t>Câu</a:t>
            </a:r>
            <a:r>
              <a:rPr lang="en-US" sz="2800" b="1" u="sng" dirty="0" smtClean="0">
                <a:solidFill>
                  <a:srgbClr val="FF0066"/>
                </a:solidFill>
                <a:latin typeface="Times New Roman" pitchFamily="18" charset="0"/>
                <a:cs typeface="Times New Roman" pitchFamily="18" charset="0"/>
              </a:rPr>
              <a:t> 3</a:t>
            </a:r>
            <a:endParaRPr lang="en-US" sz="2800" u="sng" dirty="0">
              <a:solidFill>
                <a:srgbClr val="FF0066"/>
              </a:solidFill>
              <a:latin typeface="Times New Roman" pitchFamily="18" charset="0"/>
              <a:cs typeface="Times New Roman" pitchFamily="18" charset="0"/>
            </a:endParaRPr>
          </a:p>
        </p:txBody>
      </p:sp>
      <p:pic>
        <p:nvPicPr>
          <p:cNvPr id="30" name="Picture 2" descr="Câu hỏi Yes/ No Question - Tech12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1447800" cy="1331893"/>
          </a:xfrm>
          <a:prstGeom prst="rect">
            <a:avLst/>
          </a:prstGeom>
          <a:noFill/>
          <a:extLst>
            <a:ext uri="{909E8E84-426E-40DD-AFC4-6F175D3DCCD1}">
              <a14:hiddenFill xmlns:a14="http://schemas.microsoft.com/office/drawing/2010/main">
                <a:solidFill>
                  <a:srgbClr val="FFFFFF"/>
                </a:solidFill>
              </a14:hiddenFill>
            </a:ext>
          </a:extLst>
        </p:spPr>
      </p:pic>
      <p:sp>
        <p:nvSpPr>
          <p:cNvPr id="31" name="Action Button: Home 30">
            <a:hlinkClick r:id="rId4" action="ppaction://hlinksldjump" highlightClick="1"/>
          </p:cNvPr>
          <p:cNvSpPr/>
          <p:nvPr/>
        </p:nvSpPr>
        <p:spPr>
          <a:xfrm>
            <a:off x="8458201" y="6324600"/>
            <a:ext cx="609600" cy="5334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19505" y="2998727"/>
            <a:ext cx="4551246" cy="369332"/>
          </a:xfrm>
          <a:prstGeom prst="rect">
            <a:avLst/>
          </a:prstGeom>
          <a:solidFill>
            <a:srgbClr val="FFC000"/>
          </a:solidFill>
        </p:spPr>
        <p:txBody>
          <a:bodyPr wrap="none" rtlCol="0">
            <a:spAutoFit/>
          </a:bodyPr>
          <a:lstStyle/>
          <a:p>
            <a:r>
              <a:rPr lang="en-US" b="1" dirty="0" smtClean="0">
                <a:latin typeface="Times New Roman" panose="02020603050405020304" pitchFamily="18" charset="0"/>
                <a:cs typeface="Times New Roman" panose="02020603050405020304" pitchFamily="18" charset="0"/>
              </a:rPr>
              <a:t>A. </a:t>
            </a:r>
            <a:r>
              <a:rPr lang="en-US" b="1" dirty="0" err="1" smtClean="0">
                <a:latin typeface="Times New Roman" panose="02020603050405020304" pitchFamily="18" charset="0"/>
                <a:cs typeface="Times New Roman" panose="02020603050405020304" pitchFamily="18" charset="0"/>
              </a:rPr>
              <a:t>Mênh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một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chuyến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đò</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ngang</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419505" y="3669496"/>
            <a:ext cx="3748783" cy="369332"/>
          </a:xfrm>
          <a:prstGeom prst="rect">
            <a:avLst/>
          </a:prstGeom>
          <a:solidFill>
            <a:srgbClr val="FFC000"/>
          </a:solidFill>
        </p:spPr>
        <p:txBody>
          <a:bodyPr wrap="none" rtlCol="0">
            <a:spAutoFit/>
          </a:bodyPr>
          <a:lstStyle/>
          <a:p>
            <a:r>
              <a:rPr lang="en-US" b="1" dirty="0" smtClean="0">
                <a:latin typeface="Times New Roman" panose="02020603050405020304" pitchFamily="18" charset="0"/>
                <a:cs typeface="Times New Roman" panose="02020603050405020304" pitchFamily="18" charset="0"/>
              </a:rPr>
              <a:t>B. </a:t>
            </a:r>
            <a:r>
              <a:rPr lang="en-US" b="1" dirty="0" err="1" smtClean="0">
                <a:latin typeface="Times New Roman" panose="02020603050405020304" pitchFamily="18" charset="0"/>
                <a:cs typeface="Times New Roman" panose="02020603050405020304" pitchFamily="18" charset="0"/>
              </a:rPr>
              <a:t>Thuyền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về</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nước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lại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sầu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trăm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ngả</a:t>
            </a:r>
            <a:endParaRPr lang="en-US"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19505" y="4331369"/>
            <a:ext cx="3082895" cy="369332"/>
          </a:xfrm>
          <a:prstGeom prst="rect">
            <a:avLst/>
          </a:prstGeom>
          <a:solidFill>
            <a:srgbClr val="FFC000"/>
          </a:solidFill>
        </p:spPr>
        <p:txBody>
          <a:bodyPr wrap="none" rtlCol="0">
            <a:spAutoFit/>
          </a:bodyPr>
          <a:lstStyle/>
          <a:p>
            <a:r>
              <a:rPr lang="en-US" b="1" dirty="0" smtClean="0">
                <a:latin typeface="Times New Roman" panose="02020603050405020304" pitchFamily="18" charset="0"/>
                <a:cs typeface="Times New Roman" panose="02020603050405020304" pitchFamily="18" charset="0"/>
              </a:rPr>
              <a:t>C. </a:t>
            </a:r>
            <a:r>
              <a:rPr lang="en-US" b="1" dirty="0" err="1" smtClean="0">
                <a:latin typeface="Times New Roman" panose="02020603050405020304" pitchFamily="18" charset="0"/>
                <a:cs typeface="Times New Roman" panose="02020603050405020304" pitchFamily="18" charset="0"/>
              </a:rPr>
              <a:t>Lơ</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thơ</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cồn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nhỏ</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gió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đìu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hiu</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419505" y="4993243"/>
            <a:ext cx="3871997" cy="369332"/>
          </a:xfrm>
          <a:prstGeom prst="rect">
            <a:avLst/>
          </a:prstGeom>
          <a:solidFill>
            <a:srgbClr val="FFC000"/>
          </a:solid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D. </a:t>
            </a:r>
            <a:r>
              <a:rPr lang="en-US" b="1" dirty="0" err="1" smtClean="0">
                <a:latin typeface="Times New Roman" panose="02020603050405020304" pitchFamily="18" charset="0"/>
                <a:cs typeface="Times New Roman" panose="02020603050405020304" pitchFamily="18" charset="0"/>
              </a:rPr>
              <a:t>Lớp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lớp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mây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cao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đùn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núi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bạc</a:t>
            </a:r>
            <a:r>
              <a:rPr lang="en-US" b="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03633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257"/>
                                        </p:tgtEl>
                                        <p:attrNameLst>
                                          <p:attrName>style.visibility</p:attrName>
                                        </p:attrNameLst>
                                      </p:cBhvr>
                                      <p:to>
                                        <p:strVal val="visible"/>
                                      </p:to>
                                    </p:set>
                                    <p:anim calcmode="discrete" valueType="clr">
                                      <p:cBhvr override="childStyle">
                                        <p:cTn id="7" dur="80"/>
                                        <p:tgtEl>
                                          <p:spTgt spid="102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57"/>
                                        </p:tgtEl>
                                        <p:attrNameLst>
                                          <p:attrName>fillcolor</p:attrName>
                                        </p:attrNameLst>
                                      </p:cBhvr>
                                      <p:tavLst>
                                        <p:tav tm="0">
                                          <p:val>
                                            <p:clrVal>
                                              <a:schemeClr val="accent2"/>
                                            </p:clrVal>
                                          </p:val>
                                        </p:tav>
                                        <p:tav tm="50000">
                                          <p:val>
                                            <p:clrVal>
                                              <a:schemeClr val="hlink"/>
                                            </p:clrVal>
                                          </p:val>
                                        </p:tav>
                                      </p:tavLst>
                                    </p:anim>
                                    <p:set>
                                      <p:cBhvr>
                                        <p:cTn id="9" dur="80"/>
                                        <p:tgtEl>
                                          <p:spTgt spid="1025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257" grpId="0"/>
      <p:bldP spid="2" grpId="0" animBg="1"/>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ChangeArrowheads="1"/>
          </p:cNvSpPr>
          <p:nvPr/>
        </p:nvSpPr>
        <p:spPr bwMode="auto">
          <a:xfrm>
            <a:off x="152402" y="468312"/>
            <a:ext cx="769619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algn="l" eaLnBrk="1" hangingPunct="1">
              <a:spcBef>
                <a:spcPct val="50000"/>
              </a:spcBef>
            </a:pP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Mối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quan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hệ</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giữa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các</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hình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ảnh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trong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dòng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thơ</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nào</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dưới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của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bài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Tràng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giang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có</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sự</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tương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đồng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với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dòng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thơ</a:t>
            </a:r>
            <a:r>
              <a:rPr lang="en-US" sz="2800" b="1" dirty="0" smtClean="0">
                <a:solidFill>
                  <a:srgbClr val="FF0066"/>
                </a:solidFill>
                <a:latin typeface="Times New Roman" pitchFamily="18" charset="0"/>
                <a:cs typeface="Times New Roman" pitchFamily="18" charset="0"/>
              </a:rPr>
              <a:t> “ </a:t>
            </a:r>
            <a:r>
              <a:rPr lang="en-US" sz="2800" b="1" dirty="0" err="1" smtClean="0">
                <a:solidFill>
                  <a:srgbClr val="FF0066"/>
                </a:solidFill>
                <a:latin typeface="Times New Roman" pitchFamily="18" charset="0"/>
                <a:cs typeface="Times New Roman" pitchFamily="18" charset="0"/>
              </a:rPr>
              <a:t>Gió</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theo</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lối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gió</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đường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trong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bài</a:t>
            </a:r>
            <a:r>
              <a:rPr lang="en-US" sz="2800" b="1" dirty="0" smtClean="0">
                <a:solidFill>
                  <a:srgbClr val="FF0066"/>
                </a:solidFill>
                <a:latin typeface="Times New Roman" pitchFamily="18" charset="0"/>
                <a:cs typeface="Times New Roman" pitchFamily="18" charset="0"/>
              </a:rPr>
              <a:t> “ </a:t>
            </a:r>
            <a:r>
              <a:rPr lang="en-US" sz="2800" b="1" dirty="0" err="1" smtClean="0">
                <a:solidFill>
                  <a:srgbClr val="FF0066"/>
                </a:solidFill>
                <a:latin typeface="Times New Roman" pitchFamily="18" charset="0"/>
                <a:cs typeface="Times New Roman" pitchFamily="18" charset="0"/>
              </a:rPr>
              <a:t>Đây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thôn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Vĩ</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Dạ</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của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Hàn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Mặc</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Tử</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p:txBody>
      </p:sp>
      <p:sp>
        <p:nvSpPr>
          <p:cNvPr id="10257" name="Rectangle 20"/>
          <p:cNvSpPr>
            <a:spLocks noChangeArrowheads="1"/>
          </p:cNvSpPr>
          <p:nvPr/>
        </p:nvSpPr>
        <p:spPr bwMode="auto">
          <a:xfrm>
            <a:off x="34925" y="468312"/>
            <a:ext cx="10935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800" b="1" u="sng" dirty="0" err="1" smtClean="0">
                <a:solidFill>
                  <a:srgbClr val="FF0066"/>
                </a:solidFill>
                <a:latin typeface="Times New Roman" pitchFamily="18" charset="0"/>
                <a:cs typeface="Times New Roman" pitchFamily="18" charset="0"/>
              </a:rPr>
              <a:t>Câu</a:t>
            </a:r>
            <a:r>
              <a:rPr lang="en-US" sz="2800" b="1" u="sng" dirty="0" smtClean="0">
                <a:solidFill>
                  <a:srgbClr val="FF0066"/>
                </a:solidFill>
                <a:latin typeface="Times New Roman" pitchFamily="18" charset="0"/>
                <a:cs typeface="Times New Roman" pitchFamily="18" charset="0"/>
              </a:rPr>
              <a:t> 3</a:t>
            </a:r>
            <a:endParaRPr lang="en-US" sz="2800" u="sng" dirty="0">
              <a:solidFill>
                <a:srgbClr val="FF0066"/>
              </a:solidFill>
              <a:latin typeface="Times New Roman" pitchFamily="18" charset="0"/>
              <a:cs typeface="Times New Roman" pitchFamily="18" charset="0"/>
            </a:endParaRPr>
          </a:p>
        </p:txBody>
      </p:sp>
      <p:pic>
        <p:nvPicPr>
          <p:cNvPr id="30" name="Picture 2" descr="Câu hỏi Yes/ No Question - Tech12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1447800" cy="1331893"/>
          </a:xfrm>
          <a:prstGeom prst="rect">
            <a:avLst/>
          </a:prstGeom>
          <a:noFill/>
          <a:extLst>
            <a:ext uri="{909E8E84-426E-40DD-AFC4-6F175D3DCCD1}">
              <a14:hiddenFill xmlns:a14="http://schemas.microsoft.com/office/drawing/2010/main">
                <a:solidFill>
                  <a:srgbClr val="FFFFFF"/>
                </a:solidFill>
              </a14:hiddenFill>
            </a:ext>
          </a:extLst>
        </p:spPr>
      </p:pic>
      <p:sp>
        <p:nvSpPr>
          <p:cNvPr id="31" name="Action Button: Home 30">
            <a:hlinkClick r:id="rId4" action="ppaction://hlinksldjump" highlightClick="1"/>
          </p:cNvPr>
          <p:cNvSpPr/>
          <p:nvPr/>
        </p:nvSpPr>
        <p:spPr>
          <a:xfrm>
            <a:off x="8458201" y="6324600"/>
            <a:ext cx="609600" cy="5334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19505" y="2998727"/>
            <a:ext cx="4551246" cy="369332"/>
          </a:xfrm>
          <a:prstGeom prst="rect">
            <a:avLst/>
          </a:prstGeom>
          <a:solidFill>
            <a:srgbClr val="FFC000"/>
          </a:solidFill>
        </p:spPr>
        <p:txBody>
          <a:bodyPr wrap="none" rtlCol="0">
            <a:spAutoFit/>
          </a:bodyPr>
          <a:lstStyle/>
          <a:p>
            <a:r>
              <a:rPr lang="en-US" b="1" dirty="0" smtClean="0">
                <a:latin typeface="Times New Roman" panose="02020603050405020304" pitchFamily="18" charset="0"/>
                <a:cs typeface="Times New Roman" panose="02020603050405020304" pitchFamily="18" charset="0"/>
              </a:rPr>
              <a:t>A. </a:t>
            </a:r>
            <a:r>
              <a:rPr lang="en-US" b="1" dirty="0" err="1" smtClean="0">
                <a:latin typeface="Times New Roman" panose="02020603050405020304" pitchFamily="18" charset="0"/>
                <a:cs typeface="Times New Roman" panose="02020603050405020304" pitchFamily="18" charset="0"/>
              </a:rPr>
              <a:t>Mênh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một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chuyến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đò</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ngang</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419505" y="3669496"/>
            <a:ext cx="3748783" cy="369332"/>
          </a:xfrm>
          <a:prstGeom prst="rect">
            <a:avLst/>
          </a:prstGeom>
          <a:solidFill>
            <a:srgbClr val="FF0000"/>
          </a:solidFill>
        </p:spPr>
        <p:txBody>
          <a:bodyPr wrap="none" rtlCol="0">
            <a:spAutoFit/>
          </a:bodyPr>
          <a:lstStyle/>
          <a:p>
            <a:r>
              <a:rPr lang="en-US" b="1" dirty="0" smtClean="0">
                <a:latin typeface="Times New Roman" panose="02020603050405020304" pitchFamily="18" charset="0"/>
                <a:cs typeface="Times New Roman" panose="02020603050405020304" pitchFamily="18" charset="0"/>
              </a:rPr>
              <a:t>B. </a:t>
            </a:r>
            <a:r>
              <a:rPr lang="en-US" b="1" dirty="0" err="1" smtClean="0">
                <a:latin typeface="Times New Roman" panose="02020603050405020304" pitchFamily="18" charset="0"/>
                <a:cs typeface="Times New Roman" panose="02020603050405020304" pitchFamily="18" charset="0"/>
              </a:rPr>
              <a:t>Thuyền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về</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nước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lại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sầu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trăm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ngả</a:t>
            </a:r>
            <a:endParaRPr lang="en-US"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19505" y="4331369"/>
            <a:ext cx="3082895" cy="369332"/>
          </a:xfrm>
          <a:prstGeom prst="rect">
            <a:avLst/>
          </a:prstGeom>
          <a:solidFill>
            <a:srgbClr val="FFC000"/>
          </a:solidFill>
        </p:spPr>
        <p:txBody>
          <a:bodyPr wrap="none" rtlCol="0">
            <a:spAutoFit/>
          </a:bodyPr>
          <a:lstStyle/>
          <a:p>
            <a:r>
              <a:rPr lang="en-US" b="1" dirty="0" smtClean="0">
                <a:latin typeface="Times New Roman" panose="02020603050405020304" pitchFamily="18" charset="0"/>
                <a:cs typeface="Times New Roman" panose="02020603050405020304" pitchFamily="18" charset="0"/>
              </a:rPr>
              <a:t>C. </a:t>
            </a:r>
            <a:r>
              <a:rPr lang="en-US" b="1" dirty="0" err="1" smtClean="0">
                <a:latin typeface="Times New Roman" panose="02020603050405020304" pitchFamily="18" charset="0"/>
                <a:cs typeface="Times New Roman" panose="02020603050405020304" pitchFamily="18" charset="0"/>
              </a:rPr>
              <a:t>Lơ</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thơ</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cồn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nhỏ</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gió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đìu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hiu</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419505" y="4993243"/>
            <a:ext cx="3871997" cy="369332"/>
          </a:xfrm>
          <a:prstGeom prst="rect">
            <a:avLst/>
          </a:prstGeom>
          <a:solidFill>
            <a:srgbClr val="FFC000"/>
          </a:solid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D. </a:t>
            </a:r>
            <a:r>
              <a:rPr lang="en-US" b="1" dirty="0" err="1" smtClean="0">
                <a:latin typeface="Times New Roman" panose="02020603050405020304" pitchFamily="18" charset="0"/>
                <a:cs typeface="Times New Roman" panose="02020603050405020304" pitchFamily="18" charset="0"/>
              </a:rPr>
              <a:t>Lớp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lớp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mây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cao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đùn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núi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bạc</a:t>
            </a:r>
            <a:r>
              <a:rPr lang="en-US" b="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703719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675620"/>
            <a:ext cx="5333999" cy="2600980"/>
          </a:xfrm>
        </p:spPr>
        <p:txBody>
          <a:bodyPr>
            <a:noAutofit/>
          </a:bodyPr>
          <a:lstStyle/>
          <a:p>
            <a:pPr marL="0" indent="0" algn="just">
              <a:buNone/>
            </a:pP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thơ</a:t>
            </a:r>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400" i="1" smtClean="0">
                <a:latin typeface="Times New Roman" panose="02020603050405020304" pitchFamily="18" charset="0"/>
                <a:cs typeface="Times New Roman" panose="02020603050405020304" pitchFamily="18" charset="0"/>
              </a:rPr>
              <a:t>Tràng </a:t>
            </a:r>
            <a:r>
              <a:rPr lang="en-US" sz="2400" i="1" dirty="0" err="1" smtClean="0">
                <a:latin typeface="Times New Roman" panose="02020603050405020304" pitchFamily="18" charset="0"/>
                <a:cs typeface="Times New Roman" panose="02020603050405020304" pitchFamily="18" charset="0"/>
              </a:rPr>
              <a:t>giang</a:t>
            </a:r>
            <a:r>
              <a:rPr lang="en-US" sz="2400" i="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gì</a:t>
            </a:r>
            <a:r>
              <a:rPr lang="en-US" sz="2400" smtClean="0">
                <a:latin typeface="Times New Roman" panose="02020603050405020304" pitchFamily="18" charset="0"/>
                <a:cs typeface="Times New Roman" panose="02020603050405020304" pitchFamily="18" charset="0"/>
              </a:rPr>
              <a:t>?</a:t>
            </a:r>
            <a:endParaRPr lang="vi-VN" sz="24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vi-VN" sz="2400" b="1" smtClean="0">
                <a:solidFill>
                  <a:srgbClr val="FF0000"/>
                </a:solidFill>
                <a:latin typeface="Times New Roman" panose="02020603050405020304" pitchFamily="18" charset="0"/>
                <a:cs typeface="Times New Roman" panose="02020603050405020304" pitchFamily="18" charset="0"/>
              </a:rPr>
              <a:t>A</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Nỗi </a:t>
            </a:r>
            <a:r>
              <a:rPr lang="en-US" sz="2400" dirty="0" err="1" smtClean="0">
                <a:latin typeface="Times New Roman" panose="02020603050405020304" pitchFamily="18" charset="0"/>
                <a:cs typeface="Times New Roman" panose="02020603050405020304" pitchFamily="18" charset="0"/>
              </a:rPr>
              <a:t>tuyệt</a:t>
            </a:r>
            <a:r>
              <a:rPr lang="en-US" sz="2400" dirty="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vọng</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endParaRPr lang="en-US" sz="2400" smtClean="0">
              <a:latin typeface="Times New Roman" panose="02020603050405020304" pitchFamily="18" charset="0"/>
              <a:cs typeface="Times New Roman" panose="02020603050405020304" pitchFamily="18" charset="0"/>
            </a:endParaRPr>
          </a:p>
          <a:p>
            <a:pPr marL="0" indent="0" algn="just">
              <a:buNone/>
            </a:pPr>
            <a:r>
              <a:rPr lang="vi-VN" sz="2400" b="1" smtClean="0">
                <a:solidFill>
                  <a:srgbClr val="FF0000"/>
                </a:solidFill>
                <a:latin typeface="Times New Roman" panose="02020603050405020304" pitchFamily="18" charset="0"/>
                <a:cs typeface="Times New Roman" panose="02020603050405020304" pitchFamily="18" charset="0"/>
              </a:rPr>
              <a:t>B</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Nỗi </a:t>
            </a:r>
            <a:r>
              <a:rPr lang="en-US" sz="2400" dirty="0" smtClean="0">
                <a:latin typeface="Times New Roman" panose="02020603050405020304" pitchFamily="18" charset="0"/>
                <a:cs typeface="Times New Roman" panose="02020603050405020304" pitchFamily="18" charset="0"/>
              </a:rPr>
              <a:t>cay </a:t>
            </a:r>
            <a:r>
              <a:rPr lang="en-US" sz="2400" dirty="0" err="1" smtClean="0">
                <a:latin typeface="Times New Roman" panose="02020603050405020304" pitchFamily="18" charset="0"/>
                <a:cs typeface="Times New Roman" panose="02020603050405020304" pitchFamily="18" charset="0"/>
              </a:rPr>
              <a:t>đắng</a:t>
            </a:r>
            <a:r>
              <a:rPr lang="vi-VN" sz="2400" dirty="0" smtClean="0">
                <a:latin typeface="Times New Roman" panose="02020603050405020304" pitchFamily="18" charset="0"/>
                <a:cs typeface="Times New Roman" panose="02020603050405020304" pitchFamily="18" charset="0"/>
              </a:rPr>
              <a:t>.</a:t>
            </a:r>
          </a:p>
          <a:p>
            <a:pPr marL="0" indent="0" algn="just">
              <a:buNone/>
            </a:pPr>
            <a:r>
              <a:rPr lang="vi-VN" sz="2400" b="1" smtClean="0">
                <a:solidFill>
                  <a:srgbClr val="FF0000"/>
                </a:solidFill>
                <a:latin typeface="Times New Roman" panose="02020603050405020304" pitchFamily="18" charset="0"/>
                <a:cs typeface="Times New Roman" panose="02020603050405020304" pitchFamily="18" charset="0"/>
              </a:rPr>
              <a:t>C</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Nỗi </a:t>
            </a:r>
            <a:r>
              <a:rPr lang="en-US" sz="2400" dirty="0" err="1" smtClean="0">
                <a:latin typeface="Times New Roman" panose="02020603050405020304" pitchFamily="18" charset="0"/>
                <a:cs typeface="Times New Roman" panose="02020603050405020304" pitchFamily="18" charset="0"/>
              </a:rPr>
              <a:t>băn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khoăn</a:t>
            </a:r>
            <a:r>
              <a:rPr lang="vi-VN" sz="2400" smtClean="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a:p>
            <a:pPr marL="0" indent="0" algn="just">
              <a:buNone/>
            </a:pPr>
            <a:r>
              <a:rPr lang="vi-VN" sz="2400" b="1" smtClean="0">
                <a:solidFill>
                  <a:srgbClr val="FF0000"/>
                </a:solidFill>
                <a:latin typeface="Times New Roman" panose="02020603050405020304" pitchFamily="18" charset="0"/>
                <a:cs typeface="Times New Roman" panose="02020603050405020304" pitchFamily="18" charset="0"/>
              </a:rPr>
              <a:t>D</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Nỗi </a:t>
            </a:r>
            <a:r>
              <a:rPr lang="en-US" sz="2400" dirty="0" err="1" smtClean="0">
                <a:latin typeface="Times New Roman" panose="02020603050405020304" pitchFamily="18" charset="0"/>
                <a:cs typeface="Times New Roman" panose="02020603050405020304" pitchFamily="18" charset="0"/>
              </a:rPr>
              <a:t>buồn</a:t>
            </a:r>
            <a:r>
              <a:rPr lang="vi-VN"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304800" y="152400"/>
            <a:ext cx="1371599" cy="523220"/>
          </a:xfrm>
          <a:prstGeom prst="rect">
            <a:avLst/>
          </a:prstGeom>
        </p:spPr>
        <p:txBody>
          <a:bodyPr wrap="square">
            <a:spAutoFit/>
          </a:bodyPr>
          <a:lstStyle/>
          <a:p>
            <a:r>
              <a:rPr lang="en-US" sz="2800" b="1" u="sng" dirty="0" err="1" smtClean="0">
                <a:solidFill>
                  <a:srgbClr val="FF0066"/>
                </a:solidFill>
                <a:latin typeface="Times New Roman" pitchFamily="18" charset="0"/>
                <a:cs typeface="Times New Roman" pitchFamily="18" charset="0"/>
              </a:rPr>
              <a:t>Câu</a:t>
            </a:r>
            <a:r>
              <a:rPr lang="en-US" sz="2800" b="1" u="sng" dirty="0" smtClean="0">
                <a:solidFill>
                  <a:srgbClr val="FF0066"/>
                </a:solidFill>
                <a:latin typeface="Times New Roman" pitchFamily="18" charset="0"/>
                <a:cs typeface="Times New Roman" pitchFamily="18" charset="0"/>
              </a:rPr>
              <a:t> 4</a:t>
            </a:r>
            <a:endParaRPr lang="en-US" sz="2800" u="sng" dirty="0">
              <a:solidFill>
                <a:srgbClr val="FF0066"/>
              </a:solidFill>
              <a:latin typeface="Times New Roman" pitchFamily="18" charset="0"/>
              <a:cs typeface="Times New Roman" pitchFamily="18" charset="0"/>
            </a:endParaRPr>
          </a:p>
        </p:txBody>
      </p:sp>
      <p:pic>
        <p:nvPicPr>
          <p:cNvPr id="6" name="Picture 2" descr="Câu hỏi Yes/ No Question - Tech1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
            <a:ext cx="1524000" cy="12191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t="41388"/>
          <a:stretch>
            <a:fillRect/>
          </a:stretch>
        </p:blipFill>
        <p:spPr bwMode="auto">
          <a:xfrm>
            <a:off x="2971800" y="3477789"/>
            <a:ext cx="5656942" cy="299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4">
            <a:hlinkClick r:id="rId4" action="ppaction://hlinksldjump"/>
          </p:cNvPr>
          <p:cNvSpPr/>
          <p:nvPr/>
        </p:nvSpPr>
        <p:spPr>
          <a:xfrm>
            <a:off x="4275809" y="5486400"/>
            <a:ext cx="597477" cy="7293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latin typeface="Times New Roman" panose="02020603050405020304" pitchFamily="18" charset="0"/>
                <a:cs typeface="Times New Roman" panose="02020603050405020304" pitchFamily="18" charset="0"/>
              </a:rPr>
              <a:t>D</a:t>
            </a:r>
            <a:endParaRPr lang="en-US" sz="2800" b="1" dirty="0">
              <a:latin typeface="Times New Roman" panose="02020603050405020304" pitchFamily="18" charset="0"/>
              <a:cs typeface="Times New Roman" panose="02020603050405020304" pitchFamily="18" charset="0"/>
            </a:endParaRPr>
          </a:p>
        </p:txBody>
      </p:sp>
      <p:sp>
        <p:nvSpPr>
          <p:cNvPr id="14" name="Action Button: Home 13">
            <a:hlinkClick r:id="rId4" action="ppaction://hlinksldjump" highlightClick="1"/>
          </p:cNvPr>
          <p:cNvSpPr/>
          <p:nvPr/>
        </p:nvSpPr>
        <p:spPr>
          <a:xfrm>
            <a:off x="8458201" y="6324600"/>
            <a:ext cx="609600" cy="5334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68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heel(1)">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heel(1)">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3661211" cy="39473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143000"/>
            <a:ext cx="4911922" cy="492443"/>
          </a:xfrm>
          <a:prstGeom prst="rect">
            <a:avLst/>
          </a:prstGeom>
        </p:spPr>
        <p:txBody>
          <a:bodyPr wrap="none">
            <a:spAutoFit/>
          </a:bodyPr>
          <a:lstStyle/>
          <a:p>
            <a:r>
              <a:rPr lang="vi-VN" sz="2600" b="1" i="1">
                <a:solidFill>
                  <a:srgbClr val="000000"/>
                </a:solidFill>
                <a:latin typeface="Times New Roman" pitchFamily="18" charset="0"/>
                <a:cs typeface="Times New Roman" pitchFamily="18" charset="0"/>
              </a:rPr>
              <a:t>Câu </a:t>
            </a:r>
            <a:r>
              <a:rPr lang="en-US" sz="2600" b="1" i="1" smtClean="0">
                <a:solidFill>
                  <a:srgbClr val="000000"/>
                </a:solidFill>
                <a:latin typeface="Times New Roman" pitchFamily="18" charset="0"/>
                <a:cs typeface="Times New Roman" pitchFamily="18" charset="0"/>
              </a:rPr>
              <a:t>5.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vi-VN" sz="2600" b="1" i="1" dirty="0" smtClean="0">
                <a:solidFill>
                  <a:srgbClr val="000000"/>
                </a:solidFill>
                <a:latin typeface="Times New Roman" pitchFamily="18" charset="0"/>
                <a:cs typeface="Times New Roman" pitchFamily="18" charset="0"/>
              </a:rPr>
              <a:t>1</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177225"/>
            <a:ext cx="429478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smtClean="0">
                <a:solidFill>
                  <a:srgbClr val="C00000"/>
                </a:solidFill>
                <a:latin typeface="Times New Roman" pitchFamily="18" charset="0"/>
                <a:cs typeface="Times New Roman" pitchFamily="18" charset="0"/>
              </a:rPr>
              <a:t>III.</a:t>
            </a:r>
            <a:r>
              <a:rPr lang="vi-VN" sz="3200" b="1" i="1" kern="0" smtClean="0">
                <a:solidFill>
                  <a:srgbClr val="C00000"/>
                </a:solidFill>
                <a:latin typeface="Times New Roman" pitchFamily="18" charset="0"/>
                <a:cs typeface="Times New Roman" pitchFamily="18" charset="0"/>
              </a:rPr>
              <a:t> </a:t>
            </a:r>
            <a:r>
              <a:rPr lang="vi-VN" sz="3200" b="1" i="1" kern="0" dirty="0" smtClean="0">
                <a:solidFill>
                  <a:srgbClr val="C00000"/>
                </a:solidFill>
                <a:latin typeface="Times New Roman" pitchFamily="18" charset="0"/>
                <a:cs typeface="Times New Roman" pitchFamily="18" charset="0"/>
              </a:rPr>
              <a:t>Bài tập tự luận</a:t>
            </a:r>
            <a:endParaRPr lang="en-US" sz="3200" b="1" i="1" kern="0" dirty="0">
              <a:solidFill>
                <a:srgbClr val="C00000"/>
              </a:solidFill>
              <a:latin typeface="Times New Roman" pitchFamily="18" charset="0"/>
              <a:cs typeface="Times New Roman" pitchFamily="18" charset="0"/>
            </a:endParaRPr>
          </a:p>
        </p:txBody>
      </p:sp>
      <p:sp>
        <p:nvSpPr>
          <p:cNvPr id="3" name="Rectangle 2"/>
          <p:cNvSpPr/>
          <p:nvPr/>
        </p:nvSpPr>
        <p:spPr>
          <a:xfrm>
            <a:off x="5029200" y="2554069"/>
            <a:ext cx="3505200" cy="369332"/>
          </a:xfrm>
          <a:prstGeom prst="rect">
            <a:avLst/>
          </a:prstGeom>
        </p:spPr>
        <p:txBody>
          <a:bodyPr wrap="square">
            <a:spAutoFit/>
          </a:bodyPr>
          <a:lstStyle/>
          <a:p>
            <a:r>
              <a:rPr lang="vi-VN" i="1" dirty="0" smtClean="0"/>
              <a:t>.</a:t>
            </a:r>
            <a:endParaRPr lang="en-US" dirty="0"/>
          </a:p>
        </p:txBody>
      </p:sp>
      <p:sp>
        <p:nvSpPr>
          <p:cNvPr id="6" name="Cloud 5"/>
          <p:cNvSpPr/>
          <p:nvPr/>
        </p:nvSpPr>
        <p:spPr>
          <a:xfrm>
            <a:off x="4648200" y="762000"/>
            <a:ext cx="4343400" cy="38862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rung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a:t>
            </a:r>
          </a:p>
          <a:p>
            <a:pPr algn="ct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886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3661211" cy="39473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143000"/>
            <a:ext cx="4911922" cy="492443"/>
          </a:xfrm>
          <a:prstGeom prst="rect">
            <a:avLst/>
          </a:prstGeom>
        </p:spPr>
        <p:txBody>
          <a:bodyPr wrap="none">
            <a:spAutoFit/>
          </a:bodyPr>
          <a:lstStyle/>
          <a:p>
            <a:r>
              <a:rPr lang="vi-VN" sz="2600" b="1" i="1" dirty="0">
                <a:solidFill>
                  <a:srgbClr val="000000"/>
                </a:solidFill>
                <a:latin typeface="Times New Roman" pitchFamily="18" charset="0"/>
                <a:cs typeface="Times New Roman" pitchFamily="18" charset="0"/>
              </a:rPr>
              <a:t>Câu </a:t>
            </a:r>
            <a:r>
              <a:rPr lang="en-US" sz="2600" b="1" i="1" dirty="0" smtClean="0">
                <a:solidFill>
                  <a:srgbClr val="000000"/>
                </a:solidFill>
                <a:latin typeface="Times New Roman" pitchFamily="18" charset="0"/>
                <a:cs typeface="Times New Roman" pitchFamily="18" charset="0"/>
              </a:rPr>
              <a:t>5: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vi-VN" sz="2600" b="1" i="1" dirty="0" smtClean="0">
                <a:solidFill>
                  <a:srgbClr val="000000"/>
                </a:solidFill>
                <a:latin typeface="Times New Roman" pitchFamily="18" charset="0"/>
                <a:cs typeface="Times New Roman" pitchFamily="18" charset="0"/>
              </a:rPr>
              <a:t>1</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177225"/>
            <a:ext cx="3948911"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3" name="Rectangle 2"/>
          <p:cNvSpPr/>
          <p:nvPr/>
        </p:nvSpPr>
        <p:spPr>
          <a:xfrm>
            <a:off x="5029200" y="2554069"/>
            <a:ext cx="3505200" cy="369332"/>
          </a:xfrm>
          <a:prstGeom prst="rect">
            <a:avLst/>
          </a:prstGeom>
        </p:spPr>
        <p:txBody>
          <a:bodyPr wrap="square">
            <a:spAutoFit/>
          </a:bodyPr>
          <a:lstStyle/>
          <a:p>
            <a:r>
              <a:rPr lang="vi-VN" i="1" dirty="0" smtClean="0"/>
              <a:t>.</a:t>
            </a:r>
            <a:endParaRPr lang="en-US" dirty="0"/>
          </a:p>
        </p:txBody>
      </p:sp>
      <p:sp>
        <p:nvSpPr>
          <p:cNvPr id="7" name="Rectangle 6"/>
          <p:cNvSpPr/>
          <p:nvPr/>
        </p:nvSpPr>
        <p:spPr>
          <a:xfrm>
            <a:off x="1600200" y="1635443"/>
            <a:ext cx="7315200" cy="5146357"/>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mtClean="0"/>
              <a:t>- </a:t>
            </a:r>
            <a:r>
              <a:rPr lang="en-US" sz="2000" smtClean="0">
                <a:latin typeface="Times New Roman" panose="02020603050405020304" pitchFamily="18" charset="0"/>
                <a:cs typeface="Times New Roman" panose="02020603050405020304" pitchFamily="18" charset="0"/>
              </a:rPr>
              <a:t>Một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dụ,đảo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285750" indent="-285750">
              <a:buFontTx/>
              <a:buChar char="-"/>
            </a:pP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BPTT </a:t>
            </a:r>
            <a:r>
              <a:rPr lang="en-US" sz="2000" dirty="0" err="1">
                <a:latin typeface="Times New Roman" panose="02020603050405020304" pitchFamily="18" charset="0"/>
                <a:cs typeface="Times New Roman" panose="02020603050405020304" pitchFamily="18" charset="0"/>
              </a:rPr>
              <a:t>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“Củi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củi</a:t>
            </a:r>
            <a:r>
              <a:rPr lang="en-US" sz="2000" dirty="0">
                <a:latin typeface="Times New Roman" panose="02020603050405020304" pitchFamily="18" charset="0"/>
                <a:cs typeface="Times New Roman" panose="02020603050405020304" pitchFamily="18" charset="0"/>
              </a:rPr>
              <a:t>.</a:t>
            </a:r>
          </a:p>
          <a:p>
            <a:pPr lvl="0"/>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lõng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=&gt;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vơ,lạc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lõng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giờ</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cảnh</a:t>
            </a:r>
            <a:r>
              <a:rPr lang="en-US" sz="200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87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3661211" cy="39473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143000"/>
            <a:ext cx="4911922" cy="492443"/>
          </a:xfrm>
          <a:prstGeom prst="rect">
            <a:avLst/>
          </a:prstGeom>
        </p:spPr>
        <p:txBody>
          <a:bodyPr wrap="none">
            <a:spAutoFit/>
          </a:bodyPr>
          <a:lstStyle/>
          <a:p>
            <a:r>
              <a:rPr lang="vi-VN" sz="2600" b="1" i="1" dirty="0">
                <a:solidFill>
                  <a:srgbClr val="000000"/>
                </a:solidFill>
                <a:latin typeface="Times New Roman" pitchFamily="18" charset="0"/>
                <a:cs typeface="Times New Roman" pitchFamily="18" charset="0"/>
              </a:rPr>
              <a:t>Câu </a:t>
            </a:r>
            <a:r>
              <a:rPr lang="en-US" sz="2600" b="1" i="1" dirty="0">
                <a:solidFill>
                  <a:srgbClr val="000000"/>
                </a:solidFill>
                <a:latin typeface="Times New Roman" pitchFamily="18" charset="0"/>
                <a:cs typeface="Times New Roman" pitchFamily="18" charset="0"/>
              </a:rPr>
              <a:t>6</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en-US" sz="2600" b="1" i="1" dirty="0">
                <a:solidFill>
                  <a:srgbClr val="000000"/>
                </a:solidFill>
                <a:latin typeface="Times New Roman" pitchFamily="18" charset="0"/>
                <a:cs typeface="Times New Roman" pitchFamily="18" charset="0"/>
              </a:rPr>
              <a:t>2</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177225"/>
            <a:ext cx="383758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smtClean="0">
                <a:solidFill>
                  <a:srgbClr val="C00000"/>
                </a:solidFill>
                <a:latin typeface="Times New Roman" pitchFamily="18" charset="0"/>
                <a:cs typeface="Times New Roman" pitchFamily="18" charset="0"/>
              </a:rPr>
              <a:t>III.</a:t>
            </a:r>
            <a:r>
              <a:rPr lang="vi-VN" sz="3200" b="1" i="1" kern="0" smtClean="0">
                <a:solidFill>
                  <a:srgbClr val="C00000"/>
                </a:solidFill>
                <a:latin typeface="Times New Roman" pitchFamily="18" charset="0"/>
                <a:cs typeface="Times New Roman" pitchFamily="18" charset="0"/>
              </a:rPr>
              <a:t> </a:t>
            </a:r>
            <a:r>
              <a:rPr lang="vi-VN" sz="3200" b="1" i="1" kern="0" dirty="0" smtClean="0">
                <a:solidFill>
                  <a:srgbClr val="C00000"/>
                </a:solidFill>
                <a:latin typeface="Times New Roman" pitchFamily="18" charset="0"/>
                <a:cs typeface="Times New Roman" pitchFamily="18" charset="0"/>
              </a:rPr>
              <a:t>Bài tập tự luận</a:t>
            </a:r>
            <a:endParaRPr lang="en-US" sz="3200" b="1" i="1" kern="0" dirty="0">
              <a:solidFill>
                <a:srgbClr val="C00000"/>
              </a:solidFill>
              <a:latin typeface="Times New Roman" pitchFamily="18" charset="0"/>
              <a:cs typeface="Times New Roman" pitchFamily="18" charset="0"/>
            </a:endParaRPr>
          </a:p>
        </p:txBody>
      </p:sp>
      <p:sp>
        <p:nvSpPr>
          <p:cNvPr id="3" name="Rectangle 2"/>
          <p:cNvSpPr/>
          <p:nvPr/>
        </p:nvSpPr>
        <p:spPr>
          <a:xfrm>
            <a:off x="5029200" y="2554069"/>
            <a:ext cx="3505200" cy="369332"/>
          </a:xfrm>
          <a:prstGeom prst="rect">
            <a:avLst/>
          </a:prstGeom>
        </p:spPr>
        <p:txBody>
          <a:bodyPr wrap="square">
            <a:spAutoFit/>
          </a:bodyPr>
          <a:lstStyle/>
          <a:p>
            <a:r>
              <a:rPr lang="vi-VN" i="1" dirty="0" smtClean="0"/>
              <a:t>.</a:t>
            </a:r>
            <a:endParaRPr lang="en-US" dirty="0"/>
          </a:p>
        </p:txBody>
      </p:sp>
      <p:sp>
        <p:nvSpPr>
          <p:cNvPr id="6" name="Cloud 5"/>
          <p:cNvSpPr/>
          <p:nvPr/>
        </p:nvSpPr>
        <p:spPr>
          <a:xfrm>
            <a:off x="4648200" y="1066800"/>
            <a:ext cx="4343400" cy="28956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b="1" dirty="0" smtClean="0"/>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2715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3661211" cy="39473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143000"/>
            <a:ext cx="4911922" cy="492443"/>
          </a:xfrm>
          <a:prstGeom prst="rect">
            <a:avLst/>
          </a:prstGeom>
        </p:spPr>
        <p:txBody>
          <a:bodyPr wrap="none">
            <a:spAutoFit/>
          </a:bodyPr>
          <a:lstStyle/>
          <a:p>
            <a:r>
              <a:rPr lang="vi-VN" sz="2600" b="1" i="1" dirty="0">
                <a:solidFill>
                  <a:srgbClr val="000000"/>
                </a:solidFill>
                <a:latin typeface="Times New Roman" pitchFamily="18" charset="0"/>
                <a:cs typeface="Times New Roman" pitchFamily="18" charset="0"/>
              </a:rPr>
              <a:t>Câu </a:t>
            </a:r>
            <a:r>
              <a:rPr lang="en-US" sz="2600" b="1" i="1" dirty="0">
                <a:solidFill>
                  <a:srgbClr val="000000"/>
                </a:solidFill>
                <a:latin typeface="Times New Roman" pitchFamily="18" charset="0"/>
                <a:cs typeface="Times New Roman" pitchFamily="18" charset="0"/>
              </a:rPr>
              <a:t>6</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en-US" sz="2600" b="1" i="1" dirty="0">
                <a:solidFill>
                  <a:srgbClr val="000000"/>
                </a:solidFill>
                <a:latin typeface="Times New Roman" pitchFamily="18" charset="0"/>
                <a:cs typeface="Times New Roman" pitchFamily="18" charset="0"/>
              </a:rPr>
              <a:t>2</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177225"/>
            <a:ext cx="437098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3" name="Rectangle 2"/>
          <p:cNvSpPr/>
          <p:nvPr/>
        </p:nvSpPr>
        <p:spPr>
          <a:xfrm>
            <a:off x="5029200" y="2554069"/>
            <a:ext cx="3505200" cy="369332"/>
          </a:xfrm>
          <a:prstGeom prst="rect">
            <a:avLst/>
          </a:prstGeom>
        </p:spPr>
        <p:txBody>
          <a:bodyPr wrap="square">
            <a:spAutoFit/>
          </a:bodyPr>
          <a:lstStyle/>
          <a:p>
            <a:r>
              <a:rPr lang="vi-VN" i="1" dirty="0" smtClean="0"/>
              <a:t>.</a:t>
            </a:r>
            <a:endParaRPr lang="en-US" dirty="0"/>
          </a:p>
        </p:txBody>
      </p:sp>
      <p:sp>
        <p:nvSpPr>
          <p:cNvPr id="7" name="TextBox 6"/>
          <p:cNvSpPr txBox="1"/>
          <p:nvPr/>
        </p:nvSpPr>
        <p:spPr>
          <a:xfrm>
            <a:off x="3778975" y="1635443"/>
            <a:ext cx="5257800" cy="4708981"/>
          </a:xfrm>
          <a:prstGeom prst="rect">
            <a:avLst/>
          </a:prstGeom>
          <a:solidFill>
            <a:schemeClr val="accent2">
              <a:lumMod val="20000"/>
              <a:lumOff val="80000"/>
            </a:schemeClr>
          </a:solidFill>
        </p:spPr>
        <p:txBody>
          <a:bodyPr wrap="square" rtlCol="0">
            <a:spAutoFit/>
          </a:bodyPr>
          <a:lstStyle/>
          <a:p>
            <a:r>
              <a:rPr lang="it-IT" sz="2000" dirty="0">
                <a:latin typeface="Times New Roman" panose="02020603050405020304" pitchFamily="18" charset="0"/>
                <a:cs typeface="Times New Roman" panose="02020603050405020304" pitchFamily="18" charset="0"/>
              </a:rPr>
              <a:t>*Từ chỉ tâm trạng:buồn điệp điệp</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it-IT" sz="2000" dirty="0">
                <a:latin typeface="Times New Roman" panose="02020603050405020304" pitchFamily="18" charset="0"/>
                <a:cs typeface="Times New Roman" panose="02020603050405020304" pitchFamily="18" charset="0"/>
              </a:rPr>
              <a:t> từ láy gợi nỗi buồn thương da </a:t>
            </a:r>
            <a:r>
              <a:rPr lang="it-IT" sz="2000">
                <a:latin typeface="Times New Roman" panose="02020603050405020304" pitchFamily="18" charset="0"/>
                <a:cs typeface="Times New Roman" panose="02020603050405020304" pitchFamily="18" charset="0"/>
              </a:rPr>
              <a:t>diết</a:t>
            </a:r>
            <a:r>
              <a:rPr lang="it-IT" sz="2000" smtClean="0">
                <a:latin typeface="Times New Roman" panose="02020603050405020304" pitchFamily="18" charset="0"/>
                <a:cs typeface="Times New Roman" panose="02020603050405020304" pitchFamily="18" charset="0"/>
              </a:rPr>
              <a:t>, miên </a:t>
            </a:r>
            <a:r>
              <a:rPr lang="it-IT" sz="2000" dirty="0">
                <a:latin typeface="Times New Roman" panose="02020603050405020304" pitchFamily="18" charset="0"/>
                <a:cs typeface="Times New Roman" panose="02020603050405020304" pitchFamily="18" charset="0"/>
              </a:rPr>
              <a:t>man không dứt trước không gian dòng sông</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 </a:t>
            </a:r>
            <a:r>
              <a:rPr lang="it-IT" sz="2000" dirty="0">
                <a:latin typeface="Times New Roman" panose="02020603050405020304" pitchFamily="18" charset="0"/>
                <a:cs typeface="Times New Roman" panose="02020603050405020304" pitchFamily="18" charset="0"/>
              </a:rPr>
              <a:t>Hình ảnh :</a:t>
            </a:r>
            <a:endParaRPr lang="en-US" sz="2000" dirty="0">
              <a:latin typeface="Times New Roman" panose="02020603050405020304" pitchFamily="18" charset="0"/>
              <a:cs typeface="Times New Roman" panose="02020603050405020304" pitchFamily="18" charset="0"/>
            </a:endParaRPr>
          </a:p>
          <a:p>
            <a:r>
              <a:rPr lang="it-IT" sz="2000" dirty="0">
                <a:latin typeface="Times New Roman" panose="02020603050405020304" pitchFamily="18" charset="0"/>
                <a:cs typeface="Times New Roman" panose="02020603050405020304" pitchFamily="18" charset="0"/>
              </a:rPr>
              <a:t>-  Sóng gợn, thuyền xuôi mái, nước song song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it-IT" sz="2000" dirty="0">
                <a:latin typeface="Times New Roman" panose="02020603050405020304" pitchFamily="18" charset="0"/>
                <a:cs typeface="Times New Roman" panose="02020603050405020304" pitchFamily="18" charset="0"/>
              </a:rPr>
              <a:t> cảnh sông nước im ắng, mênh mông,vô tận,bóng con thuyền xuất hiện càng làm cho nó hoang vắng hơn</a:t>
            </a:r>
            <a:endParaRPr lang="en-US" sz="2000" dirty="0">
              <a:latin typeface="Times New Roman" panose="02020603050405020304" pitchFamily="18" charset="0"/>
              <a:cs typeface="Times New Roman" panose="02020603050405020304" pitchFamily="18" charset="0"/>
            </a:endParaRPr>
          </a:p>
          <a:p>
            <a:r>
              <a:rPr lang="it-IT" sz="2000" dirty="0">
                <a:latin typeface="Times New Roman" panose="02020603050405020304" pitchFamily="18" charset="0"/>
                <a:cs typeface="Times New Roman" panose="02020603050405020304" pitchFamily="18" charset="0"/>
              </a:rPr>
              <a:t>-   Củi 1 cành khô&gt;&lt; lạc trên mấy dòng nước</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it-IT" sz="2000" dirty="0">
                <a:latin typeface="Times New Roman" panose="02020603050405020304" pitchFamily="18" charset="0"/>
                <a:cs typeface="Times New Roman" panose="02020603050405020304" pitchFamily="18" charset="0"/>
              </a:rPr>
              <a:t>sự chìm nổi </a:t>
            </a:r>
            <a:r>
              <a:rPr lang="it-IT" sz="2000">
                <a:latin typeface="Times New Roman" panose="02020603050405020304" pitchFamily="18" charset="0"/>
                <a:cs typeface="Times New Roman" panose="02020603050405020304" pitchFamily="18" charset="0"/>
              </a:rPr>
              <a:t>cô </a:t>
            </a:r>
            <a:r>
              <a:rPr lang="it-IT" sz="2000" smtClean="0">
                <a:latin typeface="Times New Roman" panose="02020603050405020304" pitchFamily="18" charset="0"/>
                <a:cs typeface="Times New Roman" panose="02020603050405020304" pitchFamily="18" charset="0"/>
              </a:rPr>
              <a:t>đơn, biểu </a:t>
            </a:r>
            <a:r>
              <a:rPr lang="it-IT" sz="2000" dirty="0">
                <a:latin typeface="Times New Roman" panose="02020603050405020304" pitchFamily="18" charset="0"/>
                <a:cs typeface="Times New Roman" panose="02020603050405020304" pitchFamily="18" charset="0"/>
              </a:rPr>
              <a:t>tượng về thân phận con người lênh </a:t>
            </a:r>
            <a:r>
              <a:rPr lang="it-IT" sz="2000">
                <a:latin typeface="Times New Roman" panose="02020603050405020304" pitchFamily="18" charset="0"/>
                <a:cs typeface="Times New Roman" panose="02020603050405020304" pitchFamily="18" charset="0"/>
              </a:rPr>
              <a:t>đênh</a:t>
            </a:r>
            <a:r>
              <a:rPr lang="it-IT" sz="2000" smtClean="0">
                <a:latin typeface="Times New Roman" panose="02020603050405020304" pitchFamily="18" charset="0"/>
                <a:cs typeface="Times New Roman" panose="02020603050405020304" pitchFamily="18" charset="0"/>
              </a:rPr>
              <a:t>, lạc </a:t>
            </a:r>
            <a:r>
              <a:rPr lang="it-IT" sz="2000" dirty="0">
                <a:latin typeface="Times New Roman" panose="02020603050405020304" pitchFamily="18" charset="0"/>
                <a:cs typeface="Times New Roman" panose="02020603050405020304" pitchFamily="18" charset="0"/>
              </a:rPr>
              <a:t>loài giữa dòng đời</a:t>
            </a:r>
            <a:endParaRPr lang="en-US" sz="2000"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sym typeface="Wingdings 3" panose="05040102010807070707" pitchFamily="18" charset="2"/>
              </a:rPr>
              <a:t></a:t>
            </a:r>
            <a:r>
              <a:rPr lang="it-IT" sz="2000" i="1" dirty="0">
                <a:latin typeface="Times New Roman" panose="02020603050405020304" pitchFamily="18" charset="0"/>
                <a:cs typeface="Times New Roman" panose="02020603050405020304" pitchFamily="18" charset="0"/>
              </a:rPr>
              <a:t>Với khổ thơ giàu hình ảnh,nhạc điệu và cách gieo vần nhịp nhàng và dùng nhiếu từ láy,khổ thơ đã diễn tả nỗi buồn trầm lắng của tg trước </a:t>
            </a:r>
            <a:r>
              <a:rPr lang="it-IT" sz="2000" i="1">
                <a:latin typeface="Times New Roman" panose="02020603050405020304" pitchFamily="18" charset="0"/>
                <a:cs typeface="Times New Roman" panose="02020603050405020304" pitchFamily="18" charset="0"/>
              </a:rPr>
              <a:t>thiên </a:t>
            </a:r>
            <a:r>
              <a:rPr lang="it-IT" sz="2000" i="1" smtClean="0">
                <a:latin typeface="Times New Roman" panose="02020603050405020304" pitchFamily="18" charset="0"/>
                <a:cs typeface="Times New Roman" panose="02020603050405020304" pitchFamily="18" charset="0"/>
              </a:rPr>
              <a:t>nhiên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371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987" name="Group 46"/>
          <p:cNvGrpSpPr>
            <a:grpSpLocks/>
          </p:cNvGrpSpPr>
          <p:nvPr/>
        </p:nvGrpSpPr>
        <p:grpSpPr bwMode="auto">
          <a:xfrm>
            <a:off x="1346200" y="1828800"/>
            <a:ext cx="6654800" cy="685800"/>
            <a:chOff x="1296" y="1824"/>
            <a:chExt cx="2976" cy="432"/>
          </a:xfrm>
        </p:grpSpPr>
        <p:sp>
          <p:nvSpPr>
            <p:cNvPr id="5"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a:defRPr/>
              </a:pPr>
              <a:endParaRPr lang="en-US" b="1">
                <a:solidFill>
                  <a:srgbClr val="4D4D4D"/>
                </a:solidFill>
                <a:latin typeface="Arial" panose="020B0604020202020204" pitchFamily="34" charset="0"/>
              </a:endParaRPr>
            </a:p>
          </p:txBody>
        </p:sp>
        <p:sp>
          <p:nvSpPr>
            <p:cNvPr id="69659"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b="1">
                <a:solidFill>
                  <a:srgbClr val="4D4D4D"/>
                </a:solidFill>
                <a:latin typeface="Arial" pitchFamily="34" charset="0"/>
              </a:endParaRPr>
            </a:p>
          </p:txBody>
        </p:sp>
        <p:sp>
          <p:nvSpPr>
            <p:cNvPr id="69661" name="Text Box 50"/>
            <p:cNvSpPr txBox="1">
              <a:spLocks noChangeArrowheads="1"/>
            </p:cNvSpPr>
            <p:nvPr/>
          </p:nvSpPr>
          <p:spPr bwMode="gray">
            <a:xfrm>
              <a:off x="1384" y="1886"/>
              <a:ext cx="2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Bell Gothic Std Black"/>
                  <a:cs typeface="Arial" pitchFamily="34" charset="0"/>
                </a:defRPr>
              </a:lvl1pPr>
              <a:lvl2pPr marL="742950" indent="-285750" eaLnBrk="0" hangingPunct="0">
                <a:defRPr>
                  <a:solidFill>
                    <a:schemeClr val="tx1"/>
                  </a:solidFill>
                  <a:latin typeface="Bell Gothic Std Black"/>
                  <a:cs typeface="Arial" pitchFamily="34" charset="0"/>
                </a:defRPr>
              </a:lvl2pPr>
              <a:lvl3pPr marL="1143000" indent="-228600" eaLnBrk="0" hangingPunct="0">
                <a:defRPr>
                  <a:solidFill>
                    <a:schemeClr val="tx1"/>
                  </a:solidFill>
                  <a:latin typeface="Bell Gothic Std Black"/>
                  <a:cs typeface="Arial" pitchFamily="34" charset="0"/>
                </a:defRPr>
              </a:lvl3pPr>
              <a:lvl4pPr marL="1600200" indent="-228600" eaLnBrk="0" hangingPunct="0">
                <a:defRPr>
                  <a:solidFill>
                    <a:schemeClr val="tx1"/>
                  </a:solidFill>
                  <a:latin typeface="Bell Gothic Std Black"/>
                  <a:cs typeface="Arial" pitchFamily="34" charset="0"/>
                </a:defRPr>
              </a:lvl4pPr>
              <a:lvl5pPr marL="2057400" indent="-228600" eaLnBrk="0" hangingPunct="0">
                <a:defRPr>
                  <a:solidFill>
                    <a:schemeClr val="tx1"/>
                  </a:solidFill>
                  <a:latin typeface="Bell Gothic Std Black"/>
                  <a:cs typeface="Arial" pitchFamily="34" charset="0"/>
                </a:defRPr>
              </a:lvl5pPr>
              <a:lvl6pPr marL="2514600" indent="-228600" eaLnBrk="0" fontAlgn="base" hangingPunct="0">
                <a:spcBef>
                  <a:spcPct val="0"/>
                </a:spcBef>
                <a:spcAft>
                  <a:spcPct val="0"/>
                </a:spcAft>
                <a:defRPr>
                  <a:solidFill>
                    <a:schemeClr val="tx1"/>
                  </a:solidFill>
                  <a:latin typeface="Bell Gothic Std Black"/>
                  <a:cs typeface="Arial" pitchFamily="34" charset="0"/>
                </a:defRPr>
              </a:lvl6pPr>
              <a:lvl7pPr marL="2971800" indent="-228600" eaLnBrk="0" fontAlgn="base" hangingPunct="0">
                <a:spcBef>
                  <a:spcPct val="0"/>
                </a:spcBef>
                <a:spcAft>
                  <a:spcPct val="0"/>
                </a:spcAft>
                <a:defRPr>
                  <a:solidFill>
                    <a:schemeClr val="tx1"/>
                  </a:solidFill>
                  <a:latin typeface="Bell Gothic Std Black"/>
                  <a:cs typeface="Arial" pitchFamily="34" charset="0"/>
                </a:defRPr>
              </a:lvl7pPr>
              <a:lvl8pPr marL="3429000" indent="-228600" eaLnBrk="0" fontAlgn="base" hangingPunct="0">
                <a:spcBef>
                  <a:spcPct val="0"/>
                </a:spcBef>
                <a:spcAft>
                  <a:spcPct val="0"/>
                </a:spcAft>
                <a:defRPr>
                  <a:solidFill>
                    <a:schemeClr val="tx1"/>
                  </a:solidFill>
                  <a:latin typeface="Bell Gothic Std Black"/>
                  <a:cs typeface="Arial" pitchFamily="34" charset="0"/>
                </a:defRPr>
              </a:lvl8pPr>
              <a:lvl9pPr marL="3886200" indent="-228600" eaLnBrk="0" fontAlgn="base" hangingPunct="0">
                <a:spcBef>
                  <a:spcPct val="0"/>
                </a:spcBef>
                <a:spcAft>
                  <a:spcPct val="0"/>
                </a:spcAft>
                <a:defRPr>
                  <a:solidFill>
                    <a:schemeClr val="tx1"/>
                  </a:solidFill>
                  <a:latin typeface="Bell Gothic Std Black"/>
                  <a:cs typeface="Arial" pitchFamily="34" charset="0"/>
                </a:defRPr>
              </a:lvl9pPr>
            </a:lstStyle>
            <a:p>
              <a:pPr algn="ctr"/>
              <a:r>
                <a:rPr lang="en-US" sz="2400" b="1" dirty="0">
                  <a:solidFill>
                    <a:schemeClr val="tx2"/>
                  </a:solidFill>
                  <a:latin typeface="Times New Roman" panose="02020603050405020304" pitchFamily="18" charset="0"/>
                  <a:cs typeface="Times New Roman" panose="02020603050405020304" pitchFamily="18" charset="0"/>
                </a:rPr>
                <a:t>P.I</a:t>
              </a:r>
            </a:p>
          </p:txBody>
        </p:sp>
      </p:grpSp>
      <p:grpSp>
        <p:nvGrpSpPr>
          <p:cNvPr id="169988" name="Group 66"/>
          <p:cNvGrpSpPr>
            <a:grpSpLocks/>
          </p:cNvGrpSpPr>
          <p:nvPr/>
        </p:nvGrpSpPr>
        <p:grpSpPr bwMode="auto">
          <a:xfrm>
            <a:off x="1346199" y="2667000"/>
            <a:ext cx="966019" cy="685800"/>
            <a:chOff x="1296" y="1824"/>
            <a:chExt cx="432" cy="432"/>
          </a:xfrm>
        </p:grpSpPr>
        <p:sp>
          <p:nvSpPr>
            <p:cNvPr id="69655" name="AutoShape 6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b="1">
                <a:solidFill>
                  <a:srgbClr val="4D4D4D"/>
                </a:solidFill>
                <a:latin typeface="Arial" pitchFamily="34" charset="0"/>
              </a:endParaRPr>
            </a:p>
          </p:txBody>
        </p:sp>
        <p:sp>
          <p:nvSpPr>
            <p:cNvPr id="69657" name="Text Box 70"/>
            <p:cNvSpPr txBox="1">
              <a:spLocks noChangeArrowheads="1"/>
            </p:cNvSpPr>
            <p:nvPr/>
          </p:nvSpPr>
          <p:spPr bwMode="gray">
            <a:xfrm>
              <a:off x="1356" y="1886"/>
              <a:ext cx="29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Bell Gothic Std Black"/>
                  <a:cs typeface="Arial" pitchFamily="34" charset="0"/>
                </a:defRPr>
              </a:lvl1pPr>
              <a:lvl2pPr marL="742950" indent="-285750" eaLnBrk="0" hangingPunct="0">
                <a:defRPr>
                  <a:solidFill>
                    <a:schemeClr val="tx1"/>
                  </a:solidFill>
                  <a:latin typeface="Bell Gothic Std Black"/>
                  <a:cs typeface="Arial" pitchFamily="34" charset="0"/>
                </a:defRPr>
              </a:lvl2pPr>
              <a:lvl3pPr marL="1143000" indent="-228600" eaLnBrk="0" hangingPunct="0">
                <a:defRPr>
                  <a:solidFill>
                    <a:schemeClr val="tx1"/>
                  </a:solidFill>
                  <a:latin typeface="Bell Gothic Std Black"/>
                  <a:cs typeface="Arial" pitchFamily="34" charset="0"/>
                </a:defRPr>
              </a:lvl3pPr>
              <a:lvl4pPr marL="1600200" indent="-228600" eaLnBrk="0" hangingPunct="0">
                <a:defRPr>
                  <a:solidFill>
                    <a:schemeClr val="tx1"/>
                  </a:solidFill>
                  <a:latin typeface="Bell Gothic Std Black"/>
                  <a:cs typeface="Arial" pitchFamily="34" charset="0"/>
                </a:defRPr>
              </a:lvl4pPr>
              <a:lvl5pPr marL="2057400" indent="-228600" eaLnBrk="0" hangingPunct="0">
                <a:defRPr>
                  <a:solidFill>
                    <a:schemeClr val="tx1"/>
                  </a:solidFill>
                  <a:latin typeface="Bell Gothic Std Black"/>
                  <a:cs typeface="Arial" pitchFamily="34" charset="0"/>
                </a:defRPr>
              </a:lvl5pPr>
              <a:lvl6pPr marL="2514600" indent="-228600" eaLnBrk="0" fontAlgn="base" hangingPunct="0">
                <a:spcBef>
                  <a:spcPct val="0"/>
                </a:spcBef>
                <a:spcAft>
                  <a:spcPct val="0"/>
                </a:spcAft>
                <a:defRPr>
                  <a:solidFill>
                    <a:schemeClr val="tx1"/>
                  </a:solidFill>
                  <a:latin typeface="Bell Gothic Std Black"/>
                  <a:cs typeface="Arial" pitchFamily="34" charset="0"/>
                </a:defRPr>
              </a:lvl6pPr>
              <a:lvl7pPr marL="2971800" indent="-228600" eaLnBrk="0" fontAlgn="base" hangingPunct="0">
                <a:spcBef>
                  <a:spcPct val="0"/>
                </a:spcBef>
                <a:spcAft>
                  <a:spcPct val="0"/>
                </a:spcAft>
                <a:defRPr>
                  <a:solidFill>
                    <a:schemeClr val="tx1"/>
                  </a:solidFill>
                  <a:latin typeface="Bell Gothic Std Black"/>
                  <a:cs typeface="Arial" pitchFamily="34" charset="0"/>
                </a:defRPr>
              </a:lvl7pPr>
              <a:lvl8pPr marL="3429000" indent="-228600" eaLnBrk="0" fontAlgn="base" hangingPunct="0">
                <a:spcBef>
                  <a:spcPct val="0"/>
                </a:spcBef>
                <a:spcAft>
                  <a:spcPct val="0"/>
                </a:spcAft>
                <a:defRPr>
                  <a:solidFill>
                    <a:schemeClr val="tx1"/>
                  </a:solidFill>
                  <a:latin typeface="Bell Gothic Std Black"/>
                  <a:cs typeface="Arial" pitchFamily="34" charset="0"/>
                </a:defRPr>
              </a:lvl8pPr>
              <a:lvl9pPr marL="3886200" indent="-228600" eaLnBrk="0" fontAlgn="base" hangingPunct="0">
                <a:spcBef>
                  <a:spcPct val="0"/>
                </a:spcBef>
                <a:spcAft>
                  <a:spcPct val="0"/>
                </a:spcAft>
                <a:defRPr>
                  <a:solidFill>
                    <a:schemeClr val="tx1"/>
                  </a:solidFill>
                  <a:latin typeface="Bell Gothic Std Black"/>
                  <a:cs typeface="Arial" pitchFamily="34" charset="0"/>
                </a:defRPr>
              </a:lvl9pPr>
            </a:lstStyle>
            <a:p>
              <a:pPr algn="ctr"/>
              <a:r>
                <a:rPr lang="en-US" sz="2400" b="1" dirty="0">
                  <a:solidFill>
                    <a:schemeClr val="tx2"/>
                  </a:solidFill>
                  <a:latin typeface="Times New Roman" panose="02020603050405020304" pitchFamily="18" charset="0"/>
                  <a:cs typeface="Times New Roman" panose="02020603050405020304" pitchFamily="18" charset="0"/>
                </a:rPr>
                <a:t>P.II</a:t>
              </a:r>
            </a:p>
          </p:txBody>
        </p:sp>
      </p:grpSp>
      <p:grpSp>
        <p:nvGrpSpPr>
          <p:cNvPr id="169989" name="Group 71"/>
          <p:cNvGrpSpPr>
            <a:grpSpLocks/>
          </p:cNvGrpSpPr>
          <p:nvPr/>
        </p:nvGrpSpPr>
        <p:grpSpPr bwMode="auto">
          <a:xfrm>
            <a:off x="1366964" y="3662363"/>
            <a:ext cx="6786436" cy="685800"/>
            <a:chOff x="1296" y="1824"/>
            <a:chExt cx="2976" cy="432"/>
          </a:xfrm>
        </p:grpSpPr>
        <p:sp>
          <p:nvSpPr>
            <p:cNvPr id="15" name="AutoShape 72"/>
            <p:cNvSpPr>
              <a:spLocks noChangeArrowheads="1"/>
            </p:cNvSpPr>
            <p:nvPr/>
          </p:nvSpPr>
          <p:spPr bwMode="gray">
            <a:xfrm>
              <a:off x="1536" y="1899"/>
              <a:ext cx="2736" cy="288"/>
            </a:xfrm>
            <a:prstGeom prst="roundRect">
              <a:avLst>
                <a:gd name="adj" fmla="val 16667"/>
              </a:avLst>
            </a:prstGeom>
            <a:gradFill rotWithShape="1">
              <a:gsLst>
                <a:gs pos="0">
                  <a:schemeClr val="tx2">
                    <a:gamma/>
                    <a:tint val="21176"/>
                    <a:invGamma/>
                  </a:schemeClr>
                </a:gs>
                <a:gs pos="100000">
                  <a:schemeClr val="tx2"/>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a:defRPr/>
              </a:pPr>
              <a:endParaRPr lang="en-US" b="1">
                <a:solidFill>
                  <a:srgbClr val="4D4D4D"/>
                </a:solidFill>
                <a:latin typeface="Arial" panose="020B0604020202020204" pitchFamily="34" charset="0"/>
              </a:endParaRPr>
            </a:p>
          </p:txBody>
        </p:sp>
        <p:sp>
          <p:nvSpPr>
            <p:cNvPr id="69651" name="AutoShape 73"/>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b="1">
                <a:solidFill>
                  <a:srgbClr val="4D4D4D"/>
                </a:solidFill>
                <a:latin typeface="Arial" pitchFamily="34" charset="0"/>
              </a:endParaRPr>
            </a:p>
          </p:txBody>
        </p:sp>
        <p:sp>
          <p:nvSpPr>
            <p:cNvPr id="69653" name="Text Box 75"/>
            <p:cNvSpPr txBox="1">
              <a:spLocks noChangeArrowheads="1"/>
            </p:cNvSpPr>
            <p:nvPr/>
          </p:nvSpPr>
          <p:spPr bwMode="gray">
            <a:xfrm>
              <a:off x="1333" y="1886"/>
              <a:ext cx="34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Bell Gothic Std Black"/>
                  <a:cs typeface="Arial" pitchFamily="34" charset="0"/>
                </a:defRPr>
              </a:lvl1pPr>
              <a:lvl2pPr marL="742950" indent="-285750" eaLnBrk="0" hangingPunct="0">
                <a:defRPr>
                  <a:solidFill>
                    <a:schemeClr val="tx1"/>
                  </a:solidFill>
                  <a:latin typeface="Bell Gothic Std Black"/>
                  <a:cs typeface="Arial" pitchFamily="34" charset="0"/>
                </a:defRPr>
              </a:lvl2pPr>
              <a:lvl3pPr marL="1143000" indent="-228600" eaLnBrk="0" hangingPunct="0">
                <a:defRPr>
                  <a:solidFill>
                    <a:schemeClr val="tx1"/>
                  </a:solidFill>
                  <a:latin typeface="Bell Gothic Std Black"/>
                  <a:cs typeface="Arial" pitchFamily="34" charset="0"/>
                </a:defRPr>
              </a:lvl3pPr>
              <a:lvl4pPr marL="1600200" indent="-228600" eaLnBrk="0" hangingPunct="0">
                <a:defRPr>
                  <a:solidFill>
                    <a:schemeClr val="tx1"/>
                  </a:solidFill>
                  <a:latin typeface="Bell Gothic Std Black"/>
                  <a:cs typeface="Arial" pitchFamily="34" charset="0"/>
                </a:defRPr>
              </a:lvl4pPr>
              <a:lvl5pPr marL="2057400" indent="-228600" eaLnBrk="0" hangingPunct="0">
                <a:defRPr>
                  <a:solidFill>
                    <a:schemeClr val="tx1"/>
                  </a:solidFill>
                  <a:latin typeface="Bell Gothic Std Black"/>
                  <a:cs typeface="Arial" pitchFamily="34" charset="0"/>
                </a:defRPr>
              </a:lvl5pPr>
              <a:lvl6pPr marL="2514600" indent="-228600" eaLnBrk="0" fontAlgn="base" hangingPunct="0">
                <a:spcBef>
                  <a:spcPct val="0"/>
                </a:spcBef>
                <a:spcAft>
                  <a:spcPct val="0"/>
                </a:spcAft>
                <a:defRPr>
                  <a:solidFill>
                    <a:schemeClr val="tx1"/>
                  </a:solidFill>
                  <a:latin typeface="Bell Gothic Std Black"/>
                  <a:cs typeface="Arial" pitchFamily="34" charset="0"/>
                </a:defRPr>
              </a:lvl6pPr>
              <a:lvl7pPr marL="2971800" indent="-228600" eaLnBrk="0" fontAlgn="base" hangingPunct="0">
                <a:spcBef>
                  <a:spcPct val="0"/>
                </a:spcBef>
                <a:spcAft>
                  <a:spcPct val="0"/>
                </a:spcAft>
                <a:defRPr>
                  <a:solidFill>
                    <a:schemeClr val="tx1"/>
                  </a:solidFill>
                  <a:latin typeface="Bell Gothic Std Black"/>
                  <a:cs typeface="Arial" pitchFamily="34" charset="0"/>
                </a:defRPr>
              </a:lvl7pPr>
              <a:lvl8pPr marL="3429000" indent="-228600" eaLnBrk="0" fontAlgn="base" hangingPunct="0">
                <a:spcBef>
                  <a:spcPct val="0"/>
                </a:spcBef>
                <a:spcAft>
                  <a:spcPct val="0"/>
                </a:spcAft>
                <a:defRPr>
                  <a:solidFill>
                    <a:schemeClr val="tx1"/>
                  </a:solidFill>
                  <a:latin typeface="Bell Gothic Std Black"/>
                  <a:cs typeface="Arial" pitchFamily="34" charset="0"/>
                </a:defRPr>
              </a:lvl8pPr>
              <a:lvl9pPr marL="3886200" indent="-228600" eaLnBrk="0" fontAlgn="base" hangingPunct="0">
                <a:spcBef>
                  <a:spcPct val="0"/>
                </a:spcBef>
                <a:spcAft>
                  <a:spcPct val="0"/>
                </a:spcAft>
                <a:defRPr>
                  <a:solidFill>
                    <a:schemeClr val="tx1"/>
                  </a:solidFill>
                  <a:latin typeface="Bell Gothic Std Black"/>
                  <a:cs typeface="Arial" pitchFamily="34" charset="0"/>
                </a:defRPr>
              </a:lvl9pPr>
            </a:lstStyle>
            <a:p>
              <a:pPr algn="ctr"/>
              <a:r>
                <a:rPr lang="en-US" sz="2400" b="1" dirty="0">
                  <a:solidFill>
                    <a:schemeClr val="tx2"/>
                  </a:solidFill>
                  <a:latin typeface="Times New Roman" panose="02020603050405020304" pitchFamily="18" charset="0"/>
                  <a:cs typeface="Times New Roman" panose="02020603050405020304" pitchFamily="18" charset="0"/>
                </a:rPr>
                <a:t>P.III</a:t>
              </a:r>
            </a:p>
          </p:txBody>
        </p:sp>
      </p:grpSp>
      <p:grpSp>
        <p:nvGrpSpPr>
          <p:cNvPr id="169990" name="Group 76"/>
          <p:cNvGrpSpPr>
            <a:grpSpLocks/>
          </p:cNvGrpSpPr>
          <p:nvPr/>
        </p:nvGrpSpPr>
        <p:grpSpPr bwMode="auto">
          <a:xfrm>
            <a:off x="1366327" y="4630211"/>
            <a:ext cx="6706232" cy="703175"/>
            <a:chOff x="1273" y="1860"/>
            <a:chExt cx="2999" cy="357"/>
          </a:xfrm>
        </p:grpSpPr>
        <p:sp>
          <p:nvSpPr>
            <p:cNvPr id="20" name="AutoShape 77"/>
            <p:cNvSpPr>
              <a:spLocks noChangeArrowheads="1"/>
            </p:cNvSpPr>
            <p:nvPr/>
          </p:nvSpPr>
          <p:spPr bwMode="gray">
            <a:xfrm>
              <a:off x="1536" y="1934"/>
              <a:ext cx="2736" cy="253"/>
            </a:xfrm>
            <a:prstGeom prst="roundRect">
              <a:avLst>
                <a:gd name="adj" fmla="val 16667"/>
              </a:avLst>
            </a:prstGeom>
            <a:gradFill rotWithShape="1">
              <a:gsLst>
                <a:gs pos="0">
                  <a:schemeClr val="folHlink">
                    <a:gamma/>
                    <a:tint val="21176"/>
                    <a:invGamma/>
                    <a:lumMod val="95000"/>
                  </a:schemeClr>
                </a:gs>
                <a:gs pos="100000">
                  <a:schemeClr val="folHlink"/>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a:defRPr/>
              </a:pPr>
              <a:endParaRPr lang="en-US" b="1">
                <a:solidFill>
                  <a:srgbClr val="4D4D4D"/>
                </a:solidFill>
                <a:latin typeface="Arial" panose="020B0604020202020204" pitchFamily="34" charset="0"/>
              </a:endParaRPr>
            </a:p>
          </p:txBody>
        </p:sp>
        <p:sp>
          <p:nvSpPr>
            <p:cNvPr id="21" name="AutoShape 78"/>
            <p:cNvSpPr>
              <a:spLocks noChangeArrowheads="1"/>
            </p:cNvSpPr>
            <p:nvPr/>
          </p:nvSpPr>
          <p:spPr bwMode="gray">
            <a:xfrm>
              <a:off x="1273" y="1860"/>
              <a:ext cx="418" cy="357"/>
            </a:xfrm>
            <a:prstGeom prst="diamond">
              <a:avLst/>
            </a:prstGeom>
            <a:ln/>
          </p:spPr>
          <p:style>
            <a:lnRef idx="3">
              <a:schemeClr val="lt1"/>
            </a:lnRef>
            <a:fillRef idx="1">
              <a:schemeClr val="accent3"/>
            </a:fillRef>
            <a:effectRef idx="1">
              <a:schemeClr val="accent3"/>
            </a:effectRef>
            <a:fontRef idx="minor">
              <a:schemeClr val="lt1"/>
            </a:fontRef>
          </p:style>
          <p:txBody>
            <a:bodyPr wrap="none" anchor="ctr"/>
            <a:lstStyle/>
            <a:p>
              <a:pPr>
                <a:defRPr/>
              </a:pPr>
              <a:endParaRPr lang="en-US" b="1">
                <a:solidFill>
                  <a:srgbClr val="4D4D4D"/>
                </a:solidFill>
                <a:latin typeface="Arial" panose="020B0604020202020204" pitchFamily="34" charset="0"/>
              </a:endParaRPr>
            </a:p>
          </p:txBody>
        </p:sp>
        <p:sp>
          <p:nvSpPr>
            <p:cNvPr id="69648" name="Text Box 79"/>
            <p:cNvSpPr txBox="1">
              <a:spLocks noChangeArrowheads="1"/>
            </p:cNvSpPr>
            <p:nvPr/>
          </p:nvSpPr>
          <p:spPr bwMode="gray">
            <a:xfrm>
              <a:off x="1680" y="1934"/>
              <a:ext cx="2160"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Bell Gothic Std Black"/>
                  <a:cs typeface="Arial" pitchFamily="34" charset="0"/>
                </a:defRPr>
              </a:lvl1pPr>
              <a:lvl2pPr marL="742950" indent="-285750" eaLnBrk="0" hangingPunct="0">
                <a:defRPr>
                  <a:solidFill>
                    <a:schemeClr val="tx1"/>
                  </a:solidFill>
                  <a:latin typeface="Bell Gothic Std Black"/>
                  <a:cs typeface="Arial" pitchFamily="34" charset="0"/>
                </a:defRPr>
              </a:lvl2pPr>
              <a:lvl3pPr marL="1143000" indent="-228600" eaLnBrk="0" hangingPunct="0">
                <a:defRPr>
                  <a:solidFill>
                    <a:schemeClr val="tx1"/>
                  </a:solidFill>
                  <a:latin typeface="Bell Gothic Std Black"/>
                  <a:cs typeface="Arial" pitchFamily="34" charset="0"/>
                </a:defRPr>
              </a:lvl3pPr>
              <a:lvl4pPr marL="1600200" indent="-228600" eaLnBrk="0" hangingPunct="0">
                <a:defRPr>
                  <a:solidFill>
                    <a:schemeClr val="tx1"/>
                  </a:solidFill>
                  <a:latin typeface="Bell Gothic Std Black"/>
                  <a:cs typeface="Arial" pitchFamily="34" charset="0"/>
                </a:defRPr>
              </a:lvl4pPr>
              <a:lvl5pPr marL="2057400" indent="-228600" eaLnBrk="0" hangingPunct="0">
                <a:defRPr>
                  <a:solidFill>
                    <a:schemeClr val="tx1"/>
                  </a:solidFill>
                  <a:latin typeface="Bell Gothic Std Black"/>
                  <a:cs typeface="Arial" pitchFamily="34" charset="0"/>
                </a:defRPr>
              </a:lvl5pPr>
              <a:lvl6pPr marL="2514600" indent="-228600" eaLnBrk="0" fontAlgn="base" hangingPunct="0">
                <a:spcBef>
                  <a:spcPct val="0"/>
                </a:spcBef>
                <a:spcAft>
                  <a:spcPct val="0"/>
                </a:spcAft>
                <a:defRPr>
                  <a:solidFill>
                    <a:schemeClr val="tx1"/>
                  </a:solidFill>
                  <a:latin typeface="Bell Gothic Std Black"/>
                  <a:cs typeface="Arial" pitchFamily="34" charset="0"/>
                </a:defRPr>
              </a:lvl6pPr>
              <a:lvl7pPr marL="2971800" indent="-228600" eaLnBrk="0" fontAlgn="base" hangingPunct="0">
                <a:spcBef>
                  <a:spcPct val="0"/>
                </a:spcBef>
                <a:spcAft>
                  <a:spcPct val="0"/>
                </a:spcAft>
                <a:defRPr>
                  <a:solidFill>
                    <a:schemeClr val="tx1"/>
                  </a:solidFill>
                  <a:latin typeface="Bell Gothic Std Black"/>
                  <a:cs typeface="Arial" pitchFamily="34" charset="0"/>
                </a:defRPr>
              </a:lvl7pPr>
              <a:lvl8pPr marL="3429000" indent="-228600" eaLnBrk="0" fontAlgn="base" hangingPunct="0">
                <a:spcBef>
                  <a:spcPct val="0"/>
                </a:spcBef>
                <a:spcAft>
                  <a:spcPct val="0"/>
                </a:spcAft>
                <a:defRPr>
                  <a:solidFill>
                    <a:schemeClr val="tx1"/>
                  </a:solidFill>
                  <a:latin typeface="Bell Gothic Std Black"/>
                  <a:cs typeface="Arial" pitchFamily="34" charset="0"/>
                </a:defRPr>
              </a:lvl8pPr>
              <a:lvl9pPr marL="3886200" indent="-228600" eaLnBrk="0" fontAlgn="base" hangingPunct="0">
                <a:spcBef>
                  <a:spcPct val="0"/>
                </a:spcBef>
                <a:spcAft>
                  <a:spcPct val="0"/>
                </a:spcAft>
                <a:defRPr>
                  <a:solidFill>
                    <a:schemeClr val="tx1"/>
                  </a:solidFill>
                  <a:latin typeface="Bell Gothic Std Black"/>
                  <a:cs typeface="Arial" pitchFamily="34" charset="0"/>
                </a:defRPr>
              </a:lvl9pPr>
            </a:lstStyle>
            <a:p>
              <a:pPr algn="ctr"/>
              <a:endParaRPr lang="en-US" b="1">
                <a:solidFill>
                  <a:srgbClr val="000000"/>
                </a:solidFill>
                <a:latin typeface="Arial" pitchFamily="34" charset="0"/>
              </a:endParaRPr>
            </a:p>
          </p:txBody>
        </p:sp>
        <p:sp>
          <p:nvSpPr>
            <p:cNvPr id="69649" name="Text Box 80"/>
            <p:cNvSpPr txBox="1">
              <a:spLocks noChangeArrowheads="1"/>
            </p:cNvSpPr>
            <p:nvPr/>
          </p:nvSpPr>
          <p:spPr bwMode="gray">
            <a:xfrm>
              <a:off x="1286" y="1908"/>
              <a:ext cx="3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lvl1pPr eaLnBrk="0" hangingPunct="0">
                <a:defRPr>
                  <a:solidFill>
                    <a:schemeClr val="tx1"/>
                  </a:solidFill>
                  <a:latin typeface="Bell Gothic Std Black"/>
                  <a:cs typeface="Arial" pitchFamily="34" charset="0"/>
                </a:defRPr>
              </a:lvl1pPr>
              <a:lvl2pPr marL="742950" indent="-285750" eaLnBrk="0" hangingPunct="0">
                <a:defRPr>
                  <a:solidFill>
                    <a:schemeClr val="tx1"/>
                  </a:solidFill>
                  <a:latin typeface="Bell Gothic Std Black"/>
                  <a:cs typeface="Arial" pitchFamily="34" charset="0"/>
                </a:defRPr>
              </a:lvl2pPr>
              <a:lvl3pPr marL="1143000" indent="-228600" eaLnBrk="0" hangingPunct="0">
                <a:defRPr>
                  <a:solidFill>
                    <a:schemeClr val="tx1"/>
                  </a:solidFill>
                  <a:latin typeface="Bell Gothic Std Black"/>
                  <a:cs typeface="Arial" pitchFamily="34" charset="0"/>
                </a:defRPr>
              </a:lvl3pPr>
              <a:lvl4pPr marL="1600200" indent="-228600" eaLnBrk="0" hangingPunct="0">
                <a:defRPr>
                  <a:solidFill>
                    <a:schemeClr val="tx1"/>
                  </a:solidFill>
                  <a:latin typeface="Bell Gothic Std Black"/>
                  <a:cs typeface="Arial" pitchFamily="34" charset="0"/>
                </a:defRPr>
              </a:lvl4pPr>
              <a:lvl5pPr marL="2057400" indent="-228600" eaLnBrk="0" hangingPunct="0">
                <a:defRPr>
                  <a:solidFill>
                    <a:schemeClr val="tx1"/>
                  </a:solidFill>
                  <a:latin typeface="Bell Gothic Std Black"/>
                  <a:cs typeface="Arial" pitchFamily="34" charset="0"/>
                </a:defRPr>
              </a:lvl5pPr>
              <a:lvl6pPr marL="2514600" indent="-228600" eaLnBrk="0" fontAlgn="base" hangingPunct="0">
                <a:spcBef>
                  <a:spcPct val="0"/>
                </a:spcBef>
                <a:spcAft>
                  <a:spcPct val="0"/>
                </a:spcAft>
                <a:defRPr>
                  <a:solidFill>
                    <a:schemeClr val="tx1"/>
                  </a:solidFill>
                  <a:latin typeface="Bell Gothic Std Black"/>
                  <a:cs typeface="Arial" pitchFamily="34" charset="0"/>
                </a:defRPr>
              </a:lvl6pPr>
              <a:lvl7pPr marL="2971800" indent="-228600" eaLnBrk="0" fontAlgn="base" hangingPunct="0">
                <a:spcBef>
                  <a:spcPct val="0"/>
                </a:spcBef>
                <a:spcAft>
                  <a:spcPct val="0"/>
                </a:spcAft>
                <a:defRPr>
                  <a:solidFill>
                    <a:schemeClr val="tx1"/>
                  </a:solidFill>
                  <a:latin typeface="Bell Gothic Std Black"/>
                  <a:cs typeface="Arial" pitchFamily="34" charset="0"/>
                </a:defRPr>
              </a:lvl7pPr>
              <a:lvl8pPr marL="3429000" indent="-228600" eaLnBrk="0" fontAlgn="base" hangingPunct="0">
                <a:spcBef>
                  <a:spcPct val="0"/>
                </a:spcBef>
                <a:spcAft>
                  <a:spcPct val="0"/>
                </a:spcAft>
                <a:defRPr>
                  <a:solidFill>
                    <a:schemeClr val="tx1"/>
                  </a:solidFill>
                  <a:latin typeface="Bell Gothic Std Black"/>
                  <a:cs typeface="Arial" pitchFamily="34" charset="0"/>
                </a:defRPr>
              </a:lvl8pPr>
              <a:lvl9pPr marL="3886200" indent="-228600" eaLnBrk="0" fontAlgn="base" hangingPunct="0">
                <a:spcBef>
                  <a:spcPct val="0"/>
                </a:spcBef>
                <a:spcAft>
                  <a:spcPct val="0"/>
                </a:spcAft>
                <a:defRPr>
                  <a:solidFill>
                    <a:schemeClr val="tx1"/>
                  </a:solidFill>
                  <a:latin typeface="Bell Gothic Std Black"/>
                  <a:cs typeface="Arial" pitchFamily="34" charset="0"/>
                </a:defRPr>
              </a:lvl9pPr>
            </a:lstStyle>
            <a:p>
              <a:pPr algn="ctr"/>
              <a:r>
                <a:rPr lang="en-US" sz="2400" b="1" dirty="0">
                  <a:solidFill>
                    <a:schemeClr val="tx2"/>
                  </a:solidFill>
                  <a:latin typeface="Times New Roman" panose="02020603050405020304" pitchFamily="18" charset="0"/>
                  <a:cs typeface="Times New Roman" panose="02020603050405020304" pitchFamily="18" charset="0"/>
                </a:rPr>
                <a:t>P.IV</a:t>
              </a:r>
            </a:p>
          </p:txBody>
        </p:sp>
      </p:grpSp>
      <p:sp>
        <p:nvSpPr>
          <p:cNvPr id="69639" name="Rectangle 2"/>
          <p:cNvSpPr>
            <a:spLocks noGrp="1" noChangeArrowheads="1"/>
          </p:cNvSpPr>
          <p:nvPr>
            <p:ph type="title"/>
          </p:nvPr>
        </p:nvSpPr>
        <p:spPr>
          <a:xfrm>
            <a:off x="2113200" y="409573"/>
            <a:ext cx="5354400" cy="980015"/>
          </a:xfrm>
        </p:spPr>
        <p:txBody>
          <a:bodyPr>
            <a:normAutofit/>
          </a:bodyPr>
          <a:lstStyle/>
          <a:p>
            <a:pPr algn="ctr" eaLnBrk="1" hangingPunct="1"/>
            <a:r>
              <a:rPr lang="en-US" sz="3200" b="1" smtClean="0">
                <a:solidFill>
                  <a:srgbClr val="0070C0"/>
                </a:solidFill>
                <a:latin typeface="Times New Roman" pitchFamily="18" charset="0"/>
                <a:cs typeface="Times New Roman" pitchFamily="18" charset="0"/>
              </a:rPr>
              <a:t>CẤU </a:t>
            </a:r>
            <a:r>
              <a:rPr lang="en-US" sz="3200" b="1" dirty="0" smtClean="0">
                <a:solidFill>
                  <a:srgbClr val="0070C0"/>
                </a:solidFill>
                <a:latin typeface="Times New Roman" pitchFamily="18" charset="0"/>
                <a:cs typeface="Times New Roman" pitchFamily="18" charset="0"/>
              </a:rPr>
              <a:t>TRÚC BÀI HỌC</a:t>
            </a:r>
          </a:p>
        </p:txBody>
      </p:sp>
      <p:sp>
        <p:nvSpPr>
          <p:cNvPr id="3" name="Rectangle 2"/>
          <p:cNvSpPr/>
          <p:nvPr/>
        </p:nvSpPr>
        <p:spPr>
          <a:xfrm>
            <a:off x="2643170" y="1900535"/>
            <a:ext cx="4463370" cy="461665"/>
          </a:xfrm>
          <a:prstGeom prst="rect">
            <a:avLst/>
          </a:prstGeom>
        </p:spPr>
        <p:txBody>
          <a:bodyPr wrap="square">
            <a:spAutoFit/>
          </a:bodyPr>
          <a:lstStyle/>
          <a:p>
            <a:pPr lvl="2">
              <a:defRPr/>
            </a:pPr>
            <a:r>
              <a:rPr lang="vi-VN" sz="2400" b="1" dirty="0" smtClean="0">
                <a:solidFill>
                  <a:srgbClr val="222222"/>
                </a:solidFill>
                <a:latin typeface="Times New Roman" pitchFamily="18" charset="0"/>
                <a:cs typeface="Times New Roman" panose="02020603050405020304" pitchFamily="18" charset="0"/>
              </a:rPr>
              <a:t>GIỚI THIỆU VÀO BÀI</a:t>
            </a:r>
            <a:endParaRPr lang="en-US" sz="2400" b="1" dirty="0">
              <a:solidFill>
                <a:srgbClr val="222222"/>
              </a:solidFill>
              <a:latin typeface="Times New Roman" pitchFamily="18" charset="0"/>
              <a:cs typeface="Times New Roman" panose="02020603050405020304" pitchFamily="18" charset="0"/>
            </a:endParaRPr>
          </a:p>
        </p:txBody>
      </p:sp>
      <p:sp>
        <p:nvSpPr>
          <p:cNvPr id="4" name="Rectangle 3"/>
          <p:cNvSpPr/>
          <p:nvPr/>
        </p:nvSpPr>
        <p:spPr>
          <a:xfrm>
            <a:off x="2352092" y="2814935"/>
            <a:ext cx="5420307" cy="461665"/>
          </a:xfrm>
          <a:prstGeom prst="rect">
            <a:avLst/>
          </a:prstGeom>
          <a:solidFill>
            <a:schemeClr val="accent2"/>
          </a:solidFill>
        </p:spPr>
        <p:txBody>
          <a:bodyPr wrap="square">
            <a:spAutoFit/>
          </a:bodyPr>
          <a:lstStyle/>
          <a:p>
            <a:pPr>
              <a:defRPr/>
            </a:pPr>
            <a:r>
              <a:rPr lang="en-US" sz="2400" b="1" smtClean="0">
                <a:solidFill>
                  <a:srgbClr val="222222"/>
                </a:solidFill>
                <a:latin typeface="Times New Roman" panose="02020603050405020304" pitchFamily="18" charset="0"/>
                <a:cs typeface="Times New Roman" panose="02020603050405020304" pitchFamily="18" charset="0"/>
              </a:rPr>
              <a:t> </a:t>
            </a:r>
            <a:r>
              <a:rPr lang="en-US" sz="2400" b="1" smtClean="0">
                <a:solidFill>
                  <a:srgbClr val="222222"/>
                </a:solidFill>
                <a:latin typeface="Times New Roman" panose="02020603050405020304" pitchFamily="18" charset="0"/>
                <a:cs typeface="Times New Roman" panose="02020603050405020304" pitchFamily="18" charset="0"/>
              </a:rPr>
              <a:t>              </a:t>
            </a:r>
            <a:r>
              <a:rPr lang="vi-VN" sz="2400" b="1" smtClean="0">
                <a:solidFill>
                  <a:srgbClr val="222222"/>
                </a:solidFill>
                <a:latin typeface="Times New Roman" panose="02020603050405020304" pitchFamily="18" charset="0"/>
                <a:cs typeface="Times New Roman" panose="02020603050405020304" pitchFamily="18" charset="0"/>
              </a:rPr>
              <a:t>T</a:t>
            </a:r>
            <a:r>
              <a:rPr lang="en-US" sz="2400" b="1" dirty="0" smtClean="0">
                <a:solidFill>
                  <a:srgbClr val="222222"/>
                </a:solidFill>
                <a:latin typeface="Times New Roman" panose="02020603050405020304" pitchFamily="18" charset="0"/>
                <a:cs typeface="Times New Roman" panose="02020603050405020304" pitchFamily="18" charset="0"/>
              </a:rPr>
              <a:t>Ự ĐÁNH GIÁ</a:t>
            </a:r>
            <a:endParaRPr lang="en-US" sz="2400" b="1" dirty="0">
              <a:solidFill>
                <a:srgbClr val="222222"/>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29000" y="3805535"/>
            <a:ext cx="4038600" cy="461665"/>
          </a:xfrm>
          <a:prstGeom prst="rect">
            <a:avLst/>
          </a:prstGeom>
        </p:spPr>
        <p:txBody>
          <a:bodyPr wrap="square">
            <a:spAutoFit/>
          </a:bodyPr>
          <a:lstStyle/>
          <a:p>
            <a:pPr>
              <a:defRPr/>
            </a:pPr>
            <a:r>
              <a:rPr lang="en-US" sz="2400" b="1" smtClean="0">
                <a:solidFill>
                  <a:srgbClr val="222222"/>
                </a:solidFill>
                <a:latin typeface="Times New Roman" panose="02020603050405020304" pitchFamily="18" charset="0"/>
                <a:cs typeface="Times New Roman" panose="02020603050405020304" pitchFamily="18" charset="0"/>
              </a:rPr>
              <a:t> </a:t>
            </a:r>
            <a:r>
              <a:rPr lang="en-US" sz="2400" b="1" smtClean="0">
                <a:solidFill>
                  <a:srgbClr val="222222"/>
                </a:solidFill>
                <a:latin typeface="Times New Roman" panose="02020603050405020304" pitchFamily="18" charset="0"/>
                <a:cs typeface="Times New Roman" panose="02020603050405020304" pitchFamily="18" charset="0"/>
              </a:rPr>
              <a:t> LUYỆN </a:t>
            </a:r>
            <a:r>
              <a:rPr lang="en-US" sz="2400" b="1" dirty="0" smtClean="0">
                <a:solidFill>
                  <a:srgbClr val="222222"/>
                </a:solidFill>
                <a:latin typeface="Times New Roman" panose="02020603050405020304" pitchFamily="18" charset="0"/>
                <a:cs typeface="Times New Roman" panose="02020603050405020304" pitchFamily="18" charset="0"/>
              </a:rPr>
              <a:t>TẬP, VẬN DỤNG </a:t>
            </a:r>
            <a:endParaRPr lang="en-US" sz="2400" b="1" dirty="0">
              <a:solidFill>
                <a:srgbClr val="222222"/>
              </a:solidFill>
              <a:latin typeface="Times New Roman" panose="02020603050405020304" pitchFamily="18" charset="0"/>
              <a:cs typeface="Times New Roman" panose="02020603050405020304" pitchFamily="18" charset="0"/>
            </a:endParaRPr>
          </a:p>
        </p:txBody>
      </p:sp>
      <p:sp>
        <p:nvSpPr>
          <p:cNvPr id="7" name="Rectangle 6"/>
          <p:cNvSpPr/>
          <p:nvPr/>
        </p:nvSpPr>
        <p:spPr>
          <a:xfrm>
            <a:off x="3581400" y="4796135"/>
            <a:ext cx="2934530" cy="830997"/>
          </a:xfrm>
          <a:prstGeom prst="rect">
            <a:avLst/>
          </a:prstGeom>
        </p:spPr>
        <p:txBody>
          <a:bodyPr wrap="square">
            <a:spAutoFit/>
          </a:bodyPr>
          <a:lstStyle/>
          <a:p>
            <a:pPr>
              <a:defRPr/>
            </a:pPr>
            <a:r>
              <a:rPr lang="en-US" dirty="0" smtClean="0">
                <a:solidFill>
                  <a:srgbClr val="222222"/>
                </a:solidFill>
                <a:latin typeface="Times New Roman" panose="02020603050405020304" pitchFamily="18" charset="0"/>
                <a:cs typeface="Times New Roman" panose="02020603050405020304" pitchFamily="18" charset="0"/>
              </a:rPr>
              <a:t> </a:t>
            </a:r>
            <a:r>
              <a:rPr lang="vi-VN" sz="2400" b="1" dirty="0" smtClean="0">
                <a:solidFill>
                  <a:srgbClr val="222222"/>
                </a:solidFill>
                <a:latin typeface="Times New Roman" panose="02020603050405020304" pitchFamily="18" charset="0"/>
                <a:cs typeface="Times New Roman" panose="02020603050405020304" pitchFamily="18" charset="0"/>
              </a:rPr>
              <a:t>HƯỚNG DẪN TỰ HỌC</a:t>
            </a:r>
            <a:endParaRPr lang="en-US" sz="2400" b="1" dirty="0">
              <a:solidFill>
                <a:srgbClr val="222222"/>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101838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fade">
                                      <p:cBhvr>
                                        <p:cTn id="7" dur="1000"/>
                                        <p:tgtEl>
                                          <p:spTgt spid="69639"/>
                                        </p:tgtEl>
                                      </p:cBhvr>
                                    </p:animEffect>
                                    <p:anim calcmode="lin" valueType="num">
                                      <p:cBhvr>
                                        <p:cTn id="8" dur="1000" fill="hold"/>
                                        <p:tgtEl>
                                          <p:spTgt spid="69639"/>
                                        </p:tgtEl>
                                        <p:attrNameLst>
                                          <p:attrName>ppt_x</p:attrName>
                                        </p:attrNameLst>
                                      </p:cBhvr>
                                      <p:tavLst>
                                        <p:tav tm="0">
                                          <p:val>
                                            <p:strVal val="#ppt_x"/>
                                          </p:val>
                                        </p:tav>
                                        <p:tav tm="100000">
                                          <p:val>
                                            <p:strVal val="#ppt_x"/>
                                          </p:val>
                                        </p:tav>
                                      </p:tavLst>
                                    </p:anim>
                                    <p:anim calcmode="lin" valueType="num">
                                      <p:cBhvr>
                                        <p:cTn id="9" dur="1000" fill="hold"/>
                                        <p:tgtEl>
                                          <p:spTgt spid="696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9987"/>
                                        </p:tgtEl>
                                        <p:attrNameLst>
                                          <p:attrName>style.visibility</p:attrName>
                                        </p:attrNameLst>
                                      </p:cBhvr>
                                      <p:to>
                                        <p:strVal val="visible"/>
                                      </p:to>
                                    </p:set>
                                    <p:animEffect transition="in" filter="fade">
                                      <p:cBhvr>
                                        <p:cTn id="14" dur="1000"/>
                                        <p:tgtEl>
                                          <p:spTgt spid="169987"/>
                                        </p:tgtEl>
                                      </p:cBhvr>
                                    </p:animEffect>
                                    <p:anim calcmode="lin" valueType="num">
                                      <p:cBhvr>
                                        <p:cTn id="15" dur="1000" fill="hold"/>
                                        <p:tgtEl>
                                          <p:spTgt spid="169987"/>
                                        </p:tgtEl>
                                        <p:attrNameLst>
                                          <p:attrName>ppt_x</p:attrName>
                                        </p:attrNameLst>
                                      </p:cBhvr>
                                      <p:tavLst>
                                        <p:tav tm="0">
                                          <p:val>
                                            <p:strVal val="#ppt_x"/>
                                          </p:val>
                                        </p:tav>
                                        <p:tav tm="100000">
                                          <p:val>
                                            <p:strVal val="#ppt_x"/>
                                          </p:val>
                                        </p:tav>
                                      </p:tavLst>
                                    </p:anim>
                                    <p:anim calcmode="lin" valueType="num">
                                      <p:cBhvr>
                                        <p:cTn id="16" dur="1000" fill="hold"/>
                                        <p:tgtEl>
                                          <p:spTgt spid="16998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9988"/>
                                        </p:tgtEl>
                                        <p:attrNameLst>
                                          <p:attrName>style.visibility</p:attrName>
                                        </p:attrNameLst>
                                      </p:cBhvr>
                                      <p:to>
                                        <p:strVal val="visible"/>
                                      </p:to>
                                    </p:set>
                                    <p:animEffect transition="in" filter="fade">
                                      <p:cBhvr>
                                        <p:cTn id="28" dur="1000"/>
                                        <p:tgtEl>
                                          <p:spTgt spid="169988"/>
                                        </p:tgtEl>
                                      </p:cBhvr>
                                    </p:animEffect>
                                    <p:anim calcmode="lin" valueType="num">
                                      <p:cBhvr>
                                        <p:cTn id="29" dur="1000" fill="hold"/>
                                        <p:tgtEl>
                                          <p:spTgt spid="169988"/>
                                        </p:tgtEl>
                                        <p:attrNameLst>
                                          <p:attrName>ppt_x</p:attrName>
                                        </p:attrNameLst>
                                      </p:cBhvr>
                                      <p:tavLst>
                                        <p:tav tm="0">
                                          <p:val>
                                            <p:strVal val="#ppt_x"/>
                                          </p:val>
                                        </p:tav>
                                        <p:tav tm="100000">
                                          <p:val>
                                            <p:strVal val="#ppt_x"/>
                                          </p:val>
                                        </p:tav>
                                      </p:tavLst>
                                    </p:anim>
                                    <p:anim calcmode="lin" valueType="num">
                                      <p:cBhvr>
                                        <p:cTn id="30" dur="1000" fill="hold"/>
                                        <p:tgtEl>
                                          <p:spTgt spid="16998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9989"/>
                                        </p:tgtEl>
                                        <p:attrNameLst>
                                          <p:attrName>style.visibility</p:attrName>
                                        </p:attrNameLst>
                                      </p:cBhvr>
                                      <p:to>
                                        <p:strVal val="visible"/>
                                      </p:to>
                                    </p:set>
                                    <p:animEffect transition="in" filter="fade">
                                      <p:cBhvr>
                                        <p:cTn id="42" dur="1000"/>
                                        <p:tgtEl>
                                          <p:spTgt spid="169989"/>
                                        </p:tgtEl>
                                      </p:cBhvr>
                                    </p:animEffect>
                                    <p:anim calcmode="lin" valueType="num">
                                      <p:cBhvr>
                                        <p:cTn id="43" dur="1000" fill="hold"/>
                                        <p:tgtEl>
                                          <p:spTgt spid="169989"/>
                                        </p:tgtEl>
                                        <p:attrNameLst>
                                          <p:attrName>ppt_x</p:attrName>
                                        </p:attrNameLst>
                                      </p:cBhvr>
                                      <p:tavLst>
                                        <p:tav tm="0">
                                          <p:val>
                                            <p:strVal val="#ppt_x"/>
                                          </p:val>
                                        </p:tav>
                                        <p:tav tm="100000">
                                          <p:val>
                                            <p:strVal val="#ppt_x"/>
                                          </p:val>
                                        </p:tav>
                                      </p:tavLst>
                                    </p:anim>
                                    <p:anim calcmode="lin" valueType="num">
                                      <p:cBhvr>
                                        <p:cTn id="44" dur="1000" fill="hold"/>
                                        <p:tgtEl>
                                          <p:spTgt spid="16998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9990"/>
                                        </p:tgtEl>
                                        <p:attrNameLst>
                                          <p:attrName>style.visibility</p:attrName>
                                        </p:attrNameLst>
                                      </p:cBhvr>
                                      <p:to>
                                        <p:strVal val="visible"/>
                                      </p:to>
                                    </p:set>
                                    <p:animEffect transition="in" filter="fade">
                                      <p:cBhvr>
                                        <p:cTn id="56" dur="1000"/>
                                        <p:tgtEl>
                                          <p:spTgt spid="169990"/>
                                        </p:tgtEl>
                                      </p:cBhvr>
                                    </p:animEffect>
                                    <p:anim calcmode="lin" valueType="num">
                                      <p:cBhvr>
                                        <p:cTn id="57" dur="1000" fill="hold"/>
                                        <p:tgtEl>
                                          <p:spTgt spid="169990"/>
                                        </p:tgtEl>
                                        <p:attrNameLst>
                                          <p:attrName>ppt_x</p:attrName>
                                        </p:attrNameLst>
                                      </p:cBhvr>
                                      <p:tavLst>
                                        <p:tav tm="0">
                                          <p:val>
                                            <p:strVal val="#ppt_x"/>
                                          </p:val>
                                        </p:tav>
                                        <p:tav tm="100000">
                                          <p:val>
                                            <p:strVal val="#ppt_x"/>
                                          </p:val>
                                        </p:tav>
                                      </p:tavLst>
                                    </p:anim>
                                    <p:anim calcmode="lin" valueType="num">
                                      <p:cBhvr>
                                        <p:cTn id="58" dur="1000" fill="hold"/>
                                        <p:tgtEl>
                                          <p:spTgt spid="16999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P spid="3" grpId="0"/>
      <p:bldP spid="4"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3661211" cy="39473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143000"/>
            <a:ext cx="4911922" cy="492443"/>
          </a:xfrm>
          <a:prstGeom prst="rect">
            <a:avLst/>
          </a:prstGeom>
        </p:spPr>
        <p:txBody>
          <a:bodyPr wrap="none">
            <a:spAutoFit/>
          </a:bodyPr>
          <a:lstStyle/>
          <a:p>
            <a:r>
              <a:rPr lang="vi-VN" sz="2600" b="1" i="1" dirty="0">
                <a:solidFill>
                  <a:srgbClr val="000000"/>
                </a:solidFill>
                <a:latin typeface="Times New Roman" pitchFamily="18" charset="0"/>
                <a:cs typeface="Times New Roman" pitchFamily="18" charset="0"/>
              </a:rPr>
              <a:t>Câu </a:t>
            </a:r>
            <a:r>
              <a:rPr lang="en-US" sz="2600" b="1" i="1" dirty="0" smtClean="0">
                <a:solidFill>
                  <a:srgbClr val="000000"/>
                </a:solidFill>
                <a:latin typeface="Times New Roman" pitchFamily="18" charset="0"/>
                <a:cs typeface="Times New Roman" pitchFamily="18" charset="0"/>
              </a:rPr>
              <a:t>7: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3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177225"/>
            <a:ext cx="406618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3" name="Rectangle 2"/>
          <p:cNvSpPr/>
          <p:nvPr/>
        </p:nvSpPr>
        <p:spPr>
          <a:xfrm>
            <a:off x="5029200" y="2554069"/>
            <a:ext cx="3505200" cy="369332"/>
          </a:xfrm>
          <a:prstGeom prst="rect">
            <a:avLst/>
          </a:prstGeom>
        </p:spPr>
        <p:txBody>
          <a:bodyPr wrap="square">
            <a:spAutoFit/>
          </a:bodyPr>
          <a:lstStyle/>
          <a:p>
            <a:r>
              <a:rPr lang="vi-VN" i="1" dirty="0" smtClean="0"/>
              <a:t>.</a:t>
            </a:r>
            <a:endParaRPr lang="en-US" dirty="0"/>
          </a:p>
        </p:txBody>
      </p:sp>
      <p:sp>
        <p:nvSpPr>
          <p:cNvPr id="6" name="Cloud 5"/>
          <p:cNvSpPr/>
          <p:nvPr/>
        </p:nvSpPr>
        <p:spPr>
          <a:xfrm>
            <a:off x="4610100" y="1322090"/>
            <a:ext cx="4343400" cy="246395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2832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3661211" cy="39473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143000"/>
            <a:ext cx="4911922" cy="492443"/>
          </a:xfrm>
          <a:prstGeom prst="rect">
            <a:avLst/>
          </a:prstGeom>
        </p:spPr>
        <p:txBody>
          <a:bodyPr wrap="none">
            <a:spAutoFit/>
          </a:bodyPr>
          <a:lstStyle/>
          <a:p>
            <a:r>
              <a:rPr lang="vi-VN" sz="2600" b="1" i="1" dirty="0">
                <a:solidFill>
                  <a:srgbClr val="000000"/>
                </a:solidFill>
                <a:latin typeface="Times New Roman" pitchFamily="18" charset="0"/>
                <a:cs typeface="Times New Roman" pitchFamily="18" charset="0"/>
              </a:rPr>
              <a:t>Câu </a:t>
            </a:r>
            <a:r>
              <a:rPr lang="en-US" sz="2600" b="1" i="1" dirty="0">
                <a:solidFill>
                  <a:srgbClr val="000000"/>
                </a:solidFill>
                <a:latin typeface="Times New Roman" pitchFamily="18" charset="0"/>
                <a:cs typeface="Times New Roman" pitchFamily="18" charset="0"/>
              </a:rPr>
              <a:t>7</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en-US" sz="2600" b="1" i="1" dirty="0">
                <a:solidFill>
                  <a:srgbClr val="000000"/>
                </a:solidFill>
                <a:latin typeface="Times New Roman" pitchFamily="18" charset="0"/>
                <a:cs typeface="Times New Roman" pitchFamily="18" charset="0"/>
              </a:rPr>
              <a:t>3</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177225"/>
            <a:ext cx="383758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3" name="Rectangle 2"/>
          <p:cNvSpPr/>
          <p:nvPr/>
        </p:nvSpPr>
        <p:spPr>
          <a:xfrm>
            <a:off x="5029200" y="2554069"/>
            <a:ext cx="3505200" cy="369332"/>
          </a:xfrm>
          <a:prstGeom prst="rect">
            <a:avLst/>
          </a:prstGeom>
        </p:spPr>
        <p:txBody>
          <a:bodyPr wrap="square">
            <a:spAutoFit/>
          </a:bodyPr>
          <a:lstStyle/>
          <a:p>
            <a:r>
              <a:rPr lang="vi-VN" i="1" dirty="0" smtClean="0"/>
              <a:t>.</a:t>
            </a:r>
            <a:endParaRPr lang="en-US" dirty="0"/>
          </a:p>
        </p:txBody>
      </p:sp>
      <p:sp>
        <p:nvSpPr>
          <p:cNvPr id="7" name="TextBox 6"/>
          <p:cNvSpPr txBox="1"/>
          <p:nvPr/>
        </p:nvSpPr>
        <p:spPr>
          <a:xfrm>
            <a:off x="3505201" y="1667985"/>
            <a:ext cx="5638799" cy="5016758"/>
          </a:xfrm>
          <a:prstGeom prst="rect">
            <a:avLst/>
          </a:prstGeom>
          <a:solidFill>
            <a:schemeClr val="accent2">
              <a:lumMod val="20000"/>
              <a:lumOff val="80000"/>
            </a:schemeClr>
          </a:solidFill>
        </p:spPr>
        <p:txBody>
          <a:bodyPr wrap="square" rtlCol="0">
            <a:spAutoFit/>
          </a:bodyPr>
          <a:lstStyle/>
          <a:p>
            <a:pPr lvl="0"/>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ràng</a:t>
            </a:r>
            <a:r>
              <a:rPr lang="en-US" sz="2000" dirty="0">
                <a:latin typeface="Times New Roman" panose="02020603050405020304" pitchFamily="18" charset="0"/>
                <a:cs typeface="Times New Roman" panose="02020603050405020304" pitchFamily="18" charset="0"/>
              </a:rPr>
              <a:t>.</a:t>
            </a:r>
          </a:p>
          <a:p>
            <a:pPr lvl="0"/>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a:t>
            </a:r>
          </a:p>
          <a:p>
            <a:r>
              <a:rPr lang="it-IT" sz="2000" dirty="0">
                <a:latin typeface="Times New Roman" panose="02020603050405020304" pitchFamily="18" charset="0"/>
                <a:cs typeface="Times New Roman" panose="02020603050405020304" pitchFamily="18" charset="0"/>
              </a:rPr>
              <a:t>+ Âm thanh:Tiếng chợ 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ràng</a:t>
            </a:r>
            <a:r>
              <a:rPr lang="it-IT" sz="2000" dirty="0">
                <a:latin typeface="Times New Roman" panose="02020603050405020304" pitchFamily="18" charset="0"/>
                <a:cs typeface="Times New Roman" panose="02020603050405020304" pitchFamily="18" charset="0"/>
              </a:rPr>
              <a:t> gợi lên cái mơ hồ, âm thanh yếu ớt gợi thêm không khí tàn tạ,vắng vẻ tuy thoáng chút hơi người. Bộc lộ tâm trạng khao khát giao cảm với con người của thi nhân, khắ hoạ rõ nét hơn sự nhỏ bé, cô đơn lạc lõng của thế hệ trẻ- trí thức chưa tìm ra lối đi lúc bấy giờ.</a:t>
            </a:r>
            <a:endParaRPr lang="en-US" sz="2000" dirty="0">
              <a:latin typeface="Times New Roman" panose="02020603050405020304" pitchFamily="18" charset="0"/>
              <a:cs typeface="Times New Roman" panose="02020603050405020304" pitchFamily="18" charset="0"/>
            </a:endParaRPr>
          </a:p>
          <a:p>
            <a:r>
              <a:rPr lang="it-IT" sz="2000" dirty="0">
                <a:latin typeface="Times New Roman" panose="02020603050405020304" pitchFamily="18" charset="0"/>
                <a:cs typeface="Times New Roman" panose="02020603050405020304" pitchFamily="18" charset="0"/>
              </a:rPr>
              <a:t>+ Và đó cũng là nghệ thuật lấy động tả tĩnh- một bút pháp nghệ thuật phổ biến của thi pháp văn học trung đại. Từ đó góp phần tạo nên chất cổ điển đậm đặc của bài thơ trên phương diện nghệ thuật.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175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3661211" cy="39473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143000"/>
            <a:ext cx="4911922" cy="492443"/>
          </a:xfrm>
          <a:prstGeom prst="rect">
            <a:avLst/>
          </a:prstGeom>
        </p:spPr>
        <p:txBody>
          <a:bodyPr wrap="none">
            <a:spAutoFit/>
          </a:bodyPr>
          <a:lstStyle/>
          <a:p>
            <a:r>
              <a:rPr lang="vi-VN" sz="2600" b="1" i="1" dirty="0">
                <a:solidFill>
                  <a:srgbClr val="000000"/>
                </a:solidFill>
                <a:latin typeface="Times New Roman" pitchFamily="18" charset="0"/>
                <a:cs typeface="Times New Roman" pitchFamily="18" charset="0"/>
              </a:rPr>
              <a:t>Câu </a:t>
            </a:r>
            <a:r>
              <a:rPr lang="en-US" sz="2600" b="1" i="1" dirty="0">
                <a:solidFill>
                  <a:srgbClr val="000000"/>
                </a:solidFill>
                <a:latin typeface="Times New Roman" pitchFamily="18" charset="0"/>
                <a:cs typeface="Times New Roman" pitchFamily="18" charset="0"/>
              </a:rPr>
              <a:t>7</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en-US" sz="2600" b="1" i="1" dirty="0">
                <a:solidFill>
                  <a:srgbClr val="000000"/>
                </a:solidFill>
                <a:latin typeface="Times New Roman" pitchFamily="18" charset="0"/>
                <a:cs typeface="Times New Roman" pitchFamily="18" charset="0"/>
              </a:rPr>
              <a:t>3</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177225"/>
            <a:ext cx="383758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3" name="Rectangle 2"/>
          <p:cNvSpPr/>
          <p:nvPr/>
        </p:nvSpPr>
        <p:spPr>
          <a:xfrm>
            <a:off x="5029200" y="2554069"/>
            <a:ext cx="3505200" cy="369332"/>
          </a:xfrm>
          <a:prstGeom prst="rect">
            <a:avLst/>
          </a:prstGeom>
        </p:spPr>
        <p:txBody>
          <a:bodyPr wrap="square">
            <a:spAutoFit/>
          </a:bodyPr>
          <a:lstStyle/>
          <a:p>
            <a:r>
              <a:rPr lang="vi-VN" i="1" dirty="0" smtClean="0"/>
              <a:t>.</a:t>
            </a:r>
            <a:endParaRPr lang="en-US" dirty="0"/>
          </a:p>
        </p:txBody>
      </p:sp>
      <p:sp>
        <p:nvSpPr>
          <p:cNvPr id="7" name="TextBox 6"/>
          <p:cNvSpPr txBox="1"/>
          <p:nvPr/>
        </p:nvSpPr>
        <p:spPr>
          <a:xfrm>
            <a:off x="3581400" y="2438400"/>
            <a:ext cx="5410199" cy="3416320"/>
          </a:xfrm>
          <a:prstGeom prst="rect">
            <a:avLst/>
          </a:prstGeom>
          <a:solidFill>
            <a:schemeClr val="accent2">
              <a:lumMod val="20000"/>
              <a:lumOff val="80000"/>
            </a:schemeClr>
          </a:solidFill>
        </p:spPr>
        <p:txBody>
          <a:bodyPr wrap="square" rtlCol="0">
            <a:spAutoFit/>
          </a:bodyPr>
          <a:lstStyle/>
          <a:p>
            <a:pPr lvl="0"/>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ràng</a:t>
            </a:r>
            <a:r>
              <a:rPr lang="en-US" sz="2400" dirty="0">
                <a:latin typeface="Times New Roman" panose="02020603050405020304" pitchFamily="18" charset="0"/>
                <a:cs typeface="Times New Roman" panose="02020603050405020304" pitchFamily="18" charset="0"/>
              </a:rPr>
              <a:t>.</a:t>
            </a:r>
          </a:p>
          <a:p>
            <a:pPr lvl="0"/>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a:t>
            </a:r>
          </a:p>
          <a:p>
            <a:r>
              <a:rPr lang="it-IT" sz="2400" dirty="0" smtClean="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nhân</a:t>
            </a:r>
            <a:r>
              <a:rPr lang="en-US" sz="240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590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3661211" cy="39473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52600" y="990600"/>
            <a:ext cx="4911922" cy="492443"/>
          </a:xfrm>
          <a:prstGeom prst="rect">
            <a:avLst/>
          </a:prstGeom>
        </p:spPr>
        <p:txBody>
          <a:bodyPr wrap="none">
            <a:spAutoFit/>
          </a:bodyPr>
          <a:lstStyle/>
          <a:p>
            <a:r>
              <a:rPr lang="vi-VN" sz="2600" b="1" i="1" dirty="0">
                <a:solidFill>
                  <a:srgbClr val="000000"/>
                </a:solidFill>
                <a:latin typeface="Times New Roman" pitchFamily="18" charset="0"/>
                <a:cs typeface="Times New Roman" pitchFamily="18" charset="0"/>
              </a:rPr>
              <a:t>Câu 8</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en-US" sz="2600" b="1" i="1" dirty="0">
                <a:solidFill>
                  <a:srgbClr val="000000"/>
                </a:solidFill>
                <a:latin typeface="Times New Roman" pitchFamily="18" charset="0"/>
                <a:cs typeface="Times New Roman" pitchFamily="18" charset="0"/>
              </a:rPr>
              <a:t>4</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228600"/>
            <a:ext cx="391378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3" name="Cloud 2"/>
          <p:cNvSpPr/>
          <p:nvPr/>
        </p:nvSpPr>
        <p:spPr>
          <a:xfrm>
            <a:off x="3661211" y="1524000"/>
            <a:ext cx="5177989" cy="35052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886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57400"/>
            <a:ext cx="3124200" cy="39473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52600" y="990600"/>
            <a:ext cx="4911922" cy="492443"/>
          </a:xfrm>
          <a:prstGeom prst="rect">
            <a:avLst/>
          </a:prstGeom>
        </p:spPr>
        <p:txBody>
          <a:bodyPr wrap="none">
            <a:spAutoFit/>
          </a:bodyPr>
          <a:lstStyle/>
          <a:p>
            <a:r>
              <a:rPr lang="vi-VN" sz="2600" b="1" i="1" dirty="0">
                <a:solidFill>
                  <a:srgbClr val="000000"/>
                </a:solidFill>
                <a:latin typeface="Times New Roman" pitchFamily="18" charset="0"/>
                <a:cs typeface="Times New Roman" pitchFamily="18" charset="0"/>
              </a:rPr>
              <a:t>Câu 8</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en-US" sz="2600" b="1" i="1" dirty="0">
                <a:solidFill>
                  <a:srgbClr val="000000"/>
                </a:solidFill>
                <a:latin typeface="Times New Roman" pitchFamily="18" charset="0"/>
                <a:cs typeface="Times New Roman" pitchFamily="18" charset="0"/>
              </a:rPr>
              <a:t>4</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228600"/>
            <a:ext cx="414238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6" name="TextBox 5"/>
          <p:cNvSpPr txBox="1"/>
          <p:nvPr/>
        </p:nvSpPr>
        <p:spPr>
          <a:xfrm>
            <a:off x="3276600" y="1768927"/>
            <a:ext cx="5638800" cy="4893647"/>
          </a:xfrm>
          <a:prstGeom prst="rect">
            <a:avLst/>
          </a:prstGeom>
          <a:solidFill>
            <a:schemeClr val="bg2"/>
          </a:solid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Điểm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biệt</a:t>
            </a:r>
            <a:r>
              <a:rPr lang="en-US" sz="2400" b="1"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-Ba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(1,2,4):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phẩy</a:t>
            </a:r>
            <a:r>
              <a:rPr lang="en-US" sz="2400" dirty="0">
                <a:latin typeface="Times New Roman" panose="02020603050405020304" pitchFamily="18" charset="0"/>
                <a:cs typeface="Times New Roman" panose="02020603050405020304" pitchFamily="18" charset="0"/>
              </a:rPr>
              <a:t> (;) ở 2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chấm</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phẩy</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r>
              <a:rPr lang="en-US" sz="2400" b="1" i="1" dirty="0">
                <a:latin typeface="Times New Roman" panose="02020603050405020304" pitchFamily="18" charset="0"/>
                <a:cs typeface="Times New Roman" panose="02020603050405020304" pitchFamily="18" charset="0"/>
              </a:rPr>
              <a:t>* Ý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chấm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rời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rã</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lạc</a:t>
            </a:r>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bơ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bế</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tắc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213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35443"/>
            <a:ext cx="2971800" cy="52225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13849" y="76200"/>
            <a:ext cx="3686752"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4" name="Rectangle 3"/>
          <p:cNvSpPr/>
          <p:nvPr/>
        </p:nvSpPr>
        <p:spPr>
          <a:xfrm>
            <a:off x="152400" y="609600"/>
            <a:ext cx="4911922" cy="492443"/>
          </a:xfrm>
          <a:prstGeom prst="rect">
            <a:avLst/>
          </a:prstGeom>
        </p:spPr>
        <p:txBody>
          <a:bodyPr wrap="none">
            <a:spAutoFit/>
          </a:bodyPr>
          <a:lstStyle/>
          <a:p>
            <a:r>
              <a:rPr lang="vi-VN" sz="2600" b="1" i="1" dirty="0" smtClean="0">
                <a:solidFill>
                  <a:srgbClr val="000000"/>
                </a:solidFill>
                <a:latin typeface="Times New Roman" pitchFamily="18" charset="0"/>
                <a:cs typeface="Times New Roman" pitchFamily="18" charset="0"/>
              </a:rPr>
              <a:t>Câu</a:t>
            </a:r>
            <a:r>
              <a:rPr lang="en-US" sz="2600" b="1" i="1" dirty="0" smtClean="0">
                <a:solidFill>
                  <a:srgbClr val="000000"/>
                </a:solidFill>
                <a:latin typeface="Times New Roman" pitchFamily="18" charset="0"/>
                <a:cs typeface="Times New Roman" pitchFamily="18" charset="0"/>
              </a:rPr>
              <a:t> </a:t>
            </a:r>
            <a:r>
              <a:rPr lang="vi-VN" sz="2600" b="1" i="1" dirty="0" smtClean="0">
                <a:solidFill>
                  <a:srgbClr val="000000"/>
                </a:solidFill>
                <a:latin typeface="Times New Roman" pitchFamily="18" charset="0"/>
                <a:cs typeface="Times New Roman" pitchFamily="18" charset="0"/>
              </a:rPr>
              <a:t>9</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en-US" sz="2600" b="1" i="1" dirty="0">
                <a:solidFill>
                  <a:srgbClr val="000000"/>
                </a:solidFill>
                <a:latin typeface="Times New Roman" pitchFamily="18" charset="0"/>
                <a:cs typeface="Times New Roman" pitchFamily="18" charset="0"/>
              </a:rPr>
              <a:t>5</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6" name="Cloud 5"/>
          <p:cNvSpPr/>
          <p:nvPr/>
        </p:nvSpPr>
        <p:spPr>
          <a:xfrm>
            <a:off x="2971801" y="1465421"/>
            <a:ext cx="6019799" cy="2115979"/>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886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35443"/>
            <a:ext cx="2971800" cy="52225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13849" y="76200"/>
            <a:ext cx="3839152"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4" name="Rectangle 3"/>
          <p:cNvSpPr/>
          <p:nvPr/>
        </p:nvSpPr>
        <p:spPr>
          <a:xfrm>
            <a:off x="152400" y="609600"/>
            <a:ext cx="4911922" cy="492443"/>
          </a:xfrm>
          <a:prstGeom prst="rect">
            <a:avLst/>
          </a:prstGeom>
        </p:spPr>
        <p:txBody>
          <a:bodyPr wrap="none">
            <a:spAutoFit/>
          </a:bodyPr>
          <a:lstStyle/>
          <a:p>
            <a:r>
              <a:rPr lang="vi-VN" sz="2600" b="1" i="1" dirty="0" smtClean="0">
                <a:solidFill>
                  <a:srgbClr val="000000"/>
                </a:solidFill>
                <a:latin typeface="Times New Roman" pitchFamily="18" charset="0"/>
                <a:cs typeface="Times New Roman" pitchFamily="18" charset="0"/>
              </a:rPr>
              <a:t>Câu</a:t>
            </a:r>
            <a:r>
              <a:rPr lang="en-US" sz="2600" b="1" i="1" dirty="0" smtClean="0">
                <a:solidFill>
                  <a:srgbClr val="000000"/>
                </a:solidFill>
                <a:latin typeface="Times New Roman" pitchFamily="18" charset="0"/>
                <a:cs typeface="Times New Roman" pitchFamily="18" charset="0"/>
              </a:rPr>
              <a:t> </a:t>
            </a:r>
            <a:r>
              <a:rPr lang="vi-VN" sz="2600" b="1" i="1" dirty="0" smtClean="0">
                <a:solidFill>
                  <a:srgbClr val="000000"/>
                </a:solidFill>
                <a:latin typeface="Times New Roman" pitchFamily="18" charset="0"/>
                <a:cs typeface="Times New Roman" pitchFamily="18" charset="0"/>
              </a:rPr>
              <a:t>9</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en-US" sz="2600" b="1" i="1" dirty="0">
                <a:solidFill>
                  <a:srgbClr val="000000"/>
                </a:solidFill>
                <a:latin typeface="Times New Roman" pitchFamily="18" charset="0"/>
                <a:cs typeface="Times New Roman" pitchFamily="18" charset="0"/>
              </a:rPr>
              <a:t>5</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TextBox 4"/>
          <p:cNvSpPr txBox="1"/>
          <p:nvPr/>
        </p:nvSpPr>
        <p:spPr>
          <a:xfrm>
            <a:off x="3581400" y="1581166"/>
            <a:ext cx="5181600" cy="4893647"/>
          </a:xfrm>
          <a:prstGeom prst="rect">
            <a:avLst/>
          </a:prstGeom>
          <a:solidFill>
            <a:schemeClr val="tx2">
              <a:lumMod val="40000"/>
              <a:lumOff val="60000"/>
            </a:schemeClr>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sông</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(dòng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song </a:t>
            </a:r>
            <a:r>
              <a:rPr lang="en-US" sz="2400" dirty="0" err="1">
                <a:latin typeface="Times New Roman" panose="02020603050405020304" pitchFamily="18" charset="0"/>
                <a:cs typeface="Times New Roman" panose="02020603050405020304" pitchFamily="18" charset="0"/>
              </a:rPr>
              <a:t>song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a:t>
            </a:r>
          </a:p>
          <a:p>
            <a:r>
              <a:rPr lang="it-IT" sz="2400" dirty="0">
                <a:latin typeface="Times New Roman" panose="02020603050405020304" pitchFamily="18" charset="0"/>
                <a:cs typeface="Times New Roman" panose="02020603050405020304" pitchFamily="18" charset="0"/>
              </a:rPr>
              <a:t>-Tâm </a:t>
            </a:r>
            <a:r>
              <a:rPr lang="it-IT" sz="2400">
                <a:latin typeface="Times New Roman" panose="02020603050405020304" pitchFamily="18" charset="0"/>
                <a:cs typeface="Times New Roman" panose="02020603050405020304" pitchFamily="18" charset="0"/>
              </a:rPr>
              <a:t>trạng</a:t>
            </a:r>
            <a:r>
              <a:rPr lang="it-IT" sz="2400" smtClean="0">
                <a:latin typeface="Times New Roman" panose="02020603050405020304" pitchFamily="18" charset="0"/>
                <a:cs typeface="Times New Roman" panose="02020603050405020304" pitchFamily="18" charset="0"/>
              </a:rPr>
              <a:t>: Không </a:t>
            </a:r>
            <a:r>
              <a:rPr lang="it-IT" sz="2400" dirty="0">
                <a:latin typeface="Times New Roman" panose="02020603050405020304" pitchFamily="18" charset="0"/>
                <a:cs typeface="Times New Roman" panose="02020603050405020304" pitchFamily="18" charset="0"/>
              </a:rPr>
              <a:t>khói....</a:t>
            </a:r>
            <a:r>
              <a:rPr lang="en-US" sz="2400" dirty="0">
                <a:latin typeface="Times New Roman" panose="02020603050405020304" pitchFamily="18" charset="0"/>
                <a:cs typeface="Times New Roman" panose="02020603050405020304" pitchFamily="18" charset="0"/>
                <a:sym typeface="Wingdings 3" panose="05040102010807070707" pitchFamily="18" charset="2"/>
              </a:rPr>
              <a:t></a:t>
            </a:r>
            <a:r>
              <a:rPr lang="it-IT" sz="2400" dirty="0">
                <a:latin typeface="Times New Roman" panose="02020603050405020304" pitchFamily="18" charset="0"/>
                <a:cs typeface="Times New Roman" panose="02020603050405020304" pitchFamily="18" charset="0"/>
              </a:rPr>
              <a:t> âm hưởng Đường thi nhưng t/c thể hiện mới.Nỗi buồn trong thơ xưa là do thiên nhiên tạo ra,còn ở HC không cần nhờ đến thiên nhiên,tạo vật mà nó tìm ẩn và bộc phát tự nhiên vì thế mà nó sâu sắc và da diết </a:t>
            </a:r>
            <a:r>
              <a:rPr lang="it-IT" sz="2400">
                <a:latin typeface="Times New Roman" panose="02020603050405020304" pitchFamily="18" charset="0"/>
                <a:cs typeface="Times New Roman" panose="02020603050405020304" pitchFamily="18" charset="0"/>
              </a:rPr>
              <a:t>vô </a:t>
            </a:r>
            <a:r>
              <a:rPr lang="it-IT" sz="2400" smtClean="0">
                <a:latin typeface="Times New Roman" panose="02020603050405020304" pitchFamily="18" charset="0"/>
                <a:cs typeface="Times New Roman" panose="02020603050405020304" pitchFamily="18" charset="0"/>
              </a:rPr>
              <a:t>cùng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161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8009" y="1336357"/>
            <a:ext cx="5078634" cy="492443"/>
          </a:xfrm>
          <a:prstGeom prst="rect">
            <a:avLst/>
          </a:prstGeom>
        </p:spPr>
        <p:txBody>
          <a:bodyPr wrap="none">
            <a:spAutoFit/>
          </a:bodyPr>
          <a:lstStyle/>
          <a:p>
            <a:r>
              <a:rPr lang="vi-VN" sz="2600" b="1" i="1" dirty="0" smtClean="0">
                <a:solidFill>
                  <a:srgbClr val="000000"/>
                </a:solidFill>
                <a:latin typeface="Times New Roman" pitchFamily="18" charset="0"/>
                <a:cs typeface="Times New Roman" pitchFamily="18" charset="0"/>
              </a:rPr>
              <a:t>Câu</a:t>
            </a:r>
            <a:r>
              <a:rPr lang="en-US" sz="2600" b="1" i="1" dirty="0" smtClean="0">
                <a:solidFill>
                  <a:srgbClr val="000000"/>
                </a:solidFill>
                <a:latin typeface="Times New Roman" pitchFamily="18" charset="0"/>
                <a:cs typeface="Times New Roman" pitchFamily="18" charset="0"/>
              </a:rPr>
              <a:t> 10: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6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2438401" y="152400"/>
            <a:ext cx="38100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6" name="Rectangle 5"/>
          <p:cNvSpPr/>
          <p:nvPr/>
        </p:nvSpPr>
        <p:spPr>
          <a:xfrm>
            <a:off x="4267200" y="2263676"/>
            <a:ext cx="4572000" cy="646331"/>
          </a:xfrm>
          <a:prstGeom prst="rect">
            <a:avLst/>
          </a:prstGeom>
        </p:spPr>
        <p:txBody>
          <a:bodyPr>
            <a:spAutoFit/>
          </a:bodyPr>
          <a:lstStyle/>
          <a:p>
            <a:endParaRPr lang="vi-VN" dirty="0" smtClean="0"/>
          </a:p>
          <a:p>
            <a:endParaRPr lang="en-US" dirty="0"/>
          </a:p>
        </p:txBody>
      </p:sp>
      <p:sp>
        <p:nvSpPr>
          <p:cNvPr id="3" name="Cloud 2"/>
          <p:cNvSpPr/>
          <p:nvPr/>
        </p:nvSpPr>
        <p:spPr>
          <a:xfrm>
            <a:off x="457201" y="2286000"/>
            <a:ext cx="7315200" cy="27432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dirty="0"/>
          </a:p>
          <a:p>
            <a:pPr algn="just"/>
            <a:r>
              <a:rPr lang="vi-VN" dirty="0"/>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Đỗ</a:t>
            </a:r>
            <a:r>
              <a:rPr lang="en-US" sz="2400" dirty="0">
                <a:latin typeface="Times New Roman" panose="02020603050405020304" pitchFamily="18" charset="0"/>
                <a:cs typeface="Times New Roman" panose="02020603050405020304" pitchFamily="18" charset="0"/>
              </a:rPr>
              <a:t> Lai </a:t>
            </a:r>
            <a:r>
              <a:rPr lang="en-US" sz="2400" dirty="0" err="1">
                <a:latin typeface="Times New Roman" panose="02020603050405020304" pitchFamily="18" charset="0"/>
                <a:cs typeface="Times New Roman" panose="02020603050405020304" pitchFamily="18" charset="0"/>
              </a:rPr>
              <a:t>Thuý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algn="just"/>
            <a:endParaRPr lang="en-US" sz="2400" b="1" dirty="0">
              <a:solidFill>
                <a:srgbClr val="FF0000"/>
              </a:solidFill>
              <a:latin typeface="Times New Roman" pitchFamily="18" charset="0"/>
              <a:cs typeface="Times New Roman" pitchFamily="18" charset="0"/>
            </a:endParaRPr>
          </a:p>
        </p:txBody>
      </p:sp>
      <p:pic>
        <p:nvPicPr>
          <p:cNvPr id="7" name="Picture 2" descr="Câu hỏi Yes/ No Question - Tech1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1"/>
            <a:ext cx="2209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6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018" y="552510"/>
            <a:ext cx="8839200" cy="6370975"/>
          </a:xfrm>
          <a:prstGeom prst="rect">
            <a:avLst/>
          </a:prstGeom>
        </p:spPr>
        <p:txBody>
          <a:bodyPr wrap="square">
            <a:spAutoFit/>
          </a:bodyPr>
          <a:lstStyle/>
          <a:p>
            <a:r>
              <a:rPr lang="en-US" dirty="0"/>
              <a:t>    </a:t>
            </a:r>
            <a:r>
              <a:rPr lang="en-US" sz="2800" dirty="0"/>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Đây</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Tám</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Tràng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Bởi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a:t>
            </a:r>
          </a:p>
          <a:p>
            <a:pPr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nhịp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4/3.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a:t>
            </a:r>
          </a:p>
          <a:p>
            <a:pPr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a:t>
            </a:r>
            <a:r>
              <a:rPr lang="en-US" sz="2000" dirty="0" err="1" smtClean="0">
                <a:latin typeface="Times New Roman" panose="02020603050405020304" pitchFamily="18" charset="0"/>
                <a:cs typeface="Times New Roman" panose="02020603050405020304" pitchFamily="18" charset="0"/>
              </a:rPr>
              <a:t>ràng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a:t>
            </a:r>
            <a:r>
              <a:rPr lang="en-US" sz="2000" dirty="0" err="1" smtClean="0">
                <a:latin typeface="Times New Roman" panose="02020603050405020304" pitchFamily="18" charset="0"/>
                <a:cs typeface="Times New Roman" panose="02020603050405020304" pitchFamily="18" charset="0"/>
              </a:rPr>
              <a:t>ràng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cs typeface="Times New Roman" panose="02020603050405020304" pitchFamily="18" charset="0"/>
              </a:rPr>
              <a:t>.</a:t>
            </a:r>
          </a:p>
          <a:p>
            <a:pPr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a:t>
            </a:r>
            <a:r>
              <a:rPr lang="en-US" sz="2000" dirty="0" err="1" smtClean="0">
                <a:latin typeface="Times New Roman" panose="02020603050405020304" pitchFamily="18" charset="0"/>
                <a:cs typeface="Times New Roman" panose="02020603050405020304" pitchFamily="18" charset="0"/>
              </a:rPr>
              <a:t>ràng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bèo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vàng</a:t>
            </a:r>
            <a:r>
              <a:rPr lang="en-US" sz="2000" dirty="0">
                <a:latin typeface="Times New Roman" panose="02020603050405020304" pitchFamily="18" charset="0"/>
                <a:cs typeface="Times New Roman" panose="02020603050405020304" pitchFamily="18" charset="0"/>
              </a:rPr>
              <a:t>”…</a:t>
            </a:r>
          </a:p>
          <a:p>
            <a:pPr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cận</a:t>
            </a:r>
            <a:r>
              <a:rPr lang="en-US" sz="2000"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Tràng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đìu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trăm</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ngả</a:t>
            </a:r>
            <a:r>
              <a:rPr lang="en-US" sz="200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2209800" y="152400"/>
            <a:ext cx="3943708" cy="400110"/>
          </a:xfrm>
          <a:prstGeom prst="rect">
            <a:avLst/>
          </a:prstGeom>
        </p:spPr>
        <p:txBody>
          <a:bodyPr wrap="none">
            <a:spAutoFit/>
          </a:bodyPr>
          <a:lstStyle/>
          <a:p>
            <a:r>
              <a:rPr lang="vi-VN" sz="2000" b="1" i="1" dirty="0">
                <a:solidFill>
                  <a:srgbClr val="000000"/>
                </a:solidFill>
                <a:latin typeface="Times New Roman" pitchFamily="18" charset="0"/>
                <a:cs typeface="Times New Roman" pitchFamily="18" charset="0"/>
              </a:rPr>
              <a:t>Câu</a:t>
            </a:r>
            <a:r>
              <a:rPr lang="en-US" sz="2000" b="1" i="1" dirty="0">
                <a:solidFill>
                  <a:srgbClr val="000000"/>
                </a:solidFill>
                <a:latin typeface="Times New Roman" pitchFamily="18" charset="0"/>
                <a:cs typeface="Times New Roman" pitchFamily="18" charset="0"/>
              </a:rPr>
              <a:t> 10: </a:t>
            </a:r>
            <a:r>
              <a:rPr lang="en-US" sz="2000" b="1" i="1" dirty="0" err="1">
                <a:solidFill>
                  <a:srgbClr val="000000"/>
                </a:solidFill>
                <a:latin typeface="Times New Roman" pitchFamily="18" charset="0"/>
                <a:cs typeface="Times New Roman" pitchFamily="18" charset="0"/>
              </a:rPr>
              <a:t>Nhóm</a:t>
            </a:r>
            <a:r>
              <a:rPr lang="en-US" sz="2000" b="1" i="1" dirty="0">
                <a:solidFill>
                  <a:srgbClr val="000000"/>
                </a:solidFill>
                <a:latin typeface="Times New Roman" pitchFamily="18" charset="0"/>
                <a:cs typeface="Times New Roman" pitchFamily="18" charset="0"/>
              </a:rPr>
              <a:t> 6 </a:t>
            </a:r>
            <a:r>
              <a:rPr lang="en-US" sz="2000" b="1" i="1" dirty="0" err="1">
                <a:solidFill>
                  <a:srgbClr val="000000"/>
                </a:solidFill>
                <a:latin typeface="Times New Roman" pitchFamily="18" charset="0"/>
                <a:cs typeface="Times New Roman" pitchFamily="18" charset="0"/>
              </a:rPr>
              <a:t>đại</a:t>
            </a:r>
            <a:r>
              <a:rPr lang="en-US" sz="2000" b="1" i="1" dirty="0">
                <a:solidFill>
                  <a:srgbClr val="000000"/>
                </a:solidFill>
                <a:latin typeface="Times New Roman" pitchFamily="18" charset="0"/>
                <a:cs typeface="Times New Roman" pitchFamily="18" charset="0"/>
              </a:rPr>
              <a:t> </a:t>
            </a:r>
            <a:r>
              <a:rPr lang="en-US" sz="2000" b="1" i="1" dirty="0" err="1">
                <a:solidFill>
                  <a:srgbClr val="000000"/>
                </a:solidFill>
                <a:latin typeface="Times New Roman" pitchFamily="18" charset="0"/>
                <a:cs typeface="Times New Roman" pitchFamily="18" charset="0"/>
              </a:rPr>
              <a:t>diện</a:t>
            </a:r>
            <a:r>
              <a:rPr lang="en-US" sz="2000" b="1" i="1" dirty="0">
                <a:solidFill>
                  <a:srgbClr val="000000"/>
                </a:solidFill>
                <a:latin typeface="Times New Roman" pitchFamily="18" charset="0"/>
                <a:cs typeface="Times New Roman" pitchFamily="18" charset="0"/>
              </a:rPr>
              <a:t> </a:t>
            </a:r>
            <a:r>
              <a:rPr lang="en-US" sz="2000" b="1" i="1" dirty="0" err="1">
                <a:solidFill>
                  <a:srgbClr val="000000"/>
                </a:solidFill>
                <a:latin typeface="Times New Roman" pitchFamily="18" charset="0"/>
                <a:cs typeface="Times New Roman" pitchFamily="18" charset="0"/>
              </a:rPr>
              <a:t>trình</a:t>
            </a:r>
            <a:r>
              <a:rPr lang="en-US" sz="2000" b="1" i="1" dirty="0">
                <a:solidFill>
                  <a:srgbClr val="000000"/>
                </a:solidFill>
                <a:latin typeface="Times New Roman" pitchFamily="18" charset="0"/>
                <a:cs typeface="Times New Roman" pitchFamily="18" charset="0"/>
              </a:rPr>
              <a:t> </a:t>
            </a:r>
            <a:r>
              <a:rPr lang="en-US" sz="2000" b="1" i="1" dirty="0" err="1">
                <a:solidFill>
                  <a:srgbClr val="000000"/>
                </a:solidFill>
                <a:latin typeface="Times New Roman" pitchFamily="18" charset="0"/>
                <a:cs typeface="Times New Roman" pitchFamily="18" charset="0"/>
              </a:rPr>
              <a:t>bày</a:t>
            </a:r>
            <a:r>
              <a:rPr lang="en-US" sz="2000" b="1" i="1" dirty="0">
                <a:solidFill>
                  <a:srgbClr val="000000"/>
                </a:solidFill>
                <a:latin typeface="Times New Roman" pitchFamily="18" charset="0"/>
                <a:cs typeface="Times New Roman" pitchFamily="18" charset="0"/>
              </a:rPr>
              <a:t> </a:t>
            </a:r>
            <a:endParaRPr lang="en-US" sz="2000" dirty="0">
              <a:solidFill>
                <a:srgbClr val="000000"/>
              </a:solidFill>
            </a:endParaRPr>
          </a:p>
        </p:txBody>
      </p:sp>
    </p:spTree>
    <p:extLst>
      <p:ext uri="{BB962C8B-B14F-4D97-AF65-F5344CB8AC3E}">
        <p14:creationId xmlns:p14="http://schemas.microsoft.com/office/powerpoint/2010/main" val="269359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7"/>
          <p:cNvSpPr>
            <a:spLocks noChangeArrowheads="1"/>
          </p:cNvSpPr>
          <p:nvPr/>
        </p:nvSpPr>
        <p:spPr bwMode="gray">
          <a:xfrm>
            <a:off x="609600" y="381000"/>
            <a:ext cx="7869886" cy="1182708"/>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wrap="none" anchor="ctr"/>
          <a:lstStyle/>
          <a:p>
            <a:endParaRPr lang="en-US" i="1" smtClean="0">
              <a:latin typeface="Times New Roman" panose="02020603050405020304" pitchFamily="18" charset="0"/>
              <a:cs typeface="Times New Roman" panose="02020603050405020304" pitchFamily="18" charset="0"/>
            </a:endParaRPr>
          </a:p>
          <a:p>
            <a:endParaRPr lang="en-US" i="1">
              <a:latin typeface="Times New Roman" panose="02020603050405020304" pitchFamily="18" charset="0"/>
              <a:cs typeface="Times New Roman" panose="02020603050405020304" pitchFamily="18" charset="0"/>
            </a:endParaRPr>
          </a:p>
        </p:txBody>
      </p:sp>
      <p:sp>
        <p:nvSpPr>
          <p:cNvPr id="7" name="Rectangle 6"/>
          <p:cNvSpPr/>
          <p:nvPr/>
        </p:nvSpPr>
        <p:spPr>
          <a:xfrm>
            <a:off x="1978309" y="609601"/>
            <a:ext cx="5032091" cy="954107"/>
          </a:xfrm>
          <a:prstGeom prst="rect">
            <a:avLst/>
          </a:prstGeom>
        </p:spPr>
        <p:txBody>
          <a:bodyPr wrap="square">
            <a:spAutoFit/>
          </a:bodyPr>
          <a:lstStyle/>
          <a:p>
            <a:pPr algn="ctr">
              <a:defRPr/>
            </a:pPr>
            <a:r>
              <a:rPr lang="en-US" dirty="0">
                <a:solidFill>
                  <a:srgbClr val="222222"/>
                </a:solidFill>
                <a:latin typeface="Times New Roman" panose="02020603050405020304" pitchFamily="18" charset="0"/>
                <a:cs typeface="Times New Roman" panose="02020603050405020304" pitchFamily="18" charset="0"/>
              </a:rPr>
              <a:t> </a:t>
            </a:r>
            <a:r>
              <a:rPr lang="en-US" sz="2800" b="1" dirty="0" smtClean="0">
                <a:solidFill>
                  <a:srgbClr val="222222"/>
                </a:solidFill>
                <a:latin typeface="Times New Roman" panose="02020603050405020304" pitchFamily="18" charset="0"/>
                <a:cs typeface="Times New Roman" panose="02020603050405020304" pitchFamily="18" charset="0"/>
              </a:rPr>
              <a:t>IV. LUYỆN TẬP, VẬN DỤNG </a:t>
            </a:r>
          </a:p>
          <a:p>
            <a:pPr algn="ctr">
              <a:defRPr/>
            </a:pPr>
            <a:r>
              <a:rPr lang="en-US" sz="2800" b="1" dirty="0" smtClean="0">
                <a:solidFill>
                  <a:srgbClr val="222222"/>
                </a:solidFill>
                <a:latin typeface="Times New Roman" panose="02020603050405020304" pitchFamily="18" charset="0"/>
                <a:cs typeface="Times New Roman" panose="02020603050405020304" pitchFamily="18" charset="0"/>
              </a:rPr>
              <a:t>VÀ </a:t>
            </a:r>
            <a:r>
              <a:rPr lang="vi-VN" sz="2800" b="1" dirty="0" smtClean="0">
                <a:solidFill>
                  <a:srgbClr val="222222"/>
                </a:solidFill>
                <a:latin typeface="Times New Roman" panose="02020603050405020304" pitchFamily="18" charset="0"/>
                <a:cs typeface="Times New Roman" panose="02020603050405020304" pitchFamily="18" charset="0"/>
              </a:rPr>
              <a:t>HƯỚNG </a:t>
            </a:r>
            <a:r>
              <a:rPr lang="vi-VN" sz="2800" b="1" dirty="0">
                <a:solidFill>
                  <a:srgbClr val="222222"/>
                </a:solidFill>
                <a:latin typeface="Times New Roman" panose="02020603050405020304" pitchFamily="18" charset="0"/>
                <a:cs typeface="Times New Roman" panose="02020603050405020304" pitchFamily="18" charset="0"/>
              </a:rPr>
              <a:t>DẪN TỰ HỌC</a:t>
            </a:r>
            <a:endParaRPr lang="en-US" sz="2800" b="1" dirty="0">
              <a:solidFill>
                <a:srgbClr val="222222"/>
              </a:solidFill>
              <a:latin typeface="Times New Roman" panose="02020603050405020304" pitchFamily="18" charset="0"/>
              <a:cs typeface="Times New Roman" panose="02020603050405020304" pitchFamily="18" charset="0"/>
            </a:endParaRPr>
          </a:p>
        </p:txBody>
      </p:sp>
      <p:sp>
        <p:nvSpPr>
          <p:cNvPr id="8" name="Rectangle 7"/>
          <p:cNvSpPr/>
          <p:nvPr/>
        </p:nvSpPr>
        <p:spPr>
          <a:xfrm>
            <a:off x="990600" y="1752600"/>
            <a:ext cx="7315200" cy="369332"/>
          </a:xfrm>
          <a:prstGeom prst="rect">
            <a:avLst/>
          </a:prstGeom>
        </p:spPr>
        <p:txBody>
          <a:bodyPr wrap="square">
            <a:spAutoFit/>
          </a:bodyPr>
          <a:lstStyle/>
          <a:p>
            <a:pPr marL="457200" indent="-457200">
              <a:buFontTx/>
              <a:buChar char="-"/>
            </a:pPr>
            <a:endParaRPr lang="en-US" b="1" dirty="0">
              <a:solidFill>
                <a:srgbClr val="C00000"/>
              </a:solidFill>
            </a:endParaRPr>
          </a:p>
        </p:txBody>
      </p:sp>
      <p:sp>
        <p:nvSpPr>
          <p:cNvPr id="2" name="Rectangle 1"/>
          <p:cNvSpPr/>
          <p:nvPr/>
        </p:nvSpPr>
        <p:spPr>
          <a:xfrm>
            <a:off x="533400" y="1981200"/>
            <a:ext cx="8305800" cy="3416320"/>
          </a:xfrm>
          <a:prstGeom prst="rect">
            <a:avLst/>
          </a:prstGeom>
        </p:spPr>
        <p:txBody>
          <a:bodyPr wrap="square">
            <a:spAutoFit/>
          </a:bodyPr>
          <a:lstStyle/>
          <a:p>
            <a:pPr lvl="0"/>
            <a:r>
              <a:rPr lang="en-US" sz="2400" i="1">
                <a:solidFill>
                  <a:srgbClr val="292934"/>
                </a:solidFill>
                <a:latin typeface="Times New Roman" panose="02020603050405020304" pitchFamily="18" charset="0"/>
                <a:cs typeface="Times New Roman" panose="02020603050405020304" pitchFamily="18" charset="0"/>
              </a:rPr>
              <a:t>1</a:t>
            </a:r>
            <a:r>
              <a:rPr lang="en-US" sz="2400" i="1" smtClean="0">
                <a:solidFill>
                  <a:srgbClr val="292934"/>
                </a:solidFill>
                <a:latin typeface="Times New Roman" panose="02020603050405020304" pitchFamily="18" charset="0"/>
                <a:cs typeface="Times New Roman" panose="02020603050405020304" pitchFamily="18" charset="0"/>
              </a:rPr>
              <a:t>. GV </a:t>
            </a:r>
            <a:r>
              <a:rPr lang="en-US" sz="2400" i="1">
                <a:solidFill>
                  <a:srgbClr val="292934"/>
                </a:solidFill>
                <a:latin typeface="Times New Roman" panose="02020603050405020304" pitchFamily="18" charset="0"/>
                <a:cs typeface="Times New Roman" panose="02020603050405020304" pitchFamily="18" charset="0"/>
              </a:rPr>
              <a:t>gọi một số HS đọc bài trước lớp, </a:t>
            </a:r>
            <a:r>
              <a:rPr lang="en-US" sz="2400">
                <a:solidFill>
                  <a:srgbClr val="292934"/>
                </a:solidFill>
                <a:latin typeface="Times New Roman" panose="02020603050405020304" pitchFamily="18" charset="0"/>
                <a:cs typeface="Times New Roman" panose="02020603050405020304" pitchFamily="18" charset="0"/>
              </a:rPr>
              <a:t>bài đã viết một đoạn văn </a:t>
            </a:r>
            <a:r>
              <a:rPr lang="en-US" sz="2400">
                <a:solidFill>
                  <a:srgbClr val="292934"/>
                </a:solidFill>
                <a:latin typeface="Times New Roman" panose="02020603050405020304" pitchFamily="18" charset="0"/>
                <a:cs typeface="Times New Roman" panose="02020603050405020304" pitchFamily="18" charset="0"/>
              </a:rPr>
              <a:t>(</a:t>
            </a:r>
            <a:r>
              <a:rPr lang="en-US" sz="2400" smtClean="0">
                <a:solidFill>
                  <a:srgbClr val="292934"/>
                </a:solidFill>
                <a:latin typeface="Times New Roman" panose="02020603050405020304" pitchFamily="18" charset="0"/>
                <a:cs typeface="Times New Roman" panose="02020603050405020304" pitchFamily="18" charset="0"/>
              </a:rPr>
              <a:t>8 - </a:t>
            </a:r>
            <a:r>
              <a:rPr lang="en-US" sz="2400">
                <a:solidFill>
                  <a:srgbClr val="292934"/>
                </a:solidFill>
                <a:latin typeface="Times New Roman" panose="02020603050405020304" pitchFamily="18" charset="0"/>
                <a:cs typeface="Times New Roman" panose="02020603050405020304" pitchFamily="18" charset="0"/>
              </a:rPr>
              <a:t>10 dòng): </a:t>
            </a:r>
            <a:r>
              <a:rPr lang="en-US" sz="2400" i="1">
                <a:solidFill>
                  <a:srgbClr val="292934"/>
                </a:solidFill>
                <a:latin typeface="Times New Roman" panose="02020603050405020304" pitchFamily="18" charset="0"/>
                <a:cs typeface="Times New Roman" panose="02020603050405020304" pitchFamily="18" charset="0"/>
              </a:rPr>
              <a:t>Thể hiện cảm nhận về hệ thống từ láy trong bài thơ,</a:t>
            </a:r>
          </a:p>
          <a:p>
            <a:pPr lvl="0"/>
            <a:r>
              <a:rPr lang="en-US" sz="2400" i="1">
                <a:solidFill>
                  <a:srgbClr val="292934"/>
                </a:solidFill>
                <a:latin typeface="Times New Roman" panose="02020603050405020304" pitchFamily="18" charset="0"/>
                <a:cs typeface="Times New Roman" panose="02020603050405020304" pitchFamily="18" charset="0"/>
              </a:rPr>
              <a:t> sau đó chữa bài</a:t>
            </a:r>
            <a:r>
              <a:rPr lang="en-US" sz="2400">
                <a:solidFill>
                  <a:srgbClr val="292934"/>
                </a:solidFill>
                <a:latin typeface="Times New Roman" panose="02020603050405020304" pitchFamily="18" charset="0"/>
                <a:cs typeface="Times New Roman" panose="02020603050405020304" pitchFamily="18" charset="0"/>
              </a:rPr>
              <a:t>.</a:t>
            </a:r>
          </a:p>
          <a:p>
            <a:pPr lvl="0"/>
            <a:r>
              <a:rPr lang="en-US" sz="2400" i="1">
                <a:solidFill>
                  <a:srgbClr val="292934"/>
                </a:solidFill>
                <a:latin typeface="Times New Roman" panose="02020603050405020304" pitchFamily="18" charset="0"/>
                <a:cs typeface="Times New Roman" panose="02020603050405020304" pitchFamily="18" charset="0"/>
              </a:rPr>
              <a:t>2. GV gợi ý HS tìm đọc thêm một số bài thơ về đề tài mùa thu.</a:t>
            </a:r>
          </a:p>
          <a:p>
            <a:pPr lvl="0"/>
            <a:r>
              <a:rPr lang="en-US" sz="2400" i="1">
                <a:solidFill>
                  <a:srgbClr val="292934"/>
                </a:solidFill>
                <a:latin typeface="Times New Roman" panose="02020603050405020304" pitchFamily="18" charset="0"/>
                <a:cs typeface="Times New Roman" panose="02020603050405020304" pitchFamily="18" charset="0"/>
              </a:rPr>
              <a:t>Và ghi chép, cảm nhận đánh giá của bản thân về một bài thơ</a:t>
            </a:r>
          </a:p>
          <a:p>
            <a:pPr lvl="0"/>
            <a:r>
              <a:rPr lang="en-US" sz="2400" i="1">
                <a:solidFill>
                  <a:srgbClr val="292934"/>
                </a:solidFill>
                <a:latin typeface="Times New Roman" panose="02020603050405020304" pitchFamily="18" charset="0"/>
                <a:cs typeface="Times New Roman" panose="02020603050405020304" pitchFamily="18" charset="0"/>
              </a:rPr>
              <a:t> hoặc một vài câu thơ đã lựa chọn về đề tài mùa thu.</a:t>
            </a:r>
            <a:endParaRPr lang="en-US" sz="2400">
              <a:solidFill>
                <a:srgbClr val="292934"/>
              </a:solidFill>
              <a:latin typeface="Times New Roman" panose="02020603050405020304" pitchFamily="18" charset="0"/>
              <a:cs typeface="Times New Roman" panose="02020603050405020304" pitchFamily="18" charset="0"/>
            </a:endParaRPr>
          </a:p>
          <a:p>
            <a:pPr lvl="0"/>
            <a:r>
              <a:rPr lang="en-US" sz="2400" i="1" smtClean="0">
                <a:solidFill>
                  <a:srgbClr val="292934"/>
                </a:solidFill>
                <a:latin typeface="Times New Roman" panose="02020603050405020304" pitchFamily="18" charset="0"/>
                <a:cs typeface="Times New Roman" panose="02020603050405020304" pitchFamily="18" charset="0"/>
              </a:rPr>
              <a:t>3</a:t>
            </a:r>
            <a:r>
              <a:rPr lang="en-US" sz="2400" i="1">
                <a:solidFill>
                  <a:srgbClr val="292934"/>
                </a:solidFill>
                <a:latin typeface="Times New Roman" panose="02020603050405020304" pitchFamily="18" charset="0"/>
                <a:cs typeface="Times New Roman" panose="02020603050405020304" pitchFamily="18" charset="0"/>
              </a:rPr>
              <a:t>. Về nhà: Sưu tầm thêm một số bài phê bình về các văn bản </a:t>
            </a:r>
            <a:r>
              <a:rPr lang="en-US" sz="2400" i="1">
                <a:solidFill>
                  <a:srgbClr val="292934"/>
                </a:solidFill>
                <a:latin typeface="Times New Roman" panose="02020603050405020304" pitchFamily="18" charset="0"/>
                <a:cs typeface="Times New Roman" panose="02020603050405020304" pitchFamily="18" charset="0"/>
              </a:rPr>
              <a:t>thơ </a:t>
            </a:r>
            <a:r>
              <a:rPr lang="en-US" sz="2400" i="1" smtClean="0">
                <a:solidFill>
                  <a:srgbClr val="292934"/>
                </a:solidFill>
                <a:latin typeface="Times New Roman" panose="02020603050405020304" pitchFamily="18" charset="0"/>
                <a:cs typeface="Times New Roman" panose="02020603050405020304" pitchFamily="18" charset="0"/>
              </a:rPr>
              <a:t>đa học </a:t>
            </a:r>
            <a:r>
              <a:rPr lang="en-US" sz="2400" i="1">
                <a:solidFill>
                  <a:srgbClr val="292934"/>
                </a:solidFill>
                <a:latin typeface="Times New Roman" panose="02020603050405020304" pitchFamily="18" charset="0"/>
                <a:cs typeface="Times New Roman" panose="02020603050405020304" pitchFamily="18" charset="0"/>
              </a:rPr>
              <a:t>trong bài 6; đọc và ghi lại những đoạn văn mà em thây hứng thú.</a:t>
            </a:r>
            <a:endParaRPr lang="en-US" sz="2400" dirty="0">
              <a:solidFill>
                <a:srgbClr val="29293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623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a:xfrm>
            <a:off x="3481388" y="1879600"/>
            <a:ext cx="5715000" cy="3965575"/>
          </a:xfrm>
        </p:spPr>
        <p:txBody>
          <a:bodyPr/>
          <a:lstStyle/>
          <a:p>
            <a:pPr algn="l" eaLnBrk="1" hangingPunct="1"/>
            <a:endParaRPr lang="vi-VN" altLang="en-US" sz="2900" dirty="0" smtClean="0">
              <a:latin typeface="Times New Roman" panose="02020603050405020304" pitchFamily="18" charset="0"/>
              <a:cs typeface="Times New Roman" panose="02020603050405020304" pitchFamily="18" charset="0"/>
            </a:endParaRPr>
          </a:p>
          <a:p>
            <a:pPr algn="l" eaLnBrk="1" hangingPunct="1"/>
            <a:r>
              <a:rPr lang="vi-VN" altLang="en-US" sz="2900" dirty="0" smtClean="0">
                <a:latin typeface="Times New Roman" panose="02020603050405020304" pitchFamily="18" charset="0"/>
                <a:cs typeface="Times New Roman" panose="02020603050405020304" pitchFamily="18" charset="0"/>
              </a:rPr>
              <a:t>-</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Tên</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khai</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sinh</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Cù</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Huy</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Cận</a:t>
            </a:r>
            <a:r>
              <a:rPr lang="en-US" altLang="en-US" sz="2900" dirty="0" smtClean="0">
                <a:latin typeface="Times New Roman" panose="02020603050405020304" pitchFamily="18" charset="0"/>
                <a:cs typeface="Times New Roman" panose="02020603050405020304" pitchFamily="18" charset="0"/>
              </a:rPr>
              <a:t>.</a:t>
            </a:r>
          </a:p>
          <a:p>
            <a:pPr algn="l" eaLnBrk="1" hangingPunct="1"/>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Quê</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Hương</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Sơn</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Hà</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Tĩnh</a:t>
            </a:r>
            <a:r>
              <a:rPr lang="en-US" altLang="en-US" sz="2900" dirty="0" smtClean="0">
                <a:latin typeface="Times New Roman" panose="02020603050405020304" pitchFamily="18" charset="0"/>
                <a:cs typeface="Times New Roman" panose="02020603050405020304" pitchFamily="18" charset="0"/>
              </a:rPr>
              <a:t>.</a:t>
            </a:r>
          </a:p>
          <a:p>
            <a:pPr algn="l" eaLnBrk="1" hangingPunct="1"/>
            <a:r>
              <a:rPr lang="vi-VN"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Xuất</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thân</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gia</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đình</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nhà</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a:latin typeface="Times New Roman" panose="02020603050405020304" pitchFamily="18" charset="0"/>
                <a:cs typeface="Times New Roman" panose="02020603050405020304" pitchFamily="18" charset="0"/>
              </a:rPr>
              <a:t>N</a:t>
            </a:r>
            <a:r>
              <a:rPr lang="en-US" altLang="en-US" sz="2900" dirty="0" err="1" smtClean="0">
                <a:latin typeface="Times New Roman" panose="02020603050405020304" pitchFamily="18" charset="0"/>
                <a:cs typeface="Times New Roman" panose="02020603050405020304" pitchFamily="18" charset="0"/>
              </a:rPr>
              <a:t>ho</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nghèo</a:t>
            </a:r>
            <a:r>
              <a:rPr lang="en-US" altLang="en-US" sz="2900" dirty="0" smtClean="0">
                <a:latin typeface="Times New Roman" panose="02020603050405020304" pitchFamily="18" charset="0"/>
                <a:cs typeface="Times New Roman" panose="02020603050405020304" pitchFamily="18" charset="0"/>
              </a:rPr>
              <a:t>.</a:t>
            </a:r>
            <a:endParaRPr lang="vi-VN" altLang="en-US" sz="2900" dirty="0" smtClean="0">
              <a:latin typeface="Times New Roman" panose="02020603050405020304" pitchFamily="18" charset="0"/>
              <a:cs typeface="Times New Roman" panose="02020603050405020304" pitchFamily="18" charset="0"/>
            </a:endParaRPr>
          </a:p>
          <a:p>
            <a:pPr algn="l" eaLnBrk="1" hangingPunct="1"/>
            <a:r>
              <a:rPr lang="vi-VN" altLang="en-US" sz="2900" dirty="0" smtClean="0">
                <a:latin typeface="Times New Roman" panose="02020603050405020304" pitchFamily="18" charset="0"/>
                <a:cs typeface="Times New Roman" panose="02020603050405020304" pitchFamily="18" charset="0"/>
              </a:rPr>
              <a:t>- Sau Cách mạng tháng </a:t>
            </a:r>
            <a:r>
              <a:rPr lang="en-US" altLang="en-US" sz="2900" dirty="0" err="1" smtClean="0">
                <a:latin typeface="Times New Roman" panose="02020603050405020304" pitchFamily="18" charset="0"/>
                <a:cs typeface="Times New Roman" panose="02020603050405020304" pitchFamily="18" charset="0"/>
              </a:rPr>
              <a:t>Tám</a:t>
            </a:r>
            <a:r>
              <a:rPr lang="vi-VN" altLang="en-US" sz="2900" dirty="0" smtClean="0">
                <a:latin typeface="Times New Roman" panose="02020603050405020304" pitchFamily="18" charset="0"/>
                <a:cs typeface="Times New Roman" panose="02020603050405020304" pitchFamily="18" charset="0"/>
              </a:rPr>
              <a:t>, ông liên tục tham gia chính quyền </a:t>
            </a:r>
            <a:r>
              <a:rPr lang="en-US" altLang="en-US" sz="2900" dirty="0" smtClean="0">
                <a:latin typeface="Times New Roman" panose="02020603050405020304" pitchFamily="18" charset="0"/>
                <a:cs typeface="Times New Roman" panose="02020603050405020304" pitchFamily="18" charset="0"/>
              </a:rPr>
              <a:t>C</a:t>
            </a:r>
            <a:r>
              <a:rPr lang="vi-VN" altLang="en-US" sz="2900" dirty="0" smtClean="0">
                <a:latin typeface="Times New Roman" panose="02020603050405020304" pitchFamily="18" charset="0"/>
                <a:cs typeface="Times New Roman" panose="02020603050405020304" pitchFamily="18" charset="0"/>
              </a:rPr>
              <a:t>ách mạng, giữ nhiều trọng trách khác nhau.</a:t>
            </a:r>
            <a:endParaRPr lang="en-US" altLang="en-US" sz="2900" dirty="0" smtClean="0">
              <a:latin typeface="Times New Roman" panose="02020603050405020304" pitchFamily="18" charset="0"/>
              <a:cs typeface="Times New Roman" panose="02020603050405020304" pitchFamily="18" charset="0"/>
            </a:endParaRPr>
          </a:p>
        </p:txBody>
      </p:sp>
      <p:sp>
        <p:nvSpPr>
          <p:cNvPr id="5124" name="TextBox 1"/>
          <p:cNvSpPr txBox="1">
            <a:spLocks noChangeArrowheads="1"/>
          </p:cNvSpPr>
          <p:nvPr/>
        </p:nvSpPr>
        <p:spPr bwMode="auto">
          <a:xfrm>
            <a:off x="3481388" y="525463"/>
            <a:ext cx="3657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b="1" dirty="0" smtClean="0">
                <a:solidFill>
                  <a:srgbClr val="C00000"/>
                </a:solidFill>
                <a:latin typeface="Times New Roman" panose="02020603050405020304" pitchFamily="18" charset="0"/>
                <a:cs typeface="Times New Roman" panose="02020603050405020304" pitchFamily="18" charset="0"/>
              </a:rPr>
              <a:t>I. </a:t>
            </a:r>
            <a:r>
              <a:rPr lang="en-US" altLang="en-US" sz="4400" b="1" dirty="0" err="1" smtClean="0">
                <a:solidFill>
                  <a:srgbClr val="C00000"/>
                </a:solidFill>
                <a:latin typeface="Times New Roman" panose="02020603050405020304" pitchFamily="18" charset="0"/>
                <a:cs typeface="Times New Roman" panose="02020603050405020304" pitchFamily="18" charset="0"/>
              </a:rPr>
              <a:t>Giới</a:t>
            </a:r>
            <a:r>
              <a:rPr lang="en-US" altLang="en-US" sz="4400" b="1" dirty="0" smtClean="0">
                <a:solidFill>
                  <a:srgbClr val="C00000"/>
                </a:solidFill>
                <a:latin typeface="Times New Roman" panose="02020603050405020304" pitchFamily="18" charset="0"/>
                <a:cs typeface="Times New Roman" panose="02020603050405020304" pitchFamily="18" charset="0"/>
              </a:rPr>
              <a:t> </a:t>
            </a:r>
            <a:r>
              <a:rPr lang="en-US" altLang="en-US" sz="4400" b="1" dirty="0" err="1" smtClean="0">
                <a:solidFill>
                  <a:srgbClr val="C00000"/>
                </a:solidFill>
                <a:latin typeface="Times New Roman" panose="02020603050405020304" pitchFamily="18" charset="0"/>
                <a:cs typeface="Times New Roman" panose="02020603050405020304" pitchFamily="18" charset="0"/>
              </a:rPr>
              <a:t>thiệu</a:t>
            </a:r>
            <a:endParaRPr lang="en-US" altLang="en-US" sz="1800" dirty="0">
              <a:solidFill>
                <a:srgbClr val="C00000"/>
              </a:solidFill>
            </a:endParaRPr>
          </a:p>
        </p:txBody>
      </p:sp>
      <p:sp>
        <p:nvSpPr>
          <p:cNvPr id="5125" name="TextBox 2"/>
          <p:cNvSpPr txBox="1">
            <a:spLocks noChangeArrowheads="1"/>
          </p:cNvSpPr>
          <p:nvPr/>
        </p:nvSpPr>
        <p:spPr bwMode="auto">
          <a:xfrm>
            <a:off x="3352800" y="1311275"/>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b="1" dirty="0">
                <a:latin typeface="Times New Roman" panose="02020603050405020304" pitchFamily="18" charset="0"/>
                <a:cs typeface="Times New Roman" panose="02020603050405020304" pitchFamily="18" charset="0"/>
              </a:rPr>
              <a:t>1. Tác giả: </a:t>
            </a:r>
            <a:r>
              <a:rPr lang="vi-VN" altLang="en-US" sz="2800" dirty="0">
                <a:latin typeface="Times New Roman" panose="02020603050405020304" pitchFamily="18" charset="0"/>
                <a:cs typeface="Times New Roman" panose="02020603050405020304" pitchFamily="18" charset="0"/>
              </a:rPr>
              <a:t>Cù Huy Cận (1919 - 2005)</a:t>
            </a:r>
          </a:p>
        </p:txBody>
      </p:sp>
      <p:pic>
        <p:nvPicPr>
          <p:cNvPr id="4" name="Picture 3"/>
          <p:cNvPicPr>
            <a:picLocks noChangeAspect="1"/>
          </p:cNvPicPr>
          <p:nvPr/>
        </p:nvPicPr>
        <p:blipFill>
          <a:blip r:embed="rId3"/>
          <a:stretch>
            <a:fillRect/>
          </a:stretch>
        </p:blipFill>
        <p:spPr>
          <a:xfrm>
            <a:off x="-52388" y="-152400"/>
            <a:ext cx="3534164" cy="7162800"/>
          </a:xfrm>
          <a:prstGeom prst="rect">
            <a:avLst/>
          </a:prstGeom>
          <a:ln>
            <a:noFill/>
          </a:ln>
          <a:effectLst>
            <a:softEdge rad="112500"/>
          </a:effectLst>
        </p:spPr>
      </p:pic>
    </p:spTree>
    <p:extLst>
      <p:ext uri="{BB962C8B-B14F-4D97-AF65-F5344CB8AC3E}">
        <p14:creationId xmlns:p14="http://schemas.microsoft.com/office/powerpoint/2010/main" val="932205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arn(inVertical)">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Effect transition="in" filter="wipe(down)">
                                      <p:cBhvr>
                                        <p:cTn id="16" dur="500"/>
                                        <p:tgtEl>
                                          <p:spTgt spid="30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wipe(down)">
                                      <p:cBhvr>
                                        <p:cTn id="21" dur="500"/>
                                        <p:tgtEl>
                                          <p:spTgt spid="307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Effect transition="in" filter="wipe(down)">
                                      <p:cBhvr>
                                        <p:cTn id="26" dur="500"/>
                                        <p:tgtEl>
                                          <p:spTgt spid="307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Effect transition="in" filter="wipe(down)">
                                      <p:cBhvr>
                                        <p:cTn id="31"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5" grpId="1" build="p"/>
      <p:bldP spid="5124" grpId="0"/>
      <p:bldP spid="51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EF802D-FE66-4C17-ABE2-802349016273}" type="slidenum">
              <a:rPr lang="en-US" altLang="vi-VN" smtClean="0">
                <a:solidFill>
                  <a:srgbClr val="1D528D"/>
                </a:solidFill>
              </a:rPr>
              <a:pPr/>
              <a:t>30</a:t>
            </a:fld>
            <a:endParaRPr lang="en-US" altLang="vi-VN">
              <a:solidFill>
                <a:srgbClr val="1D528D"/>
              </a:solidFill>
            </a:endParaRPr>
          </a:p>
        </p:txBody>
      </p:sp>
      <p:pic>
        <p:nvPicPr>
          <p:cNvPr id="2050" name="Picture 2" descr="Tổng hợp Slide cảm ơn, slide kết thúc đẹp và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7641554" cy="623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503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304800" y="1273175"/>
            <a:ext cx="829468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vi-VN" altLang="en-US" sz="2800" i="1">
                <a:latin typeface="Times New Roman" panose="02020603050405020304" pitchFamily="18" charset="0"/>
                <a:cs typeface="Times New Roman" panose="02020603050405020304" pitchFamily="18" charset="0"/>
              </a:rPr>
              <a:t>-</a:t>
            </a:r>
            <a:r>
              <a:rPr lang="en-US" altLang="en-US" sz="2800" i="1">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Trước Cách mạng tháng Tám</a:t>
            </a:r>
            <a:r>
              <a:rPr lang="en-US" altLang="en-US" sz="2800" i="1">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là nhà thơ mới tiêu </a:t>
            </a:r>
            <a:r>
              <a:rPr lang="vi-VN" altLang="en-US" sz="2800">
                <a:latin typeface="Times New Roman" panose="02020603050405020304" pitchFamily="18" charset="0"/>
                <a:cs typeface="Times New Roman" panose="02020603050405020304" pitchFamily="18" charset="0"/>
              </a:rPr>
              <a:t>biểu. Thơ Huy Cận mang nỗi buồn nhân thế, nỗi buồn của những người dân mất nước. </a:t>
            </a:r>
            <a:endParaRPr lang="en-US" altLang="en-US" sz="2800">
              <a:latin typeface="Times New Roman" panose="02020603050405020304" pitchFamily="18" charset="0"/>
              <a:cs typeface="Times New Roman" panose="02020603050405020304" pitchFamily="18" charset="0"/>
            </a:endParaRPr>
          </a:p>
        </p:txBody>
      </p:sp>
      <p:sp>
        <p:nvSpPr>
          <p:cNvPr id="3" name="Rectangle 10"/>
          <p:cNvSpPr>
            <a:spLocks noChangeArrowheads="1"/>
          </p:cNvSpPr>
          <p:nvPr/>
        </p:nvSpPr>
        <p:spPr bwMode="auto">
          <a:xfrm>
            <a:off x="298450" y="2819400"/>
            <a:ext cx="8712200"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Cách mạng tháng Tám </a:t>
            </a:r>
            <a:r>
              <a:rPr lang="en-US" altLang="en-US" sz="2800">
                <a:latin typeface="Times New Roman" panose="02020603050405020304" pitchFamily="18" charset="0"/>
                <a:cs typeface="Times New Roman" panose="02020603050405020304" pitchFamily="18" charset="0"/>
              </a:rPr>
              <a:t>đã thổi vào hồn thơ Huy Cận sinh lực mới: ông trở thành nhà thơ cách mạng. Thơ ông dạt dào niềm vui của cuộc sống </a:t>
            </a:r>
            <a:r>
              <a:rPr lang="vi-VN" altLang="en-US" sz="2800">
                <a:latin typeface="Times New Roman" panose="02020603050405020304" pitchFamily="18" charset="0"/>
                <a:cs typeface="Times New Roman" panose="02020603050405020304" pitchFamily="18" charset="0"/>
              </a:rPr>
              <a:t>mới, mang đậm nội dung triết lý về sự sống bất diệt, về tình yêu đất nước và vẻ đẹp tâm hồn dân tộc Việt Nam. </a:t>
            </a:r>
            <a:endParaRPr lang="en-US" altLang="en-US" sz="2800">
              <a:latin typeface="Times New Roman" panose="02020603050405020304" pitchFamily="18" charset="0"/>
              <a:cs typeface="Times New Roman" panose="02020603050405020304" pitchFamily="18" charset="0"/>
            </a:endParaRPr>
          </a:p>
        </p:txBody>
      </p:sp>
      <p:sp>
        <p:nvSpPr>
          <p:cNvPr id="4" name="Rectangle 11"/>
          <p:cNvSpPr>
            <a:spLocks noChangeArrowheads="1"/>
          </p:cNvSpPr>
          <p:nvPr/>
        </p:nvSpPr>
        <p:spPr bwMode="auto">
          <a:xfrm>
            <a:off x="298450" y="5105400"/>
            <a:ext cx="793115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vi-VN" altLang="en-US" sz="2800">
                <a:latin typeface="Times New Roman" panose="02020603050405020304" pitchFamily="18" charset="0"/>
                <a:cs typeface="Times New Roman" panose="02020603050405020304" pitchFamily="18" charset="0"/>
              </a:rPr>
              <a:t>-</a:t>
            </a:r>
            <a:r>
              <a:rPr lang="vi-VN" altLang="en-US">
                <a:solidFill>
                  <a:srgbClr val="3333CC"/>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Thơ Huy Cận hàm súc, giàu chất suy tưởng, triết lí.</a:t>
            </a:r>
          </a:p>
        </p:txBody>
      </p:sp>
      <p:sp>
        <p:nvSpPr>
          <p:cNvPr id="4101" name="TextBox 5"/>
          <p:cNvSpPr txBox="1">
            <a:spLocks noChangeArrowheads="1"/>
          </p:cNvSpPr>
          <p:nvPr/>
        </p:nvSpPr>
        <p:spPr bwMode="auto">
          <a:xfrm>
            <a:off x="381000" y="5334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b="1">
                <a:latin typeface="Times New Roman" panose="02020603050405020304" pitchFamily="18" charset="0"/>
                <a:cs typeface="Times New Roman" panose="02020603050405020304" pitchFamily="18" charset="0"/>
              </a:rPr>
              <a:t>b) Sự nghiệp văn học: </a:t>
            </a:r>
            <a:endParaRPr lang="en-US"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0259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152400" y="381000"/>
            <a:ext cx="8991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a:latin typeface="Times New Roman" panose="02020603050405020304" pitchFamily="18" charset="0"/>
                <a:cs typeface="Times New Roman" panose="02020603050405020304" pitchFamily="18" charset="0"/>
              </a:rPr>
              <a:t>- </a:t>
            </a:r>
            <a:r>
              <a:rPr lang="vi-VN" altLang="en-US" sz="2800" b="1">
                <a:latin typeface="Times New Roman" panose="02020603050405020304" pitchFamily="18" charset="0"/>
                <a:cs typeface="Times New Roman" panose="02020603050405020304" pitchFamily="18" charset="0"/>
              </a:rPr>
              <a:t>Một số tác phẩm tiêu biểu</a:t>
            </a:r>
            <a:r>
              <a:rPr lang="vi-VN" altLang="en-US" sz="2800">
                <a:latin typeface="Times New Roman" panose="02020603050405020304" pitchFamily="18" charset="0"/>
                <a:cs typeface="Times New Roman" panose="02020603050405020304" pitchFamily="18" charset="0"/>
              </a:rPr>
              <a:t>: </a:t>
            </a:r>
            <a:r>
              <a:rPr lang="vi-VN" altLang="en-US" sz="2800" i="1">
                <a:latin typeface="Times New Roman" panose="02020603050405020304" pitchFamily="18" charset="0"/>
                <a:cs typeface="Times New Roman" panose="02020603050405020304" pitchFamily="18" charset="0"/>
              </a:rPr>
              <a:t>Lửa thiêng </a:t>
            </a:r>
            <a:r>
              <a:rPr lang="vi-VN" altLang="en-US" sz="2800">
                <a:latin typeface="Times New Roman" panose="02020603050405020304" pitchFamily="18" charset="0"/>
                <a:cs typeface="Times New Roman" panose="02020603050405020304" pitchFamily="18" charset="0"/>
              </a:rPr>
              <a:t>(1940), </a:t>
            </a:r>
            <a:r>
              <a:rPr lang="vi-VN" altLang="en-US" sz="2800" i="1">
                <a:latin typeface="Times New Roman" panose="02020603050405020304" pitchFamily="18" charset="0"/>
                <a:cs typeface="Times New Roman" panose="02020603050405020304" pitchFamily="18" charset="0"/>
              </a:rPr>
              <a:t>Vũ trụ ca </a:t>
            </a:r>
            <a:r>
              <a:rPr lang="vi-VN" altLang="en-US" sz="2800">
                <a:latin typeface="Times New Roman" panose="02020603050405020304" pitchFamily="18" charset="0"/>
                <a:cs typeface="Times New Roman" panose="02020603050405020304" pitchFamily="18" charset="0"/>
              </a:rPr>
              <a:t>(1942), </a:t>
            </a:r>
            <a:r>
              <a:rPr lang="vi-VN" altLang="en-US" sz="2800" i="1">
                <a:latin typeface="Times New Roman" panose="02020603050405020304" pitchFamily="18" charset="0"/>
                <a:cs typeface="Times New Roman" panose="02020603050405020304" pitchFamily="18" charset="0"/>
              </a:rPr>
              <a:t>Trời mỗi ngày lại sáng </a:t>
            </a:r>
            <a:r>
              <a:rPr lang="vi-VN" altLang="en-US" sz="2800">
                <a:latin typeface="Times New Roman" panose="02020603050405020304" pitchFamily="18" charset="0"/>
                <a:cs typeface="Times New Roman" panose="02020603050405020304" pitchFamily="18" charset="0"/>
              </a:rPr>
              <a:t>(1958), </a:t>
            </a:r>
            <a:r>
              <a:rPr lang="vi-VN" altLang="en-US" sz="2800" i="1">
                <a:latin typeface="Times New Roman" panose="02020603050405020304" pitchFamily="18" charset="0"/>
                <a:cs typeface="Times New Roman" panose="02020603050405020304" pitchFamily="18" charset="0"/>
              </a:rPr>
              <a:t>Đất nở hoa </a:t>
            </a:r>
            <a:r>
              <a:rPr lang="vi-VN" altLang="en-US" sz="2800">
                <a:latin typeface="Times New Roman" panose="02020603050405020304" pitchFamily="18" charset="0"/>
                <a:cs typeface="Times New Roman" panose="02020603050405020304" pitchFamily="18" charset="0"/>
              </a:rPr>
              <a:t>(1960), </a:t>
            </a:r>
            <a:r>
              <a:rPr lang="vi-VN" altLang="en-US" sz="2800" i="1">
                <a:latin typeface="Times New Roman" panose="02020603050405020304" pitchFamily="18" charset="0"/>
                <a:cs typeface="Times New Roman" panose="02020603050405020304" pitchFamily="18" charset="0"/>
              </a:rPr>
              <a:t>Những năm sáu mươi </a:t>
            </a:r>
            <a:r>
              <a:rPr lang="vi-VN" altLang="en-US" sz="2800">
                <a:latin typeface="Times New Roman" panose="02020603050405020304" pitchFamily="18" charset="0"/>
                <a:cs typeface="Times New Roman" panose="02020603050405020304" pitchFamily="18" charset="0"/>
              </a:rPr>
              <a:t>(1968), </a:t>
            </a:r>
            <a:r>
              <a:rPr lang="vi-VN" altLang="en-US" sz="2800" i="1">
                <a:latin typeface="Times New Roman" panose="02020603050405020304" pitchFamily="18" charset="0"/>
                <a:cs typeface="Times New Roman" panose="02020603050405020304" pitchFamily="18" charset="0"/>
              </a:rPr>
              <a:t>Cô gái Mèo </a:t>
            </a:r>
            <a:r>
              <a:rPr lang="vi-VN" altLang="en-US" sz="2800">
                <a:latin typeface="Times New Roman" panose="02020603050405020304" pitchFamily="18" charset="0"/>
                <a:cs typeface="Times New Roman" panose="02020603050405020304" pitchFamily="18" charset="0"/>
              </a:rPr>
              <a:t>(1972), </a:t>
            </a:r>
            <a:r>
              <a:rPr lang="vi-VN" altLang="en-US" sz="2800" i="1">
                <a:latin typeface="Times New Roman" panose="02020603050405020304" pitchFamily="18" charset="0"/>
                <a:cs typeface="Times New Roman" panose="02020603050405020304" pitchFamily="18" charset="0"/>
              </a:rPr>
              <a:t>Chiến trường gần đến chiến trường xa </a:t>
            </a:r>
            <a:r>
              <a:rPr lang="vi-VN" altLang="en-US" sz="2800">
                <a:latin typeface="Times New Roman" panose="02020603050405020304" pitchFamily="18" charset="0"/>
                <a:cs typeface="Times New Roman" panose="02020603050405020304" pitchFamily="18" charset="0"/>
              </a:rPr>
              <a:t>(1973), </a:t>
            </a:r>
            <a:r>
              <a:rPr lang="en-US" altLang="en-US" sz="2800" smtClean="0">
                <a:latin typeface="Times New Roman" panose="02020603050405020304" pitchFamily="18" charset="0"/>
                <a:cs typeface="Times New Roman" panose="02020603050405020304" pitchFamily="18" charset="0"/>
              </a:rPr>
              <a:t> </a:t>
            </a:r>
            <a:r>
              <a:rPr lang="vi-VN" altLang="en-US" sz="2800" i="1" smtClean="0">
                <a:latin typeface="Times New Roman" panose="02020603050405020304" pitchFamily="18" charset="0"/>
                <a:cs typeface="Times New Roman" panose="02020603050405020304" pitchFamily="18" charset="0"/>
              </a:rPr>
              <a:t>Hạt </a:t>
            </a:r>
            <a:r>
              <a:rPr lang="vi-VN" altLang="en-US" sz="2800" i="1">
                <a:latin typeface="Times New Roman" panose="02020603050405020304" pitchFamily="18" charset="0"/>
                <a:cs typeface="Times New Roman" panose="02020603050405020304" pitchFamily="18" charset="0"/>
              </a:rPr>
              <a:t>lại </a:t>
            </a:r>
            <a:r>
              <a:rPr lang="vi-VN" altLang="en-US" sz="2800" i="1" smtClean="0">
                <a:latin typeface="Times New Roman" panose="02020603050405020304" pitchFamily="18" charset="0"/>
                <a:cs typeface="Times New Roman" panose="02020603050405020304" pitchFamily="18" charset="0"/>
              </a:rPr>
              <a:t>gieo</a:t>
            </a:r>
            <a:r>
              <a:rPr lang="en-US" altLang="en-US" sz="2800">
                <a:latin typeface="Times New Roman" panose="02020603050405020304" pitchFamily="18" charset="0"/>
                <a:cs typeface="Times New Roman" panose="02020603050405020304" pitchFamily="18" charset="0"/>
              </a:rPr>
              <a:t> </a:t>
            </a:r>
            <a:r>
              <a:rPr lang="vi-VN" altLang="en-US" sz="2800" smtClean="0">
                <a:latin typeface="Times New Roman" panose="02020603050405020304" pitchFamily="18" charset="0"/>
                <a:cs typeface="Times New Roman" panose="02020603050405020304" pitchFamily="18" charset="0"/>
              </a:rPr>
              <a:t>(1984</a:t>
            </a:r>
            <a:r>
              <a:rPr lang="vi-VN" altLang="en-US" sz="2800">
                <a:latin typeface="Times New Roman" panose="02020603050405020304" pitchFamily="18" charset="0"/>
                <a:cs typeface="Times New Roman" panose="02020603050405020304" pitchFamily="18" charset="0"/>
              </a:rPr>
              <a:t>),...</a:t>
            </a:r>
            <a:endParaRPr lang="en-US" altLang="en-US" sz="2800">
              <a:latin typeface="Times New Roman" panose="02020603050405020304" pitchFamily="18" charset="0"/>
              <a:cs typeface="Times New Roman" panose="02020603050405020304" pitchFamily="18" charset="0"/>
            </a:endParaRPr>
          </a:p>
        </p:txBody>
      </p:sp>
      <p:pic>
        <p:nvPicPr>
          <p:cNvPr id="512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200400"/>
            <a:ext cx="26289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7550" y="3200400"/>
            <a:ext cx="26289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200400"/>
            <a:ext cx="2503488"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943957"/>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9050" y="428625"/>
            <a:ext cx="3276600" cy="506413"/>
          </a:xfrm>
        </p:spPr>
        <p:txBody>
          <a:bodyPr>
            <a:normAutofit fontScale="90000"/>
          </a:bodyPr>
          <a:lstStyle/>
          <a:p>
            <a:pPr eaLnBrk="1" hangingPunct="1"/>
            <a:r>
              <a:rPr lang="en-US" altLang="en-US" sz="3600" b="1" smtClean="0">
                <a:solidFill>
                  <a:schemeClr val="tx1"/>
                </a:solidFill>
                <a:latin typeface="Times New Roman" panose="02020603050405020304" pitchFamily="18" charset="0"/>
                <a:cs typeface="Times New Roman" panose="02020603050405020304" pitchFamily="18" charset="0"/>
              </a:rPr>
              <a:t>2. Tác </a:t>
            </a:r>
            <a:r>
              <a:rPr lang="vi-VN" altLang="en-US" sz="3600" b="1" smtClean="0">
                <a:solidFill>
                  <a:schemeClr val="tx1"/>
                </a:solidFill>
                <a:latin typeface="Times New Roman" panose="02020603050405020304" pitchFamily="18" charset="0"/>
                <a:cs typeface="Times New Roman" panose="02020603050405020304" pitchFamily="18" charset="0"/>
              </a:rPr>
              <a:t>phẩm:</a:t>
            </a:r>
            <a:endParaRPr lang="en-US" altLang="en-US" sz="3600" b="1" smtClean="0">
              <a:solidFill>
                <a:schemeClr val="tx1"/>
              </a:solidFill>
              <a:latin typeface="Times New Roman" panose="02020603050405020304" pitchFamily="18" charset="0"/>
              <a:cs typeface="Times New Roman" panose="02020603050405020304" pitchFamily="18" charset="0"/>
            </a:endParaRPr>
          </a:p>
        </p:txBody>
      </p:sp>
      <p:sp>
        <p:nvSpPr>
          <p:cNvPr id="6147" name="Rectangle 3"/>
          <p:cNvSpPr>
            <a:spLocks noGrp="1" noChangeArrowheads="1"/>
          </p:cNvSpPr>
          <p:nvPr>
            <p:ph type="subTitle" idx="1"/>
          </p:nvPr>
        </p:nvSpPr>
        <p:spPr>
          <a:xfrm>
            <a:off x="76200" y="1935163"/>
            <a:ext cx="5637211" cy="1112837"/>
          </a:xfrm>
        </p:spPr>
        <p:txBody>
          <a:bodyPr/>
          <a:lstStyle/>
          <a:p>
            <a:pPr algn="l" eaLnBrk="1" hangingPunct="1"/>
            <a:r>
              <a:rPr lang="vi-VN" altLang="en-US" smtClean="0">
                <a:latin typeface="Times New Roman" panose="02020603050405020304" pitchFamily="18" charset="0"/>
                <a:cs typeface="Times New Roman" panose="02020603050405020304" pitchFamily="18" charset="0"/>
              </a:rPr>
              <a:t>a) Xuất sứ: </a:t>
            </a:r>
          </a:p>
          <a:p>
            <a:pPr algn="l" eaLnBrk="1" hangingPunct="1"/>
            <a:r>
              <a:rPr lang="vi-VN" altLang="en-US" sz="3000" smtClean="0">
                <a:latin typeface="Times New Roman" panose="02020603050405020304" pitchFamily="18" charset="0"/>
                <a:cs typeface="Times New Roman" panose="02020603050405020304" pitchFamily="18" charset="0"/>
              </a:rPr>
              <a:t>- </a:t>
            </a:r>
            <a:r>
              <a:rPr lang="en-US" altLang="en-US" sz="3000" smtClean="0">
                <a:latin typeface="Times New Roman" panose="02020603050405020304" pitchFamily="18" charset="0"/>
                <a:cs typeface="Times New Roman" panose="02020603050405020304" pitchFamily="18" charset="0"/>
              </a:rPr>
              <a:t>In trong</a:t>
            </a:r>
            <a:r>
              <a:rPr lang="vi-VN" altLang="en-US" sz="3000" smtClean="0">
                <a:latin typeface="Times New Roman" panose="02020603050405020304" pitchFamily="18" charset="0"/>
                <a:cs typeface="Times New Roman" panose="02020603050405020304" pitchFamily="18" charset="0"/>
              </a:rPr>
              <a:t> tập</a:t>
            </a:r>
            <a:r>
              <a:rPr lang="en-US" altLang="en-US" sz="3000" smtClean="0">
                <a:latin typeface="Times New Roman" panose="02020603050405020304" pitchFamily="18" charset="0"/>
                <a:cs typeface="Times New Roman" panose="02020603050405020304" pitchFamily="18" charset="0"/>
              </a:rPr>
              <a:t> “Lửa thiêng” (1940).</a:t>
            </a:r>
          </a:p>
        </p:txBody>
      </p:sp>
      <p:sp>
        <p:nvSpPr>
          <p:cNvPr id="6150" name="Rectangle 6"/>
          <p:cNvSpPr>
            <a:spLocks noChangeArrowheads="1"/>
          </p:cNvSpPr>
          <p:nvPr/>
        </p:nvSpPr>
        <p:spPr bwMode="auto">
          <a:xfrm>
            <a:off x="303213" y="3429000"/>
            <a:ext cx="50387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r>
              <a:rPr lang="en-US" altLang="en-US" sz="3000">
                <a:latin typeface="Times New Roman" panose="02020603050405020304" pitchFamily="18" charset="0"/>
                <a:cs typeface="Times New Roman" panose="02020603050405020304" pitchFamily="18" charset="0"/>
              </a:rPr>
              <a:t> </a:t>
            </a:r>
            <a:r>
              <a:rPr lang="vi-VN" altLang="en-US" sz="3000">
                <a:latin typeface="Times New Roman" panose="02020603050405020304" pitchFamily="18" charset="0"/>
                <a:cs typeface="Times New Roman" panose="02020603050405020304" pitchFamily="18" charset="0"/>
              </a:rPr>
              <a:t>Hoàn cảnh sáng tác: đ</a:t>
            </a:r>
            <a:r>
              <a:rPr lang="en-US" altLang="en-US" sz="3000">
                <a:latin typeface="Times New Roman" panose="02020603050405020304" pitchFamily="18" charset="0"/>
                <a:cs typeface="Times New Roman" panose="02020603050405020304" pitchFamily="18" charset="0"/>
              </a:rPr>
              <a:t>ược gợi cảm hứng từ buổi chiều thu năm 1939, khi nhà thơ đứng ở bờ nam bến Chèm</a:t>
            </a:r>
            <a:r>
              <a:rPr lang="vi-VN" altLang="en-US" sz="3000">
                <a:latin typeface="Times New Roman" panose="02020603050405020304" pitchFamily="18" charset="0"/>
                <a:cs typeface="Times New Roman" panose="02020603050405020304" pitchFamily="18" charset="0"/>
              </a:rPr>
              <a:t> </a:t>
            </a:r>
            <a:r>
              <a:rPr lang="en-US" altLang="en-US" sz="3000">
                <a:latin typeface="Times New Roman" panose="02020603050405020304" pitchFamily="18" charset="0"/>
                <a:cs typeface="Times New Roman" panose="02020603050405020304" pitchFamily="18" charset="0"/>
              </a:rPr>
              <a:t>- sông Hồng nhìn cảnh dòng sông mênh mang sóng nước.</a:t>
            </a:r>
          </a:p>
        </p:txBody>
      </p:sp>
      <p:pic>
        <p:nvPicPr>
          <p:cNvPr id="61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3413" y="304800"/>
            <a:ext cx="312578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23850" y="1250950"/>
            <a:ext cx="5086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https://www.youtube.com/watch?v=WulnszIPfMI</a:t>
            </a:r>
          </a:p>
        </p:txBody>
      </p:sp>
    </p:spTree>
    <p:extLst>
      <p:ext uri="{BB962C8B-B14F-4D97-AF65-F5344CB8AC3E}">
        <p14:creationId xmlns:p14="http://schemas.microsoft.com/office/powerpoint/2010/main" val="36822551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61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2">
            <a:extLst>
              <a:ext uri="{28A0092B-C50C-407E-A947-70E740481C1C}">
                <a14:useLocalDpi xmlns:a14="http://schemas.microsoft.com/office/drawing/2010/main" val="0"/>
              </a:ext>
            </a:extLst>
          </a:blip>
          <a:srcRect l="14175"/>
          <a:stretch>
            <a:fillRect/>
          </a:stretch>
        </p:blipFill>
        <p:spPr bwMode="auto">
          <a:xfrm>
            <a:off x="-7938" y="0"/>
            <a:ext cx="91519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7"/>
          <p:cNvSpPr>
            <a:spLocks noGrp="1" noChangeArrowheads="1"/>
          </p:cNvSpPr>
          <p:nvPr>
            <p:ph type="subTitle" idx="1"/>
          </p:nvPr>
        </p:nvSpPr>
        <p:spPr>
          <a:xfrm>
            <a:off x="3200399" y="1838325"/>
            <a:ext cx="5638801" cy="1752600"/>
          </a:xfrm>
        </p:spPr>
        <p:txBody>
          <a:bodyPr/>
          <a:lstStyle/>
          <a:p>
            <a:pPr algn="l" eaLnBrk="1" hangingPunct="1">
              <a:lnSpc>
                <a:spcPct val="80000"/>
              </a:lnSpc>
            </a:pPr>
            <a:r>
              <a:rPr lang="en-US" altLang="en-US" sz="2400" b="1" i="1" dirty="0" err="1" smtClean="0">
                <a:solidFill>
                  <a:schemeClr val="bg1"/>
                </a:solidFill>
                <a:latin typeface="Times New Roman" panose="02020603050405020304" pitchFamily="18" charset="0"/>
                <a:cs typeface="Times New Roman" panose="02020603050405020304" pitchFamily="18" charset="0"/>
              </a:rPr>
              <a:t>Lơ</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thơ</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cồn</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nhỏ</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gió</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đìu</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hiu</a:t>
            </a:r>
            <a:r>
              <a:rPr lang="en-US" altLang="en-US" sz="2400" b="1" i="1" dirty="0" smtClean="0">
                <a:solidFill>
                  <a:schemeClr val="bg1"/>
                </a:solidFill>
                <a:latin typeface="Times New Roman" panose="02020603050405020304" pitchFamily="18" charset="0"/>
                <a:cs typeface="Times New Roman" panose="02020603050405020304" pitchFamily="18" charset="0"/>
              </a:rPr>
              <a:t>,</a:t>
            </a:r>
          </a:p>
          <a:p>
            <a:pPr algn="l" eaLnBrk="1" hangingPunct="1">
              <a:lnSpc>
                <a:spcPct val="80000"/>
              </a:lnSpc>
            </a:pPr>
            <a:r>
              <a:rPr lang="en-US" altLang="en-US" sz="2400" b="1" i="1" dirty="0" err="1" smtClean="0">
                <a:solidFill>
                  <a:schemeClr val="bg1"/>
                </a:solidFill>
                <a:latin typeface="Times New Roman" panose="02020603050405020304" pitchFamily="18" charset="0"/>
                <a:cs typeface="Times New Roman" panose="02020603050405020304" pitchFamily="18" charset="0"/>
              </a:rPr>
              <a:t>Đâu</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tiếng</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làng</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xa</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vãn</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chợ</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chiều</a:t>
            </a:r>
            <a:r>
              <a:rPr lang="en-US" altLang="en-US" sz="2400" b="1" i="1" dirty="0" smtClean="0">
                <a:solidFill>
                  <a:schemeClr val="bg1"/>
                </a:solidFill>
                <a:latin typeface="Times New Roman" panose="02020603050405020304" pitchFamily="18" charset="0"/>
                <a:cs typeface="Times New Roman" panose="02020603050405020304" pitchFamily="18" charset="0"/>
              </a:rPr>
              <a:t>.</a:t>
            </a:r>
          </a:p>
          <a:p>
            <a:pPr algn="l" eaLnBrk="1" hangingPunct="1">
              <a:lnSpc>
                <a:spcPct val="80000"/>
              </a:lnSpc>
            </a:pPr>
            <a:r>
              <a:rPr lang="en-US" altLang="en-US" sz="2400" b="1" i="1" dirty="0" err="1" smtClean="0">
                <a:solidFill>
                  <a:schemeClr val="bg1"/>
                </a:solidFill>
                <a:latin typeface="Times New Roman" panose="02020603050405020304" pitchFamily="18" charset="0"/>
                <a:cs typeface="Times New Roman" panose="02020603050405020304" pitchFamily="18" charset="0"/>
              </a:rPr>
              <a:t>Nắng</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xuống</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trời</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lên</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sâu</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chót</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vót</a:t>
            </a:r>
            <a:r>
              <a:rPr lang="en-US" altLang="en-US" sz="2400" b="1" i="1" dirty="0" smtClean="0">
                <a:solidFill>
                  <a:schemeClr val="bg1"/>
                </a:solidFill>
                <a:latin typeface="Times New Roman" panose="02020603050405020304" pitchFamily="18" charset="0"/>
                <a:cs typeface="Times New Roman" panose="02020603050405020304" pitchFamily="18" charset="0"/>
              </a:rPr>
              <a:t>;</a:t>
            </a:r>
          </a:p>
          <a:p>
            <a:pPr algn="l" eaLnBrk="1" hangingPunct="1">
              <a:lnSpc>
                <a:spcPct val="80000"/>
              </a:lnSpc>
            </a:pPr>
            <a:r>
              <a:rPr lang="en-US" altLang="en-US" sz="2400" b="1" i="1" dirty="0" err="1" smtClean="0">
                <a:solidFill>
                  <a:schemeClr val="bg1"/>
                </a:solidFill>
                <a:latin typeface="Times New Roman" panose="02020603050405020304" pitchFamily="18" charset="0"/>
                <a:cs typeface="Times New Roman" panose="02020603050405020304" pitchFamily="18" charset="0"/>
              </a:rPr>
              <a:t>Sông</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dài</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trời</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rộng</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bến</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cô</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liêu</a:t>
            </a:r>
            <a:r>
              <a:rPr lang="en-US" altLang="en-US" sz="2400" b="1" i="1" dirty="0" smtClean="0">
                <a:solidFill>
                  <a:schemeClr val="bg1"/>
                </a:solidFill>
                <a:latin typeface="Times New Roman" panose="02020603050405020304" pitchFamily="18" charset="0"/>
                <a:cs typeface="Times New Roman" panose="02020603050405020304" pitchFamily="18" charset="0"/>
              </a:rPr>
              <a:t>.</a:t>
            </a:r>
          </a:p>
        </p:txBody>
      </p:sp>
      <p:sp>
        <p:nvSpPr>
          <p:cNvPr id="8196" name="Rectangle 8"/>
          <p:cNvSpPr>
            <a:spLocks noGrp="1" noChangeArrowheads="1"/>
          </p:cNvSpPr>
          <p:nvPr>
            <p:ph type="ctrTitle"/>
          </p:nvPr>
        </p:nvSpPr>
        <p:spPr>
          <a:xfrm>
            <a:off x="810578" y="277336"/>
            <a:ext cx="5056822" cy="1470025"/>
          </a:xfrm>
        </p:spPr>
        <p:txBody>
          <a:bodyPr>
            <a:normAutofit fontScale="90000"/>
          </a:bodyPr>
          <a:lstStyle/>
          <a:p>
            <a:pPr algn="l" eaLnBrk="1" hangingPunct="1"/>
            <a:r>
              <a:rPr lang="en-US" altLang="en-US" sz="2400" i="1" dirty="0" err="1" smtClean="0">
                <a:solidFill>
                  <a:schemeClr val="bg1"/>
                </a:solidFill>
                <a:latin typeface="Times New Roman" panose="02020603050405020304" pitchFamily="18" charset="0"/>
                <a:cs typeface="Times New Roman" panose="02020603050405020304" pitchFamily="18" charset="0"/>
              </a:rPr>
              <a:t>Sóng</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gợn</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tràng</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giang</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buồn</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điệp</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điệp</a:t>
            </a:r>
            <a:r>
              <a:rPr lang="en-US" altLang="en-US" sz="2400" i="1" dirty="0" smtClean="0">
                <a:solidFill>
                  <a:schemeClr val="bg1"/>
                </a:solidFill>
                <a:latin typeface="Times New Roman" panose="02020603050405020304" pitchFamily="18" charset="0"/>
                <a:cs typeface="Times New Roman" panose="02020603050405020304" pitchFamily="18" charset="0"/>
              </a:rPr>
              <a:t>,</a:t>
            </a:r>
            <a:br>
              <a:rPr lang="en-US" altLang="en-US" sz="2400" i="1" dirty="0" smtClean="0">
                <a:solidFill>
                  <a:schemeClr val="bg1"/>
                </a:solidFill>
                <a:latin typeface="Times New Roman" panose="02020603050405020304" pitchFamily="18" charset="0"/>
                <a:cs typeface="Times New Roman" panose="02020603050405020304" pitchFamily="18" charset="0"/>
              </a:rPr>
            </a:br>
            <a:r>
              <a:rPr lang="en-US" altLang="en-US" sz="2400" i="1" dirty="0" smtClean="0">
                <a:solidFill>
                  <a:schemeClr val="bg1"/>
                </a:solidFill>
                <a:latin typeface="Times New Roman" panose="02020603050405020304" pitchFamily="18" charset="0"/>
                <a:cs typeface="Times New Roman" panose="02020603050405020304" pitchFamily="18" charset="0"/>
              </a:rPr>
              <a:t>Con </a:t>
            </a:r>
            <a:r>
              <a:rPr lang="en-US" altLang="en-US" sz="2400" i="1" dirty="0" err="1" smtClean="0">
                <a:solidFill>
                  <a:schemeClr val="bg1"/>
                </a:solidFill>
                <a:latin typeface="Times New Roman" panose="02020603050405020304" pitchFamily="18" charset="0"/>
                <a:cs typeface="Times New Roman" panose="02020603050405020304" pitchFamily="18" charset="0"/>
              </a:rPr>
              <a:t>thuyền</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xuôi</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mái</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nước</a:t>
            </a:r>
            <a:r>
              <a:rPr lang="en-US" altLang="en-US" sz="2400" i="1" dirty="0" smtClean="0">
                <a:solidFill>
                  <a:schemeClr val="bg1"/>
                </a:solidFill>
                <a:latin typeface="Times New Roman" panose="02020603050405020304" pitchFamily="18" charset="0"/>
                <a:cs typeface="Times New Roman" panose="02020603050405020304" pitchFamily="18" charset="0"/>
              </a:rPr>
              <a:t> song </a:t>
            </a:r>
            <a:r>
              <a:rPr lang="en-US" altLang="en-US" sz="2400" i="1" dirty="0" err="1" smtClean="0">
                <a:solidFill>
                  <a:schemeClr val="bg1"/>
                </a:solidFill>
                <a:latin typeface="Times New Roman" panose="02020603050405020304" pitchFamily="18" charset="0"/>
                <a:cs typeface="Times New Roman" panose="02020603050405020304" pitchFamily="18" charset="0"/>
              </a:rPr>
              <a:t>song</a:t>
            </a:r>
            <a:r>
              <a:rPr lang="en-US" altLang="en-US" sz="2400" i="1" dirty="0" smtClean="0">
                <a:solidFill>
                  <a:schemeClr val="bg1"/>
                </a:solidFill>
                <a:latin typeface="Times New Roman" panose="02020603050405020304" pitchFamily="18" charset="0"/>
                <a:cs typeface="Times New Roman" panose="02020603050405020304" pitchFamily="18" charset="0"/>
              </a:rPr>
              <a:t>,</a:t>
            </a:r>
            <a:br>
              <a:rPr lang="en-US" altLang="en-US" sz="2400" i="1" dirty="0" smtClean="0">
                <a:solidFill>
                  <a:schemeClr val="bg1"/>
                </a:solidFill>
                <a:latin typeface="Times New Roman" panose="02020603050405020304" pitchFamily="18" charset="0"/>
                <a:cs typeface="Times New Roman" panose="02020603050405020304" pitchFamily="18" charset="0"/>
              </a:rPr>
            </a:br>
            <a:r>
              <a:rPr lang="en-US" altLang="en-US" sz="2400" i="1" dirty="0" err="1" smtClean="0">
                <a:solidFill>
                  <a:schemeClr val="bg1"/>
                </a:solidFill>
                <a:latin typeface="Times New Roman" panose="02020603050405020304" pitchFamily="18" charset="0"/>
                <a:cs typeface="Times New Roman" panose="02020603050405020304" pitchFamily="18" charset="0"/>
              </a:rPr>
              <a:t>Thuyền</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về</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nước</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lại</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sầu</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trăm</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ngả</a:t>
            </a:r>
            <a:r>
              <a:rPr lang="en-US" altLang="en-US" sz="2400" i="1" dirty="0" smtClean="0">
                <a:solidFill>
                  <a:schemeClr val="bg1"/>
                </a:solidFill>
                <a:latin typeface="Times New Roman" panose="02020603050405020304" pitchFamily="18" charset="0"/>
                <a:cs typeface="Times New Roman" panose="02020603050405020304" pitchFamily="18" charset="0"/>
              </a:rPr>
              <a:t>;</a:t>
            </a:r>
            <a:br>
              <a:rPr lang="en-US" altLang="en-US" sz="2400" i="1" dirty="0" smtClean="0">
                <a:solidFill>
                  <a:schemeClr val="bg1"/>
                </a:solidFill>
                <a:latin typeface="Times New Roman" panose="02020603050405020304" pitchFamily="18" charset="0"/>
                <a:cs typeface="Times New Roman" panose="02020603050405020304" pitchFamily="18" charset="0"/>
              </a:rPr>
            </a:br>
            <a:r>
              <a:rPr lang="en-US" altLang="en-US" sz="2400" i="1" dirty="0" err="1" smtClean="0">
                <a:solidFill>
                  <a:schemeClr val="bg1"/>
                </a:solidFill>
                <a:latin typeface="Times New Roman" panose="02020603050405020304" pitchFamily="18" charset="0"/>
                <a:cs typeface="Times New Roman" panose="02020603050405020304" pitchFamily="18" charset="0"/>
              </a:rPr>
              <a:t>Củi</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một</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cành</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khô</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lạc</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mấy</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dòng</a:t>
            </a:r>
            <a:r>
              <a:rPr lang="en-US" altLang="en-US" sz="2400" i="1" dirty="0" smtClean="0">
                <a:solidFill>
                  <a:schemeClr val="bg1"/>
                </a:solidFill>
                <a:latin typeface="Times New Roman" panose="02020603050405020304" pitchFamily="18" charset="0"/>
                <a:cs typeface="Times New Roman" panose="02020603050405020304" pitchFamily="18" charset="0"/>
              </a:rPr>
              <a:t>.</a:t>
            </a:r>
          </a:p>
        </p:txBody>
      </p:sp>
      <p:sp>
        <p:nvSpPr>
          <p:cNvPr id="8197" name="Rectangle 10"/>
          <p:cNvSpPr>
            <a:spLocks noChangeArrowheads="1"/>
          </p:cNvSpPr>
          <p:nvPr/>
        </p:nvSpPr>
        <p:spPr bwMode="auto">
          <a:xfrm>
            <a:off x="810578" y="3403600"/>
            <a:ext cx="566642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2400" b="1" i="1" dirty="0" err="1">
                <a:solidFill>
                  <a:schemeClr val="bg1"/>
                </a:solidFill>
                <a:latin typeface="Times New Roman" panose="02020603050405020304" pitchFamily="18" charset="0"/>
                <a:cs typeface="Times New Roman" panose="02020603050405020304" pitchFamily="18" charset="0"/>
              </a:rPr>
              <a:t>Bèo</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dạt</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về</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đâu</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hàng</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nối</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smtClean="0">
                <a:solidFill>
                  <a:schemeClr val="bg1"/>
                </a:solidFill>
                <a:latin typeface="Times New Roman" panose="02020603050405020304" pitchFamily="18" charset="0"/>
                <a:cs typeface="Times New Roman" panose="02020603050405020304" pitchFamily="18" charset="0"/>
              </a:rPr>
              <a:t>hang;</a:t>
            </a:r>
            <a:endParaRPr lang="en-US" altLang="en-US" sz="2400" b="1" i="1" dirty="0">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400" b="1" i="1" dirty="0" err="1">
                <a:solidFill>
                  <a:schemeClr val="bg1"/>
                </a:solidFill>
                <a:latin typeface="Times New Roman" panose="02020603050405020304" pitchFamily="18" charset="0"/>
                <a:cs typeface="Times New Roman" panose="02020603050405020304" pitchFamily="18" charset="0"/>
              </a:rPr>
              <a:t>Mênh</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mông</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không</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một</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chuyến</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đò</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ngang</a:t>
            </a:r>
            <a:r>
              <a:rPr lang="en-US" altLang="en-US" sz="2400" b="1" i="1" dirty="0">
                <a:solidFill>
                  <a:schemeClr val="bg1"/>
                </a:solidFill>
                <a:latin typeface="Times New Roman" panose="02020603050405020304" pitchFamily="18" charset="0"/>
                <a:cs typeface="Times New Roman" panose="02020603050405020304" pitchFamily="18" charset="0"/>
              </a:rPr>
              <a:t>.</a:t>
            </a:r>
          </a:p>
          <a:p>
            <a:pPr eaLnBrk="1" hangingPunct="1">
              <a:lnSpc>
                <a:spcPct val="80000"/>
              </a:lnSpc>
              <a:buFontTx/>
              <a:buNone/>
            </a:pPr>
            <a:r>
              <a:rPr lang="en-US" altLang="en-US" sz="2400" b="1" i="1" dirty="0" err="1">
                <a:solidFill>
                  <a:schemeClr val="bg1"/>
                </a:solidFill>
                <a:latin typeface="Times New Roman" panose="02020603050405020304" pitchFamily="18" charset="0"/>
                <a:cs typeface="Times New Roman" panose="02020603050405020304" pitchFamily="18" charset="0"/>
              </a:rPr>
              <a:t>Không</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cầu</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gợi</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chút</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niềm</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thân</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mật</a:t>
            </a:r>
            <a:r>
              <a:rPr lang="en-US" altLang="en-US" sz="2400" b="1" i="1" dirty="0">
                <a:solidFill>
                  <a:schemeClr val="bg1"/>
                </a:solidFill>
                <a:latin typeface="Times New Roman" panose="02020603050405020304" pitchFamily="18" charset="0"/>
                <a:cs typeface="Times New Roman" panose="02020603050405020304" pitchFamily="18" charset="0"/>
              </a:rPr>
              <a:t>.</a:t>
            </a:r>
          </a:p>
          <a:p>
            <a:pPr eaLnBrk="1" hangingPunct="1">
              <a:lnSpc>
                <a:spcPct val="80000"/>
              </a:lnSpc>
              <a:buFontTx/>
              <a:buNone/>
            </a:pPr>
            <a:r>
              <a:rPr lang="en-US" altLang="en-US" sz="2400" b="1" i="1" dirty="0" err="1">
                <a:solidFill>
                  <a:schemeClr val="bg1"/>
                </a:solidFill>
                <a:latin typeface="Times New Roman" panose="02020603050405020304" pitchFamily="18" charset="0"/>
                <a:cs typeface="Times New Roman" panose="02020603050405020304" pitchFamily="18" charset="0"/>
              </a:rPr>
              <a:t>Lặng</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lẽ</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bờ</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xanh</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tiếp</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bãi</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vàng</a:t>
            </a:r>
            <a:r>
              <a:rPr lang="en-US" altLang="en-US" sz="2400" b="1" i="1" dirty="0">
                <a:solidFill>
                  <a:schemeClr val="bg1"/>
                </a:solidFill>
                <a:latin typeface="Times New Roman" panose="02020603050405020304" pitchFamily="18" charset="0"/>
                <a:cs typeface="Times New Roman" panose="02020603050405020304" pitchFamily="18" charset="0"/>
              </a:rPr>
              <a:t>.</a:t>
            </a:r>
          </a:p>
        </p:txBody>
      </p:sp>
      <p:sp>
        <p:nvSpPr>
          <p:cNvPr id="8198" name="Rectangle 12"/>
          <p:cNvSpPr>
            <a:spLocks noChangeArrowheads="1"/>
          </p:cNvSpPr>
          <p:nvPr/>
        </p:nvSpPr>
        <p:spPr bwMode="auto">
          <a:xfrm>
            <a:off x="2895600" y="5078413"/>
            <a:ext cx="62642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nSpc>
                <a:spcPct val="80000"/>
              </a:lnSpc>
              <a:buFontTx/>
              <a:buNone/>
            </a:pPr>
            <a:r>
              <a:rPr lang="en-US" altLang="en-US" sz="2400" b="1" i="1">
                <a:solidFill>
                  <a:schemeClr val="bg1"/>
                </a:solidFill>
                <a:latin typeface="Times New Roman" panose="02020603050405020304" pitchFamily="18" charset="0"/>
                <a:cs typeface="Times New Roman" panose="02020603050405020304" pitchFamily="18" charset="0"/>
              </a:rPr>
              <a:t>Lớp lớp mây cao đùn núi bạc</a:t>
            </a:r>
          </a:p>
          <a:p>
            <a:pPr lvl="1">
              <a:lnSpc>
                <a:spcPct val="80000"/>
              </a:lnSpc>
              <a:buFontTx/>
              <a:buNone/>
            </a:pPr>
            <a:r>
              <a:rPr lang="en-US" altLang="en-US" sz="2400" b="1" i="1">
                <a:solidFill>
                  <a:schemeClr val="bg1"/>
                </a:solidFill>
                <a:latin typeface="Times New Roman" panose="02020603050405020304" pitchFamily="18" charset="0"/>
                <a:cs typeface="Times New Roman" panose="02020603050405020304" pitchFamily="18" charset="0"/>
              </a:rPr>
              <a:t>Chim nghiêng cánh nhỏ: bóng chiều sa.</a:t>
            </a:r>
          </a:p>
          <a:p>
            <a:pPr lvl="1">
              <a:lnSpc>
                <a:spcPct val="80000"/>
              </a:lnSpc>
              <a:buFontTx/>
              <a:buNone/>
            </a:pPr>
            <a:r>
              <a:rPr lang="en-US" altLang="en-US" sz="2400" b="1" i="1">
                <a:solidFill>
                  <a:schemeClr val="bg1"/>
                </a:solidFill>
                <a:latin typeface="Times New Roman" panose="02020603050405020304" pitchFamily="18" charset="0"/>
                <a:cs typeface="Times New Roman" panose="02020603050405020304" pitchFamily="18" charset="0"/>
              </a:rPr>
              <a:t>Lòng quê dợn dợn vời con nước,</a:t>
            </a:r>
          </a:p>
          <a:p>
            <a:pPr lvl="1">
              <a:lnSpc>
                <a:spcPct val="80000"/>
              </a:lnSpc>
              <a:buFontTx/>
              <a:buNone/>
            </a:pPr>
            <a:r>
              <a:rPr lang="en-US" altLang="en-US" sz="2400" b="1" i="1">
                <a:solidFill>
                  <a:schemeClr val="bg1"/>
                </a:solidFill>
                <a:latin typeface="Times New Roman" panose="02020603050405020304" pitchFamily="18" charset="0"/>
                <a:cs typeface="Times New Roman" panose="02020603050405020304" pitchFamily="18" charset="0"/>
              </a:rPr>
              <a:t>Không khói hoàng hôn cũng nhớ nhà.</a:t>
            </a:r>
          </a:p>
        </p:txBody>
      </p:sp>
    </p:spTree>
    <p:extLst>
      <p:ext uri="{BB962C8B-B14F-4D97-AF65-F5344CB8AC3E}">
        <p14:creationId xmlns:p14="http://schemas.microsoft.com/office/powerpoint/2010/main" val="3149292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hlinkClick r:id="rId2" action="ppaction://hlinksldjump"/>
          </p:cNvPr>
          <p:cNvSpPr/>
          <p:nvPr/>
        </p:nvSpPr>
        <p:spPr>
          <a:xfrm>
            <a:off x="2209800" y="2646216"/>
            <a:ext cx="1428751" cy="1551709"/>
          </a:xfrm>
          <a:prstGeom prst="hexag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latin typeface="Times New Roman" panose="02020603050405020304" pitchFamily="18" charset="0"/>
                <a:cs typeface="Times New Roman" panose="02020603050405020304" pitchFamily="18" charset="0"/>
              </a:rPr>
              <a:t>1</a:t>
            </a:r>
            <a:endParaRPr lang="en-US" sz="6000" b="1" dirty="0">
              <a:latin typeface="Times New Roman" panose="02020603050405020304" pitchFamily="18" charset="0"/>
              <a:cs typeface="Times New Roman" panose="02020603050405020304" pitchFamily="18" charset="0"/>
            </a:endParaRPr>
          </a:p>
        </p:txBody>
      </p:sp>
      <p:sp>
        <p:nvSpPr>
          <p:cNvPr id="5" name="Hexagon 4">
            <a:hlinkClick r:id="rId3" action="ppaction://hlinksldjump"/>
          </p:cNvPr>
          <p:cNvSpPr/>
          <p:nvPr/>
        </p:nvSpPr>
        <p:spPr>
          <a:xfrm>
            <a:off x="4953000" y="2646215"/>
            <a:ext cx="1428751" cy="1565566"/>
          </a:xfrm>
          <a:prstGeom prst="hexag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rPr>
              <a:t>2</a:t>
            </a:r>
          </a:p>
        </p:txBody>
      </p:sp>
      <p:sp>
        <p:nvSpPr>
          <p:cNvPr id="11" name="Hexagon 10">
            <a:hlinkClick r:id="rId4" action="ppaction://hlinksldjump"/>
          </p:cNvPr>
          <p:cNvSpPr/>
          <p:nvPr/>
        </p:nvSpPr>
        <p:spPr>
          <a:xfrm>
            <a:off x="2279074" y="4641271"/>
            <a:ext cx="1387187" cy="1565566"/>
          </a:xfrm>
          <a:prstGeom prst="hexag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rPr>
              <a:t>3</a:t>
            </a:r>
          </a:p>
        </p:txBody>
      </p:sp>
      <p:sp>
        <p:nvSpPr>
          <p:cNvPr id="14" name="Hexagon 13">
            <a:hlinkClick r:id="rId5" action="ppaction://hlinksldjump"/>
          </p:cNvPr>
          <p:cNvSpPr/>
          <p:nvPr/>
        </p:nvSpPr>
        <p:spPr>
          <a:xfrm>
            <a:off x="4953000" y="4641271"/>
            <a:ext cx="1449533" cy="1524001"/>
          </a:xfrm>
          <a:prstGeom prst="hexag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rPr>
              <a:t>4</a:t>
            </a:r>
          </a:p>
        </p:txBody>
      </p:sp>
      <p:sp>
        <p:nvSpPr>
          <p:cNvPr id="2" name="Rectangle: Rounded Corners 1">
            <a:hlinkClick r:id="rId6" action="ppaction://hlinksldjump"/>
          </p:cNvPr>
          <p:cNvSpPr/>
          <p:nvPr/>
        </p:nvSpPr>
        <p:spPr>
          <a:xfrm>
            <a:off x="381000" y="768927"/>
            <a:ext cx="8219209" cy="98367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latin typeface="Times New Roman" panose="02020603050405020304" pitchFamily="18" charset="0"/>
                <a:cs typeface="Times New Roman" panose="02020603050405020304" pitchFamily="18" charset="0"/>
              </a:rPr>
              <a:t>Trò chơi :chọn ô chữ may mắn</a:t>
            </a:r>
            <a:endParaRPr lang="en-US" sz="28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1981201" y="0"/>
            <a:ext cx="4876799" cy="584775"/>
          </a:xfrm>
          <a:prstGeom prst="rect">
            <a:avLst/>
          </a:prstGeom>
          <a:solidFill>
            <a:srgbClr val="5B9BD5">
              <a:lumMod val="20000"/>
              <a:lumOff val="80000"/>
            </a:srgbClr>
          </a:solidFill>
        </p:spPr>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a:t>
            </a:r>
            <a:r>
              <a:rPr lang="vi-VN" sz="3200" b="1" i="1" kern="0" dirty="0" smtClean="0">
                <a:solidFill>
                  <a:srgbClr val="C00000"/>
                </a:solidFill>
                <a:latin typeface="Times New Roman" pitchFamily="18" charset="0"/>
                <a:cs typeface="Times New Roman" pitchFamily="18" charset="0"/>
              </a:rPr>
              <a:t> Bài tập trắc nghiệm</a:t>
            </a:r>
            <a:endParaRPr lang="en-US" sz="3200" b="1" i="1" kern="0" dirty="0">
              <a:solidFill>
                <a:srgbClr val="C00000"/>
              </a:solidFill>
              <a:latin typeface="Times New Roman" pitchFamily="18" charset="0"/>
              <a:cs typeface="Times New Roman" pitchFamily="18" charset="0"/>
            </a:endParaRPr>
          </a:p>
        </p:txBody>
      </p:sp>
      <p:sp>
        <p:nvSpPr>
          <p:cNvPr id="15" name="Content Placeholder 2"/>
          <p:cNvSpPr txBox="1">
            <a:spLocks/>
          </p:cNvSpPr>
          <p:nvPr/>
        </p:nvSpPr>
        <p:spPr>
          <a:xfrm>
            <a:off x="990600" y="1904999"/>
            <a:ext cx="7654636" cy="505691"/>
          </a:xfrm>
          <a:prstGeom prst="rect">
            <a:avLst/>
          </a:prstGeom>
        </p:spPr>
        <p:txBody>
          <a:bodyPr>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 typeface="Wingdings 3"/>
              <a:buNone/>
            </a:pP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Bạn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sẽ</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được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điểm</a:t>
            </a:r>
            <a:r>
              <a:rPr lang="en-US" sz="2400" b="1" dirty="0" smtClean="0">
                <a:solidFill>
                  <a:srgbClr val="FF0000"/>
                </a:solidFill>
                <a:latin typeface="Times New Roman" panose="02020603050405020304" pitchFamily="18" charset="0"/>
                <a:cs typeface="Times New Roman" panose="02020603050405020304" pitchFamily="18" charset="0"/>
              </a:rPr>
              <a:t> 10 </a:t>
            </a:r>
            <a:r>
              <a:rPr lang="en-US" sz="2400" b="1" dirty="0" err="1" smtClean="0">
                <a:solidFill>
                  <a:srgbClr val="FF0000"/>
                </a:solidFill>
                <a:latin typeface="Times New Roman" panose="02020603050405020304" pitchFamily="18" charset="0"/>
                <a:cs typeface="Times New Roman" panose="02020603050405020304" pitchFamily="18" charset="0"/>
              </a:rPr>
              <a:t>khi</a:t>
            </a:r>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trả lời đúng </a:t>
            </a:r>
            <a:r>
              <a:rPr lang="en-US" sz="2400" b="1" dirty="0" err="1" smtClean="0">
                <a:solidFill>
                  <a:srgbClr val="FF0000"/>
                </a:solidFill>
                <a:latin typeface="Times New Roman" panose="02020603050405020304" pitchFamily="18" charset="0"/>
                <a:cs typeface="Times New Roman" panose="02020603050405020304" pitchFamily="18" charset="0"/>
              </a:rPr>
              <a:t>các</a:t>
            </a:r>
            <a:r>
              <a:rPr lang="vi-VN" sz="2400" b="1" dirty="0" smtClean="0">
                <a:solidFill>
                  <a:srgbClr val="FF0000"/>
                </a:solidFill>
                <a:latin typeface="Times New Roman" panose="02020603050405020304" pitchFamily="18" charset="0"/>
                <a:cs typeface="Times New Roman" panose="02020603050405020304" pitchFamily="18" charset="0"/>
              </a:rPr>
              <a:t> câu hỏi.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3453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4" grpId="0" animBg="1"/>
      <p:bldP spid="5" grpId="0" animBg="1"/>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a:grpSpLocks/>
          </p:cNvGrpSpPr>
          <p:nvPr/>
        </p:nvGrpSpPr>
        <p:grpSpPr bwMode="auto">
          <a:xfrm>
            <a:off x="1" y="-914400"/>
            <a:ext cx="9143999" cy="7772400"/>
            <a:chOff x="0" y="2938463"/>
            <a:chExt cx="9384546" cy="3919537"/>
          </a:xfrm>
        </p:grpSpPr>
        <p:sp>
          <p:nvSpPr>
            <p:cNvPr id="38" name="Text Box 8"/>
            <p:cNvSpPr txBox="1">
              <a:spLocks noChangeArrowheads="1"/>
            </p:cNvSpPr>
            <p:nvPr/>
          </p:nvSpPr>
          <p:spPr bwMode="auto">
            <a:xfrm>
              <a:off x="1227138" y="2938463"/>
              <a:ext cx="8001000" cy="519112"/>
            </a:xfrm>
            <a:prstGeom prst="rect">
              <a:avLst/>
            </a:prstGeom>
            <a:noFill/>
            <a:ln>
              <a:noFill/>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buFontTx/>
                <a:buNone/>
                <a:defRPr/>
              </a:pP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endParaRPr lang="en-US" altLang="en-US" sz="2800" b="1" dirty="0">
                <a:solidFill>
                  <a:srgbClr val="C00000"/>
                </a:solidFill>
                <a:latin typeface="Times New Roman" panose="02020603050405020304" pitchFamily="18" charset="0"/>
                <a:cs typeface="Times New Roman" panose="02020603050405020304" pitchFamily="18" charset="0"/>
              </a:endParaRPr>
            </a:p>
          </p:txBody>
        </p:sp>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t="41388"/>
            <a:stretch>
              <a:fillRect/>
            </a:stretch>
          </p:blipFill>
          <p:spPr bwMode="auto">
            <a:xfrm>
              <a:off x="0" y="3570288"/>
              <a:ext cx="9384546"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 name="Picture 2" descr="Câu hỏi Yes/ No Question - Tech12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618" y="331575"/>
            <a:ext cx="2133600" cy="1196975"/>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20"/>
          <p:cNvSpPr>
            <a:spLocks noChangeArrowheads="1"/>
          </p:cNvSpPr>
          <p:nvPr/>
        </p:nvSpPr>
        <p:spPr bwMode="auto">
          <a:xfrm>
            <a:off x="1" y="668452"/>
            <a:ext cx="12137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800" b="1" u="sng" dirty="0" err="1" smtClean="0">
                <a:solidFill>
                  <a:srgbClr val="FF0066"/>
                </a:solidFill>
                <a:latin typeface="Times New Roman" pitchFamily="18" charset="0"/>
                <a:cs typeface="Times New Roman" pitchFamily="18" charset="0"/>
              </a:rPr>
              <a:t>Câu</a:t>
            </a:r>
            <a:r>
              <a:rPr lang="en-US" sz="2800" b="1" u="sng" dirty="0" smtClean="0">
                <a:solidFill>
                  <a:srgbClr val="FF0066"/>
                </a:solidFill>
                <a:latin typeface="Times New Roman" pitchFamily="18" charset="0"/>
                <a:cs typeface="Times New Roman" pitchFamily="18" charset="0"/>
              </a:rPr>
              <a:t> 1:</a:t>
            </a:r>
            <a:endParaRPr lang="en-US" sz="2800" u="sng" dirty="0">
              <a:solidFill>
                <a:srgbClr val="FF0066"/>
              </a:solidFill>
              <a:latin typeface="Times New Roman" pitchFamily="18" charset="0"/>
              <a:cs typeface="Times New Roman" pitchFamily="18" charset="0"/>
            </a:endParaRPr>
          </a:p>
        </p:txBody>
      </p:sp>
      <p:sp>
        <p:nvSpPr>
          <p:cNvPr id="50" name="Text Box 6"/>
          <p:cNvSpPr txBox="1">
            <a:spLocks noChangeArrowheads="1"/>
          </p:cNvSpPr>
          <p:nvPr/>
        </p:nvSpPr>
        <p:spPr bwMode="auto">
          <a:xfrm>
            <a:off x="606898" y="1191672"/>
            <a:ext cx="69170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algn="l" eaLnBrk="1" hangingPunct="1">
              <a:spcBef>
                <a:spcPct val="50000"/>
              </a:spcBef>
            </a:pPr>
            <a:r>
              <a:rPr lang="en-US" sz="2800" b="1" dirty="0" err="1" smtClean="0">
                <a:solidFill>
                  <a:schemeClr val="bg1"/>
                </a:solidFill>
                <a:latin typeface="Times New Roman" pitchFamily="18" charset="0"/>
                <a:cs typeface="Times New Roman" pitchFamily="18" charset="0"/>
              </a:rPr>
              <a:t>Phương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án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nào</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thể</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hiện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đúng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và</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đầy</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đủ</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nhất</a:t>
            </a:r>
            <a:r>
              <a:rPr lang="en-US" sz="2800" b="1" dirty="0" smtClean="0">
                <a:solidFill>
                  <a:schemeClr val="bg1"/>
                </a:solidFill>
                <a:latin typeface="Times New Roman" pitchFamily="18" charset="0"/>
                <a:cs typeface="Times New Roman" pitchFamily="18" charset="0"/>
              </a:rPr>
              <a:t> ý </a:t>
            </a:r>
            <a:r>
              <a:rPr lang="en-US" sz="2800" b="1" dirty="0" err="1" smtClean="0">
                <a:solidFill>
                  <a:schemeClr val="bg1"/>
                </a:solidFill>
                <a:latin typeface="Times New Roman" pitchFamily="18" charset="0"/>
                <a:cs typeface="Times New Roman" pitchFamily="18" charset="0"/>
              </a:rPr>
              <a:t>nghĩa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nhan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đề</a:t>
            </a:r>
            <a:r>
              <a:rPr lang="en-US" sz="2800" b="1" dirty="0" smtClean="0">
                <a:solidFill>
                  <a:schemeClr val="bg1"/>
                </a:solidFill>
                <a:latin typeface="Times New Roman" pitchFamily="18" charset="0"/>
                <a:cs typeface="Times New Roman" pitchFamily="18" charset="0"/>
              </a:rPr>
              <a:t> “ </a:t>
            </a:r>
            <a:r>
              <a:rPr lang="en-US" sz="2800" b="1" dirty="0" err="1" smtClean="0">
                <a:solidFill>
                  <a:schemeClr val="bg1"/>
                </a:solidFill>
                <a:latin typeface="Times New Roman" pitchFamily="18" charset="0"/>
                <a:cs typeface="Times New Roman" pitchFamily="18" charset="0"/>
              </a:rPr>
              <a:t>Tràng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giang</a:t>
            </a:r>
            <a:r>
              <a:rPr lang="en-US" sz="2800" b="1" dirty="0" smtClean="0">
                <a:solidFill>
                  <a:schemeClr val="bg1"/>
                </a:solidFill>
                <a:latin typeface="Times New Roman" pitchFamily="18" charset="0"/>
                <a:cs typeface="Times New Roman" pitchFamily="18" charset="0"/>
              </a:rPr>
              <a:t>”</a:t>
            </a:r>
            <a:r>
              <a:rPr lang="vi-VN" sz="2800" b="1" dirty="0" smtClean="0">
                <a:solidFill>
                  <a:schemeClr val="bg1"/>
                </a:solidFill>
                <a:latin typeface="Times New Roman" pitchFamily="18" charset="0"/>
                <a:cs typeface="Times New Roman" pitchFamily="18" charset="0"/>
              </a:rPr>
              <a:t>?</a:t>
            </a:r>
            <a:endParaRPr lang="en-US" sz="2800" b="1" dirty="0">
              <a:solidFill>
                <a:schemeClr val="bg1"/>
              </a:solidFill>
              <a:latin typeface=".VnTime" pitchFamily="34" charset="0"/>
            </a:endParaRPr>
          </a:p>
        </p:txBody>
      </p:sp>
      <p:sp>
        <p:nvSpPr>
          <p:cNvPr id="51" name="Action Button: Home 50">
            <a:hlinkClick r:id="rId5" action="ppaction://hlinksldjump" highlightClick="1"/>
          </p:cNvPr>
          <p:cNvSpPr/>
          <p:nvPr/>
        </p:nvSpPr>
        <p:spPr>
          <a:xfrm>
            <a:off x="8458201" y="6324600"/>
            <a:ext cx="609600" cy="5334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151660" y="2363272"/>
            <a:ext cx="2732479" cy="369332"/>
          </a:xfrm>
          <a:prstGeom prst="rect">
            <a:avLst/>
          </a:prstGeom>
          <a:solidFill>
            <a:srgbClr val="FFFF00"/>
          </a:solidFill>
        </p:spPr>
        <p:txBody>
          <a:bodyPr wrap="none">
            <a:spAutoFit/>
          </a:bodyPr>
          <a:lstStyle/>
          <a:p>
            <a:r>
              <a:rPr lang="en-US" b="1" dirty="0">
                <a:latin typeface="Times New Roman" panose="02020603050405020304" pitchFamily="18" charset="0"/>
                <a:cs typeface="Times New Roman" panose="02020603050405020304" pitchFamily="18" charset="0"/>
              </a:rPr>
              <a:t>A. </a:t>
            </a:r>
            <a:r>
              <a:rPr lang="en-US" b="1" dirty="0" err="1">
                <a:latin typeface="Times New Roman" panose="02020603050405020304" pitchFamily="18" charset="0"/>
                <a:cs typeface="Times New Roman" panose="02020603050405020304" pitchFamily="18" charset="0"/>
              </a:rPr>
              <a:t>Tên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riêng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sông</a:t>
            </a:r>
            <a:endParaRPr lang="en-US" b="1"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2151660" y="3046991"/>
            <a:ext cx="1570542" cy="369332"/>
          </a:xfrm>
          <a:prstGeom prst="rect">
            <a:avLst/>
          </a:prstGeom>
          <a:solidFill>
            <a:srgbClr val="FFFF00"/>
          </a:solid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B. </a:t>
            </a:r>
            <a:r>
              <a:rPr lang="en-US" b="1" dirty="0" err="1" smtClean="0">
                <a:latin typeface="Times New Roman" panose="02020603050405020304" pitchFamily="18" charset="0"/>
                <a:cs typeface="Times New Roman" panose="02020603050405020304" pitchFamily="18" charset="0"/>
              </a:rPr>
              <a:t>Sông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dài</a:t>
            </a:r>
            <a:endParaRPr lang="en-US"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151660" y="3740170"/>
            <a:ext cx="2303115" cy="369332"/>
          </a:xfrm>
          <a:prstGeom prst="rect">
            <a:avLst/>
          </a:prstGeom>
          <a:solidFill>
            <a:srgbClr val="FFFF00"/>
          </a:solid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C. </a:t>
            </a:r>
            <a:r>
              <a:rPr lang="en-US" b="1" dirty="0" err="1" smtClean="0">
                <a:latin typeface="Times New Roman" panose="02020603050405020304" pitchFamily="18" charset="0"/>
                <a:cs typeface="Times New Roman" panose="02020603050405020304" pitchFamily="18" charset="0"/>
              </a:rPr>
              <a:t>Sông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rộng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lớn</a:t>
            </a:r>
            <a:endParaRPr lang="en-US"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151660" y="4530243"/>
            <a:ext cx="3053320" cy="369332"/>
          </a:xfrm>
          <a:prstGeom prst="rect">
            <a:avLst/>
          </a:prstGeom>
          <a:solidFill>
            <a:srgbClr val="FFFF0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D</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dài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rộng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lớn</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009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9"/>
                                        </p:tgtEl>
                                        <p:attrNameLst>
                                          <p:attrName>style.visibility</p:attrName>
                                        </p:attrNameLst>
                                      </p:cBhvr>
                                      <p:to>
                                        <p:strVal val="visible"/>
                                      </p:to>
                                    </p:set>
                                    <p:anim calcmode="discrete" valueType="clr">
                                      <p:cBhvr override="childStyle">
                                        <p:cTn id="11" dur="8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9"/>
                                        </p:tgtEl>
                                        <p:attrNameLst>
                                          <p:attrName>fillcolor</p:attrName>
                                        </p:attrNameLst>
                                      </p:cBhvr>
                                      <p:tavLst>
                                        <p:tav tm="0">
                                          <p:val>
                                            <p:clrVal>
                                              <a:schemeClr val="accent2"/>
                                            </p:clrVal>
                                          </p:val>
                                        </p:tav>
                                        <p:tav tm="50000">
                                          <p:val>
                                            <p:clrVal>
                                              <a:schemeClr val="hlink"/>
                                            </p:clrVal>
                                          </p:val>
                                        </p:tav>
                                      </p:tavLst>
                                    </p:anim>
                                    <p:set>
                                      <p:cBhvr>
                                        <p:cTn id="13" dur="80"/>
                                        <p:tgtEl>
                                          <p:spTgt spid="49"/>
                                        </p:tgtEl>
                                        <p:attrNameLst>
                                          <p:attrName>fill.type</p:attrName>
                                        </p:attrNameLst>
                                      </p:cBhvr>
                                      <p:to>
                                        <p:strVal val="solid"/>
                                      </p:to>
                                    </p:set>
                                  </p:childTnLst>
                                </p:cTn>
                              </p:par>
                            </p:childTnLst>
                          </p:cTn>
                        </p:par>
                        <p:par>
                          <p:cTn id="14" fill="hold">
                            <p:stCondLst>
                              <p:cond delay="740"/>
                            </p:stCondLst>
                            <p:childTnLst>
                              <p:par>
                                <p:cTn id="15" presetID="22" presetClass="entr" presetSubtype="8"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arn(inVertical)">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3" grpId="0" animBg="1"/>
      <p:bldP spid="54"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163BC455-8BD6-4489-A730-7D310595969E}"/>
  <p:tag name="GENSWF_ADVANCE_TIME" val="5.000"/>
  <p:tag name="TIMING" val="|0.001|0.5|0.5|0.5|0.5"/>
  <p:tag name="ISPRING_CUSTOM_TIMING_US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800</TotalTime>
  <Words>2089</Words>
  <Application>Microsoft Office PowerPoint</Application>
  <PresentationFormat>On-screen Show (4:3)</PresentationFormat>
  <Paragraphs>194</Paragraphs>
  <Slides>30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.VnTime</vt:lpstr>
      <vt:lpstr>Arial</vt:lpstr>
      <vt:lpstr>Calibri</vt:lpstr>
      <vt:lpstr>Lucida Sans Unicode</vt:lpstr>
      <vt:lpstr>Times New Roman</vt:lpstr>
      <vt:lpstr>Verdana</vt:lpstr>
      <vt:lpstr>Wingdings</vt:lpstr>
      <vt:lpstr>Wingdings 2</vt:lpstr>
      <vt:lpstr>Wingdings 3</vt:lpstr>
      <vt:lpstr>Concourse</vt:lpstr>
      <vt:lpstr>PowerPoint Presentation</vt:lpstr>
      <vt:lpstr>CẤU TRÚC BÀI HỌC</vt:lpstr>
      <vt:lpstr>PowerPoint Presentation</vt:lpstr>
      <vt:lpstr>PowerPoint Presentation</vt:lpstr>
      <vt:lpstr>PowerPoint Presentation</vt:lpstr>
      <vt:lpstr>2. Tác phẩm:</vt:lpstr>
      <vt:lpstr>Sóng gợn tràng giang buồn điệp điệp, Con thuyền xuôi mái nước song song, Thuyền về nước lại, sầu trăm ngả; Củi một cành khô lạc mấy dòng.</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HONGVAN</cp:lastModifiedBy>
  <cp:revision>99</cp:revision>
  <dcterms:created xsi:type="dcterms:W3CDTF">2022-08-15T02:45:18Z</dcterms:created>
  <dcterms:modified xsi:type="dcterms:W3CDTF">2023-08-14T07:59:23Z</dcterms:modified>
</cp:coreProperties>
</file>