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5" r:id="rId2"/>
    <p:sldMasterId id="2147483697" r:id="rId3"/>
    <p:sldMasterId id="2147483721" r:id="rId4"/>
    <p:sldMasterId id="2147483735" r:id="rId5"/>
    <p:sldMasterId id="2147483747" r:id="rId6"/>
    <p:sldMasterId id="2147483752" r:id="rId7"/>
    <p:sldMasterId id="2147483764" r:id="rId8"/>
    <p:sldMasterId id="2147483776" r:id="rId9"/>
    <p:sldMasterId id="2147483788" r:id="rId10"/>
  </p:sldMasterIdLst>
  <p:notesMasterIdLst>
    <p:notesMasterId r:id="rId74"/>
  </p:notesMasterIdLst>
  <p:sldIdLst>
    <p:sldId id="369" r:id="rId11"/>
    <p:sldId id="355" r:id="rId12"/>
    <p:sldId id="274" r:id="rId13"/>
    <p:sldId id="279" r:id="rId14"/>
    <p:sldId id="360" r:id="rId15"/>
    <p:sldId id="361" r:id="rId16"/>
    <p:sldId id="364" r:id="rId17"/>
    <p:sldId id="346" r:id="rId18"/>
    <p:sldId id="276" r:id="rId19"/>
    <p:sldId id="358" r:id="rId20"/>
    <p:sldId id="363" r:id="rId21"/>
    <p:sldId id="339" r:id="rId22"/>
    <p:sldId id="357" r:id="rId23"/>
    <p:sldId id="366" r:id="rId24"/>
    <p:sldId id="299"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40" r:id="rId41"/>
    <p:sldId id="370" r:id="rId42"/>
    <p:sldId id="301" r:id="rId43"/>
    <p:sldId id="302" r:id="rId44"/>
    <p:sldId id="303" r:id="rId45"/>
    <p:sldId id="304" r:id="rId46"/>
    <p:sldId id="337" r:id="rId47"/>
    <p:sldId id="285" r:id="rId48"/>
    <p:sldId id="305" r:id="rId49"/>
    <p:sldId id="371" r:id="rId50"/>
    <p:sldId id="287" r:id="rId51"/>
    <p:sldId id="306" r:id="rId52"/>
    <p:sldId id="307" r:id="rId53"/>
    <p:sldId id="289" r:id="rId54"/>
    <p:sldId id="309" r:id="rId55"/>
    <p:sldId id="308" r:id="rId56"/>
    <p:sldId id="290" r:id="rId57"/>
    <p:sldId id="291" r:id="rId58"/>
    <p:sldId id="372" r:id="rId59"/>
    <p:sldId id="319" r:id="rId60"/>
    <p:sldId id="320" r:id="rId61"/>
    <p:sldId id="356" r:id="rId62"/>
    <p:sldId id="294" r:id="rId63"/>
    <p:sldId id="343" r:id="rId64"/>
    <p:sldId id="344" r:id="rId65"/>
    <p:sldId id="345" r:id="rId66"/>
    <p:sldId id="373" r:id="rId67"/>
    <p:sldId id="374" r:id="rId68"/>
    <p:sldId id="375" r:id="rId69"/>
    <p:sldId id="376" r:id="rId70"/>
    <p:sldId id="377" r:id="rId71"/>
    <p:sldId id="378" r:id="rId72"/>
    <p:sldId id="317" r:id="rId73"/>
  </p:sldIdLst>
  <p:sldSz cx="12192000" cy="6858000"/>
  <p:notesSz cx="6858000" cy="9144000"/>
  <p:embeddedFontLst>
    <p:embeddedFont>
      <p:font typeface=".VnTime" panose="020B7200000000000000" charset="0"/>
      <p:regular r:id="rId75"/>
      <p:bold r:id="rId76"/>
      <p:italic r:id="rId77"/>
      <p:boldItalic r:id="rId78"/>
    </p:embeddedFont>
    <p:embeddedFont>
      <p:font typeface="Calibri Light" panose="020F0302020204030204" pitchFamily="34" charset="0"/>
      <p:regular r:id="rId79"/>
      <p:italic r:id="rId80"/>
    </p:embeddedFont>
    <p:embeddedFont>
      <p:font typeface="Tahoma" panose="020B0604030504040204" pitchFamily="34" charset="0"/>
      <p:regular r:id="rId81"/>
      <p:bold r:id="rId82"/>
    </p:embeddedFont>
    <p:embeddedFont>
      <p:font typeface="Calibri" panose="020F0502020204030204" pitchFamily="34" charset="0"/>
      <p:regular r:id="rId83"/>
      <p:bold r:id="rId84"/>
      <p:italic r:id="rId85"/>
      <p:boldItalic r:id="rId86"/>
    </p:embeddedFont>
    <p:embeddedFont>
      <p:font typeface="Arial Black" panose="020B0A04020102020204" pitchFamily="34" charset="0"/>
      <p:bold r:id="rId87"/>
    </p:embeddedFont>
    <p:embeddedFont>
      <p:font typeface="Garamond" panose="02020404030301010803" pitchFamily="18" charset="0"/>
      <p:regular r:id="rId88"/>
      <p:bold r:id="rId89"/>
      <p:italic r:id="rId90"/>
    </p:embeddedFont>
  </p:embeddedFont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540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94660"/>
  </p:normalViewPr>
  <p:slideViewPr>
    <p:cSldViewPr snapToGrid="0">
      <p:cViewPr varScale="1">
        <p:scale>
          <a:sx n="81" d="100"/>
          <a:sy n="81" d="100"/>
        </p:scale>
        <p:origin x="96"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5.xml"/><Relationship Id="rId90" Type="http://schemas.openxmlformats.org/officeDocument/2006/relationships/font" Target="fonts/font16.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2.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font" Target="fonts/font13.fntdata"/><Relationship Id="rId61" Type="http://schemas.openxmlformats.org/officeDocument/2006/relationships/slide" Target="slides/slide51.xml"/><Relationship Id="rId82" Type="http://schemas.openxmlformats.org/officeDocument/2006/relationships/font" Target="fonts/font8.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CF24E-C51F-4CFF-8AF7-414FE530E698}" type="doc">
      <dgm:prSet loTypeId="urn:microsoft.com/office/officeart/2005/8/layout/radial1" loCatId="cycle" qsTypeId="urn:microsoft.com/office/officeart/2005/8/quickstyle/simple5" qsCatId="simple" csTypeId="urn:microsoft.com/office/officeart/2005/8/colors/accent1_2" csCatId="accent1" phldr="1"/>
      <dgm:spPr/>
      <dgm:t>
        <a:bodyPr/>
        <a:lstStyle/>
        <a:p>
          <a:endParaRPr lang="en-US"/>
        </a:p>
      </dgm:t>
    </dgm:pt>
    <dgm:pt modelId="{F06BA77B-E3F9-4080-955C-6F60395C1A73}">
      <dgm:prSet phldrT="[Text]"/>
      <dgm:spPr>
        <a:solidFill>
          <a:srgbClr val="660066"/>
        </a:solidFill>
      </dgm:spPr>
      <dgm:t>
        <a:bodyPr/>
        <a:lstStyle/>
        <a:p>
          <a:r>
            <a:rPr lang="vi-VN" smtClean="0"/>
            <a:t>HMT</a:t>
          </a:r>
          <a:endParaRPr lang="en-US"/>
        </a:p>
      </dgm:t>
    </dgm:pt>
    <dgm:pt modelId="{7A22DF71-1584-4E76-BC3E-3CA9A28AA805}" type="parTrans" cxnId="{1466A1FC-C715-471F-9DD3-A6C743244B22}">
      <dgm:prSet/>
      <dgm:spPr/>
      <dgm:t>
        <a:bodyPr/>
        <a:lstStyle/>
        <a:p>
          <a:endParaRPr lang="en-US"/>
        </a:p>
      </dgm:t>
    </dgm:pt>
    <dgm:pt modelId="{3C8F332C-133B-4BBD-AE1C-E3759E8086BF}" type="sibTrans" cxnId="{1466A1FC-C715-471F-9DD3-A6C743244B22}">
      <dgm:prSet/>
      <dgm:spPr/>
      <dgm:t>
        <a:bodyPr/>
        <a:lstStyle/>
        <a:p>
          <a:endParaRPr lang="en-US"/>
        </a:p>
      </dgm:t>
    </dgm:pt>
    <dgm:pt modelId="{FA06DCD1-4F85-4CF5-989F-D8FC3DB9455A}">
      <dgm:prSet phldrT="[Text]" custT="1"/>
      <dgm:spPr/>
      <dgm:t>
        <a:bodyPr/>
        <a:lstStyle/>
        <a:p>
          <a:r>
            <a:rPr lang="vi-VN" sz="3200" b="1" smtClean="0">
              <a:latin typeface="+mj-lt"/>
            </a:rPr>
            <a:t>Gái quê 1936</a:t>
          </a:r>
          <a:endParaRPr lang="en-US" sz="3200" b="1">
            <a:latin typeface="+mj-lt"/>
          </a:endParaRPr>
        </a:p>
      </dgm:t>
    </dgm:pt>
    <dgm:pt modelId="{FDCE7650-7721-4FAF-8DAB-E25E56682B2D}" type="parTrans" cxnId="{2CC56EC9-B5D6-48B9-B2D0-A6CB1EF24AC0}">
      <dgm:prSet/>
      <dgm:spPr/>
      <dgm:t>
        <a:bodyPr/>
        <a:lstStyle/>
        <a:p>
          <a:endParaRPr lang="en-US"/>
        </a:p>
      </dgm:t>
    </dgm:pt>
    <dgm:pt modelId="{A53C477B-A09A-4E91-9591-80F71EFFE127}" type="sibTrans" cxnId="{2CC56EC9-B5D6-48B9-B2D0-A6CB1EF24AC0}">
      <dgm:prSet/>
      <dgm:spPr/>
      <dgm:t>
        <a:bodyPr/>
        <a:lstStyle/>
        <a:p>
          <a:endParaRPr lang="en-US"/>
        </a:p>
      </dgm:t>
    </dgm:pt>
    <dgm:pt modelId="{C3093789-7BD5-4362-A05B-1804B180EFA0}">
      <dgm:prSet phldrT="[Text]" custT="1"/>
      <dgm:spPr/>
      <dgm:t>
        <a:bodyPr/>
        <a:lstStyle/>
        <a:p>
          <a:r>
            <a:rPr lang="vi-VN" sz="3200" b="1" smtClean="0">
              <a:latin typeface="+mj-lt"/>
            </a:rPr>
            <a:t>Chơi giữa mùa trăng 1940</a:t>
          </a:r>
          <a:endParaRPr lang="en-US" sz="3200" b="1">
            <a:latin typeface="+mj-lt"/>
          </a:endParaRPr>
        </a:p>
      </dgm:t>
    </dgm:pt>
    <dgm:pt modelId="{41F56AC8-6407-41CA-843A-2A2B869CD257}" type="parTrans" cxnId="{566E1B8B-1E8C-45D6-8B4D-02F87C9A5329}">
      <dgm:prSet/>
      <dgm:spPr/>
      <dgm:t>
        <a:bodyPr/>
        <a:lstStyle/>
        <a:p>
          <a:endParaRPr lang="en-US"/>
        </a:p>
      </dgm:t>
    </dgm:pt>
    <dgm:pt modelId="{D773A07D-F975-43E1-BEA7-6D7E3ED006C1}" type="sibTrans" cxnId="{566E1B8B-1E8C-45D6-8B4D-02F87C9A5329}">
      <dgm:prSet/>
      <dgm:spPr/>
      <dgm:t>
        <a:bodyPr/>
        <a:lstStyle/>
        <a:p>
          <a:endParaRPr lang="en-US"/>
        </a:p>
      </dgm:t>
    </dgm:pt>
    <dgm:pt modelId="{EFC9D7DE-67BB-4A49-9FA4-BA1949C5C7BA}">
      <dgm:prSet phldrT="[Text]" custT="1"/>
      <dgm:spPr/>
      <dgm:t>
        <a:bodyPr/>
        <a:lstStyle/>
        <a:p>
          <a:r>
            <a:rPr lang="vi-VN" sz="3200" b="1" smtClean="0">
              <a:latin typeface="+mj-lt"/>
            </a:rPr>
            <a:t>Duyên kì ngộ 1939</a:t>
          </a:r>
          <a:endParaRPr lang="en-US" sz="3200" b="1">
            <a:latin typeface="+mj-lt"/>
          </a:endParaRPr>
        </a:p>
      </dgm:t>
    </dgm:pt>
    <dgm:pt modelId="{4E4DB044-3984-48CE-8727-BCC7C73103DE}" type="parTrans" cxnId="{2150C451-18EB-4031-8EFF-8187F781C95C}">
      <dgm:prSet/>
      <dgm:spPr/>
      <dgm:t>
        <a:bodyPr/>
        <a:lstStyle/>
        <a:p>
          <a:endParaRPr lang="en-US"/>
        </a:p>
      </dgm:t>
    </dgm:pt>
    <dgm:pt modelId="{B557EA61-C7EC-438A-A889-F59DFE3F0523}" type="sibTrans" cxnId="{2150C451-18EB-4031-8EFF-8187F781C95C}">
      <dgm:prSet/>
      <dgm:spPr/>
      <dgm:t>
        <a:bodyPr/>
        <a:lstStyle/>
        <a:p>
          <a:endParaRPr lang="en-US"/>
        </a:p>
      </dgm:t>
    </dgm:pt>
    <dgm:pt modelId="{67415CA9-15A2-4415-A5B7-D785EDBEAE4D}">
      <dgm:prSet phldrT="[Text]" custT="1"/>
      <dgm:spPr/>
      <dgm:t>
        <a:bodyPr/>
        <a:lstStyle/>
        <a:p>
          <a:r>
            <a:rPr lang="vi-VN" sz="3200" b="1" smtClean="0">
              <a:latin typeface="+mj-lt"/>
            </a:rPr>
            <a:t>Thơ điên 1938</a:t>
          </a:r>
          <a:endParaRPr lang="en-US" sz="3200" b="1">
            <a:latin typeface="+mj-lt"/>
          </a:endParaRPr>
        </a:p>
      </dgm:t>
    </dgm:pt>
    <dgm:pt modelId="{1C01BC73-F153-4C29-9061-92938C87C483}" type="parTrans" cxnId="{D69C0086-97E9-448A-AE7F-C63BD3F89490}">
      <dgm:prSet/>
      <dgm:spPr/>
      <dgm:t>
        <a:bodyPr/>
        <a:lstStyle/>
        <a:p>
          <a:endParaRPr lang="en-US"/>
        </a:p>
      </dgm:t>
    </dgm:pt>
    <dgm:pt modelId="{5A7AE6D3-2AC7-41E8-93B5-84469C3A0320}" type="sibTrans" cxnId="{D69C0086-97E9-448A-AE7F-C63BD3F89490}">
      <dgm:prSet/>
      <dgm:spPr/>
      <dgm:t>
        <a:bodyPr/>
        <a:lstStyle/>
        <a:p>
          <a:endParaRPr lang="en-US"/>
        </a:p>
      </dgm:t>
    </dgm:pt>
    <dgm:pt modelId="{8B278708-0B05-425B-B01C-FC236BEF5E57}" type="pres">
      <dgm:prSet presAssocID="{99BCF24E-C51F-4CFF-8AF7-414FE530E698}" presName="cycle" presStyleCnt="0">
        <dgm:presLayoutVars>
          <dgm:chMax val="1"/>
          <dgm:dir/>
          <dgm:animLvl val="ctr"/>
          <dgm:resizeHandles val="exact"/>
        </dgm:presLayoutVars>
      </dgm:prSet>
      <dgm:spPr/>
      <dgm:t>
        <a:bodyPr/>
        <a:lstStyle/>
        <a:p>
          <a:endParaRPr lang="en-US"/>
        </a:p>
      </dgm:t>
    </dgm:pt>
    <dgm:pt modelId="{CF7CAD46-C329-4C14-B563-39110C75F5BB}" type="pres">
      <dgm:prSet presAssocID="{F06BA77B-E3F9-4080-955C-6F60395C1A73}" presName="centerShape" presStyleLbl="node0" presStyleIdx="0" presStyleCnt="1"/>
      <dgm:spPr/>
      <dgm:t>
        <a:bodyPr/>
        <a:lstStyle/>
        <a:p>
          <a:endParaRPr lang="en-US"/>
        </a:p>
      </dgm:t>
    </dgm:pt>
    <dgm:pt modelId="{7548E409-01C7-463D-A199-6FE0BD681212}" type="pres">
      <dgm:prSet presAssocID="{FDCE7650-7721-4FAF-8DAB-E25E56682B2D}" presName="Name9" presStyleLbl="parChTrans1D2" presStyleIdx="0" presStyleCnt="4"/>
      <dgm:spPr/>
      <dgm:t>
        <a:bodyPr/>
        <a:lstStyle/>
        <a:p>
          <a:endParaRPr lang="en-US"/>
        </a:p>
      </dgm:t>
    </dgm:pt>
    <dgm:pt modelId="{E59AC7CE-10A1-4B92-80B2-551A32B9A993}" type="pres">
      <dgm:prSet presAssocID="{FDCE7650-7721-4FAF-8DAB-E25E56682B2D}" presName="connTx" presStyleLbl="parChTrans1D2" presStyleIdx="0" presStyleCnt="4"/>
      <dgm:spPr/>
      <dgm:t>
        <a:bodyPr/>
        <a:lstStyle/>
        <a:p>
          <a:endParaRPr lang="en-US"/>
        </a:p>
      </dgm:t>
    </dgm:pt>
    <dgm:pt modelId="{8CC03F66-3C21-46E3-ADCC-0E8658BB4F58}" type="pres">
      <dgm:prSet presAssocID="{FA06DCD1-4F85-4CF5-989F-D8FC3DB9455A}" presName="node" presStyleLbl="node1" presStyleIdx="0" presStyleCnt="4" custScaleX="204904">
        <dgm:presLayoutVars>
          <dgm:bulletEnabled val="1"/>
        </dgm:presLayoutVars>
      </dgm:prSet>
      <dgm:spPr/>
      <dgm:t>
        <a:bodyPr/>
        <a:lstStyle/>
        <a:p>
          <a:endParaRPr lang="en-US"/>
        </a:p>
      </dgm:t>
    </dgm:pt>
    <dgm:pt modelId="{0FDC24CA-2DD9-4285-A60A-6233570EA0EB}" type="pres">
      <dgm:prSet presAssocID="{41F56AC8-6407-41CA-843A-2A2B869CD257}" presName="Name9" presStyleLbl="parChTrans1D2" presStyleIdx="1" presStyleCnt="4"/>
      <dgm:spPr/>
      <dgm:t>
        <a:bodyPr/>
        <a:lstStyle/>
        <a:p>
          <a:endParaRPr lang="en-US"/>
        </a:p>
      </dgm:t>
    </dgm:pt>
    <dgm:pt modelId="{CA9BC383-E5C7-4D08-B928-D01C84CC5537}" type="pres">
      <dgm:prSet presAssocID="{41F56AC8-6407-41CA-843A-2A2B869CD257}" presName="connTx" presStyleLbl="parChTrans1D2" presStyleIdx="1" presStyleCnt="4"/>
      <dgm:spPr/>
      <dgm:t>
        <a:bodyPr/>
        <a:lstStyle/>
        <a:p>
          <a:endParaRPr lang="en-US"/>
        </a:p>
      </dgm:t>
    </dgm:pt>
    <dgm:pt modelId="{FA7AA05F-A1DC-48BD-A043-0B3E9D846C88}" type="pres">
      <dgm:prSet presAssocID="{C3093789-7BD5-4362-A05B-1804B180EFA0}" presName="node" presStyleLbl="node1" presStyleIdx="1" presStyleCnt="4" custScaleX="111806" custScaleY="194749" custRadScaleRad="96343">
        <dgm:presLayoutVars>
          <dgm:bulletEnabled val="1"/>
        </dgm:presLayoutVars>
      </dgm:prSet>
      <dgm:spPr/>
      <dgm:t>
        <a:bodyPr/>
        <a:lstStyle/>
        <a:p>
          <a:endParaRPr lang="en-US"/>
        </a:p>
      </dgm:t>
    </dgm:pt>
    <dgm:pt modelId="{D9BFB618-E085-42DB-B264-78CC5357429F}" type="pres">
      <dgm:prSet presAssocID="{4E4DB044-3984-48CE-8727-BCC7C73103DE}" presName="Name9" presStyleLbl="parChTrans1D2" presStyleIdx="2" presStyleCnt="4"/>
      <dgm:spPr/>
      <dgm:t>
        <a:bodyPr/>
        <a:lstStyle/>
        <a:p>
          <a:endParaRPr lang="en-US"/>
        </a:p>
      </dgm:t>
    </dgm:pt>
    <dgm:pt modelId="{230FE15F-A33A-432E-B131-FC71FD603B02}" type="pres">
      <dgm:prSet presAssocID="{4E4DB044-3984-48CE-8727-BCC7C73103DE}" presName="connTx" presStyleLbl="parChTrans1D2" presStyleIdx="2" presStyleCnt="4"/>
      <dgm:spPr/>
      <dgm:t>
        <a:bodyPr/>
        <a:lstStyle/>
        <a:p>
          <a:endParaRPr lang="en-US"/>
        </a:p>
      </dgm:t>
    </dgm:pt>
    <dgm:pt modelId="{F7A4F87C-0ADB-467B-8859-0050A2780230}" type="pres">
      <dgm:prSet presAssocID="{EFC9D7DE-67BB-4A49-9FA4-BA1949C5C7BA}" presName="node" presStyleLbl="node1" presStyleIdx="2" presStyleCnt="4" custScaleX="212885">
        <dgm:presLayoutVars>
          <dgm:bulletEnabled val="1"/>
        </dgm:presLayoutVars>
      </dgm:prSet>
      <dgm:spPr/>
      <dgm:t>
        <a:bodyPr/>
        <a:lstStyle/>
        <a:p>
          <a:endParaRPr lang="en-US"/>
        </a:p>
      </dgm:t>
    </dgm:pt>
    <dgm:pt modelId="{8882BB37-7635-4CB3-B807-34A8147F494A}" type="pres">
      <dgm:prSet presAssocID="{1C01BC73-F153-4C29-9061-92938C87C483}" presName="Name9" presStyleLbl="parChTrans1D2" presStyleIdx="3" presStyleCnt="4"/>
      <dgm:spPr/>
      <dgm:t>
        <a:bodyPr/>
        <a:lstStyle/>
        <a:p>
          <a:endParaRPr lang="en-US"/>
        </a:p>
      </dgm:t>
    </dgm:pt>
    <dgm:pt modelId="{6682BEE9-5309-4EAB-A5AD-D18B75154DB4}" type="pres">
      <dgm:prSet presAssocID="{1C01BC73-F153-4C29-9061-92938C87C483}" presName="connTx" presStyleLbl="parChTrans1D2" presStyleIdx="3" presStyleCnt="4"/>
      <dgm:spPr/>
      <dgm:t>
        <a:bodyPr/>
        <a:lstStyle/>
        <a:p>
          <a:endParaRPr lang="en-US"/>
        </a:p>
      </dgm:t>
    </dgm:pt>
    <dgm:pt modelId="{627A318F-F2B9-4E07-BD27-ED259AB5345B}" type="pres">
      <dgm:prSet presAssocID="{67415CA9-15A2-4415-A5B7-D785EDBEAE4D}" presName="node" presStyleLbl="node1" presStyleIdx="3" presStyleCnt="4" custScaleX="116301" custScaleY="189951">
        <dgm:presLayoutVars>
          <dgm:bulletEnabled val="1"/>
        </dgm:presLayoutVars>
      </dgm:prSet>
      <dgm:spPr/>
      <dgm:t>
        <a:bodyPr/>
        <a:lstStyle/>
        <a:p>
          <a:endParaRPr lang="en-US"/>
        </a:p>
      </dgm:t>
    </dgm:pt>
  </dgm:ptLst>
  <dgm:cxnLst>
    <dgm:cxn modelId="{ED77AFFA-0CF3-49A7-99E7-6BE206FCA84E}" type="presOf" srcId="{67415CA9-15A2-4415-A5B7-D785EDBEAE4D}" destId="{627A318F-F2B9-4E07-BD27-ED259AB5345B}" srcOrd="0" destOrd="0" presId="urn:microsoft.com/office/officeart/2005/8/layout/radial1"/>
    <dgm:cxn modelId="{0CE5CF0D-F445-4A63-81DE-C50BEABAE894}" type="presOf" srcId="{1C01BC73-F153-4C29-9061-92938C87C483}" destId="{8882BB37-7635-4CB3-B807-34A8147F494A}" srcOrd="0" destOrd="0" presId="urn:microsoft.com/office/officeart/2005/8/layout/radial1"/>
    <dgm:cxn modelId="{EAEF1117-1089-433C-966F-5EE50500C557}" type="presOf" srcId="{FA06DCD1-4F85-4CF5-989F-D8FC3DB9455A}" destId="{8CC03F66-3C21-46E3-ADCC-0E8658BB4F58}" srcOrd="0" destOrd="0" presId="urn:microsoft.com/office/officeart/2005/8/layout/radial1"/>
    <dgm:cxn modelId="{1466A1FC-C715-471F-9DD3-A6C743244B22}" srcId="{99BCF24E-C51F-4CFF-8AF7-414FE530E698}" destId="{F06BA77B-E3F9-4080-955C-6F60395C1A73}" srcOrd="0" destOrd="0" parTransId="{7A22DF71-1584-4E76-BC3E-3CA9A28AA805}" sibTransId="{3C8F332C-133B-4BBD-AE1C-E3759E8086BF}"/>
    <dgm:cxn modelId="{0C6B8DC5-C883-4ABD-BF47-3DAE9BFF5FA4}" type="presOf" srcId="{1C01BC73-F153-4C29-9061-92938C87C483}" destId="{6682BEE9-5309-4EAB-A5AD-D18B75154DB4}" srcOrd="1" destOrd="0" presId="urn:microsoft.com/office/officeart/2005/8/layout/radial1"/>
    <dgm:cxn modelId="{566E1B8B-1E8C-45D6-8B4D-02F87C9A5329}" srcId="{F06BA77B-E3F9-4080-955C-6F60395C1A73}" destId="{C3093789-7BD5-4362-A05B-1804B180EFA0}" srcOrd="1" destOrd="0" parTransId="{41F56AC8-6407-41CA-843A-2A2B869CD257}" sibTransId="{D773A07D-F975-43E1-BEA7-6D7E3ED006C1}"/>
    <dgm:cxn modelId="{5A895753-FBB7-4EAC-B53E-FDCC818EC203}" type="presOf" srcId="{99BCF24E-C51F-4CFF-8AF7-414FE530E698}" destId="{8B278708-0B05-425B-B01C-FC236BEF5E57}" srcOrd="0" destOrd="0" presId="urn:microsoft.com/office/officeart/2005/8/layout/radial1"/>
    <dgm:cxn modelId="{8E4621D7-0F7F-42C0-9ECC-BCEDBEAFEC9D}" type="presOf" srcId="{4E4DB044-3984-48CE-8727-BCC7C73103DE}" destId="{D9BFB618-E085-42DB-B264-78CC5357429F}" srcOrd="0" destOrd="0" presId="urn:microsoft.com/office/officeart/2005/8/layout/radial1"/>
    <dgm:cxn modelId="{5463683E-FAB0-4555-B8F4-F95B103791C6}" type="presOf" srcId="{FDCE7650-7721-4FAF-8DAB-E25E56682B2D}" destId="{7548E409-01C7-463D-A199-6FE0BD681212}" srcOrd="0" destOrd="0" presId="urn:microsoft.com/office/officeart/2005/8/layout/radial1"/>
    <dgm:cxn modelId="{D69C0086-97E9-448A-AE7F-C63BD3F89490}" srcId="{F06BA77B-E3F9-4080-955C-6F60395C1A73}" destId="{67415CA9-15A2-4415-A5B7-D785EDBEAE4D}" srcOrd="3" destOrd="0" parTransId="{1C01BC73-F153-4C29-9061-92938C87C483}" sibTransId="{5A7AE6D3-2AC7-41E8-93B5-84469C3A0320}"/>
    <dgm:cxn modelId="{6EFEA96F-DB8F-488B-BA64-C9C8358B16BB}" type="presOf" srcId="{4E4DB044-3984-48CE-8727-BCC7C73103DE}" destId="{230FE15F-A33A-432E-B131-FC71FD603B02}" srcOrd="1" destOrd="0" presId="urn:microsoft.com/office/officeart/2005/8/layout/radial1"/>
    <dgm:cxn modelId="{2150C451-18EB-4031-8EFF-8187F781C95C}" srcId="{F06BA77B-E3F9-4080-955C-6F60395C1A73}" destId="{EFC9D7DE-67BB-4A49-9FA4-BA1949C5C7BA}" srcOrd="2" destOrd="0" parTransId="{4E4DB044-3984-48CE-8727-BCC7C73103DE}" sibTransId="{B557EA61-C7EC-438A-A889-F59DFE3F0523}"/>
    <dgm:cxn modelId="{B26DCB9B-B038-4C31-92FE-1985D40BC993}" type="presOf" srcId="{FDCE7650-7721-4FAF-8DAB-E25E56682B2D}" destId="{E59AC7CE-10A1-4B92-80B2-551A32B9A993}" srcOrd="1" destOrd="0" presId="urn:microsoft.com/office/officeart/2005/8/layout/radial1"/>
    <dgm:cxn modelId="{4CE34C37-C88D-43AC-80A2-FBD827A44A81}" type="presOf" srcId="{F06BA77B-E3F9-4080-955C-6F60395C1A73}" destId="{CF7CAD46-C329-4C14-B563-39110C75F5BB}" srcOrd="0" destOrd="0" presId="urn:microsoft.com/office/officeart/2005/8/layout/radial1"/>
    <dgm:cxn modelId="{9E8FF326-5486-4775-B548-D80B30A91584}" type="presOf" srcId="{C3093789-7BD5-4362-A05B-1804B180EFA0}" destId="{FA7AA05F-A1DC-48BD-A043-0B3E9D846C88}" srcOrd="0" destOrd="0" presId="urn:microsoft.com/office/officeart/2005/8/layout/radial1"/>
    <dgm:cxn modelId="{4885437E-6157-4677-B4EA-1D2E64B2D25B}" type="presOf" srcId="{41F56AC8-6407-41CA-843A-2A2B869CD257}" destId="{CA9BC383-E5C7-4D08-B928-D01C84CC5537}" srcOrd="1" destOrd="0" presId="urn:microsoft.com/office/officeart/2005/8/layout/radial1"/>
    <dgm:cxn modelId="{CC35E633-8137-41B0-89E2-56BF3D297EBC}" type="presOf" srcId="{41F56AC8-6407-41CA-843A-2A2B869CD257}" destId="{0FDC24CA-2DD9-4285-A60A-6233570EA0EB}" srcOrd="0" destOrd="0" presId="urn:microsoft.com/office/officeart/2005/8/layout/radial1"/>
    <dgm:cxn modelId="{2CC56EC9-B5D6-48B9-B2D0-A6CB1EF24AC0}" srcId="{F06BA77B-E3F9-4080-955C-6F60395C1A73}" destId="{FA06DCD1-4F85-4CF5-989F-D8FC3DB9455A}" srcOrd="0" destOrd="0" parTransId="{FDCE7650-7721-4FAF-8DAB-E25E56682B2D}" sibTransId="{A53C477B-A09A-4E91-9591-80F71EFFE127}"/>
    <dgm:cxn modelId="{79E37BAD-030B-40DD-922E-C57798A4A6C7}" type="presOf" srcId="{EFC9D7DE-67BB-4A49-9FA4-BA1949C5C7BA}" destId="{F7A4F87C-0ADB-467B-8859-0050A2780230}" srcOrd="0" destOrd="0" presId="urn:microsoft.com/office/officeart/2005/8/layout/radial1"/>
    <dgm:cxn modelId="{6EE45C45-24EB-4FA7-B2BC-A98D923EBD3B}" type="presParOf" srcId="{8B278708-0B05-425B-B01C-FC236BEF5E57}" destId="{CF7CAD46-C329-4C14-B563-39110C75F5BB}" srcOrd="0" destOrd="0" presId="urn:microsoft.com/office/officeart/2005/8/layout/radial1"/>
    <dgm:cxn modelId="{3ED80701-EF05-43E0-875D-02D9AFA7407C}" type="presParOf" srcId="{8B278708-0B05-425B-B01C-FC236BEF5E57}" destId="{7548E409-01C7-463D-A199-6FE0BD681212}" srcOrd="1" destOrd="0" presId="urn:microsoft.com/office/officeart/2005/8/layout/radial1"/>
    <dgm:cxn modelId="{D5AFE779-0358-4171-B843-C3F9840F78B7}" type="presParOf" srcId="{7548E409-01C7-463D-A199-6FE0BD681212}" destId="{E59AC7CE-10A1-4B92-80B2-551A32B9A993}" srcOrd="0" destOrd="0" presId="urn:microsoft.com/office/officeart/2005/8/layout/radial1"/>
    <dgm:cxn modelId="{D237292A-7E33-4746-BA25-1F68B0DE797D}" type="presParOf" srcId="{8B278708-0B05-425B-B01C-FC236BEF5E57}" destId="{8CC03F66-3C21-46E3-ADCC-0E8658BB4F58}" srcOrd="2" destOrd="0" presId="urn:microsoft.com/office/officeart/2005/8/layout/radial1"/>
    <dgm:cxn modelId="{B60A37C6-C0E9-4C4B-AEFC-462B04ADB671}" type="presParOf" srcId="{8B278708-0B05-425B-B01C-FC236BEF5E57}" destId="{0FDC24CA-2DD9-4285-A60A-6233570EA0EB}" srcOrd="3" destOrd="0" presId="urn:microsoft.com/office/officeart/2005/8/layout/radial1"/>
    <dgm:cxn modelId="{D20BCCA4-FF67-4600-B818-6B149D626C4C}" type="presParOf" srcId="{0FDC24CA-2DD9-4285-A60A-6233570EA0EB}" destId="{CA9BC383-E5C7-4D08-B928-D01C84CC5537}" srcOrd="0" destOrd="0" presId="urn:microsoft.com/office/officeart/2005/8/layout/radial1"/>
    <dgm:cxn modelId="{3087F704-9FE0-44BF-B43A-4186BB888458}" type="presParOf" srcId="{8B278708-0B05-425B-B01C-FC236BEF5E57}" destId="{FA7AA05F-A1DC-48BD-A043-0B3E9D846C88}" srcOrd="4" destOrd="0" presId="urn:microsoft.com/office/officeart/2005/8/layout/radial1"/>
    <dgm:cxn modelId="{31DD10A9-D4C3-453D-9652-C430C00DBFA0}" type="presParOf" srcId="{8B278708-0B05-425B-B01C-FC236BEF5E57}" destId="{D9BFB618-E085-42DB-B264-78CC5357429F}" srcOrd="5" destOrd="0" presId="urn:microsoft.com/office/officeart/2005/8/layout/radial1"/>
    <dgm:cxn modelId="{BE86F220-8160-433B-8DD6-A4ECE50564EF}" type="presParOf" srcId="{D9BFB618-E085-42DB-B264-78CC5357429F}" destId="{230FE15F-A33A-432E-B131-FC71FD603B02}" srcOrd="0" destOrd="0" presId="urn:microsoft.com/office/officeart/2005/8/layout/radial1"/>
    <dgm:cxn modelId="{D941DECA-06BF-4ED1-BCBC-CD080D4BACE6}" type="presParOf" srcId="{8B278708-0B05-425B-B01C-FC236BEF5E57}" destId="{F7A4F87C-0ADB-467B-8859-0050A2780230}" srcOrd="6" destOrd="0" presId="urn:microsoft.com/office/officeart/2005/8/layout/radial1"/>
    <dgm:cxn modelId="{31C18338-D219-4206-A197-80C3A58834D7}" type="presParOf" srcId="{8B278708-0B05-425B-B01C-FC236BEF5E57}" destId="{8882BB37-7635-4CB3-B807-34A8147F494A}" srcOrd="7" destOrd="0" presId="urn:microsoft.com/office/officeart/2005/8/layout/radial1"/>
    <dgm:cxn modelId="{44AE8100-EE99-48E4-8C2E-1892C100A3D1}" type="presParOf" srcId="{8882BB37-7635-4CB3-B807-34A8147F494A}" destId="{6682BEE9-5309-4EAB-A5AD-D18B75154DB4}" srcOrd="0" destOrd="0" presId="urn:microsoft.com/office/officeart/2005/8/layout/radial1"/>
    <dgm:cxn modelId="{D1F0CF31-782C-4DFB-952C-B4D68F2A167C}" type="presParOf" srcId="{8B278708-0B05-425B-B01C-FC236BEF5E57}" destId="{627A318F-F2B9-4E07-BD27-ED259AB5345B}"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CAD46-C329-4C14-B563-39110C75F5BB}">
      <dsp:nvSpPr>
        <dsp:cNvPr id="0" name=""/>
        <dsp:cNvSpPr/>
      </dsp:nvSpPr>
      <dsp:spPr>
        <a:xfrm>
          <a:off x="4850598" y="1675957"/>
          <a:ext cx="1272621" cy="1272621"/>
        </a:xfrm>
        <a:prstGeom prst="ellipse">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vi-VN" sz="3100" kern="1200" smtClean="0"/>
            <a:t>HMT</a:t>
          </a:r>
          <a:endParaRPr lang="en-US" sz="3100" kern="1200"/>
        </a:p>
      </dsp:txBody>
      <dsp:txXfrm>
        <a:off x="5036969" y="1862328"/>
        <a:ext cx="899879" cy="899879"/>
      </dsp:txXfrm>
    </dsp:sp>
    <dsp:sp modelId="{7548E409-01C7-463D-A199-6FE0BD681212}">
      <dsp:nvSpPr>
        <dsp:cNvPr id="0" name=""/>
        <dsp:cNvSpPr/>
      </dsp:nvSpPr>
      <dsp:spPr>
        <a:xfrm rot="16200000">
          <a:off x="5294663" y="1473246"/>
          <a:ext cx="384491" cy="20928"/>
        </a:xfrm>
        <a:custGeom>
          <a:avLst/>
          <a:gdLst/>
          <a:ahLst/>
          <a:cxnLst/>
          <a:rect l="0" t="0" r="0" b="0"/>
          <a:pathLst>
            <a:path>
              <a:moveTo>
                <a:pt x="0" y="10464"/>
              </a:moveTo>
              <a:lnTo>
                <a:pt x="384491"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7296" y="1474099"/>
        <a:ext cx="19224" cy="19224"/>
      </dsp:txXfrm>
    </dsp:sp>
    <dsp:sp modelId="{8CC03F66-3C21-46E3-ADCC-0E8658BB4F58}">
      <dsp:nvSpPr>
        <dsp:cNvPr id="0" name=""/>
        <dsp:cNvSpPr/>
      </dsp:nvSpPr>
      <dsp:spPr>
        <a:xfrm>
          <a:off x="4183082" y="18843"/>
          <a:ext cx="2607653" cy="127262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Gái quê 1936</a:t>
          </a:r>
          <a:endParaRPr lang="en-US" sz="3200" b="1" kern="1200">
            <a:latin typeface="+mj-lt"/>
          </a:endParaRPr>
        </a:p>
      </dsp:txBody>
      <dsp:txXfrm>
        <a:off x="4564964" y="205214"/>
        <a:ext cx="1843889" cy="899879"/>
      </dsp:txXfrm>
    </dsp:sp>
    <dsp:sp modelId="{0FDC24CA-2DD9-4285-A60A-6233570EA0EB}">
      <dsp:nvSpPr>
        <dsp:cNvPr id="0" name=""/>
        <dsp:cNvSpPr/>
      </dsp:nvSpPr>
      <dsp:spPr>
        <a:xfrm>
          <a:off x="6123220" y="2301803"/>
          <a:ext cx="248767" cy="20928"/>
        </a:xfrm>
        <a:custGeom>
          <a:avLst/>
          <a:gdLst/>
          <a:ahLst/>
          <a:cxnLst/>
          <a:rect l="0" t="0" r="0" b="0"/>
          <a:pathLst>
            <a:path>
              <a:moveTo>
                <a:pt x="0" y="10464"/>
              </a:moveTo>
              <a:lnTo>
                <a:pt x="248767"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41384" y="2306048"/>
        <a:ext cx="12438" cy="12438"/>
      </dsp:txXfrm>
    </dsp:sp>
    <dsp:sp modelId="{FA7AA05F-A1DC-48BD-A043-0B3E9D846C88}">
      <dsp:nvSpPr>
        <dsp:cNvPr id="0" name=""/>
        <dsp:cNvSpPr/>
      </dsp:nvSpPr>
      <dsp:spPr>
        <a:xfrm>
          <a:off x="6371987" y="1073058"/>
          <a:ext cx="1422867" cy="24784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Chơi giữa mùa trăng 1940</a:t>
          </a:r>
          <a:endParaRPr lang="en-US" sz="3200" b="1" kern="1200">
            <a:latin typeface="+mj-lt"/>
          </a:endParaRPr>
        </a:p>
      </dsp:txBody>
      <dsp:txXfrm>
        <a:off x="6580361" y="1436014"/>
        <a:ext cx="1006119" cy="1752506"/>
      </dsp:txXfrm>
    </dsp:sp>
    <dsp:sp modelId="{D9BFB618-E085-42DB-B264-78CC5357429F}">
      <dsp:nvSpPr>
        <dsp:cNvPr id="0" name=""/>
        <dsp:cNvSpPr/>
      </dsp:nvSpPr>
      <dsp:spPr>
        <a:xfrm rot="5400000">
          <a:off x="5294663" y="3130360"/>
          <a:ext cx="384491" cy="20928"/>
        </a:xfrm>
        <a:custGeom>
          <a:avLst/>
          <a:gdLst/>
          <a:ahLst/>
          <a:cxnLst/>
          <a:rect l="0" t="0" r="0" b="0"/>
          <a:pathLst>
            <a:path>
              <a:moveTo>
                <a:pt x="0" y="10464"/>
              </a:moveTo>
              <a:lnTo>
                <a:pt x="384491"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7296" y="3131212"/>
        <a:ext cx="19224" cy="19224"/>
      </dsp:txXfrm>
    </dsp:sp>
    <dsp:sp modelId="{F7A4F87C-0ADB-467B-8859-0050A2780230}">
      <dsp:nvSpPr>
        <dsp:cNvPr id="0" name=""/>
        <dsp:cNvSpPr/>
      </dsp:nvSpPr>
      <dsp:spPr>
        <a:xfrm>
          <a:off x="4132298" y="3333070"/>
          <a:ext cx="2709221" cy="127262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Duyên kì ngộ 1939</a:t>
          </a:r>
          <a:endParaRPr lang="en-US" sz="3200" b="1" kern="1200">
            <a:latin typeface="+mj-lt"/>
          </a:endParaRPr>
        </a:p>
      </dsp:txBody>
      <dsp:txXfrm>
        <a:off x="4529054" y="3519441"/>
        <a:ext cx="1915709" cy="899879"/>
      </dsp:txXfrm>
    </dsp:sp>
    <dsp:sp modelId="{8882BB37-7635-4CB3-B807-34A8147F494A}">
      <dsp:nvSpPr>
        <dsp:cNvPr id="0" name=""/>
        <dsp:cNvSpPr/>
      </dsp:nvSpPr>
      <dsp:spPr>
        <a:xfrm rot="10800000">
          <a:off x="4569831" y="2301803"/>
          <a:ext cx="280766" cy="20928"/>
        </a:xfrm>
        <a:custGeom>
          <a:avLst/>
          <a:gdLst/>
          <a:ahLst/>
          <a:cxnLst/>
          <a:rect l="0" t="0" r="0" b="0"/>
          <a:pathLst>
            <a:path>
              <a:moveTo>
                <a:pt x="0" y="10464"/>
              </a:moveTo>
              <a:lnTo>
                <a:pt x="280766"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703195" y="2305248"/>
        <a:ext cx="14038" cy="14038"/>
      </dsp:txXfrm>
    </dsp:sp>
    <dsp:sp modelId="{627A318F-F2B9-4E07-BD27-ED259AB5345B}">
      <dsp:nvSpPr>
        <dsp:cNvPr id="0" name=""/>
        <dsp:cNvSpPr/>
      </dsp:nvSpPr>
      <dsp:spPr>
        <a:xfrm>
          <a:off x="3089759" y="1103589"/>
          <a:ext cx="1480071" cy="241735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Thơ điên 1938</a:t>
          </a:r>
          <a:endParaRPr lang="en-US" sz="3200" b="1" kern="1200">
            <a:latin typeface="+mj-lt"/>
          </a:endParaRPr>
        </a:p>
      </dsp:txBody>
      <dsp:txXfrm>
        <a:off x="3306510" y="1457603"/>
        <a:ext cx="1046569" cy="170932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DE5DBD-B2B8-442F-9EBF-3D1C347F55F5}" type="datetimeFigureOut">
              <a:rPr lang="en-US" smtClean="0"/>
              <a:pPr/>
              <a:t>8/13/2023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BA3170-9CD7-405C-BC8D-46713CA0ED92}" type="slidenum">
              <a:rPr lang="en-US" smtClean="0"/>
              <a:pPr/>
              <a:t>‹#›</a:t>
            </a:fld>
            <a:endParaRPr lang="en-US"/>
          </a:p>
        </p:txBody>
      </p:sp>
    </p:spTree>
    <p:extLst>
      <p:ext uri="{BB962C8B-B14F-4D97-AF65-F5344CB8AC3E}">
        <p14:creationId xmlns:p14="http://schemas.microsoft.com/office/powerpoint/2010/main" val="5850406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7573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303"/>
          <p:cNvSpPr>
            <a:spLocks/>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5" name="Freeform 298"/>
          <p:cNvSpPr>
            <a:spLocks/>
          </p:cNvSpPr>
          <p:nvPr/>
        </p:nvSpPr>
        <p:spPr bwMode="gray">
          <a:xfrm>
            <a:off x="1" y="-9524"/>
            <a:ext cx="1593851" cy="971551"/>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6" name="Freeform 300"/>
          <p:cNvSpPr>
            <a:spLocks/>
          </p:cNvSpPr>
          <p:nvPr/>
        </p:nvSpPr>
        <p:spPr bwMode="ltGray">
          <a:xfrm>
            <a:off x="3" y="804913"/>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 name="Freeform 301"/>
          <p:cNvSpPr>
            <a:spLocks/>
          </p:cNvSpPr>
          <p:nvPr/>
        </p:nvSpPr>
        <p:spPr bwMode="gray">
          <a:xfrm>
            <a:off x="10033000" y="4033889"/>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 name="Freeform 302"/>
          <p:cNvSpPr>
            <a:spLocks/>
          </p:cNvSpPr>
          <p:nvPr/>
        </p:nvSpPr>
        <p:spPr bwMode="gray">
          <a:xfrm>
            <a:off x="11283985" y="6000751"/>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 name="Text Box 14"/>
          <p:cNvSpPr txBox="1">
            <a:spLocks noChangeArrowheads="1"/>
          </p:cNvSpPr>
          <p:nvPr/>
        </p:nvSpPr>
        <p:spPr bwMode="gray">
          <a:xfrm>
            <a:off x="10642600" y="6407150"/>
            <a:ext cx="1422400" cy="4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100" b="0" i="1" smtClean="0">
                <a:solidFill>
                  <a:srgbClr val="D7181F"/>
                </a:solidFill>
                <a:latin typeface="Arial Black" pitchFamily="34" charset="0"/>
              </a:rPr>
              <a:t>LOGO</a:t>
            </a:r>
          </a:p>
        </p:txBody>
      </p:sp>
      <p:sp>
        <p:nvSpPr>
          <p:cNvPr id="10" name="Rectangle 304" descr="01"/>
          <p:cNvSpPr>
            <a:spLocks noChangeArrowheads="1"/>
          </p:cNvSpPr>
          <p:nvPr/>
        </p:nvSpPr>
        <p:spPr bwMode="gray">
          <a:xfrm>
            <a:off x="34"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smtClean="0">
              <a:solidFill>
                <a:srgbClr val="000000"/>
              </a:solidFill>
              <a:cs typeface="Arial" charset="0"/>
            </a:endParaRPr>
          </a:p>
        </p:txBody>
      </p:sp>
      <p:sp>
        <p:nvSpPr>
          <p:cNvPr id="11" name="Rectangle 305"/>
          <p:cNvSpPr>
            <a:spLocks noChangeArrowheads="1"/>
          </p:cNvSpPr>
          <p:nvPr/>
        </p:nvSpPr>
        <p:spPr bwMode="gray">
          <a:xfrm>
            <a:off x="3860800" y="1797100"/>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smtClean="0">
              <a:solidFill>
                <a:srgbClr val="000000"/>
              </a:solidFill>
              <a:cs typeface="Arial"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96"/>
          <p:cNvSpPr>
            <a:spLocks/>
          </p:cNvSpPr>
          <p:nvPr/>
        </p:nvSpPr>
        <p:spPr bwMode="gray">
          <a:xfrm>
            <a:off x="1331418"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itchFamily="2" charset="2"/>
              <a:buNone/>
              <a:defRPr sz="2000">
                <a:solidFill>
                  <a:srgbClr val="000000"/>
                </a:solidFill>
              </a:defRPr>
            </a:lvl1pPr>
          </a:lstStyle>
          <a:p>
            <a:pPr lvl="0"/>
            <a:r>
              <a:rPr lang="en-US" noProof="0" smtClean="0"/>
              <a:t>Click to edit Master subtitle style</a:t>
            </a:r>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lgn="ctr">
              <a:defRPr sz="3600" b="1"/>
            </a:lvl1pPr>
          </a:lstStyle>
          <a:p>
            <a:pPr lvl="0"/>
            <a:r>
              <a:rPr lang="en-US" noProof="0" smtClean="0"/>
              <a:t>Click to edit Master title style</a:t>
            </a:r>
          </a:p>
        </p:txBody>
      </p:sp>
      <p:sp>
        <p:nvSpPr>
          <p:cNvPr id="14" name="Rectangle 6"/>
          <p:cNvSpPr>
            <a:spLocks noGrp="1" noChangeArrowheads="1"/>
          </p:cNvSpPr>
          <p:nvPr>
            <p:ph type="sldNum" sz="quarter" idx="10"/>
          </p:nvPr>
        </p:nvSpPr>
        <p:spPr>
          <a:xfrm>
            <a:off x="6299200" y="6553249"/>
            <a:ext cx="508000" cy="244475"/>
          </a:xfrm>
        </p:spPr>
        <p:txBody>
          <a:bodyPr/>
          <a:lstStyle>
            <a:lvl1pPr eaLnBrk="0" hangingPunct="0">
              <a:defRPr sz="1200" b="1">
                <a:solidFill>
                  <a:srgbClr val="000000"/>
                </a:solidFill>
                <a:latin typeface="Arial" pitchFamily="34" charset="0"/>
                <a:cs typeface="Arial" pitchFamily="34" charset="0"/>
              </a:defRPr>
            </a:lvl1pPr>
          </a:lstStyle>
          <a:p>
            <a:pPr>
              <a:defRPr/>
            </a:pPr>
            <a:fld id="{E15204DF-D78A-4216-93D3-6DE7F524B4AD}" type="slidenum">
              <a:rPr lang="en-US"/>
              <a:pPr>
                <a:defRPr/>
              </a:pPr>
              <a:t>‹#›</a:t>
            </a:fld>
            <a:endParaRPr lang="en-US"/>
          </a:p>
        </p:txBody>
      </p:sp>
      <p:sp>
        <p:nvSpPr>
          <p:cNvPr id="15" name="Rectangle 5"/>
          <p:cNvSpPr>
            <a:spLocks noGrp="1" noChangeArrowheads="1"/>
          </p:cNvSpPr>
          <p:nvPr>
            <p:ph type="ftr" sz="quarter" idx="11"/>
          </p:nvPr>
        </p:nvSpPr>
        <p:spPr>
          <a:xfrm>
            <a:off x="203200" y="6537375"/>
            <a:ext cx="2844800" cy="244475"/>
          </a:xfrm>
        </p:spPr>
        <p:txBody>
          <a:bodyPr/>
          <a:lstStyle>
            <a:lvl1pPr eaLnBrk="0" hangingPunct="0">
              <a:defRPr sz="2100" b="0" i="1">
                <a:solidFill>
                  <a:srgbClr val="000000"/>
                </a:solidFill>
                <a:latin typeface="Arial Black"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608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AE2930D-8945-4A6C-A9F9-02FB25DE7F65}"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000603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49"/>
            <a:ext cx="60198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98449"/>
            <a:ext cx="178562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C98E7866-C1DB-495F-880D-1E4AE01A3CA4}"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8896894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9"/>
            <a:ext cx="83312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066800"/>
            <a:ext cx="11277600" cy="5334000"/>
          </a:xfrm>
        </p:spPr>
        <p:txBody>
          <a:bodyPr/>
          <a:lstStyle/>
          <a:p>
            <a:pPr lvl="0"/>
            <a:r>
              <a:rPr lang="en-US" noProof="0" smtClean="0"/>
              <a:t>Click icon to add table</a:t>
            </a:r>
            <a:endParaRPr lang="en-US" noProof="0"/>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0A982373-869E-4F4B-B305-FFB91511F70A}"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8353758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B5F369-3468-4FA1-823A-3692557E4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14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8E00C6-3007-49FE-8842-4851C1FEA4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06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F02F4F-DA7B-43B1-A208-425D88BBA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06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B794DF-1C7C-4CB9-832D-691C05FCC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125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DB4304-1A78-4A58-B4F5-FAE331FB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579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7737A8-DFF5-4991-ADEE-2526AE447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47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E03C09-E3AB-4B18-977E-0B13DE7E93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12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12D3DAC8-1944-43A9-80EF-A43823D8B587}"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2491753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943AD3-8F8C-4926-9AFD-8E8E12DE3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833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0FB037-1119-424B-B44A-D7D6A00D54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977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CAA8F-1348-4C26-9817-048939FB3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90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E757F8-C788-4495-8F5D-340DADBA7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82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38" tIns="45719" rIns="91438" bIns="45719"/>
          <a:lstStyle/>
          <a:p>
            <a:pPr fontAlgn="base">
              <a:spcBef>
                <a:spcPct val="0"/>
              </a:spcBef>
              <a:spcAft>
                <a:spcPct val="0"/>
              </a:spcAft>
              <a:defRPr/>
            </a:pPr>
            <a:endParaRPr lang="en-US">
              <a:solidFill>
                <a:srgbClr val="000000"/>
              </a:solidFill>
            </a:endParaRPr>
          </a:p>
        </p:txBody>
      </p:sp>
      <p:sp>
        <p:nvSpPr>
          <p:cNvPr id="5" name="Line 8"/>
          <p:cNvSpPr>
            <a:spLocks noChangeShapeType="1"/>
          </p:cNvSpPr>
          <p:nvPr/>
        </p:nvSpPr>
        <p:spPr bwMode="auto">
          <a:xfrm>
            <a:off x="2641610" y="3962400"/>
            <a:ext cx="8682567" cy="0"/>
          </a:xfrm>
          <a:prstGeom prst="line">
            <a:avLst/>
          </a:prstGeom>
          <a:noFill/>
          <a:ln w="19050">
            <a:solidFill>
              <a:schemeClr val="accent1"/>
            </a:solidFill>
            <a:round/>
            <a:headEnd/>
            <a:tailEnd/>
          </a:ln>
          <a:effectLst/>
        </p:spPr>
        <p:txBody>
          <a:bodyPr lIns="91438" tIns="45719" rIns="91438" bIns="45719"/>
          <a:lstStyle/>
          <a:p>
            <a:pPr fontAlgn="base">
              <a:spcBef>
                <a:spcPct val="0"/>
              </a:spcBef>
              <a:spcAft>
                <a:spcPct val="0"/>
              </a:spcAft>
              <a:defRPr/>
            </a:pPr>
            <a:endParaRPr lang="en-US">
              <a:solidFill>
                <a:srgbClr val="000000"/>
              </a:solidFill>
            </a:endParaRPr>
          </a:p>
        </p:txBody>
      </p:sp>
      <p:sp>
        <p:nvSpPr>
          <p:cNvPr id="112642" name="Rectangle 2"/>
          <p:cNvSpPr>
            <a:spLocks noGrp="1" noChangeArrowheads="1"/>
          </p:cNvSpPr>
          <p:nvPr>
            <p:ph type="ctrTitle"/>
          </p:nvPr>
        </p:nvSpPr>
        <p:spPr>
          <a:xfrm>
            <a:off x="1219210" y="1524000"/>
            <a:ext cx="10164233" cy="1752600"/>
          </a:xfrm>
        </p:spPr>
        <p:txBody>
          <a:bodyPr/>
          <a:lstStyle>
            <a:lvl1pPr>
              <a:defRPr sz="5100"/>
            </a:lvl1pPr>
          </a:lstStyle>
          <a:p>
            <a:r>
              <a:rPr lang="en-US" altLang="en-US"/>
              <a:t>Click to edit Master title style</a:t>
            </a:r>
          </a:p>
        </p:txBody>
      </p:sp>
      <p:sp>
        <p:nvSpPr>
          <p:cNvPr id="112643"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4165600" y="6243639"/>
            <a:ext cx="3860800" cy="457200"/>
          </a:xfrm>
        </p:spPr>
        <p:txBody>
          <a:bodyPr/>
          <a:lstStyle>
            <a:lvl1pPr>
              <a:defRPr smtClean="0"/>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CA74F847-C3B1-4B70-B177-28509E9429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8855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507CF6-4059-4142-9719-3E072D5277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447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4828A-B0EA-46A1-B985-4A590251E6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7653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B75DC8-B9E3-45C4-A22E-72C21A835F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9887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C21789-1976-4286-AB3D-0165F0A8BA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5322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1FC161-A01D-4759-B465-228EA0823E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691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C6F4771-CFBC-4A3F-A272-B6D16AC748E1}"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3284725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E447E1-E54D-42D3-B717-E4C5A44A25B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4586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BF5845-6394-4194-8DC0-343137C3975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8922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7E163C-1E51-4863-A871-D36C521EA5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5229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92B07-F300-4710-B387-518792BDAE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3109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DF167-AE63-4206-A6F7-87E3B024AE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9077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2641550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607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38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564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57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53BAC76-BB8A-43C8-96A8-70E50808FE53}"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74947745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91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357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61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401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843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477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098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7103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7300"/>
            <a:ext cx="10972800" cy="1143000"/>
          </a:xfrm>
          <a:prstGeom prst="rect">
            <a:avLst/>
          </a:prstGeom>
        </p:spPr>
        <p:txBody>
          <a:bodyPr lIns="45606" tIns="22795" rIns="45606" bIns="22795"/>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lIns="45606" tIns="22795" rIns="45606" bIns="227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78"/>
            <a:ext cx="2844800" cy="365125"/>
          </a:xfrm>
          <a:prstGeom prst="rect">
            <a:avLst/>
          </a:prstGeom>
        </p:spPr>
        <p:txBody>
          <a:bodyPr lIns="45606" tIns="22795" rIns="45606" bIns="22795"/>
          <a:lstStyle/>
          <a:p>
            <a:pPr defTabSz="1085976"/>
            <a:fld id="{7FE5A9CD-1CA5-4BB6-ABF6-C3DB2F9C09D1}" type="datetimeFigureOut">
              <a:rPr lang="en-US" sz="2100" smtClean="0">
                <a:solidFill>
                  <a:prstClr val="black"/>
                </a:solidFill>
              </a:rPr>
              <a:pPr defTabSz="1085976"/>
              <a:t>8/13/2023</a:t>
            </a:fld>
            <a:endParaRPr lang="en-US" sz="2100">
              <a:solidFill>
                <a:prstClr val="black"/>
              </a:solidFill>
            </a:endParaRPr>
          </a:p>
        </p:txBody>
      </p:sp>
      <p:sp>
        <p:nvSpPr>
          <p:cNvPr id="5" name="Footer Placeholder 4"/>
          <p:cNvSpPr>
            <a:spLocks noGrp="1"/>
          </p:cNvSpPr>
          <p:nvPr>
            <p:ph type="ftr" sz="quarter" idx="11"/>
          </p:nvPr>
        </p:nvSpPr>
        <p:spPr>
          <a:xfrm>
            <a:off x="4165600" y="6356378"/>
            <a:ext cx="3860800" cy="365125"/>
          </a:xfrm>
          <a:prstGeom prst="rect">
            <a:avLst/>
          </a:prstGeom>
        </p:spPr>
        <p:txBody>
          <a:bodyPr lIns="45606" tIns="22795" rIns="45606" bIns="22795"/>
          <a:lstStyle/>
          <a:p>
            <a:pPr defTabSz="1085976"/>
            <a:endParaRPr lang="en-US" sz="2100">
              <a:solidFill>
                <a:prstClr val="black"/>
              </a:solidFill>
            </a:endParaRPr>
          </a:p>
        </p:txBody>
      </p:sp>
      <p:sp>
        <p:nvSpPr>
          <p:cNvPr id="6" name="Slide Number Placeholder 5"/>
          <p:cNvSpPr>
            <a:spLocks noGrp="1"/>
          </p:cNvSpPr>
          <p:nvPr>
            <p:ph type="sldNum" sz="quarter" idx="12"/>
          </p:nvPr>
        </p:nvSpPr>
        <p:spPr>
          <a:xfrm>
            <a:off x="8737600" y="6356378"/>
            <a:ext cx="2844800" cy="365125"/>
          </a:xfrm>
          <a:prstGeom prst="rect">
            <a:avLst/>
          </a:prstGeom>
        </p:spPr>
        <p:txBody>
          <a:bodyPr lIns="45606" tIns="22795" rIns="45606" bIns="22795"/>
          <a:lstStyle/>
          <a:p>
            <a:pPr defTabSz="1085976"/>
            <a:fld id="{E9E3A461-C528-4C33-83FA-271D1850C3B5}" type="slidenum">
              <a:rPr lang="en-US" sz="2100" smtClean="0">
                <a:solidFill>
                  <a:prstClr val="black"/>
                </a:solidFill>
              </a:rPr>
              <a:pPr defTabSz="1085976"/>
              <a:t>‹#›</a:t>
            </a:fld>
            <a:endParaRPr lang="en-US" sz="2100">
              <a:solidFill>
                <a:prstClr val="black"/>
              </a:solidFill>
            </a:endParaRPr>
          </a:p>
        </p:txBody>
      </p:sp>
    </p:spTree>
    <p:extLst>
      <p:ext uri="{BB962C8B-B14F-4D97-AF65-F5344CB8AC3E}">
        <p14:creationId xmlns:p14="http://schemas.microsoft.com/office/powerpoint/2010/main" val="358999836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3"/>
            <a:ext cx="10363200" cy="1470025"/>
          </a:xfrm>
          <a:prstGeom prst="rect">
            <a:avLst/>
          </a:prstGeom>
        </p:spPr>
        <p:txBody>
          <a:bodyPr lIns="45606" tIns="22795" rIns="45606" bIns="22795"/>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lIns="45606" tIns="22795" rIns="45606" bIns="22795"/>
          <a:lstStyle>
            <a:lvl1pPr marL="0" indent="0" algn="ctr">
              <a:buNone/>
              <a:defRPr>
                <a:solidFill>
                  <a:schemeClr val="tx1">
                    <a:tint val="75000"/>
                  </a:schemeClr>
                </a:solidFill>
              </a:defRPr>
            </a:lvl1pPr>
            <a:lvl2pPr marL="542981" indent="0" algn="ctr">
              <a:buNone/>
              <a:defRPr>
                <a:solidFill>
                  <a:schemeClr val="tx1">
                    <a:tint val="75000"/>
                  </a:schemeClr>
                </a:solidFill>
              </a:defRPr>
            </a:lvl2pPr>
            <a:lvl3pPr marL="1085976" indent="0" algn="ctr">
              <a:buNone/>
              <a:defRPr>
                <a:solidFill>
                  <a:schemeClr val="tx1">
                    <a:tint val="75000"/>
                  </a:schemeClr>
                </a:solidFill>
              </a:defRPr>
            </a:lvl3pPr>
            <a:lvl4pPr marL="1628960" indent="0" algn="ctr">
              <a:buNone/>
              <a:defRPr>
                <a:solidFill>
                  <a:schemeClr val="tx1">
                    <a:tint val="75000"/>
                  </a:schemeClr>
                </a:solidFill>
              </a:defRPr>
            </a:lvl4pPr>
            <a:lvl5pPr marL="2171953" indent="0" algn="ctr">
              <a:buNone/>
              <a:defRPr>
                <a:solidFill>
                  <a:schemeClr val="tx1">
                    <a:tint val="75000"/>
                  </a:schemeClr>
                </a:solidFill>
              </a:defRPr>
            </a:lvl5pPr>
            <a:lvl6pPr marL="2714938" indent="0" algn="ctr">
              <a:buNone/>
              <a:defRPr>
                <a:solidFill>
                  <a:schemeClr val="tx1">
                    <a:tint val="75000"/>
                  </a:schemeClr>
                </a:solidFill>
              </a:defRPr>
            </a:lvl6pPr>
            <a:lvl7pPr marL="3257923" indent="0" algn="ctr">
              <a:buNone/>
              <a:defRPr>
                <a:solidFill>
                  <a:schemeClr val="tx1">
                    <a:tint val="75000"/>
                  </a:schemeClr>
                </a:solidFill>
              </a:defRPr>
            </a:lvl7pPr>
            <a:lvl8pPr marL="3800911" indent="0" algn="ctr">
              <a:buNone/>
              <a:defRPr>
                <a:solidFill>
                  <a:schemeClr val="tx1">
                    <a:tint val="75000"/>
                  </a:schemeClr>
                </a:solidFill>
              </a:defRPr>
            </a:lvl8pPr>
            <a:lvl9pPr marL="43438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78"/>
            <a:ext cx="2844800" cy="365125"/>
          </a:xfrm>
          <a:prstGeom prst="rect">
            <a:avLst/>
          </a:prstGeom>
        </p:spPr>
        <p:txBody>
          <a:bodyPr lIns="45606" tIns="22795" rIns="45606" bIns="22795"/>
          <a:lstStyle/>
          <a:p>
            <a:pPr defTabSz="1085976"/>
            <a:fld id="{D15044BE-B3F3-4258-B55D-9238C2EBFDF1}" type="datetimeFigureOut">
              <a:rPr lang="en-US" sz="2100" smtClean="0">
                <a:solidFill>
                  <a:prstClr val="black"/>
                </a:solidFill>
              </a:rPr>
              <a:pPr defTabSz="1085976"/>
              <a:t>8/13/2023</a:t>
            </a:fld>
            <a:endParaRPr lang="en-US" sz="2100">
              <a:solidFill>
                <a:prstClr val="black"/>
              </a:solidFill>
            </a:endParaRPr>
          </a:p>
        </p:txBody>
      </p:sp>
      <p:sp>
        <p:nvSpPr>
          <p:cNvPr id="5" name="Footer Placeholder 4"/>
          <p:cNvSpPr>
            <a:spLocks noGrp="1"/>
          </p:cNvSpPr>
          <p:nvPr>
            <p:ph type="ftr" sz="quarter" idx="11"/>
          </p:nvPr>
        </p:nvSpPr>
        <p:spPr>
          <a:xfrm>
            <a:off x="4165600" y="6356378"/>
            <a:ext cx="3860800" cy="365125"/>
          </a:xfrm>
          <a:prstGeom prst="rect">
            <a:avLst/>
          </a:prstGeom>
        </p:spPr>
        <p:txBody>
          <a:bodyPr lIns="45606" tIns="22795" rIns="45606" bIns="22795"/>
          <a:lstStyle/>
          <a:p>
            <a:pPr defTabSz="1085976"/>
            <a:endParaRPr lang="en-US" sz="2100">
              <a:solidFill>
                <a:prstClr val="black"/>
              </a:solidFill>
            </a:endParaRPr>
          </a:p>
        </p:txBody>
      </p:sp>
      <p:sp>
        <p:nvSpPr>
          <p:cNvPr id="6" name="Slide Number Placeholder 5"/>
          <p:cNvSpPr>
            <a:spLocks noGrp="1"/>
          </p:cNvSpPr>
          <p:nvPr>
            <p:ph type="sldNum" sz="quarter" idx="12"/>
          </p:nvPr>
        </p:nvSpPr>
        <p:spPr>
          <a:xfrm>
            <a:off x="8737600" y="6356378"/>
            <a:ext cx="2844800" cy="365125"/>
          </a:xfrm>
          <a:prstGeom prst="rect">
            <a:avLst/>
          </a:prstGeom>
        </p:spPr>
        <p:txBody>
          <a:bodyPr lIns="45606" tIns="22795" rIns="45606" bIns="22795"/>
          <a:lstStyle/>
          <a:p>
            <a:pPr defTabSz="1085976"/>
            <a:fld id="{E56A0A80-8336-46B1-B89F-89FB7E7362A5}" type="slidenum">
              <a:rPr lang="en-US" sz="2100" smtClean="0">
                <a:solidFill>
                  <a:prstClr val="black"/>
                </a:solidFill>
              </a:rPr>
              <a:pPr defTabSz="1085976"/>
              <a:t>‹#›</a:t>
            </a:fld>
            <a:endParaRPr lang="en-US" sz="2100">
              <a:solidFill>
                <a:prstClr val="black"/>
              </a:solidFill>
            </a:endParaRPr>
          </a:p>
        </p:txBody>
      </p:sp>
    </p:spTree>
    <p:extLst>
      <p:ext uri="{BB962C8B-B14F-4D97-AF65-F5344CB8AC3E}">
        <p14:creationId xmlns:p14="http://schemas.microsoft.com/office/powerpoint/2010/main" val="36848486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5"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8" name="Slide Number Placeholder 7"/>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769B625C-ACA1-484A-8C0F-B7084218A657}" type="slidenum">
              <a:rPr lang="en-US"/>
              <a:pPr>
                <a:defRPr/>
              </a:pPr>
              <a:t>‹#›</a:t>
            </a:fld>
            <a:endParaRPr lang="en-US"/>
          </a:p>
        </p:txBody>
      </p:sp>
      <p:sp>
        <p:nvSpPr>
          <p:cNvPr id="9" name="Date Placeholder 8"/>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7213415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608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7CC98E9-774F-42EA-9E53-61283ABD0706}" type="datetimeFigureOut">
              <a:rPr lang="en-US"/>
              <a:pPr>
                <a:defRPr/>
              </a:pPr>
              <a:t>8/13/2023</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EFDE3A1-936D-4692-9CEA-D64D0DEDCB19}" type="slidenum">
              <a:rPr lang="en-US"/>
              <a:pPr>
                <a:defRPr/>
              </a:pPr>
              <a:t>‹#›</a:t>
            </a:fld>
            <a:endParaRPr lang="en-US"/>
          </a:p>
        </p:txBody>
      </p:sp>
    </p:spTree>
    <p:extLst>
      <p:ext uri="{BB962C8B-B14F-4D97-AF65-F5344CB8AC3E}">
        <p14:creationId xmlns:p14="http://schemas.microsoft.com/office/powerpoint/2010/main" val="1664438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CB6D114-12E4-49B8-A403-83CEF47F7C09}" type="datetimeFigureOut">
              <a:rPr lang="en-US"/>
              <a:pPr>
                <a:defRPr/>
              </a:pPr>
              <a:t>8/13/2023</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2E78E18-8997-437F-9E4B-34ED4D56248B}" type="slidenum">
              <a:rPr lang="en-US"/>
              <a:pPr>
                <a:defRPr/>
              </a:pPr>
              <a:t>‹#›</a:t>
            </a:fld>
            <a:endParaRPr lang="en-US"/>
          </a:p>
        </p:txBody>
      </p:sp>
    </p:spTree>
    <p:extLst>
      <p:ext uri="{BB962C8B-B14F-4D97-AF65-F5344CB8AC3E}">
        <p14:creationId xmlns:p14="http://schemas.microsoft.com/office/powerpoint/2010/main" val="2194369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0010C17-1EFC-4EBD-8317-784665F506FF}" type="datetimeFigureOut">
              <a:rPr lang="en-US"/>
              <a:pPr>
                <a:defRPr/>
              </a:pPr>
              <a:t>8/13/2023</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DB510ED-19CC-4A0B-B8B1-A801E3F0ACDF}" type="slidenum">
              <a:rPr lang="en-US"/>
              <a:pPr>
                <a:defRPr/>
              </a:pPr>
              <a:t>‹#›</a:t>
            </a:fld>
            <a:endParaRPr lang="en-US"/>
          </a:p>
        </p:txBody>
      </p:sp>
    </p:spTree>
    <p:extLst>
      <p:ext uri="{BB962C8B-B14F-4D97-AF65-F5344CB8AC3E}">
        <p14:creationId xmlns:p14="http://schemas.microsoft.com/office/powerpoint/2010/main" val="3637995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AD222FC-0142-4D29-B9E7-AC232A8AEC51}" type="datetimeFigureOut">
              <a:rPr lang="en-US"/>
              <a:pPr>
                <a:defRPr/>
              </a:pPr>
              <a:t>8/13/2023</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7F1213E-0883-4067-992B-EA998B89EBA1}" type="slidenum">
              <a:rPr lang="en-US"/>
              <a:pPr>
                <a:defRPr/>
              </a:pPr>
              <a:t>‹#›</a:t>
            </a:fld>
            <a:endParaRPr lang="en-US"/>
          </a:p>
        </p:txBody>
      </p:sp>
    </p:spTree>
    <p:extLst>
      <p:ext uri="{BB962C8B-B14F-4D97-AF65-F5344CB8AC3E}">
        <p14:creationId xmlns:p14="http://schemas.microsoft.com/office/powerpoint/2010/main" val="3453529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DCDF9FB-E9C0-4E93-A22E-DCCCECB3D368}" type="datetimeFigureOut">
              <a:rPr lang="en-US"/>
              <a:pPr>
                <a:defRPr/>
              </a:pPr>
              <a:t>8/13/2023</a:t>
            </a:fld>
            <a:endParaRPr lang="en-US"/>
          </a:p>
        </p:txBody>
      </p:sp>
      <p:sp>
        <p:nvSpPr>
          <p:cNvPr id="8" name="Footer Placeholder 7">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FEDD278-13B1-48F6-9110-56D6B4BA3616}" type="slidenum">
              <a:rPr lang="en-US"/>
              <a:pPr>
                <a:defRPr/>
              </a:pPr>
              <a:t>‹#›</a:t>
            </a:fld>
            <a:endParaRPr lang="en-US"/>
          </a:p>
        </p:txBody>
      </p:sp>
    </p:spTree>
    <p:extLst>
      <p:ext uri="{BB962C8B-B14F-4D97-AF65-F5344CB8AC3E}">
        <p14:creationId xmlns:p14="http://schemas.microsoft.com/office/powerpoint/2010/main" val="2158286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73BEE63-2A13-4146-81B1-92B15F4322EF}" type="datetimeFigureOut">
              <a:rPr lang="en-US"/>
              <a:pPr>
                <a:defRPr/>
              </a:pPr>
              <a:t>8/13/2023</a:t>
            </a:fld>
            <a:endParaRPr lang="en-US"/>
          </a:p>
        </p:txBody>
      </p:sp>
      <p:sp>
        <p:nvSpPr>
          <p:cNvPr id="4" name="Footer Placeholder 3">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AF767D1-BA61-4B2A-8112-E05205E95C93}" type="slidenum">
              <a:rPr lang="en-US"/>
              <a:pPr>
                <a:defRPr/>
              </a:pPr>
              <a:t>‹#›</a:t>
            </a:fld>
            <a:endParaRPr lang="en-US"/>
          </a:p>
        </p:txBody>
      </p:sp>
    </p:spTree>
    <p:extLst>
      <p:ext uri="{BB962C8B-B14F-4D97-AF65-F5344CB8AC3E}">
        <p14:creationId xmlns:p14="http://schemas.microsoft.com/office/powerpoint/2010/main" val="377933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AFFDC46-E7D8-4083-A7CA-B7210F874D82}" type="datetimeFigureOut">
              <a:rPr lang="en-US"/>
              <a:pPr>
                <a:defRPr/>
              </a:pPr>
              <a:t>8/13/2023</a:t>
            </a:fld>
            <a:endParaRPr lang="en-US"/>
          </a:p>
        </p:txBody>
      </p:sp>
      <p:sp>
        <p:nvSpPr>
          <p:cNvPr id="3" name="Footer Placeholder 2">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814408A8-6C17-4EDD-9396-BEC9B0D06548}" type="slidenum">
              <a:rPr lang="en-US"/>
              <a:pPr>
                <a:defRPr/>
              </a:pPr>
              <a:t>‹#›</a:t>
            </a:fld>
            <a:endParaRPr lang="en-US"/>
          </a:p>
        </p:txBody>
      </p:sp>
    </p:spTree>
    <p:extLst>
      <p:ext uri="{BB962C8B-B14F-4D97-AF65-F5344CB8AC3E}">
        <p14:creationId xmlns:p14="http://schemas.microsoft.com/office/powerpoint/2010/main" val="3608598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B7AECA3-5F20-4B5B-9713-A193DB52979C}" type="datetimeFigureOut">
              <a:rPr lang="en-US"/>
              <a:pPr>
                <a:defRPr/>
              </a:pPr>
              <a:t>8/13/2023</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1DFDC95D-E36B-4E0F-8645-F0AA32592C99}" type="slidenum">
              <a:rPr lang="en-US"/>
              <a:pPr>
                <a:defRPr/>
              </a:pPr>
              <a:t>‹#›</a:t>
            </a:fld>
            <a:endParaRPr lang="en-US"/>
          </a:p>
        </p:txBody>
      </p:sp>
    </p:spTree>
    <p:extLst>
      <p:ext uri="{BB962C8B-B14F-4D97-AF65-F5344CB8AC3E}">
        <p14:creationId xmlns:p14="http://schemas.microsoft.com/office/powerpoint/2010/main" val="1908504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DDEDBB5-D7BC-4760-A54C-5BDF4C0A35FB}" type="datetimeFigureOut">
              <a:rPr lang="en-US"/>
              <a:pPr>
                <a:defRPr/>
              </a:pPr>
              <a:t>8/13/2023</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63B88A3-0B37-4472-8E74-03A1A7681361}" type="slidenum">
              <a:rPr lang="en-US"/>
              <a:pPr>
                <a:defRPr/>
              </a:pPr>
              <a:t>‹#›</a:t>
            </a:fld>
            <a:endParaRPr lang="en-US"/>
          </a:p>
        </p:txBody>
      </p:sp>
    </p:spTree>
    <p:extLst>
      <p:ext uri="{BB962C8B-B14F-4D97-AF65-F5344CB8AC3E}">
        <p14:creationId xmlns:p14="http://schemas.microsoft.com/office/powerpoint/2010/main" val="297524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4" name="Slide Number Placeholder 3"/>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3C95BD9B-D212-4305-B38A-BC67ED3C9CDB}" type="slidenum">
              <a:rPr lang="en-US"/>
              <a:pPr>
                <a:defRPr/>
              </a:pPr>
              <a:t>‹#›</a:t>
            </a:fld>
            <a:endParaRPr lang="en-US"/>
          </a:p>
        </p:txBody>
      </p:sp>
      <p:sp>
        <p:nvSpPr>
          <p:cNvPr id="5" name="Date Placeholder 4"/>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8770813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5002ED5-3634-4997-927F-BBB0C2531375}" type="datetimeFigureOut">
              <a:rPr lang="en-US"/>
              <a:pPr>
                <a:defRPr/>
              </a:pPr>
              <a:t>8/13/2023</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FC5D0D64-508D-4DED-ADAA-CDD7831FE5D1}" type="slidenum">
              <a:rPr lang="en-US"/>
              <a:pPr>
                <a:defRPr/>
              </a:pPr>
              <a:t>‹#›</a:t>
            </a:fld>
            <a:endParaRPr lang="en-US"/>
          </a:p>
        </p:txBody>
      </p:sp>
    </p:spTree>
    <p:extLst>
      <p:ext uri="{BB962C8B-B14F-4D97-AF65-F5344CB8AC3E}">
        <p14:creationId xmlns:p14="http://schemas.microsoft.com/office/powerpoint/2010/main" val="316873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884B540-383A-4EC2-8034-B9779C041EE0}" type="datetimeFigureOut">
              <a:rPr lang="en-US"/>
              <a:pPr>
                <a:defRPr/>
              </a:pPr>
              <a:t>8/13/2023</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BCEE4BC-1995-4328-83C0-9A7F08EBE76B}" type="slidenum">
              <a:rPr lang="en-US"/>
              <a:pPr>
                <a:defRPr/>
              </a:pPr>
              <a:t>‹#›</a:t>
            </a:fld>
            <a:endParaRPr lang="en-US"/>
          </a:p>
        </p:txBody>
      </p:sp>
    </p:spTree>
    <p:extLst>
      <p:ext uri="{BB962C8B-B14F-4D97-AF65-F5344CB8AC3E}">
        <p14:creationId xmlns:p14="http://schemas.microsoft.com/office/powerpoint/2010/main" val="1097397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205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835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3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498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504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149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235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8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3" name="Slide Number Placeholder 2"/>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2668D7D6-174B-4F9E-B2EA-C1F1E4B71BBD}" type="slidenum">
              <a:rPr lang="en-US"/>
              <a:pPr>
                <a:defRPr/>
              </a:pPr>
              <a:t>‹#›</a:t>
            </a:fld>
            <a:endParaRPr lang="en-US"/>
          </a:p>
        </p:txBody>
      </p:sp>
      <p:sp>
        <p:nvSpPr>
          <p:cNvPr id="4" name="Date Placeholder 3"/>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5763859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36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71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26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677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401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36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762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252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0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32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0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41FB593-4419-44B9-9B33-DBA30EC03C26}"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7599331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243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455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6131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765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609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984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583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318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905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60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8E60241B-B22F-4664-B6E0-1119B3CC3CAD}"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41511878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037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3182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0876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674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80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accent6">
            <a:lumMod val="75000"/>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9"/>
            <a:ext cx="8331200" cy="563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1267" name="Freeform 190"/>
          <p:cNvSpPr>
            <a:spLocks/>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8" name="Freeform 126"/>
          <p:cNvSpPr>
            <a:spLocks/>
          </p:cNvSpPr>
          <p:nvPr/>
        </p:nvSpPr>
        <p:spPr bwMode="gray">
          <a:xfrm>
            <a:off x="-16933" y="342912"/>
            <a:ext cx="8043333" cy="679451"/>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9" name="Rectangle 127"/>
          <p:cNvSpPr>
            <a:spLocks noChangeArrowheads="1"/>
          </p:cNvSpPr>
          <p:nvPr/>
        </p:nvSpPr>
        <p:spPr bwMode="gray">
          <a:xfrm>
            <a:off x="9821333" y="6448438"/>
            <a:ext cx="1828800" cy="30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r" fontAlgn="base">
              <a:spcBef>
                <a:spcPct val="0"/>
              </a:spcBef>
              <a:spcAft>
                <a:spcPct val="0"/>
              </a:spcAft>
            </a:pPr>
            <a:r>
              <a:rPr lang="en-US" sz="2000" b="1" i="1" smtClean="0">
                <a:solidFill>
                  <a:srgbClr val="D7181F"/>
                </a:solidFill>
                <a:cs typeface="Arial" charset="0"/>
              </a:rPr>
              <a:t>LOGO</a:t>
            </a:r>
          </a:p>
        </p:txBody>
      </p:sp>
      <p:sp>
        <p:nvSpPr>
          <p:cNvPr id="1029" name="Rectangle 5"/>
          <p:cNvSpPr>
            <a:spLocks noGrp="1" noChangeArrowheads="1"/>
          </p:cNvSpPr>
          <p:nvPr>
            <p:ph type="ftr" sz="quarter" idx="3"/>
          </p:nvPr>
        </p:nvSpPr>
        <p:spPr bwMode="gray">
          <a:xfrm>
            <a:off x="7704667" y="6531025"/>
            <a:ext cx="284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r" eaLnBrk="1" hangingPunct="1">
              <a:defRPr sz="1100" b="1">
                <a:solidFill>
                  <a:srgbClr val="000000"/>
                </a:solidFill>
                <a:latin typeface="Arial"/>
                <a:cs typeface="+mn-cs"/>
              </a:defRPr>
            </a:lvl1pPr>
          </a:lstStyle>
          <a:p>
            <a:pPr fontAlgn="base">
              <a:spcBef>
                <a:spcPct val="0"/>
              </a:spcBef>
              <a:spcAft>
                <a:spcPct val="0"/>
              </a:spcAft>
              <a:defRPr/>
            </a:pPr>
            <a:r>
              <a:rPr lang="en-US"/>
              <a:t>www.themegallery.com</a:t>
            </a:r>
          </a:p>
        </p:txBody>
      </p:sp>
      <p:sp>
        <p:nvSpPr>
          <p:cNvPr id="1030" name="Rectangle 6"/>
          <p:cNvSpPr>
            <a:spLocks noGrp="1" noChangeArrowheads="1"/>
          </p:cNvSpPr>
          <p:nvPr>
            <p:ph type="sldNum" sz="quarter" idx="4"/>
          </p:nvPr>
        </p:nvSpPr>
        <p:spPr bwMode="gray">
          <a:xfrm>
            <a:off x="5181600" y="6505587"/>
            <a:ext cx="1117600" cy="2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ctr" eaLnBrk="1" hangingPunct="1">
              <a:defRPr sz="1100" b="0">
                <a:solidFill>
                  <a:srgbClr val="000000"/>
                </a:solidFill>
                <a:latin typeface="Arial"/>
                <a:cs typeface="+mn-cs"/>
              </a:defRPr>
            </a:lvl1pPr>
          </a:lstStyle>
          <a:p>
            <a:pPr fontAlgn="base">
              <a:spcBef>
                <a:spcPct val="0"/>
              </a:spcBef>
              <a:spcAft>
                <a:spcPct val="0"/>
              </a:spcAft>
              <a:defRPr/>
            </a:pPr>
            <a:fld id="{F4C18570-CB20-4672-9175-2F1A562E1E9E}" type="slidenum">
              <a:rPr lang="en-US"/>
              <a:pPr fontAlgn="base">
                <a:spcBef>
                  <a:spcPct val="0"/>
                </a:spcBef>
                <a:spcAft>
                  <a:spcPct val="0"/>
                </a:spcAft>
                <a:defRPr/>
              </a:pPr>
              <a:t>‹#›</a:t>
            </a:fld>
            <a:endParaRPr lang="en-US"/>
          </a:p>
        </p:txBody>
      </p:sp>
      <p:sp>
        <p:nvSpPr>
          <p:cNvPr id="1028" name="Rectangle 4"/>
          <p:cNvSpPr>
            <a:spLocks noGrp="1" noChangeArrowheads="1"/>
          </p:cNvSpPr>
          <p:nvPr>
            <p:ph type="dt" sz="half" idx="2"/>
          </p:nvPr>
        </p:nvSpPr>
        <p:spPr bwMode="gray">
          <a:xfrm>
            <a:off x="508000" y="6505587"/>
            <a:ext cx="2540000" cy="2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eaLnBrk="1" hangingPunct="1">
              <a:defRPr sz="1100" b="0">
                <a:solidFill>
                  <a:srgbClr val="000000"/>
                </a:solidFill>
                <a:latin typeface="Arial"/>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3" y="219124"/>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 name="Freeform 185"/>
          <p:cNvSpPr>
            <a:spLocks/>
          </p:cNvSpPr>
          <p:nvPr/>
        </p:nvSpPr>
        <p:spPr bwMode="gray">
          <a:xfrm>
            <a:off x="10058400" y="4"/>
            <a:ext cx="2133600" cy="2076451"/>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1" name="Freeform 187"/>
          <p:cNvSpPr>
            <a:spLocks/>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5" name="Picture 191" descr="2"/>
          <p:cNvSpPr>
            <a:spLocks noChangeAspect="1" noChangeArrowheads="1"/>
          </p:cNvSpPr>
          <p:nvPr/>
        </p:nvSpPr>
        <p:spPr bwMode="auto">
          <a:xfrm>
            <a:off x="9855234" y="50800"/>
            <a:ext cx="1513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pPr fontAlgn="base">
              <a:spcBef>
                <a:spcPct val="0"/>
              </a:spcBef>
              <a:spcAft>
                <a:spcPct val="0"/>
              </a:spcAft>
            </a:pPr>
            <a:endParaRPr lang="en-US" sz="2800" b="1" smtClean="0">
              <a:solidFill>
                <a:srgbClr val="000000"/>
              </a:solidFill>
              <a:cs typeface="Arial"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02162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nodeType="afterGroup">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nodeType="afterGroup">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189" algn="l" rtl="0" eaLnBrk="1" fontAlgn="base" hangingPunct="1">
        <a:spcBef>
          <a:spcPct val="0"/>
        </a:spcBef>
        <a:spcAft>
          <a:spcPct val="0"/>
        </a:spcAft>
        <a:defRPr sz="3200">
          <a:solidFill>
            <a:srgbClr val="000000"/>
          </a:solidFill>
          <a:latin typeface="Arial" charset="0"/>
        </a:defRPr>
      </a:lvl6pPr>
      <a:lvl7pPr marL="914377" algn="l" rtl="0" eaLnBrk="1" fontAlgn="base" hangingPunct="1">
        <a:spcBef>
          <a:spcPct val="0"/>
        </a:spcBef>
        <a:spcAft>
          <a:spcPct val="0"/>
        </a:spcAft>
        <a:defRPr sz="3200">
          <a:solidFill>
            <a:srgbClr val="000000"/>
          </a:solidFill>
          <a:latin typeface="Arial" charset="0"/>
        </a:defRPr>
      </a:lvl7pPr>
      <a:lvl8pPr marL="1371566" algn="l" rtl="0" eaLnBrk="1" fontAlgn="base" hangingPunct="1">
        <a:spcBef>
          <a:spcPct val="0"/>
        </a:spcBef>
        <a:spcAft>
          <a:spcPct val="0"/>
        </a:spcAft>
        <a:defRPr sz="3200">
          <a:solidFill>
            <a:srgbClr val="000000"/>
          </a:solidFill>
          <a:latin typeface="Arial" charset="0"/>
        </a:defRPr>
      </a:lvl8pPr>
      <a:lvl9pPr marL="1828754" algn="l" rtl="0" eaLnBrk="1" fontAlgn="base" hangingPunct="1">
        <a:spcBef>
          <a:spcPct val="0"/>
        </a:spcBef>
        <a:spcAft>
          <a:spcPct val="0"/>
        </a:spcAft>
        <a:defRPr sz="3200">
          <a:solidFill>
            <a:srgbClr val="000000"/>
          </a:solidFill>
          <a:latin typeface="Arial" charset="0"/>
        </a:defRPr>
      </a:lvl9pPr>
    </p:titleStyle>
    <p:bodyStyle>
      <a:lvl1pPr marL="342891" indent="-342891"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32" indent="-285744"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2971" indent="-228594" algn="l" rtl="0" eaLnBrk="0" fontAlgn="base" hangingPunct="0">
        <a:spcBef>
          <a:spcPct val="20000"/>
        </a:spcBef>
        <a:spcAft>
          <a:spcPct val="0"/>
        </a:spcAft>
        <a:buClr>
          <a:schemeClr val="accent2"/>
        </a:buClr>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8/13/2023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2224618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7"/>
            <a:ext cx="2844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37"/>
            <a:ext cx="3860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37"/>
            <a:ext cx="2844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a:defRPr sz="1500">
                <a:latin typeface="Arial" charset="0"/>
              </a:defRPr>
            </a:lvl1pPr>
          </a:lstStyle>
          <a:p>
            <a:pPr fontAlgn="base">
              <a:spcBef>
                <a:spcPct val="0"/>
              </a:spcBef>
              <a:spcAft>
                <a:spcPct val="0"/>
              </a:spcAft>
              <a:defRPr/>
            </a:pPr>
            <a:fld id="{E4F9BECD-24E1-4518-9291-CA322D33DF3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44513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28"/>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1620" name="Rectangle 4"/>
          <p:cNvSpPr>
            <a:spLocks noGrp="1" noChangeArrowheads="1"/>
          </p:cNvSpPr>
          <p:nvPr>
            <p:ph type="dt" sz="half" idx="2"/>
          </p:nvPr>
        </p:nvSpPr>
        <p:spPr bwMode="auto">
          <a:xfrm>
            <a:off x="609600" y="6243639"/>
            <a:ext cx="2844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defRPr sz="1200" smtClean="0">
                <a:latin typeface="+mj-lt"/>
              </a:defRPr>
            </a:lvl1pPr>
          </a:lstStyle>
          <a:p>
            <a:pPr fontAlgn="base">
              <a:spcBef>
                <a:spcPct val="0"/>
              </a:spcBef>
              <a:spcAft>
                <a:spcPct val="0"/>
              </a:spcAft>
              <a:defRPr/>
            </a:pPr>
            <a:endParaRPr lang="en-US" altLang="en-US">
              <a:solidFill>
                <a:srgbClr val="000000"/>
              </a:solidFill>
            </a:endParaRPr>
          </a:p>
        </p:txBody>
      </p:sp>
      <p:sp>
        <p:nvSpPr>
          <p:cNvPr id="1116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lgn="ctr">
              <a:defRPr sz="1200" smtClean="0">
                <a:latin typeface="+mj-lt"/>
              </a:defRPr>
            </a:lvl1pPr>
          </a:lstStyle>
          <a:p>
            <a:pPr fontAlgn="base">
              <a:spcBef>
                <a:spcPct val="0"/>
              </a:spcBef>
              <a:spcAft>
                <a:spcPct val="0"/>
              </a:spcAft>
              <a:defRPr/>
            </a:pPr>
            <a:endParaRPr lang="en-US" altLang="en-US">
              <a:solidFill>
                <a:srgbClr val="000000"/>
              </a:solidFill>
            </a:endParaRPr>
          </a:p>
        </p:txBody>
      </p:sp>
      <p:sp>
        <p:nvSpPr>
          <p:cNvPr id="111622" name="Rectangle 6"/>
          <p:cNvSpPr>
            <a:spLocks noGrp="1" noChangeArrowheads="1"/>
          </p:cNvSpPr>
          <p:nvPr>
            <p:ph type="sldNum" sz="quarter" idx="4"/>
          </p:nvPr>
        </p:nvSpPr>
        <p:spPr bwMode="auto">
          <a:xfrm>
            <a:off x="8737600" y="6243639"/>
            <a:ext cx="2844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lgn="r">
              <a:defRPr sz="1200" smtClean="0">
                <a:latin typeface="+mj-lt"/>
              </a:defRPr>
            </a:lvl1pPr>
          </a:lstStyle>
          <a:p>
            <a:pPr fontAlgn="base">
              <a:spcBef>
                <a:spcPct val="0"/>
              </a:spcBef>
              <a:spcAft>
                <a:spcPct val="0"/>
              </a:spcAft>
              <a:defRPr/>
            </a:pPr>
            <a:fld id="{21B940D6-9566-4651-811D-4C7FE572D00A}"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11623"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91438" tIns="45719" rIns="91438" bIns="45719"/>
          <a:lstStyle/>
          <a:p>
            <a:pPr fontAlgn="base">
              <a:spcBef>
                <a:spcPct val="0"/>
              </a:spcBef>
              <a:spcAft>
                <a:spcPct val="0"/>
              </a:spcAft>
              <a:defRPr/>
            </a:pPr>
            <a:endParaRPr lang="en-US">
              <a:solidFill>
                <a:srgbClr val="000000"/>
              </a:solidFill>
            </a:endParaRPr>
          </a:p>
        </p:txBody>
      </p:sp>
      <p:sp>
        <p:nvSpPr>
          <p:cNvPr id="11162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lIns="91438" tIns="45719" rIns="91438" bIns="45719"/>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390247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Garamond" pitchFamily="18" charset="0"/>
        </a:defRPr>
      </a:lvl2pPr>
      <a:lvl3pPr algn="l" rtl="0" eaLnBrk="0" fontAlgn="base" hangingPunct="0">
        <a:spcBef>
          <a:spcPct val="0"/>
        </a:spcBef>
        <a:spcAft>
          <a:spcPct val="0"/>
        </a:spcAft>
        <a:defRPr sz="4300">
          <a:solidFill>
            <a:schemeClr val="tx2"/>
          </a:solidFill>
          <a:latin typeface="Garamond" pitchFamily="18" charset="0"/>
        </a:defRPr>
      </a:lvl3pPr>
      <a:lvl4pPr algn="l" rtl="0" eaLnBrk="0" fontAlgn="base" hangingPunct="0">
        <a:spcBef>
          <a:spcPct val="0"/>
        </a:spcBef>
        <a:spcAft>
          <a:spcPct val="0"/>
        </a:spcAft>
        <a:defRPr sz="4300">
          <a:solidFill>
            <a:schemeClr val="tx2"/>
          </a:solidFill>
          <a:latin typeface="Garamond" pitchFamily="18" charset="0"/>
        </a:defRPr>
      </a:lvl4pPr>
      <a:lvl5pPr algn="l" rtl="0" eaLnBrk="0" fontAlgn="base" hangingPunct="0">
        <a:spcBef>
          <a:spcPct val="0"/>
        </a:spcBef>
        <a:spcAft>
          <a:spcPct val="0"/>
        </a:spcAft>
        <a:defRPr sz="4300">
          <a:solidFill>
            <a:schemeClr val="tx2"/>
          </a:solidFill>
          <a:latin typeface="Garamond" pitchFamily="18" charset="0"/>
        </a:defRPr>
      </a:lvl5pPr>
      <a:lvl6pPr marL="457189" algn="l" rtl="0" fontAlgn="base">
        <a:spcBef>
          <a:spcPct val="0"/>
        </a:spcBef>
        <a:spcAft>
          <a:spcPct val="0"/>
        </a:spcAft>
        <a:defRPr sz="4300">
          <a:solidFill>
            <a:schemeClr val="tx2"/>
          </a:solidFill>
          <a:latin typeface="Garamond" pitchFamily="18" charset="0"/>
        </a:defRPr>
      </a:lvl6pPr>
      <a:lvl7pPr marL="914377" algn="l" rtl="0" fontAlgn="base">
        <a:spcBef>
          <a:spcPct val="0"/>
        </a:spcBef>
        <a:spcAft>
          <a:spcPct val="0"/>
        </a:spcAft>
        <a:defRPr sz="4300">
          <a:solidFill>
            <a:schemeClr val="tx2"/>
          </a:solidFill>
          <a:latin typeface="Garamond" pitchFamily="18" charset="0"/>
        </a:defRPr>
      </a:lvl7pPr>
      <a:lvl8pPr marL="1371566" algn="l" rtl="0" fontAlgn="base">
        <a:spcBef>
          <a:spcPct val="0"/>
        </a:spcBef>
        <a:spcAft>
          <a:spcPct val="0"/>
        </a:spcAft>
        <a:defRPr sz="4300">
          <a:solidFill>
            <a:schemeClr val="tx2"/>
          </a:solidFill>
          <a:latin typeface="Garamond" pitchFamily="18" charset="0"/>
        </a:defRPr>
      </a:lvl8pPr>
      <a:lvl9pPr marL="1828754" algn="l" rtl="0" fontAlgn="base">
        <a:spcBef>
          <a:spcPct val="0"/>
        </a:spcBef>
        <a:spcAft>
          <a:spcPct val="0"/>
        </a:spcAft>
        <a:defRPr sz="4300">
          <a:solidFill>
            <a:schemeClr val="tx2"/>
          </a:solidFill>
          <a:latin typeface="Garamond" pitchFamily="18" charset="0"/>
        </a:defRPr>
      </a:lvl9pPr>
    </p:titleStyle>
    <p:bodyStyle>
      <a:lvl1pPr marL="342891" indent="-342891" algn="l" rtl="0" eaLnBrk="0" fontAlgn="base" hangingPunct="0">
        <a:spcBef>
          <a:spcPct val="20000"/>
        </a:spcBef>
        <a:spcAft>
          <a:spcPct val="0"/>
        </a:spcAft>
        <a:buClr>
          <a:schemeClr val="accent1"/>
        </a:buClr>
        <a:buSzPct val="65000"/>
        <a:buFont typeface="Wingdings" pitchFamily="2" charset="2"/>
        <a:buChar char="n"/>
        <a:defRPr sz="3100">
          <a:solidFill>
            <a:schemeClr val="tx1"/>
          </a:solidFill>
          <a:latin typeface="+mn-lt"/>
          <a:ea typeface="+mn-ea"/>
          <a:cs typeface="+mn-cs"/>
        </a:defRPr>
      </a:lvl1pPr>
      <a:lvl2pPr marL="669909" indent="-325431" algn="l" rtl="0" eaLnBrk="0" fontAlgn="base" hangingPunct="0">
        <a:spcBef>
          <a:spcPct val="20000"/>
        </a:spcBef>
        <a:spcAft>
          <a:spcPct val="0"/>
        </a:spcAft>
        <a:buClr>
          <a:schemeClr val="accent2"/>
        </a:buClr>
        <a:buSzPct val="60000"/>
        <a:buFont typeface="Wingdings" pitchFamily="2" charset="2"/>
        <a:buChar char="q"/>
        <a:defRPr sz="2700">
          <a:solidFill>
            <a:schemeClr val="tx1"/>
          </a:solidFill>
          <a:latin typeface="+mn-lt"/>
        </a:defRPr>
      </a:lvl2pPr>
      <a:lvl3pPr marL="1022325" indent="-350830"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339817" indent="-315905"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21" indent="-339717"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09"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498"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686"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875"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527604358"/>
      </p:ext>
    </p:extLst>
  </p:cSld>
  <p:clrMap bg1="lt1" tx1="dk1" bg2="lt2" tx2="dk2" accent1="accent1" accent2="accent2" accent3="accent3" accent4="accent4" accent5="accent5" accent6="accent6" hlink="hlink" folHlink="folHlink"/>
  <p:sldLayoutIdLst>
    <p:sldLayoutId id="2147483722" r:id="rId1"/>
  </p:sldLayoutIdLst>
  <p:timing>
    <p:tnLst>
      <p:par>
        <p:cTn id="1" dur="indefinite" restart="never" nodeType="tmRoot"/>
      </p:par>
    </p:tnLst>
  </p:timing>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5D5664F-6EB9-4F8D-A32E-A72D6B20C288}" type="datetimeFigureOut">
              <a:rPr lang="en-US" smtClean="0">
                <a:solidFill>
                  <a:prstClr val="black">
                    <a:tint val="75000"/>
                  </a:prstClr>
                </a:solidFill>
              </a:rPr>
              <a:pPr defTabSz="914400"/>
              <a:t>8/13/2023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311BF79-C1CB-4270-BB13-7BE47ECDC53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403927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06" tIns="22795" rIns="45606" bIns="22795" rtlCol="0" anchor="ctr"/>
          <a:lstStyle/>
          <a:p>
            <a:pPr algn="ctr" defTabSz="1085976"/>
            <a:endParaRPr lang="en-US" sz="2100">
              <a:solidFill>
                <a:prstClr val="white"/>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7" y="-16363"/>
            <a:ext cx="12172891"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003149" y="56098"/>
            <a:ext cx="6133944" cy="743529"/>
            <a:chOff x="2006528" y="112141"/>
            <a:chExt cx="12269486" cy="1487058"/>
          </a:xfrm>
        </p:grpSpPr>
        <p:sp>
          <p:nvSpPr>
            <p:cNvPr id="16" name="TextBox 15"/>
            <p:cNvSpPr txBox="1"/>
            <p:nvPr userDrawn="1"/>
          </p:nvSpPr>
          <p:spPr>
            <a:xfrm>
              <a:off x="2006528" y="112141"/>
              <a:ext cx="1142127" cy="825868"/>
            </a:xfrm>
            <a:prstGeom prst="rect">
              <a:avLst/>
            </a:prstGeom>
            <a:noFill/>
          </p:spPr>
          <p:txBody>
            <a:bodyPr wrap="none" rtlCol="0">
              <a:spAutoFit/>
            </a:bodyPr>
            <a:lstStyle/>
            <a:p>
              <a:pPr algn="ctr" defTabSz="1085976">
                <a:lnSpc>
                  <a:spcPts val="2500"/>
                </a:lnSpc>
              </a:pPr>
              <a:r>
                <a:rPr lang="en-US" sz="1600" smtClean="0">
                  <a:solidFill>
                    <a:prstClr val="white"/>
                  </a:solidFill>
                  <a:latin typeface="AvantGarde-Demi" pitchFamily="18" charset="0"/>
                  <a:ea typeface="AvantGarde-Demi" pitchFamily="18" charset="0"/>
                  <a:cs typeface="AvantGarde-Demi" pitchFamily="18" charset="0"/>
                </a:rPr>
                <a:t>LỚP</a:t>
              </a:r>
            </a:p>
          </p:txBody>
        </p:sp>
        <p:sp>
          <p:nvSpPr>
            <p:cNvPr id="17" name="Rectangle 16"/>
            <p:cNvSpPr/>
            <p:nvPr userDrawn="1"/>
          </p:nvSpPr>
          <p:spPr>
            <a:xfrm>
              <a:off x="2043489" y="583537"/>
              <a:ext cx="1036317" cy="1015662"/>
            </a:xfrm>
            <a:prstGeom prst="rect">
              <a:avLst/>
            </a:prstGeom>
          </p:spPr>
          <p:txBody>
            <a:bodyPr wrap="none">
              <a:spAutoFit/>
            </a:bodyPr>
            <a:lstStyle/>
            <a:p>
              <a:pPr defTabSz="1085976"/>
              <a:r>
                <a:rPr lang="en-US" sz="2700" smtClean="0">
                  <a:solidFill>
                    <a:prstClr val="white"/>
                  </a:solidFill>
                  <a:latin typeface="AvantGarde-Demi" pitchFamily="18" charset="0"/>
                  <a:ea typeface="AvantGarde-Demi" pitchFamily="18" charset="0"/>
                  <a:cs typeface="AvantGarde-Demi" pitchFamily="18" charset="0"/>
                </a:rPr>
                <a:t>11</a:t>
              </a:r>
              <a:endParaRPr lang="en-US" sz="2400">
                <a:solidFill>
                  <a:prstClr val="black"/>
                </a:solidFill>
              </a:endParaRPr>
            </a:p>
          </p:txBody>
        </p:sp>
        <p:sp>
          <p:nvSpPr>
            <p:cNvPr id="15" name="Rectangle 14"/>
            <p:cNvSpPr/>
            <p:nvPr userDrawn="1"/>
          </p:nvSpPr>
          <p:spPr>
            <a:xfrm>
              <a:off x="3278188" y="218183"/>
              <a:ext cx="2209800" cy="1169550"/>
            </a:xfrm>
            <a:prstGeom prst="rect">
              <a:avLst/>
            </a:prstGeom>
          </p:spPr>
          <p:txBody>
            <a:bodyPr wrap="square">
              <a:spAutoFit/>
            </a:bodyPr>
            <a:lstStyle/>
            <a:p>
              <a:pPr algn="ctr" defTabSz="1085976"/>
              <a:r>
                <a:rPr lang="en-US" sz="1600" smtClean="0">
                  <a:solidFill>
                    <a:prstClr val="white"/>
                  </a:solidFill>
                  <a:latin typeface="AvantGarde-Demi" pitchFamily="18" charset="0"/>
                  <a:ea typeface="AvantGarde-Demi" pitchFamily="18" charset="0"/>
                  <a:cs typeface="AvantGarde-Demi" pitchFamily="18" charset="0"/>
                </a:rPr>
                <a:t>Văn học</a:t>
              </a:r>
            </a:p>
            <a:p>
              <a:pPr algn="ctr" defTabSz="1085976"/>
              <a:r>
                <a:rPr lang="en-US" sz="1600" smtClean="0">
                  <a:solidFill>
                    <a:prstClr val="white"/>
                  </a:solidFill>
                  <a:latin typeface="AvantGarde-Demi" pitchFamily="18" charset="0"/>
                  <a:ea typeface="AvantGarde-Demi" pitchFamily="18" charset="0"/>
                  <a:cs typeface="AvantGarde-Demi" pitchFamily="18" charset="0"/>
                </a:rPr>
                <a:t>Việt Nam</a:t>
              </a:r>
              <a:endParaRPr lang="en-US" sz="1600">
                <a:solidFill>
                  <a:prstClr val="white"/>
                </a:solidFill>
                <a:latin typeface="AvantGarde-Demi" pitchFamily="18" charset="0"/>
                <a:ea typeface="AvantGarde-Demi" pitchFamily="18" charset="0"/>
                <a:cs typeface="AvantGarde-Demi" pitchFamily="18" charset="0"/>
              </a:endParaRPr>
            </a:p>
          </p:txBody>
        </p:sp>
        <p:sp>
          <p:nvSpPr>
            <p:cNvPr id="20" name="TextBox 19"/>
            <p:cNvSpPr txBox="1"/>
            <p:nvPr userDrawn="1"/>
          </p:nvSpPr>
          <p:spPr>
            <a:xfrm>
              <a:off x="9753547" y="218183"/>
              <a:ext cx="4522467" cy="1200328"/>
            </a:xfrm>
            <a:prstGeom prst="rect">
              <a:avLst/>
            </a:prstGeom>
            <a:noFill/>
          </p:spPr>
          <p:txBody>
            <a:bodyPr wrap="none" rtlCol="0">
              <a:spAutoFit/>
            </a:bodyPr>
            <a:lstStyle/>
            <a:p>
              <a:pPr algn="ctr" defTabSz="1085976"/>
              <a:r>
                <a:rPr lang="en-US" sz="3300" smtClean="0">
                  <a:solidFill>
                    <a:prstClr val="white"/>
                  </a:solidFill>
                  <a:latin typeface="AvantGarde-Demi" pitchFamily="18" charset="0"/>
                  <a:ea typeface="AvantGarde-Demi" pitchFamily="18" charset="0"/>
                  <a:cs typeface="AvantGarde-Demi" pitchFamily="18" charset="0"/>
                </a:rPr>
                <a:t>VỘI VÀNG</a:t>
              </a:r>
              <a:endParaRPr lang="en-US" sz="3300">
                <a:solidFill>
                  <a:prstClr val="white"/>
                </a:solidFill>
                <a:latin typeface="AvantGarde-Demi" pitchFamily="18" charset="0"/>
                <a:ea typeface="AvantGarde-Demi" pitchFamily="18" charset="0"/>
                <a:cs typeface="AvantGarde-Demi" pitchFamily="18" charset="0"/>
              </a:endParaRPr>
            </a:p>
          </p:txBody>
        </p:sp>
        <p:sp>
          <p:nvSpPr>
            <p:cNvPr id="12" name="TextBox 11"/>
            <p:cNvSpPr txBox="1"/>
            <p:nvPr userDrawn="1"/>
          </p:nvSpPr>
          <p:spPr>
            <a:xfrm>
              <a:off x="5489368" y="171687"/>
              <a:ext cx="1190225" cy="1364476"/>
            </a:xfrm>
            <a:prstGeom prst="rect">
              <a:avLst/>
            </a:prstGeom>
            <a:noFill/>
          </p:spPr>
          <p:txBody>
            <a:bodyPr wrap="none" rtlCol="0">
              <a:spAutoFit/>
            </a:bodyPr>
            <a:lstStyle/>
            <a:p>
              <a:pPr algn="ctr" defTabSz="1085976">
                <a:lnSpc>
                  <a:spcPts val="2250"/>
                </a:lnSpc>
              </a:pPr>
              <a:r>
                <a:rPr lang="en-US" sz="1600" smtClean="0">
                  <a:solidFill>
                    <a:prstClr val="white"/>
                  </a:solidFill>
                  <a:latin typeface="AvantGarde-Demi" pitchFamily="18" charset="0"/>
                  <a:ea typeface="AvantGarde-Demi" pitchFamily="18" charset="0"/>
                  <a:cs typeface="AvantGarde-Demi" pitchFamily="18" charset="0"/>
                </a:rPr>
                <a:t>Phần</a:t>
              </a:r>
            </a:p>
            <a:p>
              <a:pPr algn="ctr" defTabSz="1085976">
                <a:lnSpc>
                  <a:spcPts val="2250"/>
                </a:lnSpc>
              </a:pPr>
              <a:r>
                <a:rPr lang="en-US" sz="2200" smtClean="0">
                  <a:solidFill>
                    <a:prstClr val="white"/>
                  </a:solidFill>
                  <a:latin typeface="AvantGarde-Demi" pitchFamily="18" charset="0"/>
                  <a:ea typeface="AvantGarde-Demi" pitchFamily="18" charset="0"/>
                  <a:cs typeface="AvantGarde-Demi" pitchFamily="18" charset="0"/>
                </a:rPr>
                <a:t>1/2</a:t>
              </a:r>
              <a:endParaRPr lang="en-US" sz="2200">
                <a:solidFill>
                  <a:prstClr val="white"/>
                </a:solidFill>
                <a:latin typeface="AvantGarde-Demi" pitchFamily="18" charset="0"/>
                <a:ea typeface="AvantGarde-Demi" pitchFamily="18" charset="0"/>
                <a:cs typeface="AvantGarde-Demi" pitchFamily="18" charset="0"/>
              </a:endParaRPr>
            </a:p>
          </p:txBody>
        </p:sp>
      </p:grpSp>
    </p:spTree>
    <p:extLst>
      <p:ext uri="{BB962C8B-B14F-4D97-AF65-F5344CB8AC3E}">
        <p14:creationId xmlns:p14="http://schemas.microsoft.com/office/powerpoint/2010/main" val="29693690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iming>
    <p:tnLst>
      <p:par>
        <p:cTn id="1" dur="indefinite" restart="never" nodeType="tmRoot"/>
      </p:par>
    </p:tnLst>
  </p:timing>
  <p:txStyles>
    <p:titleStyle>
      <a:lvl1pPr algn="ctr" defTabSz="1085976" rtl="0" eaLnBrk="1" latinLnBrk="0" hangingPunct="1">
        <a:spcBef>
          <a:spcPct val="0"/>
        </a:spcBef>
        <a:buNone/>
        <a:defRPr sz="5200" kern="1200">
          <a:solidFill>
            <a:schemeClr val="tx1"/>
          </a:solidFill>
          <a:latin typeface="+mj-lt"/>
          <a:ea typeface="+mj-ea"/>
          <a:cs typeface="+mj-cs"/>
        </a:defRPr>
      </a:lvl1pPr>
    </p:titleStyle>
    <p:bodyStyle>
      <a:lvl1pPr marL="407243" indent="-407243" algn="l" defTabSz="108597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2347" indent="-339366" algn="l" defTabSz="108597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7466" indent="-271490" algn="l" defTabSz="108597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0453"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3443"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6430"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29418"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2407"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5391"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5976" rtl="0" eaLnBrk="1" latinLnBrk="0" hangingPunct="1">
        <a:defRPr sz="2100" kern="1200">
          <a:solidFill>
            <a:schemeClr val="tx1"/>
          </a:solidFill>
          <a:latin typeface="+mn-lt"/>
          <a:ea typeface="+mn-ea"/>
          <a:cs typeface="+mn-cs"/>
        </a:defRPr>
      </a:lvl1pPr>
      <a:lvl2pPr marL="542981" algn="l" defTabSz="1085976" rtl="0" eaLnBrk="1" latinLnBrk="0" hangingPunct="1">
        <a:defRPr sz="2100" kern="1200">
          <a:solidFill>
            <a:schemeClr val="tx1"/>
          </a:solidFill>
          <a:latin typeface="+mn-lt"/>
          <a:ea typeface="+mn-ea"/>
          <a:cs typeface="+mn-cs"/>
        </a:defRPr>
      </a:lvl2pPr>
      <a:lvl3pPr marL="1085976" algn="l" defTabSz="1085976" rtl="0" eaLnBrk="1" latinLnBrk="0" hangingPunct="1">
        <a:defRPr sz="2100" kern="1200">
          <a:solidFill>
            <a:schemeClr val="tx1"/>
          </a:solidFill>
          <a:latin typeface="+mn-lt"/>
          <a:ea typeface="+mn-ea"/>
          <a:cs typeface="+mn-cs"/>
        </a:defRPr>
      </a:lvl3pPr>
      <a:lvl4pPr marL="1628960" algn="l" defTabSz="1085976" rtl="0" eaLnBrk="1" latinLnBrk="0" hangingPunct="1">
        <a:defRPr sz="2100" kern="1200">
          <a:solidFill>
            <a:schemeClr val="tx1"/>
          </a:solidFill>
          <a:latin typeface="+mn-lt"/>
          <a:ea typeface="+mn-ea"/>
          <a:cs typeface="+mn-cs"/>
        </a:defRPr>
      </a:lvl4pPr>
      <a:lvl5pPr marL="2171953" algn="l" defTabSz="1085976" rtl="0" eaLnBrk="1" latinLnBrk="0" hangingPunct="1">
        <a:defRPr sz="2100" kern="1200">
          <a:solidFill>
            <a:schemeClr val="tx1"/>
          </a:solidFill>
          <a:latin typeface="+mn-lt"/>
          <a:ea typeface="+mn-ea"/>
          <a:cs typeface="+mn-cs"/>
        </a:defRPr>
      </a:lvl5pPr>
      <a:lvl6pPr marL="2714938" algn="l" defTabSz="1085976" rtl="0" eaLnBrk="1" latinLnBrk="0" hangingPunct="1">
        <a:defRPr sz="2100" kern="1200">
          <a:solidFill>
            <a:schemeClr val="tx1"/>
          </a:solidFill>
          <a:latin typeface="+mn-lt"/>
          <a:ea typeface="+mn-ea"/>
          <a:cs typeface="+mn-cs"/>
        </a:defRPr>
      </a:lvl6pPr>
      <a:lvl7pPr marL="3257923" algn="l" defTabSz="1085976" rtl="0" eaLnBrk="1" latinLnBrk="0" hangingPunct="1">
        <a:defRPr sz="2100" kern="1200">
          <a:solidFill>
            <a:schemeClr val="tx1"/>
          </a:solidFill>
          <a:latin typeface="+mn-lt"/>
          <a:ea typeface="+mn-ea"/>
          <a:cs typeface="+mn-cs"/>
        </a:defRPr>
      </a:lvl7pPr>
      <a:lvl8pPr marL="3800911" algn="l" defTabSz="1085976" rtl="0" eaLnBrk="1" latinLnBrk="0" hangingPunct="1">
        <a:defRPr sz="2100" kern="1200">
          <a:solidFill>
            <a:schemeClr val="tx1"/>
          </a:solidFill>
          <a:latin typeface="+mn-lt"/>
          <a:ea typeface="+mn-ea"/>
          <a:cs typeface="+mn-cs"/>
        </a:defRPr>
      </a:lvl8pPr>
      <a:lvl9pPr marL="4343899" algn="l" defTabSz="108597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defTabSz="914400">
              <a:defRPr/>
            </a:pPr>
            <a:fld id="{D5A77139-37E4-429F-94D8-F67E475D5052}" type="datetimeFigureOut">
              <a:rPr lang="en-US"/>
              <a:pPr defTabSz="914400">
                <a:defRPr/>
              </a:pPr>
              <a:t>8/13/2023</a:t>
            </a:fld>
            <a:endParaRPr lang="en-US"/>
          </a:p>
        </p:txBody>
      </p:sp>
      <p:sp>
        <p:nvSpPr>
          <p:cNvPr id="5" name="Footer Placeholder 4">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defTabSz="914400">
              <a:defRPr/>
            </a:pPr>
            <a:endParaRPr lang="en-US"/>
          </a:p>
        </p:txBody>
      </p:sp>
      <p:sp>
        <p:nvSpPr>
          <p:cNvPr id="6" name="Slide Number Placeholder 5">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defTabSz="914400">
              <a:defRPr/>
            </a:pPr>
            <a:fld id="{BB67523C-4CCA-49AA-9745-CBE8BEB968B9}" type="slidenum">
              <a:rPr lang="en-US"/>
              <a:pPr defTabSz="914400">
                <a:defRPr/>
              </a:pPr>
              <a:t>‹#›</a:t>
            </a:fld>
            <a:endParaRPr lang="en-US"/>
          </a:p>
        </p:txBody>
      </p:sp>
    </p:spTree>
    <p:extLst>
      <p:ext uri="{BB962C8B-B14F-4D97-AF65-F5344CB8AC3E}">
        <p14:creationId xmlns:p14="http://schemas.microsoft.com/office/powerpoint/2010/main" val="219181073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8/13/2023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081340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8/13/2023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1778875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1.xml"/><Relationship Id="rId1" Type="http://schemas.openxmlformats.org/officeDocument/2006/relationships/video" Target="file:///K:\tong%20hop\GIAO%20AN\GI&#193;O%20&#193;N\GI&#193;O%20&#193;N%20DUNG%20SO&#7840;N\11\2023-2024\H&#224;n%20M&#7863;c%20T&#7917;%20&#272;&#224;m%20V&#297;nh%20H&#432;ng.mp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25.xml"/><Relationship Id="rId5" Type="http://schemas.openxmlformats.org/officeDocument/2006/relationships/image" Target="../media/image43.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654DAB-435A-488C-BB12-3B8398437ADC}"/>
              </a:ext>
            </a:extLst>
          </p:cNvPr>
          <p:cNvSpPr/>
          <p:nvPr/>
        </p:nvSpPr>
        <p:spPr>
          <a:xfrm>
            <a:off x="914400" y="0"/>
            <a:ext cx="6083333" cy="1579418"/>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a:solidFill>
                <a:srgbClr val="C00000"/>
              </a:solidFill>
            </a:endParaRPr>
          </a:p>
          <a:p>
            <a:pPr algn="ctr"/>
            <a:r>
              <a:rPr lang="en-US" sz="4500" b="1">
                <a:solidFill>
                  <a:srgbClr val="C00000"/>
                </a:solidFill>
                <a:latin typeface="Times New Roman" panose="02020603050405020304" pitchFamily="18" charset="0"/>
                <a:cs typeface="Times New Roman" panose="02020603050405020304" pitchFamily="18" charset="0"/>
              </a:rPr>
              <a:t>KHỞI ĐỘNG</a:t>
            </a:r>
          </a:p>
          <a:p>
            <a:pPr algn="ctr"/>
            <a:endParaRPr lang="en-US" sz="4000" b="1">
              <a:solidFill>
                <a:srgbClr val="C00000"/>
              </a:solidFill>
            </a:endParaRPr>
          </a:p>
          <a:p>
            <a:pPr algn="ctr"/>
            <a:endParaRPr lang="en-US"/>
          </a:p>
        </p:txBody>
      </p:sp>
      <p:sp>
        <p:nvSpPr>
          <p:cNvPr id="5" name="Title 3"/>
          <p:cNvSpPr txBox="1">
            <a:spLocks/>
          </p:cNvSpPr>
          <p:nvPr/>
        </p:nvSpPr>
        <p:spPr>
          <a:xfrm>
            <a:off x="203202" y="1905000"/>
            <a:ext cx="2539999" cy="2554545"/>
          </a:xfrm>
          <a:prstGeom prst="rect">
            <a:avLst/>
          </a:prstGeom>
          <a:noFill/>
        </p:spPr>
        <p:txBody>
          <a:bodyPr vert="horz" wrap="square" lIns="91440" tIns="45720" rIns="91440" bIns="45720" rtlCol="0" anchor="ctr">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 Cùng lắng nghe ca khúc “</a:t>
            </a:r>
            <a:r>
              <a:rPr kumimoji="0" lang="en-US" sz="2000" b="1" i="0" u="none" strike="noStrike" kern="1200" cap="none" spc="0" normalizeH="0" baseline="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Hàn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Mặc</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Tử</a:t>
            </a:r>
            <a:r>
              <a:rPr kumimoji="0" lang="vi-VN"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 của nhạc sĩ </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sz="2000" b="1" i="0" u="none" strike="noStrike" kern="1200" cap="none" spc="0" normalizeH="0" baseline="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rần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qua giọng hát của ca sĩ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Đàm</a:t>
            </a:r>
            <a:r>
              <a:rPr lang="en-US" sz="2000" b="1"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Vĩnh</a:t>
            </a:r>
            <a:r>
              <a:rPr lang="en-US" sz="2000" b="1"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Hưng</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b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br>
            <a:r>
              <a:rPr kumimoji="0" lang="en-US"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a:t>
            </a:r>
            <a:r>
              <a:rPr kumimoji="0" lang="vi-VN" sz="2000" b="1" i="0" u="none" strike="noStrike" kern="1200" cap="none" spc="0" normalizeH="0" baseline="0" noProof="0" smtClean="0">
                <a:ln>
                  <a:noFill/>
                </a:ln>
                <a:solidFill>
                  <a:schemeClr val="tx1"/>
                </a:solidFill>
                <a:effectLst/>
                <a:uLnTx/>
                <a:uFillTx/>
                <a:latin typeface="+mj-lt"/>
                <a:ea typeface="+mj-ea"/>
                <a:cs typeface="+mj-cs"/>
              </a:rPr>
              <a:t>Cảm xúc của em sau khi nghe bài hát? </a:t>
            </a:r>
            <a:endParaRPr kumimoji="0" lang="en-US" sz="2000" b="1" i="0" u="none" strike="noStrike" kern="1200" cap="none" spc="0" normalizeH="0" baseline="0" noProof="0">
              <a:ln>
                <a:noFill/>
              </a:ln>
              <a:solidFill>
                <a:schemeClr val="tx1"/>
              </a:solidFill>
              <a:effectLst/>
              <a:uLnTx/>
              <a:uFillTx/>
              <a:latin typeface="+mj-lt"/>
              <a:ea typeface="Tahoma" panose="020B0604030504040204" pitchFamily="34" charset="0"/>
              <a:cs typeface="Tahoma" panose="020B0604030504040204" pitchFamily="34" charset="0"/>
            </a:endParaRPr>
          </a:p>
        </p:txBody>
      </p:sp>
      <p:sp>
        <p:nvSpPr>
          <p:cNvPr id="8" name="Rectangle 7"/>
          <p:cNvSpPr/>
          <p:nvPr/>
        </p:nvSpPr>
        <p:spPr>
          <a:xfrm>
            <a:off x="0" y="6051332"/>
            <a:ext cx="6096000" cy="384721"/>
          </a:xfrm>
          <a:prstGeom prst="rect">
            <a:avLst/>
          </a:prstGeom>
        </p:spPr>
        <p:txBody>
          <a:bodyPr>
            <a:spAutoFit/>
          </a:bodyPr>
          <a:lstStyle/>
          <a:p>
            <a:r>
              <a:rPr lang="en-US" smtClean="0"/>
              <a:t>https://www.youtube.com/watch?v=UJCQxH5Zako</a:t>
            </a:r>
            <a:endParaRPr lang="en-US"/>
          </a:p>
        </p:txBody>
      </p:sp>
      <p:pic>
        <p:nvPicPr>
          <p:cNvPr id="9" name="Hàn Mặc Tử Đàm Vĩnh Hưng.mp4">
            <a:hlinkClick r:id="" action="ppaction://media"/>
          </p:cNvPr>
          <p:cNvPicPr>
            <a:picLocks noRot="1" noChangeAspect="1"/>
          </p:cNvPicPr>
          <p:nvPr>
            <a:videoFile r:link="rId1"/>
          </p:nvPr>
        </p:nvPicPr>
        <p:blipFill>
          <a:blip r:embed="rId3"/>
          <a:stretch>
            <a:fillRect/>
          </a:stretch>
        </p:blipFill>
        <p:spPr>
          <a:xfrm>
            <a:off x="2844800" y="1600200"/>
            <a:ext cx="90424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p:cTn id="18"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882"/>
            <a:ext cx="10972800" cy="1051560"/>
          </a:xfrm>
        </p:spPr>
        <p:txBody>
          <a:bodyPr/>
          <a:lstStyle/>
          <a:p>
            <a:r>
              <a:rPr lang="en-US" i="1" err="1" smtClean="0">
                <a:solidFill>
                  <a:schemeClr val="tx2"/>
                </a:solidFill>
                <a:latin typeface="Times New Roman" pitchFamily="18" charset="0"/>
                <a:cs typeface="Times New Roman" pitchFamily="18" charset="0"/>
              </a:rPr>
              <a:t>Bút</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danh</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của</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Hàn</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Mặc</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Tử</a:t>
            </a:r>
            <a:endParaRPr lang="en-US" i="1">
              <a:solidFill>
                <a:schemeClr val="tx2"/>
              </a:solidFill>
              <a:latin typeface="Times New Roman" pitchFamily="18" charset="0"/>
              <a:cs typeface="Times New Roman" pitchFamily="18" charset="0"/>
            </a:endParaRPr>
          </a:p>
        </p:txBody>
      </p:sp>
      <p:sp>
        <p:nvSpPr>
          <p:cNvPr id="3" name="Content Placeholder 2"/>
          <p:cNvSpPr>
            <a:spLocks noGrp="1"/>
          </p:cNvSpPr>
          <p:nvPr>
            <p:ph idx="1"/>
          </p:nvPr>
        </p:nvSpPr>
        <p:spPr>
          <a:xfrm>
            <a:off x="4817416" y="1970215"/>
            <a:ext cx="6751320" cy="4554107"/>
          </a:xfrm>
        </p:spPr>
        <p:txBody>
          <a:bodyPr/>
          <a:lstStyle/>
          <a:p>
            <a:pPr algn="just">
              <a:buFontTx/>
              <a:buChar char="-"/>
            </a:pPr>
            <a:r>
              <a:rPr lang="en-US" b="1" i="1" smtClean="0">
                <a:solidFill>
                  <a:srgbClr val="7030A0"/>
                </a:solidFill>
                <a:latin typeface="Times New Roman" pitchFamily="18" charset="0"/>
                <a:cs typeface="Times New Roman" pitchFamily="18" charset="0"/>
              </a:rPr>
              <a:t>Minh </a:t>
            </a:r>
            <a:r>
              <a:rPr lang="en-US" b="1" i="1" err="1" smtClean="0">
                <a:solidFill>
                  <a:srgbClr val="7030A0"/>
                </a:solidFill>
                <a:latin typeface="Times New Roman" pitchFamily="18" charset="0"/>
                <a:cs typeface="Times New Roman" pitchFamily="18" charset="0"/>
              </a:rPr>
              <a:t>Duệ</a:t>
            </a:r>
            <a:r>
              <a:rPr lang="en-US" b="1" i="1" smtClean="0">
                <a:solidFill>
                  <a:srgbClr val="7030A0"/>
                </a:solidFill>
                <a:latin typeface="Times New Roman" pitchFamily="18" charset="0"/>
                <a:cs typeface="Times New Roman" pitchFamily="18" charset="0"/>
              </a:rPr>
              <a:t> </a:t>
            </a:r>
            <a:r>
              <a:rPr lang="en-US" b="1" i="1" err="1" smtClean="0">
                <a:solidFill>
                  <a:srgbClr val="7030A0"/>
                </a:solidFill>
                <a:latin typeface="Times New Roman" pitchFamily="18" charset="0"/>
                <a:cs typeface="Times New Roman" pitchFamily="18" charset="0"/>
              </a:rPr>
              <a:t>Thị</a:t>
            </a:r>
            <a:r>
              <a:rPr lang="en-US" b="1" i="1" smtClean="0">
                <a:solidFill>
                  <a:srgbClr val="7030A0"/>
                </a:solidFill>
                <a:latin typeface="Times New Roman" pitchFamily="18" charset="0"/>
                <a:cs typeface="Times New Roman" pitchFamily="18" charset="0"/>
              </a:rPr>
              <a:t>: </a:t>
            </a:r>
            <a:r>
              <a:rPr lang="en-US" err="1" smtClean="0">
                <a:latin typeface="Times New Roman" pitchFamily="18" charset="0"/>
                <a:cs typeface="Times New Roman" pitchFamily="18" charset="0"/>
              </a:rPr>
              <a:t>sự</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sáng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suốt</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và</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sâu</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sắc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trên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cả</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trang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lẫn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trang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đời</a:t>
            </a:r>
            <a:r>
              <a:rPr lang="en-US" smtClean="0">
                <a:latin typeface="Times New Roman" pitchFamily="18" charset="0"/>
                <a:cs typeface="Times New Roman" pitchFamily="18" charset="0"/>
              </a:rPr>
              <a:t>.</a:t>
            </a:r>
          </a:p>
          <a:p>
            <a:pPr algn="just">
              <a:buFontTx/>
              <a:buChar char="-"/>
            </a:pPr>
            <a:r>
              <a:rPr lang="en-US" b="1" i="1" err="1" smtClean="0">
                <a:latin typeface="Times New Roman" pitchFamily="18" charset="0"/>
                <a:cs typeface="Times New Roman" pitchFamily="18" charset="0"/>
              </a:rPr>
              <a:t>Phong</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Trần</a:t>
            </a:r>
            <a:r>
              <a:rPr lang="en-US" b="1" i="1" smtClean="0">
                <a:latin typeface="Times New Roman" pitchFamily="18" charset="0"/>
                <a:cs typeface="Times New Roman" pitchFamily="18" charset="0"/>
              </a:rPr>
              <a:t>: </a:t>
            </a:r>
            <a:r>
              <a:rPr lang="en-US" err="1" smtClean="0">
                <a:latin typeface="Times New Roman" pitchFamily="18" charset="0"/>
                <a:cs typeface="Times New Roman" pitchFamily="18" charset="0"/>
              </a:rPr>
              <a:t>cuộc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đời</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sóng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bụi</a:t>
            </a:r>
            <a:r>
              <a:rPr lang="en-US" smtClean="0">
                <a:latin typeface="Times New Roman" pitchFamily="18" charset="0"/>
                <a:cs typeface="Times New Roman" pitchFamily="18" charset="0"/>
              </a:rPr>
              <a:t>.</a:t>
            </a:r>
          </a:p>
          <a:p>
            <a:pPr algn="just">
              <a:buFontTx/>
              <a:buChar char="-"/>
            </a:pPr>
            <a:r>
              <a:rPr lang="en-US" b="1" i="1" err="1" smtClean="0">
                <a:solidFill>
                  <a:schemeClr val="accent2">
                    <a:lumMod val="50000"/>
                  </a:schemeClr>
                </a:solidFill>
                <a:latin typeface="Times New Roman" pitchFamily="18" charset="0"/>
                <a:cs typeface="Times New Roman" pitchFamily="18" charset="0"/>
              </a:rPr>
              <a:t>Lệ</a:t>
            </a:r>
            <a:r>
              <a:rPr lang="en-US" b="1" i="1" smtClean="0">
                <a:solidFill>
                  <a:schemeClr val="accent2">
                    <a:lumMod val="50000"/>
                  </a:schemeClr>
                </a:solidFill>
                <a:latin typeface="Times New Roman" pitchFamily="18" charset="0"/>
                <a:cs typeface="Times New Roman" pitchFamily="18" charset="0"/>
              </a:rPr>
              <a:t> </a:t>
            </a:r>
            <a:r>
              <a:rPr lang="en-US" b="1" i="1" err="1" smtClean="0">
                <a:solidFill>
                  <a:schemeClr val="accent2">
                    <a:lumMod val="50000"/>
                  </a:schemeClr>
                </a:solidFill>
                <a:latin typeface="Times New Roman" pitchFamily="18" charset="0"/>
                <a:cs typeface="Times New Roman" pitchFamily="18" charset="0"/>
              </a:rPr>
              <a:t>Thanh</a:t>
            </a:r>
            <a:r>
              <a:rPr lang="en-US" b="1" i="1" smtClean="0">
                <a:solidFill>
                  <a:schemeClr val="accent2">
                    <a:lumMod val="50000"/>
                  </a:schemeClr>
                </a:solidFill>
                <a:latin typeface="Times New Roman" pitchFamily="18" charset="0"/>
                <a:cs typeface="Times New Roman" pitchFamily="18" charset="0"/>
              </a:rPr>
              <a:t>: </a:t>
            </a:r>
            <a:r>
              <a:rPr lang="en-US" err="1" smtClean="0">
                <a:latin typeface="Times New Roman" pitchFamily="18" charset="0"/>
                <a:cs typeface="Times New Roman" pitchFamily="18" charset="0"/>
              </a:rPr>
              <a:t>tiếng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kêu</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đầm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đìa</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nước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mắt</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trong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thơ</a:t>
            </a:r>
            <a:r>
              <a:rPr lang="en-US" smtClean="0">
                <a:latin typeface="Times New Roman" pitchFamily="18" charset="0"/>
                <a:cs typeface="Times New Roman" pitchFamily="18" charset="0"/>
              </a:rPr>
              <a:t>.</a:t>
            </a:r>
          </a:p>
          <a:p>
            <a:pPr algn="just">
              <a:buFontTx/>
              <a:buChar char="-"/>
            </a:pPr>
            <a:r>
              <a:rPr lang="en-US" b="1" i="1" err="1" smtClean="0">
                <a:solidFill>
                  <a:schemeClr val="accent3">
                    <a:lumMod val="50000"/>
                  </a:schemeClr>
                </a:solidFill>
                <a:latin typeface="Times New Roman" pitchFamily="18" charset="0"/>
                <a:cs typeface="Times New Roman" pitchFamily="18" charset="0"/>
              </a:rPr>
              <a:t>Hàn</a:t>
            </a:r>
            <a:r>
              <a:rPr lang="en-US" b="1" i="1" smtClean="0">
                <a:solidFill>
                  <a:schemeClr val="accent3">
                    <a:lumMod val="50000"/>
                  </a:schemeClr>
                </a:solidFill>
                <a:latin typeface="Times New Roman" pitchFamily="18" charset="0"/>
                <a:cs typeface="Times New Roman" pitchFamily="18" charset="0"/>
              </a:rPr>
              <a:t> </a:t>
            </a:r>
            <a:r>
              <a:rPr lang="en-US" b="1" i="1" err="1" smtClean="0">
                <a:solidFill>
                  <a:schemeClr val="accent3">
                    <a:lumMod val="50000"/>
                  </a:schemeClr>
                </a:solidFill>
                <a:latin typeface="Times New Roman" pitchFamily="18" charset="0"/>
                <a:cs typeface="Times New Roman" pitchFamily="18" charset="0"/>
              </a:rPr>
              <a:t>Mạc</a:t>
            </a:r>
            <a:r>
              <a:rPr lang="en-US" b="1" i="1" smtClean="0">
                <a:solidFill>
                  <a:schemeClr val="accent3">
                    <a:lumMod val="50000"/>
                  </a:schemeClr>
                </a:solidFill>
                <a:latin typeface="Times New Roman" pitchFamily="18" charset="0"/>
                <a:cs typeface="Times New Roman" pitchFamily="18" charset="0"/>
              </a:rPr>
              <a:t> </a:t>
            </a:r>
            <a:r>
              <a:rPr lang="en-US" b="1" i="1" err="1" smtClean="0">
                <a:solidFill>
                  <a:schemeClr val="accent3">
                    <a:lumMod val="50000"/>
                  </a:schemeClr>
                </a:solidFill>
                <a:latin typeface="Times New Roman" pitchFamily="18" charset="0"/>
                <a:cs typeface="Times New Roman" pitchFamily="18" charset="0"/>
              </a:rPr>
              <a:t>Tử</a:t>
            </a:r>
            <a:r>
              <a:rPr lang="en-US" b="1" i="1" smtClean="0">
                <a:solidFill>
                  <a:schemeClr val="accent3">
                    <a:lumMod val="50000"/>
                  </a:schemeClr>
                </a:solidFill>
                <a:latin typeface="Times New Roman" pitchFamily="18" charset="0"/>
                <a:cs typeface="Times New Roman" pitchFamily="18" charset="0"/>
              </a:rPr>
              <a:t>: </a:t>
            </a:r>
            <a:r>
              <a:rPr lang="en-US" err="1" smtClean="0">
                <a:latin typeface="Times New Roman" pitchFamily="18" charset="0"/>
                <a:cs typeface="Times New Roman" pitchFamily="18" charset="0"/>
              </a:rPr>
              <a:t>cái</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rèm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lạnh</a:t>
            </a:r>
            <a:r>
              <a:rPr lang="en-US" smtClean="0">
                <a:latin typeface="Times New Roman" pitchFamily="18" charset="0"/>
                <a:cs typeface="Times New Roman" pitchFamily="18" charset="0"/>
              </a:rPr>
              <a:t>.</a:t>
            </a:r>
          </a:p>
          <a:p>
            <a:pPr algn="just">
              <a:buFontTx/>
              <a:buChar char="-"/>
            </a:pPr>
            <a:r>
              <a:rPr lang="en-US" b="1" i="1" err="1" smtClean="0">
                <a:solidFill>
                  <a:srgbClr val="FF0000"/>
                </a:solidFill>
                <a:latin typeface="Times New Roman" pitchFamily="18" charset="0"/>
                <a:cs typeface="Times New Roman" pitchFamily="18" charset="0"/>
              </a:rPr>
              <a:t>Hàn</a:t>
            </a:r>
            <a:r>
              <a:rPr lang="en-US" b="1" i="1" smtClean="0">
                <a:solidFill>
                  <a:srgbClr val="FF0000"/>
                </a:solidFill>
                <a:latin typeface="Times New Roman" pitchFamily="18" charset="0"/>
                <a:cs typeface="Times New Roman" pitchFamily="18" charset="0"/>
              </a:rPr>
              <a:t> </a:t>
            </a:r>
            <a:r>
              <a:rPr lang="en-US" b="1" i="1" err="1" smtClean="0">
                <a:solidFill>
                  <a:srgbClr val="FF0000"/>
                </a:solidFill>
                <a:latin typeface="Times New Roman" pitchFamily="18" charset="0"/>
                <a:cs typeface="Times New Roman" pitchFamily="18" charset="0"/>
              </a:rPr>
              <a:t>Mặc</a:t>
            </a:r>
            <a:r>
              <a:rPr lang="en-US" b="1" i="1" smtClean="0">
                <a:solidFill>
                  <a:srgbClr val="FF0000"/>
                </a:solidFill>
                <a:latin typeface="Times New Roman" pitchFamily="18" charset="0"/>
                <a:cs typeface="Times New Roman" pitchFamily="18" charset="0"/>
              </a:rPr>
              <a:t> </a:t>
            </a:r>
            <a:r>
              <a:rPr lang="en-US" b="1" i="1" err="1" smtClean="0">
                <a:solidFill>
                  <a:srgbClr val="FF0000"/>
                </a:solidFill>
                <a:latin typeface="Times New Roman" pitchFamily="18" charset="0"/>
                <a:cs typeface="Times New Roman" pitchFamily="18" charset="0"/>
              </a:rPr>
              <a:t>Tử</a:t>
            </a:r>
            <a:r>
              <a:rPr lang="en-US" b="1" i="1" smtClean="0">
                <a:solidFill>
                  <a:srgbClr val="FF0000"/>
                </a:solidFill>
                <a:latin typeface="Times New Roman" pitchFamily="18" charset="0"/>
                <a:cs typeface="Times New Roman" pitchFamily="18" charset="0"/>
              </a:rPr>
              <a:t>: </a:t>
            </a:r>
            <a:r>
              <a:rPr lang="en-US" err="1" smtClean="0">
                <a:latin typeface="Times New Roman" pitchFamily="18" charset="0"/>
                <a:cs typeface="Times New Roman" pitchFamily="18" charset="0"/>
              </a:rPr>
              <a:t>kẻ</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làm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nghề</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chương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đam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mê</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chương</a:t>
            </a:r>
            <a:r>
              <a:rPr lang="en-US" smtClean="0">
                <a:latin typeface="Times New Roman" pitchFamily="18" charset="0"/>
                <a:cs typeface="Times New Roman" pitchFamily="18" charset="0"/>
              </a:rPr>
              <a:t>.</a:t>
            </a:r>
          </a:p>
        </p:txBody>
      </p:sp>
      <p:sp>
        <p:nvSpPr>
          <p:cNvPr id="4" name="Rectangle 3"/>
          <p:cNvSpPr/>
          <p:nvPr/>
        </p:nvSpPr>
        <p:spPr>
          <a:xfrm>
            <a:off x="2011680" y="4421202"/>
            <a:ext cx="11247120" cy="369332"/>
          </a:xfrm>
          <a:prstGeom prst="rect">
            <a:avLst/>
          </a:prstGeom>
        </p:spPr>
        <p:txBody>
          <a:bodyPr wrap="square">
            <a:spAutoFit/>
          </a:bodyPr>
          <a:lstStyle/>
          <a:p>
            <a:pPr defTabSz="914400"/>
            <a:r>
              <a:rPr lang="en-US" sz="1800" smtClean="0">
                <a:solidFill>
                  <a:prstClr val="black"/>
                </a:solidFill>
                <a:latin typeface="Times New Roman" pitchFamily="18" charset="0"/>
                <a:cs typeface="Times New Roman" pitchFamily="18" charset="0"/>
              </a:rPr>
              <a:t> </a:t>
            </a:r>
            <a:endParaRPr lang="vi-VN" sz="1800" smtClean="0">
              <a:solidFill>
                <a:prstClr val="black"/>
              </a:solidFill>
              <a:latin typeface="Times New Roman" pitchFamily="18" charset="0"/>
              <a:cs typeface="Times New Roman" pitchFamily="18" charset="0"/>
            </a:endParaRPr>
          </a:p>
        </p:txBody>
      </p:sp>
      <p:pic>
        <p:nvPicPr>
          <p:cNvPr id="5" name="Picture 6" descr="Kết quả hình ảnh cho hàn mặc tử"/>
          <p:cNvPicPr>
            <a:picLocks noChangeAspect="1" noChangeArrowheads="1"/>
          </p:cNvPicPr>
          <p:nvPr/>
        </p:nvPicPr>
        <p:blipFill>
          <a:blip r:embed="rId2"/>
          <a:srcRect/>
          <a:stretch>
            <a:fillRect/>
          </a:stretch>
        </p:blipFill>
        <p:spPr bwMode="auto">
          <a:xfrm>
            <a:off x="639011" y="1860329"/>
            <a:ext cx="3507848" cy="4443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5880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C:\Users\Admin\Pictures\2016-10-23 XUYEN VIET 7-2016\XUYEN VIET 7-2016 1227.jpg"/>
          <p:cNvPicPr>
            <a:picLocks noGrp="1" noChangeAspect="1" noChangeArrowheads="1"/>
          </p:cNvPicPr>
          <p:nvPr>
            <p:ph sz="half" idx="1"/>
          </p:nvPr>
        </p:nvPicPr>
        <p:blipFill>
          <a:blip r:embed="rId2" cstate="print"/>
          <a:srcRect/>
          <a:stretch>
            <a:fillRect/>
          </a:stretch>
        </p:blipFill>
        <p:spPr bwMode="auto">
          <a:xfrm>
            <a:off x="6324600" y="0"/>
            <a:ext cx="5867400" cy="3352800"/>
          </a:xfrm>
          <a:prstGeom prst="rect">
            <a:avLst/>
          </a:prstGeom>
          <a:noFill/>
        </p:spPr>
      </p:pic>
      <p:pic>
        <p:nvPicPr>
          <p:cNvPr id="1026" name="Picture 2" descr="C:\Users\Admin\Pictures\2016-10-23 XUYEN VIET 7-2016\XUYEN VIET 7-2016 1249.jpg"/>
          <p:cNvPicPr>
            <a:picLocks noGrp="1" noChangeAspect="1" noChangeArrowheads="1"/>
          </p:cNvPicPr>
          <p:nvPr>
            <p:ph sz="half" idx="2"/>
          </p:nvPr>
        </p:nvPicPr>
        <p:blipFill>
          <a:blip r:embed="rId3" cstate="print"/>
          <a:srcRect/>
          <a:stretch>
            <a:fillRect/>
          </a:stretch>
        </p:blipFill>
        <p:spPr bwMode="auto">
          <a:xfrm>
            <a:off x="0" y="0"/>
            <a:ext cx="6187440" cy="3368040"/>
          </a:xfrm>
          <a:prstGeom prst="rect">
            <a:avLst/>
          </a:prstGeom>
          <a:noFill/>
        </p:spPr>
      </p:pic>
      <p:pic>
        <p:nvPicPr>
          <p:cNvPr id="1027" name="Picture 3" descr="C:\Users\Admin\Pictures\2016-10-23 XUYEN VIET 7-2016\XUYEN VIET 7-2016 1250.jpg"/>
          <p:cNvPicPr>
            <a:picLocks noChangeAspect="1" noChangeArrowheads="1"/>
          </p:cNvPicPr>
          <p:nvPr/>
        </p:nvPicPr>
        <p:blipFill>
          <a:blip r:embed="rId4" cstate="print"/>
          <a:srcRect/>
          <a:stretch>
            <a:fillRect/>
          </a:stretch>
        </p:blipFill>
        <p:spPr bwMode="auto">
          <a:xfrm>
            <a:off x="3017520" y="3459480"/>
            <a:ext cx="6141720" cy="3398520"/>
          </a:xfrm>
          <a:prstGeom prst="rect">
            <a:avLst/>
          </a:prstGeom>
          <a:noFill/>
        </p:spPr>
      </p:pic>
    </p:spTree>
    <p:extLst>
      <p:ext uri="{BB962C8B-B14F-4D97-AF65-F5344CB8AC3E}">
        <p14:creationId xmlns:p14="http://schemas.microsoft.com/office/powerpoint/2010/main" val="1711223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983" y="2513410"/>
            <a:ext cx="10972800" cy="1143000"/>
          </a:xfrm>
        </p:spPr>
        <p:txBody>
          <a:bodyPr>
            <a:noAutofit/>
          </a:bodyPr>
          <a:lstStyle/>
          <a:p>
            <a:pPr algn="l"/>
            <a:r>
              <a:rPr lang="vi-VN" sz="3200" b="1" i="1" smtClean="0">
                <a:solidFill>
                  <a:srgbClr val="002060"/>
                </a:solidFill>
              </a:rPr>
              <a:t>- Tác </a:t>
            </a:r>
            <a:r>
              <a:rPr lang="vi-VN" sz="3200" b="1" i="1">
                <a:solidFill>
                  <a:srgbClr val="002060"/>
                </a:solidFill>
              </a:rPr>
              <a:t>phẩm tiêu biểu:</a:t>
            </a:r>
            <a:br>
              <a:rPr lang="vi-VN" sz="3200" b="1" i="1">
                <a:solidFill>
                  <a:srgbClr val="002060"/>
                </a:solidFill>
              </a:rPr>
            </a:br>
            <a:endParaRPr lang="en-US" sz="3200" b="1" i="1">
              <a:solidFill>
                <a:srgbClr val="002060"/>
              </a:solidFill>
            </a:endParaRPr>
          </a:p>
        </p:txBody>
      </p:sp>
      <p:sp>
        <p:nvSpPr>
          <p:cNvPr id="3" name="Content Placeholder 2"/>
          <p:cNvSpPr>
            <a:spLocks noGrp="1"/>
          </p:cNvSpPr>
          <p:nvPr>
            <p:ph idx="1"/>
          </p:nvPr>
        </p:nvSpPr>
        <p:spPr/>
        <p:txBody>
          <a:bodyPr/>
          <a:lstStyle/>
          <a:p>
            <a:pPr marL="0" indent="0">
              <a:buNone/>
            </a:pPr>
            <a:endParaRPr lang="vi-VN" smtClean="0"/>
          </a:p>
          <a:p>
            <a:pPr marL="0" indent="0">
              <a:buNone/>
            </a:pPr>
            <a:r>
              <a:rPr lang="vi-VN"/>
              <a:t> </a:t>
            </a:r>
            <a:r>
              <a:rPr lang="vi-VN" smtClean="0"/>
              <a:t>                               </a:t>
            </a:r>
          </a:p>
          <a:p>
            <a:pPr marL="0" indent="0">
              <a:buNone/>
            </a:pPr>
            <a:endParaRPr lang="en-US"/>
          </a:p>
        </p:txBody>
      </p:sp>
      <p:graphicFrame>
        <p:nvGraphicFramePr>
          <p:cNvPr id="5" name="Diagram 4"/>
          <p:cNvGraphicFramePr/>
          <p:nvPr>
            <p:extLst>
              <p:ext uri="{D42A27DB-BD31-4B8C-83A1-F6EECF244321}">
                <p14:modId xmlns:p14="http://schemas.microsoft.com/office/powerpoint/2010/main" val="726527730"/>
              </p:ext>
            </p:extLst>
          </p:nvPr>
        </p:nvGraphicFramePr>
        <p:xfrm>
          <a:off x="157660" y="2154610"/>
          <a:ext cx="10945216" cy="46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2"/>
          <p:cNvSpPr txBox="1">
            <a:spLocks noChangeArrowheads="1"/>
          </p:cNvSpPr>
          <p:nvPr/>
        </p:nvSpPr>
        <p:spPr bwMode="auto">
          <a:xfrm>
            <a:off x="1003751" y="228613"/>
            <a:ext cx="10110952" cy="622739"/>
          </a:xfrm>
          <a:prstGeom prst="rect">
            <a:avLst/>
          </a:prstGeom>
          <a:solidFill>
            <a:srgbClr val="FCF4E9"/>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t>I. TÌM HIỂU CHUNG</a:t>
            </a:r>
            <a:b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p:txBody>
      </p:sp>
      <p:sp>
        <p:nvSpPr>
          <p:cNvPr id="7" name="Rectangle 6"/>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pic>
        <p:nvPicPr>
          <p:cNvPr id="8" name="Picture 2" descr="Jeffrey Thai Blog: Audio: Thơ Hàn Mặc Tử - Gái Quê"/>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8593" y="1615001"/>
            <a:ext cx="2543491" cy="3095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HÀN MẶC TỬ - SỨC &quot;GỢI CẢM&quot; LẬN TRONG NỖI THƯƠNG ĐAU - Giới thiệu &amp; Review  Sách Nhã N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4270" y="3286640"/>
            <a:ext cx="2421887" cy="2848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5321" y="1554895"/>
            <a:ext cx="3837910" cy="742511"/>
          </a:xfrm>
          <a:prstGeom prst="rect">
            <a:avLst/>
          </a:prstGeom>
        </p:spPr>
        <p:txBody>
          <a:bodyPr wrap="none">
            <a:spAutoFit/>
          </a:bodyPr>
          <a:lstStyle/>
          <a:p>
            <a:pPr lvl="0">
              <a:lnSpc>
                <a:spcPct val="150000"/>
              </a:lnSpc>
              <a:defRPr/>
            </a:pPr>
            <a:r>
              <a:rPr lang="en-US" sz="3200" b="1" i="1" kern="0">
                <a:solidFill>
                  <a:srgbClr val="C00000"/>
                </a:solidFill>
                <a:latin typeface="Times New Roman" pitchFamily="18" charset="0"/>
                <a:cs typeface="Times New Roman" pitchFamily="18" charset="0"/>
              </a:rPr>
              <a:t>b. </a:t>
            </a:r>
            <a:r>
              <a:rPr lang="en-US" sz="3200" b="1" i="1" kern="0" err="1">
                <a:solidFill>
                  <a:srgbClr val="C00000"/>
                </a:solidFill>
                <a:latin typeface="Times New Roman" pitchFamily="18" charset="0"/>
                <a:cs typeface="Times New Roman" pitchFamily="18" charset="0"/>
              </a:rPr>
              <a:t>Sự</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nghiệp</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sáng</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tác</a:t>
            </a:r>
            <a:endParaRPr lang="en-US" sz="3200" b="1" i="1" ker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59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2"/>
          <p:cNvSpPr txBox="1">
            <a:spLocks noChangeArrowheads="1"/>
          </p:cNvSpPr>
          <p:nvPr/>
        </p:nvSpPr>
        <p:spPr bwMode="auto">
          <a:xfrm>
            <a:off x="1003751" y="228613"/>
            <a:ext cx="1011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7" name="Rectangle 6"/>
          <p:cNvSpPr/>
          <p:nvPr/>
        </p:nvSpPr>
        <p:spPr>
          <a:xfrm>
            <a:off x="991997" y="1127782"/>
            <a:ext cx="2361540" cy="584773"/>
          </a:xfrm>
          <a:prstGeom prst="rect">
            <a:avLst/>
          </a:prstGeom>
        </p:spPr>
        <p:txBody>
          <a:bodyPr wrap="none" lIns="91438" tIns="45719" rIns="91438" bIns="45719">
            <a:spAutoFit/>
          </a:bodyPr>
          <a:lstStyle/>
          <a:p>
            <a:pPr fontAlgn="base">
              <a:spcBef>
                <a:spcPct val="0"/>
              </a:spcBef>
              <a:spcAft>
                <a:spcPct val="0"/>
              </a:spcAft>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Tác</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phẩm</a:t>
            </a:r>
            <a:endParaRPr lang="en-US" sz="3200" b="1" kern="0">
              <a:solidFill>
                <a:srgbClr val="FF0000"/>
              </a:solidFill>
              <a:latin typeface="Times New Roman" pitchFamily="18" charset="0"/>
              <a:cs typeface="Times New Roman" pitchFamily="18" charset="0"/>
            </a:endParaRPr>
          </a:p>
        </p:txBody>
      </p:sp>
      <p:sp>
        <p:nvSpPr>
          <p:cNvPr id="9" name="Text Placeholder 8"/>
          <p:cNvSpPr>
            <a:spLocks noGrp="1"/>
          </p:cNvSpPr>
          <p:nvPr/>
        </p:nvSpPr>
        <p:spPr>
          <a:xfrm>
            <a:off x="352624" y="2496590"/>
            <a:ext cx="7467074" cy="32221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fontAlgn="auto">
              <a:lnSpc>
                <a:spcPct val="120000"/>
              </a:lnSpc>
              <a:spcBef>
                <a:spcPts val="1000"/>
              </a:spcBef>
              <a:spcAft>
                <a:spcPts val="0"/>
              </a:spcAft>
            </a:pPr>
            <a:r>
              <a:rPr lang="en-US" sz="3200" b="1" i="1" smtClean="0">
                <a:latin typeface="Times New Roman" panose="02020603050405020304" charset="0"/>
              </a:rPr>
              <a:t>- </a:t>
            </a:r>
            <a:r>
              <a:rPr lang="en-US" sz="3200" b="1" i="1" err="1" smtClean="0">
                <a:latin typeface="Times New Roman" panose="02020603050405020304" charset="0"/>
              </a:rPr>
              <a:t>Xuất</a:t>
            </a:r>
            <a:r>
              <a:rPr lang="en-US" sz="3200" b="1" i="1" smtClean="0">
                <a:latin typeface="Times New Roman" panose="02020603050405020304" charset="0"/>
              </a:rPr>
              <a:t> </a:t>
            </a:r>
            <a:r>
              <a:rPr lang="en-US" sz="3200" b="1" i="1" err="1">
                <a:latin typeface="Times New Roman" panose="02020603050405020304" charset="0"/>
              </a:rPr>
              <a:t>xứ</a:t>
            </a:r>
            <a:r>
              <a:rPr lang="en-US" sz="3200" b="1" i="1">
                <a:latin typeface="Times New Roman" panose="02020603050405020304" charset="0"/>
              </a:rPr>
              <a:t>:</a:t>
            </a:r>
            <a:r>
              <a:rPr lang="en-US" sz="3200">
                <a:latin typeface="Times New Roman" panose="02020603050405020304" charset="0"/>
              </a:rPr>
              <a:t> </a:t>
            </a:r>
            <a:r>
              <a:rPr lang="en-US" sz="3200" err="1">
                <a:latin typeface="Times New Roman" panose="02020603050405020304" charset="0"/>
              </a:rPr>
              <a:t>Bài</a:t>
            </a:r>
            <a:r>
              <a:rPr lang="en-US" sz="3200">
                <a:latin typeface="Times New Roman" panose="02020603050405020304" charset="0"/>
              </a:rPr>
              <a:t> </a:t>
            </a:r>
            <a:r>
              <a:rPr lang="en-US" sz="3200" err="1">
                <a:latin typeface="Times New Roman" panose="02020603050405020304" charset="0"/>
              </a:rPr>
              <a:t>thơ</a:t>
            </a:r>
            <a:r>
              <a:rPr lang="en-US" sz="3200">
                <a:latin typeface="Times New Roman" panose="02020603050405020304" charset="0"/>
              </a:rPr>
              <a:t> </a:t>
            </a:r>
            <a:r>
              <a:rPr lang="en-US" sz="3200" err="1">
                <a:latin typeface="Times New Roman" panose="02020603050405020304" charset="0"/>
              </a:rPr>
              <a:t>được</a:t>
            </a:r>
            <a:r>
              <a:rPr lang="en-US" sz="3200">
                <a:latin typeface="Times New Roman" panose="02020603050405020304" charset="0"/>
              </a:rPr>
              <a:t> </a:t>
            </a:r>
            <a:r>
              <a:rPr lang="en-US" sz="3200" err="1">
                <a:latin typeface="Times New Roman" panose="02020603050405020304" charset="0"/>
              </a:rPr>
              <a:t>sáng</a:t>
            </a:r>
            <a:r>
              <a:rPr lang="en-US" sz="3200">
                <a:latin typeface="Times New Roman" panose="02020603050405020304" charset="0"/>
              </a:rPr>
              <a:t> </a:t>
            </a:r>
            <a:r>
              <a:rPr lang="en-US" sz="3200" err="1">
                <a:latin typeface="Times New Roman" panose="02020603050405020304" charset="0"/>
              </a:rPr>
              <a:t>tác</a:t>
            </a:r>
            <a:r>
              <a:rPr lang="en-US" sz="3200">
                <a:latin typeface="Times New Roman" panose="02020603050405020304" charset="0"/>
              </a:rPr>
              <a:t> </a:t>
            </a:r>
            <a:r>
              <a:rPr lang="en-US" sz="3200" err="1">
                <a:latin typeface="Times New Roman" panose="02020603050405020304" charset="0"/>
              </a:rPr>
              <a:t>năm</a:t>
            </a:r>
            <a:r>
              <a:rPr lang="en-US" sz="3200">
                <a:latin typeface="Times New Roman" panose="02020603050405020304" charset="0"/>
              </a:rPr>
              <a:t> 1938, in </a:t>
            </a:r>
            <a:r>
              <a:rPr lang="en-US" sz="3200" err="1">
                <a:latin typeface="Times New Roman" panose="02020603050405020304" charset="0"/>
              </a:rPr>
              <a:t>trong</a:t>
            </a:r>
            <a:r>
              <a:rPr lang="en-US" sz="3200">
                <a:latin typeface="Times New Roman" panose="02020603050405020304" charset="0"/>
              </a:rPr>
              <a:t> </a:t>
            </a:r>
            <a:r>
              <a:rPr lang="en-US" sz="3200" err="1">
                <a:latin typeface="Times New Roman" panose="02020603050405020304" charset="0"/>
              </a:rPr>
              <a:t>tập</a:t>
            </a:r>
            <a:r>
              <a:rPr lang="en-US" sz="3200">
                <a:latin typeface="Times New Roman" panose="02020603050405020304" charset="0"/>
              </a:rPr>
              <a:t> </a:t>
            </a:r>
            <a:r>
              <a:rPr lang="en-US" sz="3200" i="1">
                <a:latin typeface="Times New Roman" panose="02020603050405020304" charset="0"/>
              </a:rPr>
              <a:t>“</a:t>
            </a:r>
            <a:r>
              <a:rPr lang="en-US" sz="3200" i="1" err="1">
                <a:latin typeface="Times New Roman" panose="02020603050405020304" charset="0"/>
              </a:rPr>
              <a:t>Thơ</a:t>
            </a:r>
            <a:r>
              <a:rPr lang="en-US" sz="3200" i="1">
                <a:latin typeface="Times New Roman" panose="02020603050405020304" charset="0"/>
              </a:rPr>
              <a:t> </a:t>
            </a:r>
            <a:r>
              <a:rPr lang="en-US" sz="3200" i="1" err="1">
                <a:latin typeface="Times New Roman" panose="02020603050405020304" charset="0"/>
              </a:rPr>
              <a:t>Điên</a:t>
            </a:r>
            <a:r>
              <a:rPr lang="en-US" sz="3200" i="1">
                <a:latin typeface="Times New Roman" panose="02020603050405020304" charset="0"/>
              </a:rPr>
              <a:t>”</a:t>
            </a:r>
            <a:r>
              <a:rPr lang="en-US" sz="3200">
                <a:latin typeface="Times New Roman" panose="02020603050405020304" charset="0"/>
              </a:rPr>
              <a:t>, </a:t>
            </a:r>
            <a:r>
              <a:rPr lang="en-US" sz="3200" err="1" smtClean="0">
                <a:latin typeface="Times New Roman" panose="02020603050405020304" charset="0"/>
              </a:rPr>
              <a:t>sau</a:t>
            </a:r>
            <a:r>
              <a:rPr lang="en-US" sz="3200" smtClean="0">
                <a:latin typeface="Times New Roman" panose="02020603050405020304" charset="0"/>
              </a:rPr>
              <a:t> </a:t>
            </a:r>
            <a:r>
              <a:rPr lang="en-US" sz="3200" err="1" smtClean="0">
                <a:latin typeface="Times New Roman" panose="02020603050405020304" charset="0"/>
              </a:rPr>
              <a:t>đổi</a:t>
            </a:r>
            <a:r>
              <a:rPr lang="en-US" sz="3200" smtClean="0">
                <a:latin typeface="Times New Roman" panose="02020603050405020304" charset="0"/>
              </a:rPr>
              <a:t> </a:t>
            </a:r>
            <a:r>
              <a:rPr lang="en-US" sz="3200" err="1" smtClean="0">
                <a:latin typeface="Times New Roman" panose="02020603050405020304" charset="0"/>
              </a:rPr>
              <a:t>thành</a:t>
            </a:r>
            <a:r>
              <a:rPr lang="en-US" sz="3200" smtClean="0">
                <a:latin typeface="Times New Roman" panose="02020603050405020304" charset="0"/>
              </a:rPr>
              <a:t> “</a:t>
            </a:r>
            <a:r>
              <a:rPr lang="en-US" sz="3200" i="1" err="1" smtClean="0">
                <a:latin typeface="Times New Roman" panose="02020603050405020304" charset="0"/>
              </a:rPr>
              <a:t>Đau</a:t>
            </a:r>
            <a:r>
              <a:rPr lang="en-US" sz="3200" i="1" smtClean="0">
                <a:latin typeface="Times New Roman" panose="02020603050405020304" charset="0"/>
              </a:rPr>
              <a:t> </a:t>
            </a:r>
            <a:r>
              <a:rPr lang="en-US" sz="3200" i="1" err="1" smtClean="0">
                <a:latin typeface="Times New Roman" panose="02020603050405020304" charset="0"/>
              </a:rPr>
              <a:t>thương</a:t>
            </a:r>
            <a:r>
              <a:rPr lang="en-US" sz="3200" smtClean="0">
                <a:latin typeface="Times New Roman" panose="02020603050405020304" charset="0"/>
              </a:rPr>
              <a:t>”</a:t>
            </a:r>
            <a:endParaRPr lang="en-US" sz="3200">
              <a:latin typeface="Times New Roman" panose="02020603050405020304" charset="0"/>
            </a:endParaRPr>
          </a:p>
        </p:txBody>
      </p:sp>
      <p:pic>
        <p:nvPicPr>
          <p:cNvPr id="10" name="Picture 4" descr="Kết quả hình ảnh cho đau thương hàn mặc tử"/>
          <p:cNvPicPr>
            <a:picLocks noChangeAspect="1" noChangeArrowheads="1"/>
          </p:cNvPicPr>
          <p:nvPr/>
        </p:nvPicPr>
        <p:blipFill>
          <a:blip r:embed="rId2"/>
          <a:srcRect/>
          <a:stretch>
            <a:fillRect/>
          </a:stretch>
        </p:blipFill>
        <p:spPr bwMode="auto">
          <a:xfrm>
            <a:off x="8109931" y="1712555"/>
            <a:ext cx="3425829" cy="448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75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547521"/>
            <a:ext cx="3840480" cy="963930"/>
          </a:xfrm>
        </p:spPr>
        <p:txBody>
          <a:bodyPr/>
          <a:lstStyle/>
          <a:p>
            <a:pPr algn="l"/>
            <a:r>
              <a:rPr lang="en-US" altLang="en-US" sz="2800" b="1" i="1" smtClean="0">
                <a:latin typeface="Times New Roman" panose="02020603050405020304" charset="0"/>
                <a:sym typeface="Wingdings" panose="05000000000000000000" charset="0"/>
              </a:rPr>
              <a:t>- </a:t>
            </a:r>
            <a:r>
              <a:rPr lang="vi-VN" altLang="en-US" sz="2800" b="1" i="1" smtClean="0">
                <a:latin typeface="Times New Roman" panose="02020603050405020304" charset="0"/>
                <a:sym typeface="Wingdings" panose="05000000000000000000" charset="0"/>
              </a:rPr>
              <a:t>Hoàn </a:t>
            </a:r>
            <a:r>
              <a:rPr lang="vi-VN" altLang="en-US" sz="2800" b="1" i="1">
                <a:latin typeface="Times New Roman" panose="02020603050405020304" charset="0"/>
                <a:sym typeface="Wingdings" panose="05000000000000000000" charset="0"/>
              </a:rPr>
              <a:t>cảnh ra đời: </a:t>
            </a:r>
          </a:p>
        </p:txBody>
      </p:sp>
      <p:sp>
        <p:nvSpPr>
          <p:cNvPr id="10" name="Title 4"/>
          <p:cNvSpPr>
            <a:spLocks noGrp="1"/>
          </p:cNvSpPr>
          <p:nvPr/>
        </p:nvSpPr>
        <p:spPr>
          <a:xfrm>
            <a:off x="507124" y="2861955"/>
            <a:ext cx="6760779" cy="2890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spcBef>
                <a:spcPts val="0"/>
              </a:spcBef>
            </a:pPr>
            <a:r>
              <a:rPr lang="en-US" altLang="en-US" sz="2400" smtClean="0">
                <a:solidFill>
                  <a:prstClr val="black"/>
                </a:solidFill>
              </a:rPr>
              <a:t>	</a:t>
            </a:r>
            <a:r>
              <a:rPr lang="vi-VN" altLang="en-US" sz="2400" smtClean="0">
                <a:solidFill>
                  <a:prstClr val="black"/>
                </a:solidFill>
              </a:rPr>
              <a:t>Ban </a:t>
            </a:r>
            <a:r>
              <a:rPr lang="vi-VN" altLang="en-US" sz="2400">
                <a:solidFill>
                  <a:prstClr val="black"/>
                </a:solidFill>
              </a:rPr>
              <a:t>đầu bài thơ có tên </a:t>
            </a:r>
            <a:r>
              <a:rPr lang="vi-VN" altLang="en-US" sz="2400" i="1">
                <a:solidFill>
                  <a:prstClr val="black"/>
                </a:solidFill>
              </a:rPr>
              <a:t>“Ở đây thôn Vĩ Dạ”</a:t>
            </a:r>
            <a:r>
              <a:rPr lang="vi-VN" altLang="en-US" sz="2400">
                <a:solidFill>
                  <a:prstClr val="black"/>
                </a:solidFill>
              </a:rPr>
              <a:t> về sau đổi thành </a:t>
            </a:r>
            <a:r>
              <a:rPr lang="vi-VN" altLang="en-US" sz="2400" i="1">
                <a:solidFill>
                  <a:prstClr val="black"/>
                </a:solidFill>
              </a:rPr>
              <a:t>“Đây thôn Vĩ Dạ”</a:t>
            </a:r>
            <a:r>
              <a:rPr lang="vi-VN" altLang="en-US" sz="2400">
                <a:solidFill>
                  <a:prstClr val="black"/>
                </a:solidFill>
              </a:rPr>
              <a:t>. Theo một số tài liệu, bài thơ được gợi cảm hứng từ tấm bưu thiếp vẽ phong cảnh Huế có người chèo đò trên sông Hương với lời thăm hỏi chúc thi sĩ mau bình phục của Hoàng Thị Kim Cúc - một cô gái ở thôn Vĩ Dạ gửi cho ông khi ông đang dưỡng bệnh ở Quy Hòa.</a:t>
            </a:r>
          </a:p>
        </p:txBody>
      </p:sp>
      <p:sp>
        <p:nvSpPr>
          <p:cNvPr id="6" name="Rectangle 2"/>
          <p:cNvSpPr txBox="1">
            <a:spLocks noChangeArrowheads="1"/>
          </p:cNvSpPr>
          <p:nvPr/>
        </p:nvSpPr>
        <p:spPr bwMode="auto">
          <a:xfrm>
            <a:off x="1003751" y="228613"/>
            <a:ext cx="10110952" cy="622739"/>
          </a:xfrm>
          <a:prstGeom prst="rect">
            <a:avLst/>
          </a:prstGeom>
          <a:solidFill>
            <a:srgbClr val="FCF4E9"/>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t>I. TÌM HIỂU CHUNG</a:t>
            </a:r>
            <a:b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p:txBody>
      </p:sp>
      <p:sp>
        <p:nvSpPr>
          <p:cNvPr id="7" name="Rectangle 6"/>
          <p:cNvSpPr/>
          <p:nvPr/>
        </p:nvSpPr>
        <p:spPr>
          <a:xfrm>
            <a:off x="991997" y="1127782"/>
            <a:ext cx="2361540" cy="584773"/>
          </a:xfrm>
          <a:prstGeom prst="rect">
            <a:avLst/>
          </a:prstGeom>
        </p:spPr>
        <p:txBody>
          <a:bodyPr wrap="none" lIns="91438" tIns="45719" rIns="91438" bIns="45719">
            <a:spAutoFit/>
          </a:bodyPr>
          <a:lstStyle/>
          <a:p>
            <a:pPr fontAlgn="base">
              <a:spcBef>
                <a:spcPct val="0"/>
              </a:spcBef>
              <a:spcAft>
                <a:spcPct val="0"/>
              </a:spcAft>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Tác</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phẩm</a:t>
            </a:r>
            <a:endParaRPr lang="en-US" sz="3200" b="1" kern="0">
              <a:solidFill>
                <a:srgbClr val="FF0000"/>
              </a:solidFill>
              <a:latin typeface="Times New Roman" pitchFamily="18" charset="0"/>
              <a:cs typeface="Times New Roman" pitchFamily="18" charset="0"/>
            </a:endParaRPr>
          </a:p>
        </p:txBody>
      </p:sp>
      <p:pic>
        <p:nvPicPr>
          <p:cNvPr id="1026" name="Picture 2" descr="Cảm nhận khổ 2 bài thơ Đây thôn Vĩ Dạ của Hàn mặc Tử | Giải bài tập Văn mẫu  lớp 11 | BaiTap.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275" y="2650035"/>
            <a:ext cx="4480299" cy="3356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819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plus(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Đọc</a:t>
            </a:r>
            <a:endParaRPr lang="en-US" sz="3600" b="1" kern="0">
              <a:solidFill>
                <a:srgbClr val="0066FF"/>
              </a:solidFill>
              <a:latin typeface="Times New Roman" pitchFamily="18" charset="0"/>
              <a:cs typeface="Times New Roman" pitchFamily="18" charset="0"/>
            </a:endParaRPr>
          </a:p>
        </p:txBody>
      </p:sp>
      <p:pic>
        <p:nvPicPr>
          <p:cNvPr id="36866" name="Picture 2" descr="Tài liệu Soạn bài Đây thôn vĩ dạ của Hàn Mặc Tử cho giáo viên và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47" y="1726324"/>
            <a:ext cx="6504808" cy="488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circle(in)">
                                      <p:cBhvr>
                                        <p:cTn id="12"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119969" y="260351"/>
            <a:ext cx="59520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defTabSz="914400" fontAlgn="base">
              <a:spcBef>
                <a:spcPct val="50000"/>
              </a:spcBef>
              <a:spcAft>
                <a:spcPct val="0"/>
              </a:spcAft>
            </a:pPr>
            <a:endParaRPr lang="vi-VN" altLang="en-US" sz="1800" smtClean="0">
              <a:solidFill>
                <a:prstClr val="black"/>
              </a:solidFill>
              <a:latin typeface="Arial" charset="0"/>
            </a:endParaRPr>
          </a:p>
        </p:txBody>
      </p:sp>
      <p:sp>
        <p:nvSpPr>
          <p:cNvPr id="23555" name="Text Box 3"/>
          <p:cNvSpPr txBox="1">
            <a:spLocks noChangeArrowheads="1"/>
          </p:cNvSpPr>
          <p:nvPr/>
        </p:nvSpPr>
        <p:spPr bwMode="auto">
          <a:xfrm>
            <a:off x="2235200" y="677913"/>
            <a:ext cx="802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50000"/>
              </a:spcBef>
              <a:spcAft>
                <a:spcPct val="0"/>
              </a:spcAft>
            </a:pPr>
            <a:r>
              <a:rPr lang="fr-CA" altLang="en-US" sz="3600" b="1" i="1" smtClean="0">
                <a:solidFill>
                  <a:srgbClr val="FF6600"/>
                </a:solidFill>
                <a:latin typeface="Times New Roman" pitchFamily="18" charset="0"/>
              </a:rPr>
              <a:t>ĐÂY THÔN VĨ DẠ</a:t>
            </a:r>
            <a:endParaRPr lang="fr-FR" altLang="en-US" sz="3600" b="1" i="1" smtClean="0">
              <a:solidFill>
                <a:srgbClr val="FF6600"/>
              </a:solidFill>
              <a:latin typeface="Times New Roman" pitchFamily="18" charset="0"/>
            </a:endParaRPr>
          </a:p>
        </p:txBody>
      </p:sp>
      <p:sp>
        <p:nvSpPr>
          <p:cNvPr id="23556" name="Text Box 4"/>
          <p:cNvSpPr txBox="1">
            <a:spLocks noChangeArrowheads="1"/>
          </p:cNvSpPr>
          <p:nvPr/>
        </p:nvSpPr>
        <p:spPr bwMode="auto">
          <a:xfrm>
            <a:off x="914400" y="5943615"/>
            <a:ext cx="1016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50000"/>
              </a:spcBef>
              <a:spcAft>
                <a:spcPct val="0"/>
              </a:spcAft>
            </a:pPr>
            <a:r>
              <a:rPr lang="fr-CH" altLang="en-US" sz="2000" b="1" i="1" smtClean="0">
                <a:solidFill>
                  <a:srgbClr val="FF3399"/>
                </a:solidFill>
                <a:latin typeface="Times New Roman" pitchFamily="18" charset="0"/>
                <a:cs typeface="Times New Roman" pitchFamily="18" charset="0"/>
              </a:rPr>
              <a:t>Nh</a:t>
            </a:r>
            <a:r>
              <a:rPr lang="fr-CA" altLang="en-US" sz="2000" b="1" i="1" smtClean="0">
                <a:solidFill>
                  <a:srgbClr val="FF3399"/>
                </a:solidFill>
                <a:latin typeface="Times New Roman" pitchFamily="18" charset="0"/>
              </a:rPr>
              <a:t>ạc VÕ TÁ HÂN</a:t>
            </a:r>
            <a:r>
              <a:rPr lang="fr-CA" altLang="en-US" sz="2000" smtClean="0">
                <a:solidFill>
                  <a:srgbClr val="FF3399"/>
                </a:solidFill>
                <a:latin typeface="Times New Roman" pitchFamily="18" charset="0"/>
              </a:rPr>
              <a:t>          </a:t>
            </a:r>
            <a:r>
              <a:rPr lang="fr-CA" altLang="en-US" sz="2000" b="1" i="1" smtClean="0">
                <a:solidFill>
                  <a:srgbClr val="FF3399"/>
                </a:solidFill>
                <a:latin typeface="Times New Roman" pitchFamily="18" charset="0"/>
              </a:rPr>
              <a:t>Phổ thơ HÀN MẶC TỬ</a:t>
            </a:r>
          </a:p>
        </p:txBody>
      </p:sp>
      <p:pic>
        <p:nvPicPr>
          <p:cNvPr id="38917" name="Picture 5" descr="cauTrangt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1600200"/>
            <a:ext cx="8229600" cy="405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2461931926"/>
      </p:ext>
    </p:extLst>
  </p:cSld>
  <p:clrMapOvr>
    <a:masterClrMapping/>
  </p:clrMapOvr>
  <p:transition spd="slow" advClick="0" advTm="37234">
    <p:zoom/>
    <p:sndAc>
      <p:stSnd>
        <p:snd r:embed="rId3" name="daythonvid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800" decel="100000"/>
                                        <p:tgtEl>
                                          <p:spTgt spid="23555"/>
                                        </p:tgtEl>
                                      </p:cBhvr>
                                    </p:animEffect>
                                    <p:anim calcmode="lin" valueType="num">
                                      <p:cBhvr>
                                        <p:cTn id="8" dur="800" decel="100000" fill="hold"/>
                                        <p:tgtEl>
                                          <p:spTgt spid="23555"/>
                                        </p:tgtEl>
                                        <p:attrNameLst>
                                          <p:attrName>style.rotation</p:attrName>
                                        </p:attrNameLst>
                                      </p:cBhvr>
                                      <p:tavLst>
                                        <p:tav tm="0">
                                          <p:val>
                                            <p:fltVal val="-90"/>
                                          </p:val>
                                        </p:tav>
                                        <p:tav tm="100000">
                                          <p:val>
                                            <p:fltVal val="0"/>
                                          </p:val>
                                        </p:tav>
                                      </p:tavLst>
                                    </p:anim>
                                    <p:anim calcmode="lin" valueType="num">
                                      <p:cBhvr>
                                        <p:cTn id="9" dur="800" decel="100000" fill="hold"/>
                                        <p:tgtEl>
                                          <p:spTgt spid="23555"/>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dissolve">
                                      <p:cBhvr>
                                        <p:cTn id="1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3798277" y="6172200"/>
            <a:ext cx="491197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Sao anh không về chơi thôn Vĩ?</a:t>
            </a:r>
            <a:r>
              <a:rPr lang="en-US" altLang="en-US" sz="2400" smtClean="0">
                <a:solidFill>
                  <a:srgbClr val="FF6600"/>
                </a:solidFill>
                <a:latin typeface="Times New Roman" pitchFamily="18" charset="0"/>
              </a:rPr>
              <a:t> </a:t>
            </a:r>
            <a:endParaRPr lang="en-US" altLang="en-US" sz="2400" smtClean="0">
              <a:solidFill>
                <a:prstClr val="black"/>
              </a:solidFill>
              <a:latin typeface="Times New Roman" pitchFamily="18" charset="0"/>
            </a:endParaRPr>
          </a:p>
        </p:txBody>
      </p:sp>
      <p:pic>
        <p:nvPicPr>
          <p:cNvPr id="18434" name="Picture 2" descr="Cảm nhận khổ 2 bài thơ Đây thôn Vĩ Dạ của Hàn mặc Tử | Giải bài tập Văn mẫu  lớp 11 | BaiTap.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19" y="993412"/>
            <a:ext cx="6984124" cy="454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57707"/>
      </p:ext>
    </p:extLst>
  </p:cSld>
  <p:clrMapOvr>
    <a:masterClrMapping/>
  </p:clrMapOvr>
  <p:transition advClick="0" advTm="99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4579"/>
                                        </p:tgtEl>
                                        <p:attrNameLst>
                                          <p:attrName>style.visibility</p:attrName>
                                        </p:attrNameLst>
                                      </p:cBhvr>
                                      <p:to>
                                        <p:strVal val="visible"/>
                                      </p:to>
                                    </p:set>
                                    <p:anim calcmode="discrete" valueType="clr">
                                      <p:cBhvr override="childStyle">
                                        <p:cTn id="7" dur="80"/>
                                        <p:tgtEl>
                                          <p:spTgt spid="245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9"/>
                                        </p:tgtEl>
                                        <p:attrNameLst>
                                          <p:attrName>fillcolor</p:attrName>
                                        </p:attrNameLst>
                                      </p:cBhvr>
                                      <p:tavLst>
                                        <p:tav tm="0">
                                          <p:val>
                                            <p:clrVal>
                                              <a:schemeClr val="accent2"/>
                                            </p:clrVal>
                                          </p:val>
                                        </p:tav>
                                        <p:tav tm="50000">
                                          <p:val>
                                            <p:clrVal>
                                              <a:schemeClr val="hlink"/>
                                            </p:clrVal>
                                          </p:val>
                                        </p:tav>
                                      </p:tavLst>
                                    </p:anim>
                                    <p:set>
                                      <p:cBhvr>
                                        <p:cTn id="9" dur="80"/>
                                        <p:tgtEl>
                                          <p:spTgt spid="245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610708" y="6172200"/>
            <a:ext cx="480646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Sao anh không về chơi thôn Vĩ?</a:t>
            </a:r>
            <a:r>
              <a:rPr lang="en-US" altLang="en-US" sz="2400" smtClean="0">
                <a:solidFill>
                  <a:srgbClr val="FF6600"/>
                </a:solidFill>
                <a:latin typeface="Times New Roman" pitchFamily="18" charset="0"/>
              </a:rPr>
              <a:t> </a:t>
            </a:r>
            <a:endParaRPr lang="fr-CA" altLang="en-US" sz="2400" smtClean="0">
              <a:solidFill>
                <a:srgbClr val="FF6600"/>
              </a:solidFill>
              <a:latin typeface="Times New Roman" pitchFamily="18"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158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048160"/>
      </p:ext>
    </p:extLst>
  </p:cSld>
  <p:clrMapOvr>
    <a:masterClrMapping/>
  </p:clrMapOvr>
  <p:transition advClick="0" advTm="84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5602"/>
                                        </p:tgtEl>
                                        <p:attrNameLst>
                                          <p:attrName>style.visibility</p:attrName>
                                        </p:attrNameLst>
                                      </p:cBhvr>
                                      <p:to>
                                        <p:strVal val="visible"/>
                                      </p:to>
                                    </p:set>
                                    <p:anim calcmode="discrete" valueType="clr">
                                      <p:cBhvr override="childStyle">
                                        <p:cTn id="7" dur="80"/>
                                        <p:tgtEl>
                                          <p:spTgt spid="256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2"/>
                                        </p:tgtEl>
                                        <p:attrNameLst>
                                          <p:attrName>fillcolor</p:attrName>
                                        </p:attrNameLst>
                                      </p:cBhvr>
                                      <p:tavLst>
                                        <p:tav tm="0">
                                          <p:val>
                                            <p:clrVal>
                                              <a:schemeClr val="accent2"/>
                                            </p:clrVal>
                                          </p:val>
                                        </p:tav>
                                        <p:tav tm="50000">
                                          <p:val>
                                            <p:clrVal>
                                              <a:schemeClr val="hlink"/>
                                            </p:clrVal>
                                          </p:val>
                                        </p:tav>
                                      </p:tavLst>
                                    </p:anim>
                                    <p:set>
                                      <p:cBhvr>
                                        <p:cTn id="9" dur="80"/>
                                        <p:tgtEl>
                                          <p:spTgt spid="256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727200" y="5791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err="1" smtClean="0">
                <a:solidFill>
                  <a:srgbClr val="FF6600"/>
                </a:solidFill>
                <a:latin typeface="Times New Roman" pitchFamily="18" charset="0"/>
              </a:rPr>
              <a:t>Nhìn</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nắng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hàng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cau</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nắng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mới</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lên</a:t>
            </a:r>
            <a:r>
              <a:rPr lang="en-US" altLang="en-US" sz="2400" b="1" i="1" smtClean="0">
                <a:solidFill>
                  <a:srgbClr val="FF6600"/>
                </a:solidFill>
                <a:latin typeface="Times New Roman" pitchFamily="18" charset="0"/>
              </a:rPr>
              <a:t> </a:t>
            </a:r>
            <a:endParaRPr lang="fr-CA" altLang="en-US" sz="1800" smtClean="0">
              <a:solidFill>
                <a:prstClr val="black"/>
              </a:solidFill>
              <a:latin typeface="Arial"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205" y="734471"/>
            <a:ext cx="6036395" cy="45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278275"/>
      </p:ext>
    </p:extLst>
  </p:cSld>
  <p:clrMapOvr>
    <a:masterClrMapping/>
  </p:clrMapOvr>
  <p:transition advClick="0" advTm="42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6626"/>
                                        </p:tgtEl>
                                        <p:attrNameLst>
                                          <p:attrName>style.visibility</p:attrName>
                                        </p:attrNameLst>
                                      </p:cBhvr>
                                      <p:to>
                                        <p:strVal val="visible"/>
                                      </p:to>
                                    </p:set>
                                    <p:anim calcmode="discrete" valueType="clr">
                                      <p:cBhvr override="childStyle">
                                        <p:cTn id="7" dur="80"/>
                                        <p:tgtEl>
                                          <p:spTgt spid="2662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6"/>
                                        </p:tgtEl>
                                        <p:attrNameLst>
                                          <p:attrName>fillcolor</p:attrName>
                                        </p:attrNameLst>
                                      </p:cBhvr>
                                      <p:tavLst>
                                        <p:tav tm="0">
                                          <p:val>
                                            <p:clrVal>
                                              <a:schemeClr val="accent2"/>
                                            </p:clrVal>
                                          </p:val>
                                        </p:tav>
                                        <p:tav tm="50000">
                                          <p:val>
                                            <p:clrVal>
                                              <a:schemeClr val="hlink"/>
                                            </p:clrVal>
                                          </p:val>
                                        </p:tav>
                                      </p:tavLst>
                                    </p:anim>
                                    <p:set>
                                      <p:cBhvr>
                                        <p:cTn id="9" dur="80"/>
                                        <p:tgtEl>
                                          <p:spTgt spid="266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Thừa Thiên Huế: Phấn đấu để trở thành một nơi đáng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69187" y="2530367"/>
            <a:ext cx="8667757"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600" b="1" kern="0" noProof="0" err="1" smtClean="0">
                <a:solidFill>
                  <a:srgbClr val="FF0000"/>
                </a:solidFill>
                <a:latin typeface="Times New Roman" panose="02020603050405020304" pitchFamily="18" charset="0"/>
                <a:cs typeface="Times New Roman" panose="02020603050405020304" pitchFamily="18" charset="0"/>
              </a:rPr>
              <a:t>Đây</a:t>
            </a:r>
            <a:r>
              <a:rPr lang="en-US" sz="9600" b="1" kern="0" noProof="0" smtClean="0">
                <a:solidFill>
                  <a:srgbClr val="FF0000"/>
                </a:solidFill>
                <a:latin typeface="Times New Roman" panose="02020603050405020304" pitchFamily="18" charset="0"/>
                <a:cs typeface="Times New Roman" panose="02020603050405020304" pitchFamily="18" charset="0"/>
              </a:rPr>
              <a:t> </a:t>
            </a:r>
            <a:r>
              <a:rPr lang="en-US" sz="9600" b="1" kern="0" noProof="0" err="1" smtClean="0">
                <a:solidFill>
                  <a:srgbClr val="FF0000"/>
                </a:solidFill>
                <a:latin typeface="Times New Roman" panose="02020603050405020304" pitchFamily="18" charset="0"/>
                <a:cs typeface="Times New Roman" panose="02020603050405020304" pitchFamily="18" charset="0"/>
              </a:rPr>
              <a:t>thôn</a:t>
            </a:r>
            <a:r>
              <a:rPr lang="en-US" sz="9600" b="1" kern="0" noProof="0" smtClean="0">
                <a:solidFill>
                  <a:srgbClr val="FF0000"/>
                </a:solidFill>
                <a:latin typeface="Times New Roman" panose="02020603050405020304" pitchFamily="18" charset="0"/>
                <a:cs typeface="Times New Roman" panose="02020603050405020304" pitchFamily="18" charset="0"/>
              </a:rPr>
              <a:t> </a:t>
            </a:r>
            <a:r>
              <a:rPr lang="en-US" sz="9600" b="1" kern="0" noProof="0" err="1" smtClean="0">
                <a:solidFill>
                  <a:srgbClr val="FF0000"/>
                </a:solidFill>
                <a:latin typeface="Times New Roman" panose="02020603050405020304" pitchFamily="18" charset="0"/>
                <a:cs typeface="Times New Roman" panose="02020603050405020304" pitchFamily="18" charset="0"/>
              </a:rPr>
              <a:t>Vĩ</a:t>
            </a:r>
            <a:r>
              <a:rPr lang="en-US" sz="9600" b="1" kern="0" noProof="0" smtClean="0">
                <a:solidFill>
                  <a:srgbClr val="FF0000"/>
                </a:solidFill>
                <a:latin typeface="Times New Roman" panose="02020603050405020304" pitchFamily="18" charset="0"/>
                <a:cs typeface="Times New Roman" panose="02020603050405020304" pitchFamily="18" charset="0"/>
              </a:rPr>
              <a:t> </a:t>
            </a:r>
            <a:r>
              <a:rPr lang="en-US" sz="9600" b="1" kern="0" noProof="0" err="1" smtClean="0">
                <a:solidFill>
                  <a:srgbClr val="FF0000"/>
                </a:solidFill>
                <a:latin typeface="Times New Roman" panose="02020603050405020304" pitchFamily="18" charset="0"/>
                <a:cs typeface="Times New Roman" panose="02020603050405020304" pitchFamily="18" charset="0"/>
              </a:rPr>
              <a:t>Dạ</a:t>
            </a:r>
            <a:r>
              <a:rPr kumimoji="0" lang="en-US" sz="9600"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7200"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897942" y="4156407"/>
            <a:ext cx="3985386" cy="923330"/>
          </a:xfrm>
          <a:prstGeom prst="rect">
            <a:avLst/>
          </a:prstGeom>
        </p:spPr>
        <p:txBody>
          <a:bodyPr wrap="none">
            <a:spAutoFit/>
          </a:bodyPr>
          <a:lstStyle/>
          <a:p>
            <a:r>
              <a:rPr lang="en-US" sz="5400" b="1" kern="0" err="1" smtClean="0">
                <a:solidFill>
                  <a:schemeClr val="bg1"/>
                </a:solidFill>
                <a:latin typeface="Times New Roman" panose="02020603050405020304" pitchFamily="18" charset="0"/>
                <a:cs typeface="Times New Roman" panose="02020603050405020304" pitchFamily="18" charset="0"/>
              </a:rPr>
              <a:t>Hàn</a:t>
            </a:r>
            <a:r>
              <a:rPr lang="en-US" sz="5400" b="1" kern="0" smtClean="0">
                <a:solidFill>
                  <a:schemeClr val="bg1"/>
                </a:solidFill>
                <a:latin typeface="Times New Roman" panose="02020603050405020304" pitchFamily="18" charset="0"/>
                <a:cs typeface="Times New Roman" panose="02020603050405020304" pitchFamily="18" charset="0"/>
              </a:rPr>
              <a:t> </a:t>
            </a:r>
            <a:r>
              <a:rPr lang="en-US" sz="5400" b="1" kern="0" err="1" smtClean="0">
                <a:solidFill>
                  <a:schemeClr val="bg1"/>
                </a:solidFill>
                <a:latin typeface="Times New Roman" panose="02020603050405020304" pitchFamily="18" charset="0"/>
                <a:cs typeface="Times New Roman" panose="02020603050405020304" pitchFamily="18" charset="0"/>
              </a:rPr>
              <a:t>Mặc</a:t>
            </a:r>
            <a:r>
              <a:rPr lang="en-US" sz="5400" b="1" kern="0" smtClean="0">
                <a:solidFill>
                  <a:schemeClr val="bg1"/>
                </a:solidFill>
                <a:latin typeface="Times New Roman" panose="02020603050405020304" pitchFamily="18" charset="0"/>
                <a:cs typeface="Times New Roman" panose="02020603050405020304" pitchFamily="18" charset="0"/>
              </a:rPr>
              <a:t> </a:t>
            </a:r>
            <a:r>
              <a:rPr lang="en-US" sz="5400" b="1" kern="0" err="1" smtClean="0">
                <a:solidFill>
                  <a:schemeClr val="bg1"/>
                </a:solidFill>
                <a:latin typeface="Times New Roman" panose="02020603050405020304" pitchFamily="18" charset="0"/>
                <a:cs typeface="Times New Roman" panose="02020603050405020304" pitchFamily="18" charset="0"/>
              </a:rPr>
              <a:t>Tử</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6" name="Oval 5"/>
          <p:cNvSpPr/>
          <p:nvPr/>
        </p:nvSpPr>
        <p:spPr>
          <a:xfrm>
            <a:off x="1072054" y="6511158"/>
            <a:ext cx="1049835" cy="18918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087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930400" y="6074974"/>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err="1" smtClean="0">
                <a:solidFill>
                  <a:srgbClr val="FF6600"/>
                </a:solidFill>
                <a:latin typeface="Times New Roman" pitchFamily="18" charset="0"/>
              </a:rPr>
              <a:t>Vườn</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ai</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mướt</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quá</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xanh</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như</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ngọc</a:t>
            </a:r>
            <a:r>
              <a:rPr lang="en-US" altLang="en-US" sz="1800" smtClean="0">
                <a:solidFill>
                  <a:prstClr val="black"/>
                </a:solidFill>
                <a:latin typeface="Arial" charset="0"/>
              </a:rPr>
              <a:t> </a:t>
            </a:r>
            <a:endParaRPr lang="fr-CA" altLang="en-US" sz="1800" smtClean="0">
              <a:solidFill>
                <a:prstClr val="black"/>
              </a:solidFill>
              <a:latin typeface="Arial" charset="0"/>
            </a:endParaRPr>
          </a:p>
        </p:txBody>
      </p:sp>
      <p:pic>
        <p:nvPicPr>
          <p:cNvPr id="43011" name="Picture 3" descr="images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209" y="848711"/>
            <a:ext cx="86727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599758"/>
      </p:ext>
    </p:extLst>
  </p:cSld>
  <p:clrMapOvr>
    <a:masterClrMapping/>
  </p:clrMapOvr>
  <p:transition advClick="0" advTm="55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7650"/>
                                        </p:tgtEl>
                                        <p:attrNameLst>
                                          <p:attrName>style.visibility</p:attrName>
                                        </p:attrNameLst>
                                      </p:cBhvr>
                                      <p:to>
                                        <p:strVal val="visible"/>
                                      </p:to>
                                    </p:set>
                                    <p:anim calcmode="discrete" valueType="clr">
                                      <p:cBhvr override="childStyle">
                                        <p:cTn id="7" dur="80"/>
                                        <p:tgtEl>
                                          <p:spTgt spid="276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0"/>
                                        </p:tgtEl>
                                        <p:attrNameLst>
                                          <p:attrName>fillcolor</p:attrName>
                                        </p:attrNameLst>
                                      </p:cBhvr>
                                      <p:tavLst>
                                        <p:tav tm="0">
                                          <p:val>
                                            <p:clrVal>
                                              <a:schemeClr val="accent2"/>
                                            </p:clrVal>
                                          </p:val>
                                        </p:tav>
                                        <p:tav tm="50000">
                                          <p:val>
                                            <p:clrVal>
                                              <a:schemeClr val="hlink"/>
                                            </p:clrVal>
                                          </p:val>
                                        </p:tav>
                                      </p:tavLst>
                                    </p:anim>
                                    <p:set>
                                      <p:cBhvr>
                                        <p:cTn id="9" dur="80"/>
                                        <p:tgtEl>
                                          <p:spTgt spid="276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376855" y="6148552"/>
            <a:ext cx="944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Lá trúc che ngang mặt chữ điền </a:t>
            </a:r>
            <a:endParaRPr lang="fr-FR" altLang="en-US" sz="2400" b="1" i="1" smtClean="0">
              <a:solidFill>
                <a:srgbClr val="FF66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144" y="362617"/>
            <a:ext cx="7478195" cy="552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9808657"/>
      </p:ext>
    </p:extLst>
  </p:cSld>
  <p:clrMapOvr>
    <a:masterClrMapping/>
  </p:clrMapOvr>
  <p:transition advClick="0" advTm="77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8674"/>
                                        </p:tgtEl>
                                        <p:attrNameLst>
                                          <p:attrName>style.visibility</p:attrName>
                                        </p:attrNameLst>
                                      </p:cBhvr>
                                      <p:to>
                                        <p:strVal val="visible"/>
                                      </p:to>
                                    </p:set>
                                    <p:anim calcmode="discrete" valueType="clr">
                                      <p:cBhvr override="childStyle">
                                        <p:cTn id="7" dur="80"/>
                                        <p:tgtEl>
                                          <p:spTgt spid="286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674"/>
                                        </p:tgtEl>
                                        <p:attrNameLst>
                                          <p:attrName>fillcolor</p:attrName>
                                        </p:attrNameLst>
                                      </p:cBhvr>
                                      <p:tavLst>
                                        <p:tav tm="0">
                                          <p:val>
                                            <p:clrVal>
                                              <a:schemeClr val="accent2"/>
                                            </p:clrVal>
                                          </p:val>
                                        </p:tav>
                                        <p:tav tm="50000">
                                          <p:val>
                                            <p:clrVal>
                                              <a:schemeClr val="hlink"/>
                                            </p:clrVal>
                                          </p:val>
                                        </p:tav>
                                      </p:tavLst>
                                    </p:anim>
                                    <p:set>
                                      <p:cBhvr>
                                        <p:cTn id="9" dur="80"/>
                                        <p:tgtEl>
                                          <p:spTgt spid="2867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946400" y="6172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Gió theo lối gió mây đường mây </a:t>
            </a:r>
            <a:endParaRPr lang="fr-FR" altLang="en-US" sz="2400" b="1" i="1" smtClean="0">
              <a:solidFill>
                <a:srgbClr val="FF6600"/>
              </a:solidFill>
              <a:latin typeface="Times New Roman" pitchFamily="18" charset="0"/>
            </a:endParaRPr>
          </a:p>
        </p:txBody>
      </p:sp>
      <p:pic>
        <p:nvPicPr>
          <p:cNvPr id="45059" name="Picture 3" descr="Hue_Perfume_Riv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124" y="793532"/>
            <a:ext cx="8904552" cy="4472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342146"/>
      </p:ext>
    </p:extLst>
  </p:cSld>
  <p:clrMapOvr>
    <a:masterClrMapping/>
  </p:clrMapOvr>
  <p:transition advClick="0" advTm="90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9698"/>
                                        </p:tgtEl>
                                        <p:attrNameLst>
                                          <p:attrName>style.visibility</p:attrName>
                                        </p:attrNameLst>
                                      </p:cBhvr>
                                      <p:to>
                                        <p:strVal val="visible"/>
                                      </p:to>
                                    </p:set>
                                    <p:anim calcmode="discrete" valueType="clr">
                                      <p:cBhvr override="childStyle">
                                        <p:cTn id="7" dur="80"/>
                                        <p:tgtEl>
                                          <p:spTgt spid="2969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gtEl>
                                        <p:attrNameLst>
                                          <p:attrName>fillcolor</p:attrName>
                                        </p:attrNameLst>
                                      </p:cBhvr>
                                      <p:tavLst>
                                        <p:tav tm="0">
                                          <p:val>
                                            <p:clrVal>
                                              <a:schemeClr val="accent2"/>
                                            </p:clrVal>
                                          </p:val>
                                        </p:tav>
                                        <p:tav tm="50000">
                                          <p:val>
                                            <p:clrVal>
                                              <a:schemeClr val="hlink"/>
                                            </p:clrVal>
                                          </p:val>
                                        </p:tav>
                                      </p:tavLst>
                                    </p:anim>
                                    <p:set>
                                      <p:cBhvr>
                                        <p:cTn id="9" dur="80"/>
                                        <p:tgtEl>
                                          <p:spTgt spid="296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149600" y="6172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Gió theo lối gió, mây đường mây </a:t>
            </a:r>
            <a:endParaRPr lang="fr-FR" altLang="en-US" sz="2400" b="1" i="1" smtClean="0">
              <a:solidFill>
                <a:srgbClr val="FF6600"/>
              </a:solidFill>
              <a:latin typeface="Times New Roman" pitchFamily="18" charset="0"/>
            </a:endParaRPr>
          </a:p>
        </p:txBody>
      </p:sp>
      <p:pic>
        <p:nvPicPr>
          <p:cNvPr id="46083" name="Picture 3" descr="song%20huon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81000"/>
            <a:ext cx="11379200"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003289"/>
      </p:ext>
    </p:extLst>
  </p:cSld>
  <p:clrMapOvr>
    <a:masterClrMapping/>
  </p:clrMapOvr>
  <p:transition advClick="0" advTm="88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0722"/>
                                        </p:tgtEl>
                                        <p:attrNameLst>
                                          <p:attrName>style.visibility</p:attrName>
                                        </p:attrNameLst>
                                      </p:cBhvr>
                                      <p:to>
                                        <p:strVal val="visible"/>
                                      </p:to>
                                    </p:set>
                                    <p:anim calcmode="discrete" valueType="clr">
                                      <p:cBhvr override="childStyle">
                                        <p:cTn id="7" dur="80"/>
                                        <p:tgtEl>
                                          <p:spTgt spid="307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2"/>
                                        </p:tgtEl>
                                        <p:attrNameLst>
                                          <p:attrName>fillcolor</p:attrName>
                                        </p:attrNameLst>
                                      </p:cBhvr>
                                      <p:tavLst>
                                        <p:tav tm="0">
                                          <p:val>
                                            <p:clrVal>
                                              <a:schemeClr val="accent2"/>
                                            </p:clrVal>
                                          </p:val>
                                        </p:tav>
                                        <p:tav tm="50000">
                                          <p:val>
                                            <p:clrVal>
                                              <a:schemeClr val="hlink"/>
                                            </p:clrVal>
                                          </p:val>
                                        </p:tav>
                                      </p:tavLst>
                                    </p:anim>
                                    <p:set>
                                      <p:cBhvr>
                                        <p:cTn id="9" dur="80"/>
                                        <p:tgtEl>
                                          <p:spTgt spid="307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336800" y="6248400"/>
            <a:ext cx="751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Dòng nước buồn thiu hoa bắp lay</a:t>
            </a:r>
            <a:endParaRPr lang="fr-FR" altLang="en-US" sz="2400" b="1" i="1" smtClean="0">
              <a:solidFill>
                <a:srgbClr val="FF6600"/>
              </a:solidFill>
              <a:latin typeface="Times New Roman" pitchFamily="18" charset="0"/>
            </a:endParaRPr>
          </a:p>
        </p:txBody>
      </p:sp>
      <p:pic>
        <p:nvPicPr>
          <p:cNvPr id="31747" name="Picture 3" descr="150708-8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379200" cy="579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001474"/>
      </p:ext>
    </p:extLst>
  </p:cSld>
  <p:clrMapOvr>
    <a:masterClrMapping/>
  </p:clrMapOvr>
  <p:transition advClick="0" advTm="4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1746"/>
                                        </p:tgtEl>
                                        <p:attrNameLst>
                                          <p:attrName>style.visibility</p:attrName>
                                        </p:attrNameLst>
                                      </p:cBhvr>
                                      <p:to>
                                        <p:strVal val="visible"/>
                                      </p:to>
                                    </p:set>
                                    <p:anim calcmode="discrete" valueType="clr">
                                      <p:cBhvr override="childStyle">
                                        <p:cTn id="7" dur="80"/>
                                        <p:tgtEl>
                                          <p:spTgt spid="317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6"/>
                                        </p:tgtEl>
                                        <p:attrNameLst>
                                          <p:attrName>fillcolor</p:attrName>
                                        </p:attrNameLst>
                                      </p:cBhvr>
                                      <p:tavLst>
                                        <p:tav tm="0">
                                          <p:val>
                                            <p:clrVal>
                                              <a:schemeClr val="accent2"/>
                                            </p:clrVal>
                                          </p:val>
                                        </p:tav>
                                        <p:tav tm="50000">
                                          <p:val>
                                            <p:clrVal>
                                              <a:schemeClr val="hlink"/>
                                            </p:clrVal>
                                          </p:val>
                                        </p:tav>
                                      </p:tavLst>
                                    </p:anim>
                                    <p:set>
                                      <p:cBhvr>
                                        <p:cTn id="9" dur="80"/>
                                        <p:tgtEl>
                                          <p:spTgt spid="3174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31747"/>
                                        </p:tgtEl>
                                        <p:attrNameLst>
                                          <p:attrName>style.visibility</p:attrName>
                                        </p:attrNameLst>
                                      </p:cBhvr>
                                      <p:to>
                                        <p:strVal val="visible"/>
                                      </p:to>
                                    </p:set>
                                    <p:animEffect transition="in" filter="wheel(4)">
                                      <p:cBhvr>
                                        <p:cTn id="14"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336800" y="6248400"/>
            <a:ext cx="751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Thuyền ai đậu bến sông trăng đó</a:t>
            </a:r>
            <a:endParaRPr lang="fr-FR" altLang="en-US" sz="2400" b="1" i="1" smtClean="0">
              <a:solidFill>
                <a:srgbClr val="FF6600"/>
              </a:solidFill>
              <a:latin typeface="Times New Roman" pitchFamily="18" charset="0"/>
            </a:endParaRPr>
          </a:p>
        </p:txBody>
      </p:sp>
      <p:pic>
        <p:nvPicPr>
          <p:cNvPr id="48131" name="Picture 3"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99393"/>
            <a:ext cx="11176000" cy="579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046744"/>
      </p:ext>
    </p:extLst>
  </p:cSld>
  <p:clrMapOvr>
    <a:masterClrMapping/>
  </p:clrMapOvr>
  <p:transition advClick="0" advTm="52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2770"/>
                                        </p:tgtEl>
                                        <p:attrNameLst>
                                          <p:attrName>style.visibility</p:attrName>
                                        </p:attrNameLst>
                                      </p:cBhvr>
                                      <p:to>
                                        <p:strVal val="visible"/>
                                      </p:to>
                                    </p:set>
                                    <p:anim calcmode="discrete" valueType="clr">
                                      <p:cBhvr override="childStyle">
                                        <p:cTn id="7" dur="80"/>
                                        <p:tgtEl>
                                          <p:spTgt spid="327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0"/>
                                        </p:tgtEl>
                                        <p:attrNameLst>
                                          <p:attrName>fillcolor</p:attrName>
                                        </p:attrNameLst>
                                      </p:cBhvr>
                                      <p:tavLst>
                                        <p:tav tm="0">
                                          <p:val>
                                            <p:clrVal>
                                              <a:schemeClr val="accent2"/>
                                            </p:clrVal>
                                          </p:val>
                                        </p:tav>
                                        <p:tav tm="50000">
                                          <p:val>
                                            <p:clrVal>
                                              <a:schemeClr val="hlink"/>
                                            </p:clrVal>
                                          </p:val>
                                        </p:tav>
                                      </p:tavLst>
                                    </p:anim>
                                    <p:set>
                                      <p:cBhvr>
                                        <p:cTn id="9" dur="80"/>
                                        <p:tgtEl>
                                          <p:spTgt spid="327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021014" y="6172200"/>
            <a:ext cx="40913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Có chở trăng về kịp tối nay?</a:t>
            </a:r>
            <a:r>
              <a:rPr lang="en-US" altLang="en-US" sz="1800" smtClean="0">
                <a:solidFill>
                  <a:prstClr val="black"/>
                </a:solidFill>
                <a:latin typeface="Arial" charset="0"/>
              </a:rPr>
              <a:t> </a:t>
            </a:r>
          </a:p>
        </p:txBody>
      </p:sp>
      <p:pic>
        <p:nvPicPr>
          <p:cNvPr id="49155" name="Picture 3" descr="card-2001-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81000"/>
            <a:ext cx="113792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733774"/>
      </p:ext>
    </p:extLst>
  </p:cSld>
  <p:clrMapOvr>
    <a:masterClrMapping/>
  </p:clrMapOvr>
  <p:transition advClick="0" advTm="78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3794"/>
                                        </p:tgtEl>
                                        <p:attrNameLst>
                                          <p:attrName>style.visibility</p:attrName>
                                        </p:attrNameLst>
                                      </p:cBhvr>
                                      <p:to>
                                        <p:strVal val="visible"/>
                                      </p:to>
                                    </p:set>
                                    <p:anim calcmode="discrete" valueType="clr">
                                      <p:cBhvr override="childStyle">
                                        <p:cTn id="7" dur="80"/>
                                        <p:tgtEl>
                                          <p:spTgt spid="337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4"/>
                                        </p:tgtEl>
                                        <p:attrNameLst>
                                          <p:attrName>fillcolor</p:attrName>
                                        </p:attrNameLst>
                                      </p:cBhvr>
                                      <p:tavLst>
                                        <p:tav tm="0">
                                          <p:val>
                                            <p:clrVal>
                                              <a:schemeClr val="accent2"/>
                                            </p:clrVal>
                                          </p:val>
                                        </p:tav>
                                        <p:tav tm="50000">
                                          <p:val>
                                            <p:clrVal>
                                              <a:schemeClr val="hlink"/>
                                            </p:clrVal>
                                          </p:val>
                                        </p:tav>
                                      </p:tavLst>
                                    </p:anim>
                                    <p:set>
                                      <p:cBhvr>
                                        <p:cTn id="9" dur="80"/>
                                        <p:tgtEl>
                                          <p:spTgt spid="337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399692" y="6172200"/>
            <a:ext cx="54395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Mơ khách đường xa khách đường xa </a:t>
            </a:r>
            <a:endParaRPr lang="fr-CA" altLang="en-US" sz="2400" b="1" i="1" smtClean="0">
              <a:solidFill>
                <a:srgbClr val="FF6600"/>
              </a:solidFill>
              <a:latin typeface="Times New Roman" pitchFamily="18" charset="0"/>
            </a:endParaRPr>
          </a:p>
        </p:txBody>
      </p:sp>
      <p:pic>
        <p:nvPicPr>
          <p:cNvPr id="50179" name="Picture 3" descr="Hue%20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807699"/>
      </p:ext>
    </p:extLst>
  </p:cSld>
  <p:clrMapOvr>
    <a:masterClrMapping/>
  </p:clrMapOvr>
  <p:transition advClick="0" advTm="90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4818"/>
                                        </p:tgtEl>
                                        <p:attrNameLst>
                                          <p:attrName>style.visibility</p:attrName>
                                        </p:attrNameLst>
                                      </p:cBhvr>
                                      <p:to>
                                        <p:strVal val="visible"/>
                                      </p:to>
                                    </p:set>
                                    <p:anim calcmode="discrete" valueType="clr">
                                      <p:cBhvr override="childStyle">
                                        <p:cTn id="7" dur="80"/>
                                        <p:tgtEl>
                                          <p:spTgt spid="348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18"/>
                                        </p:tgtEl>
                                        <p:attrNameLst>
                                          <p:attrName>fillcolor</p:attrName>
                                        </p:attrNameLst>
                                      </p:cBhvr>
                                      <p:tavLst>
                                        <p:tav tm="0">
                                          <p:val>
                                            <p:clrVal>
                                              <a:schemeClr val="accent2"/>
                                            </p:clrVal>
                                          </p:val>
                                        </p:tav>
                                        <p:tav tm="50000">
                                          <p:val>
                                            <p:clrVal>
                                              <a:schemeClr val="hlink"/>
                                            </p:clrVal>
                                          </p:val>
                                        </p:tav>
                                      </p:tavLst>
                                    </p:anim>
                                    <p:set>
                                      <p:cBhvr>
                                        <p:cTn id="9" dur="80"/>
                                        <p:tgtEl>
                                          <p:spTgt spid="348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384430" y="6172200"/>
            <a:ext cx="49627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Áo em trắng quá nhìn không ra</a:t>
            </a:r>
            <a:r>
              <a:rPr lang="en-US" altLang="en-US" sz="1800" smtClean="0">
                <a:solidFill>
                  <a:prstClr val="black"/>
                </a:solidFill>
                <a:latin typeface="Arial" charset="0"/>
              </a:rPr>
              <a:t> </a:t>
            </a:r>
            <a:endParaRPr lang="fr-FR" altLang="en-US" sz="1800" smtClean="0">
              <a:solidFill>
                <a:prstClr val="black"/>
              </a:solidFill>
              <a:latin typeface="Arial" charset="0"/>
            </a:endParaRPr>
          </a:p>
        </p:txBody>
      </p:sp>
      <p:pic>
        <p:nvPicPr>
          <p:cNvPr id="51203" name="Picture 3" descr="images24458_dainoi1_0609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213203"/>
      </p:ext>
    </p:extLst>
  </p:cSld>
  <p:clrMapOvr>
    <a:masterClrMapping/>
  </p:clrMapOvr>
  <p:transition advClick="0" advTm="92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5842"/>
                                        </p:tgtEl>
                                        <p:attrNameLst>
                                          <p:attrName>style.visibility</p:attrName>
                                        </p:attrNameLst>
                                      </p:cBhvr>
                                      <p:to>
                                        <p:strVal val="visible"/>
                                      </p:to>
                                    </p:set>
                                    <p:anim calcmode="discrete" valueType="clr">
                                      <p:cBhvr override="childStyle">
                                        <p:cTn id="7" dur="80"/>
                                        <p:tgtEl>
                                          <p:spTgt spid="358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42"/>
                                        </p:tgtEl>
                                        <p:attrNameLst>
                                          <p:attrName>fillcolor</p:attrName>
                                        </p:attrNameLst>
                                      </p:cBhvr>
                                      <p:tavLst>
                                        <p:tav tm="0">
                                          <p:val>
                                            <p:clrVal>
                                              <a:schemeClr val="accent2"/>
                                            </p:clrVal>
                                          </p:val>
                                        </p:tav>
                                        <p:tav tm="50000">
                                          <p:val>
                                            <p:clrVal>
                                              <a:schemeClr val="hlink"/>
                                            </p:clrVal>
                                          </p:val>
                                        </p:tav>
                                      </p:tavLst>
                                    </p:anim>
                                    <p:set>
                                      <p:cBhvr>
                                        <p:cTn id="9" dur="80"/>
                                        <p:tgtEl>
                                          <p:spTgt spid="358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950677" y="6172200"/>
            <a:ext cx="4654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Ở đây sương khói mờ nhân ảnh</a:t>
            </a:r>
            <a:r>
              <a:rPr lang="en-US" altLang="en-US" sz="1800" smtClean="0">
                <a:solidFill>
                  <a:prstClr val="black"/>
                </a:solidFill>
                <a:latin typeface="Arial" charset="0"/>
              </a:rPr>
              <a:t> </a:t>
            </a:r>
            <a:endParaRPr lang="fr-CA" altLang="en-US" sz="1800" smtClean="0">
              <a:solidFill>
                <a:prstClr val="black"/>
              </a:solidFill>
              <a:latin typeface="Arial" charset="0"/>
            </a:endParaRPr>
          </a:p>
        </p:txBody>
      </p:sp>
      <p:pic>
        <p:nvPicPr>
          <p:cNvPr id="52227" name="Picture 3" descr="O day suong k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94471"/>
      </p:ext>
    </p:extLst>
  </p:cSld>
  <p:clrMapOvr>
    <a:masterClrMapping/>
  </p:clrMapOvr>
  <p:transition advClick="0" advTm="8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3250"/>
                                        </p:tgtEl>
                                        <p:attrNameLst>
                                          <p:attrName>style.visibility</p:attrName>
                                        </p:attrNameLst>
                                      </p:cBhvr>
                                      <p:to>
                                        <p:strVal val="visible"/>
                                      </p:to>
                                    </p:set>
                                    <p:anim calcmode="discrete" valueType="clr">
                                      <p:cBhvr override="childStyle">
                                        <p:cTn id="7" dur="80"/>
                                        <p:tgtEl>
                                          <p:spTgt spid="532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0"/>
                                        </p:tgtEl>
                                        <p:attrNameLst>
                                          <p:attrName>fillcolor</p:attrName>
                                        </p:attrNameLst>
                                      </p:cBhvr>
                                      <p:tavLst>
                                        <p:tav tm="0">
                                          <p:val>
                                            <p:clrVal>
                                              <a:schemeClr val="accent2"/>
                                            </p:clrVal>
                                          </p:val>
                                        </p:tav>
                                        <p:tav tm="50000">
                                          <p:val>
                                            <p:clrVal>
                                              <a:schemeClr val="hlink"/>
                                            </p:clrVal>
                                          </p:val>
                                        </p:tav>
                                      </p:tavLst>
                                    </p:anim>
                                    <p:set>
                                      <p:cBhvr>
                                        <p:cTn id="9" dur="80"/>
                                        <p:tgtEl>
                                          <p:spTgt spid="532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691663" y="1127782"/>
            <a:ext cx="2184180" cy="584773"/>
          </a:xfrm>
          <a:prstGeom prst="rect">
            <a:avLst/>
          </a:prstGeom>
        </p:spPr>
        <p:txBody>
          <a:bodyPr wrap="square" lIns="91438" tIns="45719" rIns="91438" bIns="45719">
            <a:spAutoFit/>
          </a:bodyPr>
          <a:lstStyle/>
          <a:p>
            <a:pPr lvl="0"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410309" y="2727469"/>
            <a:ext cx="7455876" cy="2301731"/>
          </a:xfrm>
          <a:prstGeom prst="rect">
            <a:avLst/>
          </a:prstGeom>
          <a:noFill/>
          <a:ln>
            <a:noFill/>
            <a:miter lim="800000"/>
            <a:headEnd/>
            <a:tailEnd/>
          </a:ln>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891" indent="-342891" algn="just">
              <a:buFontTx/>
              <a:buChar char="-"/>
              <a:defRPr/>
            </a:pPr>
            <a:r>
              <a:rPr lang="en-US" b="1" i="1" kern="0" err="1" smtClean="0">
                <a:solidFill>
                  <a:srgbClr val="000000"/>
                </a:solidFill>
                <a:latin typeface="Times New Roman" pitchFamily="18" charset="0"/>
                <a:cs typeface="Times New Roman" pitchFamily="18" charset="0"/>
              </a:rPr>
              <a:t>Tên</a:t>
            </a:r>
            <a:r>
              <a:rPr lang="en-US" b="1" i="1" kern="0" smtClea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khai</a:t>
            </a:r>
            <a:r>
              <a:rPr lang="en-US" b="1" i="1" ker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sinh</a:t>
            </a:r>
            <a:r>
              <a:rPr lang="en-US" b="1" i="1"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Nguyễn</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Trọng</a:t>
            </a:r>
            <a:r>
              <a:rPr lang="en-US" kern="0">
                <a:solidFill>
                  <a:srgbClr val="000000"/>
                </a:solidFill>
                <a:latin typeface="Times New Roman" pitchFamily="18" charset="0"/>
                <a:cs typeface="Times New Roman" pitchFamily="18" charset="0"/>
              </a:rPr>
              <a:t> </a:t>
            </a:r>
            <a:r>
              <a:rPr lang="en-US" kern="0" smtClean="0">
                <a:solidFill>
                  <a:srgbClr val="000000"/>
                </a:solidFill>
                <a:latin typeface="Times New Roman" pitchFamily="18" charset="0"/>
                <a:cs typeface="Times New Roman" pitchFamily="18" charset="0"/>
              </a:rPr>
              <a:t>Trí</a:t>
            </a:r>
            <a:endParaRPr lang="en-US" kern="0">
              <a:solidFill>
                <a:srgbClr val="000000"/>
              </a:solidFill>
              <a:latin typeface="Times New Roman" pitchFamily="18" charset="0"/>
              <a:cs typeface="Times New Roman" pitchFamily="18" charset="0"/>
            </a:endParaRPr>
          </a:p>
          <a:p>
            <a:pPr marL="342891" indent="-342891" algn="just">
              <a:buNone/>
              <a:defRPr/>
            </a:pPr>
            <a:r>
              <a:rPr lang="en-US" i="1" ker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Quê</a:t>
            </a:r>
            <a:r>
              <a:rPr lang="en-US" b="1" i="1" kern="0">
                <a:solidFill>
                  <a:srgbClr val="000000"/>
                </a:solidFill>
                <a:latin typeface="Times New Roman" pitchFamily="18" charset="0"/>
                <a:cs typeface="Times New Roman" pitchFamily="18" charset="0"/>
              </a:rPr>
              <a:t> </a:t>
            </a:r>
            <a:r>
              <a:rPr lang="en-US" b="1" i="1" kern="0" err="1">
                <a:solidFill>
                  <a:srgbClr val="000000"/>
                </a:solidFill>
                <a:latin typeface="Times New Roman" pitchFamily="18" charset="0"/>
                <a:cs typeface="Times New Roman" pitchFamily="18" charset="0"/>
              </a:rPr>
              <a:t>quán</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làng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Lệ</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Mĩ</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huyện</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Phong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Lộc</a:t>
            </a:r>
            <a:r>
              <a:rPr lang="en-US" kern="0">
                <a:solidFill>
                  <a:srgbClr val="000000"/>
                </a:solidFill>
                <a:latin typeface="Times New Roman" pitchFamily="18" charset="0"/>
                <a:cs typeface="Times New Roman" pitchFamily="18" charset="0"/>
              </a:rPr>
              <a:t>, nay </a:t>
            </a:r>
            <a:r>
              <a:rPr lang="en-US" kern="0" err="1">
                <a:solidFill>
                  <a:srgbClr val="000000"/>
                </a:solidFill>
                <a:latin typeface="Times New Roman" pitchFamily="18" charset="0"/>
                <a:cs typeface="Times New Roman" pitchFamily="18" charset="0"/>
              </a:rPr>
              <a:t>thuộc</a:t>
            </a:r>
            <a:r>
              <a:rPr lang="en-US" kern="0">
                <a:solidFill>
                  <a:srgbClr val="000000"/>
                </a:solidFill>
                <a:latin typeface="Times New Roman" pitchFamily="18" charset="0"/>
                <a:cs typeface="Times New Roman" pitchFamily="18" charset="0"/>
              </a:rPr>
              <a:t> TP </a:t>
            </a:r>
            <a:r>
              <a:rPr lang="en-US" kern="0" err="1">
                <a:solidFill>
                  <a:srgbClr val="000000"/>
                </a:solidFill>
                <a:latin typeface="Times New Roman" pitchFamily="18" charset="0"/>
                <a:cs typeface="Times New Roman" pitchFamily="18" charset="0"/>
              </a:rPr>
              <a:t>Đồng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Hới</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tỉnh</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Quảng</a:t>
            </a:r>
            <a:r>
              <a:rPr lang="en-US" kern="0">
                <a:solidFill>
                  <a:srgbClr val="000000"/>
                </a:solidFill>
                <a:latin typeface="Times New Roman" pitchFamily="18" charset="0"/>
                <a:cs typeface="Times New Roman" pitchFamily="18" charset="0"/>
              </a:rPr>
              <a:t> </a:t>
            </a:r>
            <a:r>
              <a:rPr lang="en-US" kern="0" err="1">
                <a:solidFill>
                  <a:srgbClr val="000000"/>
                </a:solidFill>
                <a:latin typeface="Times New Roman" pitchFamily="18" charset="0"/>
                <a:cs typeface="Times New Roman" pitchFamily="18" charset="0"/>
              </a:rPr>
              <a:t>Bình</a:t>
            </a:r>
            <a:r>
              <a:rPr lang="en-US" kern="0">
                <a:solidFill>
                  <a:srgbClr val="000000"/>
                </a:solidFill>
                <a:latin typeface="Times New Roman" pitchFamily="18" charset="0"/>
                <a:cs typeface="Times New Roman" pitchFamily="18" charset="0"/>
              </a:rPr>
              <a:t>.</a:t>
            </a:r>
          </a:p>
          <a:p>
            <a:pPr marL="342891" indent="-342891">
              <a:defRPr/>
            </a:pPr>
            <a:endParaRPr lang="en-US" sz="4000" b="1" kern="0">
              <a:solidFill>
                <a:srgbClr val="000000"/>
              </a:solidFill>
              <a:latin typeface="Times New Roman" pitchFamily="18" charset="0"/>
              <a:cs typeface="Times New Roman" pitchFamily="18" charset="0"/>
            </a:endParaRPr>
          </a:p>
          <a:p>
            <a:pPr marL="342891" indent="-342891" eaLnBrk="1" hangingPunct="1">
              <a:lnSpc>
                <a:spcPct val="90000"/>
              </a:lnSpc>
              <a:buNone/>
              <a:defRPr/>
            </a:pPr>
            <a:endParaRPr lang="en-US" sz="4000" b="1" kern="0">
              <a:solidFill>
                <a:srgbClr val="000000"/>
              </a:solidFill>
              <a:latin typeface="Times New Roman" pitchFamily="18" charset="0"/>
              <a:cs typeface="Times New Roman" pitchFamily="18" charset="0"/>
            </a:endParaRPr>
          </a:p>
        </p:txBody>
      </p:sp>
      <p:pic>
        <p:nvPicPr>
          <p:cNvPr id="1026" name="Picture 2" descr="NHÀ THƠ HÀN MẶC TỬ NGƯỜI TÌM NÉT ĐẸP CỦA THƠ NƠI THIÊN CHÚA - Lm. Nguyễn  Đức Q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517" y="1860330"/>
            <a:ext cx="3571875" cy="43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2"/>
          <p:cNvSpPr txBox="1">
            <a:spLocks noChangeArrowheads="1"/>
          </p:cNvSpPr>
          <p:nvPr/>
        </p:nvSpPr>
        <p:spPr bwMode="auto">
          <a:xfrm>
            <a:off x="691664" y="228613"/>
            <a:ext cx="470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3" name="Rectangle 2"/>
          <p:cNvSpPr/>
          <p:nvPr/>
        </p:nvSpPr>
        <p:spPr>
          <a:xfrm>
            <a:off x="597878" y="1943862"/>
            <a:ext cx="4349180" cy="523220"/>
          </a:xfrm>
          <a:prstGeom prst="rect">
            <a:avLst/>
          </a:prstGeom>
        </p:spPr>
        <p:txBody>
          <a:bodyPr wrap="square">
            <a:spAutoFit/>
          </a:bodyPr>
          <a:lstStyle/>
          <a:p>
            <a:pPr marL="342891" lvl="0" indent="-342891" algn="just">
              <a:defRPr/>
            </a:pPr>
            <a:r>
              <a:rPr lang="en-US" sz="2800" b="1" i="1" kern="0">
                <a:solidFill>
                  <a:srgbClr val="C00000"/>
                </a:solidFill>
                <a:latin typeface="Times New Roman" pitchFamily="18" charset="0"/>
                <a:cs typeface="Times New Roman" pitchFamily="18" charset="0"/>
              </a:rPr>
              <a:t>a. </a:t>
            </a:r>
            <a:r>
              <a:rPr lang="en-US" sz="2800" b="1" i="1" kern="0" err="1">
                <a:solidFill>
                  <a:srgbClr val="C00000"/>
                </a:solidFill>
                <a:latin typeface="Times New Roman" pitchFamily="18" charset="0"/>
                <a:cs typeface="Times New Roman" pitchFamily="18" charset="0"/>
              </a:rPr>
              <a:t>Cuộc</a:t>
            </a:r>
            <a:r>
              <a:rPr lang="en-US" sz="2800" b="1" i="1" kern="0">
                <a:solidFill>
                  <a:srgbClr val="C00000"/>
                </a:solidFill>
                <a:latin typeface="Times New Roman" pitchFamily="18" charset="0"/>
                <a:cs typeface="Times New Roman" pitchFamily="18" charset="0"/>
              </a:rPr>
              <a:t> </a:t>
            </a:r>
            <a:r>
              <a:rPr lang="en-US" sz="2800" b="1" i="1" kern="0" err="1">
                <a:solidFill>
                  <a:srgbClr val="C00000"/>
                </a:solidFill>
                <a:latin typeface="Times New Roman" pitchFamily="18" charset="0"/>
                <a:cs typeface="Times New Roman" pitchFamily="18" charset="0"/>
              </a:rPr>
              <a:t>đời</a:t>
            </a:r>
            <a:r>
              <a:rPr lang="en-US" sz="2800" b="1" i="1" kern="0">
                <a:solidFill>
                  <a:srgbClr val="C00000"/>
                </a:solidFill>
                <a:latin typeface="Times New Roman" pitchFamily="18" charset="0"/>
                <a:cs typeface="Times New Roman" pitchFamily="18" charset="0"/>
              </a:rPr>
              <a:t> (1912 - 1940)</a:t>
            </a:r>
          </a:p>
        </p:txBody>
      </p:sp>
    </p:spTree>
    <p:extLst>
      <p:ext uri="{BB962C8B-B14F-4D97-AF65-F5344CB8AC3E}">
        <p14:creationId xmlns:p14="http://schemas.microsoft.com/office/powerpoint/2010/main" val="235726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865077" y="6248400"/>
            <a:ext cx="414997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Ai biết tình ai có đậm đà?</a:t>
            </a:r>
            <a:endParaRPr lang="fr-FR" altLang="en-US" sz="2400" b="1" i="1" smtClean="0">
              <a:solidFill>
                <a:srgbClr val="FF6600"/>
              </a:solidFill>
              <a:latin typeface="Times New Roman" pitchFamily="18" charset="0"/>
            </a:endParaRPr>
          </a:p>
        </p:txBody>
      </p:sp>
      <p:pic>
        <p:nvPicPr>
          <p:cNvPr id="53251" name="Picture 3"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277600"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09796"/>
      </p:ext>
    </p:extLst>
  </p:cSld>
  <p:clrMapOvr>
    <a:masterClrMapping/>
  </p:clrMapOvr>
  <p:transition advClick="0" advTm="11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7890"/>
                                        </p:tgtEl>
                                        <p:attrNameLst>
                                          <p:attrName>style.visibility</p:attrName>
                                        </p:attrNameLst>
                                      </p:cBhvr>
                                      <p:to>
                                        <p:strVal val="visible"/>
                                      </p:to>
                                    </p:set>
                                    <p:anim calcmode="discrete" valueType="clr">
                                      <p:cBhvr override="childStyle">
                                        <p:cTn id="7" dur="80"/>
                                        <p:tgtEl>
                                          <p:spTgt spid="378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0"/>
                                        </p:tgtEl>
                                        <p:attrNameLst>
                                          <p:attrName>fillcolor</p:attrName>
                                        </p:attrNameLst>
                                      </p:cBhvr>
                                      <p:tavLst>
                                        <p:tav tm="0">
                                          <p:val>
                                            <p:clrVal>
                                              <a:schemeClr val="accent2"/>
                                            </p:clrVal>
                                          </p:val>
                                        </p:tav>
                                        <p:tav tm="50000">
                                          <p:val>
                                            <p:clrVal>
                                              <a:schemeClr val="hlink"/>
                                            </p:clrVal>
                                          </p:val>
                                        </p:tav>
                                      </p:tavLst>
                                    </p:anim>
                                    <p:set>
                                      <p:cBhvr>
                                        <p:cTn id="9" dur="80"/>
                                        <p:tgtEl>
                                          <p:spTgt spid="378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817648" y="1269104"/>
            <a:ext cx="295670" cy="430748"/>
          </a:xfrm>
          <a:prstGeom prst="rect">
            <a:avLst/>
          </a:prstGeom>
          <a:noFill/>
        </p:spPr>
        <p:txBody>
          <a:bodyPr wrap="none" lIns="45599" tIns="22791" rIns="45599" bIns="22791">
            <a:spAutoFit/>
          </a:bodyPr>
          <a:lstStyle/>
          <a:p>
            <a:pPr defTabSz="1085813"/>
            <a:r>
              <a:rPr lang="en-US" sz="2500" b="1">
                <a:solidFill>
                  <a:prstClr val="white"/>
                </a:solidFill>
                <a:latin typeface="Tahoma" pitchFamily="34" charset="0"/>
                <a:ea typeface="Tahoma" pitchFamily="34" charset="0"/>
                <a:cs typeface="Tahoma" pitchFamily="34" charset="0"/>
              </a:rPr>
              <a:t>1</a:t>
            </a:r>
          </a:p>
        </p:txBody>
      </p:sp>
      <p:sp>
        <p:nvSpPr>
          <p:cNvPr id="34" name="Rectangle 33"/>
          <p:cNvSpPr/>
          <p:nvPr/>
        </p:nvSpPr>
        <p:spPr>
          <a:xfrm>
            <a:off x="5257909" y="3515462"/>
            <a:ext cx="5212248" cy="353943"/>
          </a:xfrm>
          <a:prstGeom prst="rect">
            <a:avLst/>
          </a:prstGeom>
        </p:spPr>
        <p:txBody>
          <a:bodyPr wrap="square" lIns="45599" tIns="22791" rIns="45599" bIns="22791">
            <a:spAutoFit/>
          </a:bodyPr>
          <a:lstStyle/>
          <a:p>
            <a:pPr defTabSz="1085813"/>
            <a:r>
              <a:rPr lang="vi-VN" sz="2000" b="1">
                <a:solidFill>
                  <a:prstClr val="white"/>
                </a:solidFill>
              </a:rPr>
              <a:t>Sông Đà hùng vĩ và hung bạo </a:t>
            </a:r>
          </a:p>
        </p:txBody>
      </p:sp>
      <p:sp>
        <p:nvSpPr>
          <p:cNvPr id="76" name="Round Same Side Corner Rectangle 75"/>
          <p:cNvSpPr/>
          <p:nvPr/>
        </p:nvSpPr>
        <p:spPr>
          <a:xfrm flipV="1">
            <a:off x="4843993" y="4648529"/>
            <a:ext cx="2812635" cy="1326627"/>
          </a:xfrm>
          <a:prstGeom prst="round2Same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77" name="Rectangle 76"/>
          <p:cNvSpPr/>
          <p:nvPr/>
        </p:nvSpPr>
        <p:spPr>
          <a:xfrm>
            <a:off x="5143548" y="4744757"/>
            <a:ext cx="2282013" cy="1154023"/>
          </a:xfrm>
          <a:prstGeom prst="rect">
            <a:avLst/>
          </a:prstGeom>
          <a:noFill/>
        </p:spPr>
        <p:txBody>
          <a:bodyPr wrap="square" lIns="45599" tIns="22791" rIns="45599" bIns="22791">
            <a:spAutoFit/>
          </a:bodyPr>
          <a:lstStyle/>
          <a:p>
            <a:pPr lvl="0" algn="just"/>
            <a:r>
              <a:rPr lang="en-US" sz="2400" b="1" i="1" err="1">
                <a:latin typeface="Times New Roman" pitchFamily="18" charset="0"/>
                <a:cs typeface="Times New Roman" pitchFamily="18" charset="0"/>
              </a:rPr>
              <a:t>Cảnh</a:t>
            </a:r>
            <a:r>
              <a:rPr lang="en-US" sz="2400" b="1" i="1">
                <a:latin typeface="Times New Roman" pitchFamily="18" charset="0"/>
                <a:cs typeface="Times New Roman" pitchFamily="18" charset="0"/>
              </a:rPr>
              <a:t> </a:t>
            </a:r>
            <a:r>
              <a:rPr lang="en-US" sz="2400" b="1" i="1" err="1" smtClean="0">
                <a:latin typeface="Times New Roman" pitchFamily="18" charset="0"/>
                <a:cs typeface="Times New Roman" pitchFamily="18" charset="0"/>
              </a:rPr>
              <a:t>đêm</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tối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thôn</a:t>
            </a:r>
            <a:r>
              <a:rPr lang="en-US" sz="2400" b="1" i="1" smtClean="0">
                <a:latin typeface="Times New Roman" pitchFamily="18" charset="0"/>
                <a:cs typeface="Times New Roman" pitchFamily="18" charset="0"/>
              </a:rPr>
              <a:t> </a:t>
            </a:r>
            <a:r>
              <a:rPr lang="en-US" sz="2400" b="1" i="1" err="1">
                <a:latin typeface="Times New Roman" pitchFamily="18" charset="0"/>
                <a:cs typeface="Times New Roman" pitchFamily="18" charset="0"/>
              </a:rPr>
              <a:t>Vĩ</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và</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niềm</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đau</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cô</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lẻ</a:t>
            </a:r>
            <a:endParaRPr lang="en-US" sz="2400" b="1" i="1">
              <a:latin typeface="Times New Roman" pitchFamily="18" charset="0"/>
              <a:cs typeface="Times New Roman" pitchFamily="18" charset="0"/>
            </a:endParaRPr>
          </a:p>
        </p:txBody>
      </p:sp>
      <p:sp>
        <p:nvSpPr>
          <p:cNvPr id="78" name="Rounded Rectangle 77"/>
          <p:cNvSpPr/>
          <p:nvPr/>
        </p:nvSpPr>
        <p:spPr>
          <a:xfrm>
            <a:off x="4843981" y="3858360"/>
            <a:ext cx="2802268" cy="869504"/>
          </a:xfrm>
          <a:prstGeom prst="roundRect">
            <a:avLst>
              <a:gd name="adj" fmla="val 8875"/>
            </a:avLst>
          </a:prstGeom>
          <a:solidFill>
            <a:schemeClr val="bg1">
              <a:lumMod val="95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2</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80" name="Rounded Rectangle 79"/>
          <p:cNvSpPr/>
          <p:nvPr/>
        </p:nvSpPr>
        <p:spPr>
          <a:xfrm>
            <a:off x="9091270" y="4610100"/>
            <a:ext cx="2748657" cy="1365030"/>
          </a:xfrm>
          <a:prstGeom prst="roundRect">
            <a:avLst>
              <a:gd name="adj" fmla="val 939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82" name="Rounded Rectangle 81"/>
          <p:cNvSpPr/>
          <p:nvPr/>
        </p:nvSpPr>
        <p:spPr>
          <a:xfrm>
            <a:off x="9126257" y="3764914"/>
            <a:ext cx="2717125" cy="869504"/>
          </a:xfrm>
          <a:prstGeom prst="roundRect">
            <a:avLst>
              <a:gd name="adj" fmla="val 9601"/>
            </a:avLst>
          </a:prstGeom>
          <a:solidFill>
            <a:schemeClr val="bg1">
              <a:lumMod val="95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3 </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8949359" y="4713225"/>
            <a:ext cx="3049127" cy="1154023"/>
          </a:xfrm>
          <a:prstGeom prst="rect">
            <a:avLst/>
          </a:prstGeom>
          <a:noFill/>
        </p:spPr>
        <p:txBody>
          <a:bodyPr wrap="square" lIns="45599" tIns="22791" rIns="45599" bIns="22791">
            <a:spAutoFit/>
          </a:bodyPr>
          <a:lstStyle/>
          <a:p>
            <a:pPr algn="ctr" defTabSz="1085813">
              <a:spcAft>
                <a:spcPts val="300"/>
              </a:spcAft>
            </a:pPr>
            <a:r>
              <a:rPr lang="en-US" sz="2400" b="1" i="1" err="1" smtClean="0">
                <a:latin typeface="Times New Roman" pitchFamily="18" charset="0"/>
                <a:cs typeface="Times New Roman" pitchFamily="18" charset="0"/>
              </a:rPr>
              <a:t>Hình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ảnh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người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xứ</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Huế</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cảnh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mộng</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và</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nỗi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hoài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nghi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tuyệt</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vọng</a:t>
            </a:r>
            <a:endParaRPr lang="vi-VN" sz="2400" b="1" i="1">
              <a:solidFill>
                <a:prstClr val="white"/>
              </a:solidFill>
              <a:latin typeface="Times New Roman" pitchFamily="18" charset="0"/>
              <a:ea typeface="Calibri"/>
              <a:cs typeface="Times New Roman" pitchFamily="18" charset="0"/>
            </a:endParaRPr>
          </a:p>
        </p:txBody>
      </p:sp>
      <p:sp>
        <p:nvSpPr>
          <p:cNvPr id="32" name="Rectangle 31"/>
          <p:cNvSpPr/>
          <p:nvPr/>
        </p:nvSpPr>
        <p:spPr>
          <a:xfrm>
            <a:off x="740967" y="1072080"/>
            <a:ext cx="2569792" cy="707674"/>
          </a:xfrm>
          <a:prstGeom prst="rect">
            <a:avLst/>
          </a:prstGeom>
          <a:noFill/>
          <a:ln>
            <a:noFill/>
          </a:ln>
        </p:spPr>
        <p:txBody>
          <a:bodyPr wrap="square" lIns="91230" tIns="45615" rIns="91230" bIns="45615">
            <a:spAutoFit/>
          </a:bodyPr>
          <a:lstStyle/>
          <a:p>
            <a:pPr defTabSz="912345"/>
            <a:r>
              <a:rPr lang="en-US" sz="4000" b="1" i="1">
                <a:solidFill>
                  <a:srgbClr val="002060"/>
                </a:solidFill>
                <a:latin typeface="Times New Roman" pitchFamily="18" charset="0"/>
                <a:cs typeface="Times New Roman" pitchFamily="18" charset="0"/>
              </a:rPr>
              <a:t>2. </a:t>
            </a:r>
            <a:r>
              <a:rPr lang="en-US" sz="4000" b="1" i="1" err="1">
                <a:solidFill>
                  <a:srgbClr val="002060"/>
                </a:solidFill>
                <a:latin typeface="Times New Roman" pitchFamily="18" charset="0"/>
                <a:cs typeface="Times New Roman" pitchFamily="18" charset="0"/>
              </a:rPr>
              <a:t>Bố</a:t>
            </a:r>
            <a:r>
              <a:rPr lang="en-US" sz="4000" b="1" i="1">
                <a:solidFill>
                  <a:srgbClr val="002060"/>
                </a:solidFill>
                <a:latin typeface="Times New Roman" pitchFamily="18" charset="0"/>
                <a:cs typeface="Times New Roman" pitchFamily="18" charset="0"/>
              </a:rPr>
              <a:t> </a:t>
            </a:r>
            <a:r>
              <a:rPr lang="en-US" sz="4000" b="1" i="1" err="1">
                <a:solidFill>
                  <a:srgbClr val="002060"/>
                </a:solidFill>
                <a:latin typeface="Times New Roman" pitchFamily="18" charset="0"/>
                <a:cs typeface="Times New Roman" pitchFamily="18" charset="0"/>
              </a:rPr>
              <a:t>cục</a:t>
            </a:r>
            <a:endParaRPr lang="en-US" sz="4000" b="1" i="1">
              <a:solidFill>
                <a:srgbClr val="002060"/>
              </a:solidFill>
              <a:latin typeface="Times New Roman" pitchFamily="18" charset="0"/>
              <a:cs typeface="Times New Roman" pitchFamily="18" charset="0"/>
            </a:endParaRPr>
          </a:p>
        </p:txBody>
      </p:sp>
      <p:sp>
        <p:nvSpPr>
          <p:cNvPr id="38" name="Round Same Side Corner Rectangle 37"/>
          <p:cNvSpPr/>
          <p:nvPr/>
        </p:nvSpPr>
        <p:spPr>
          <a:xfrm flipV="1">
            <a:off x="424423" y="4696358"/>
            <a:ext cx="2755903" cy="1278797"/>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39" name="Rounded Rectangle 38"/>
          <p:cNvSpPr/>
          <p:nvPr/>
        </p:nvSpPr>
        <p:spPr>
          <a:xfrm>
            <a:off x="440189" y="3854920"/>
            <a:ext cx="2755903" cy="872971"/>
          </a:xfrm>
          <a:prstGeom prst="roundRect">
            <a:avLst>
              <a:gd name="adj" fmla="val 12071"/>
            </a:avLst>
          </a:prstGeom>
          <a:solidFill>
            <a:schemeClr val="accent3">
              <a:lumMod val="20000"/>
              <a:lumOff val="80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1</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52617" y="4741488"/>
            <a:ext cx="2842387" cy="1154023"/>
          </a:xfrm>
          <a:prstGeom prst="rect">
            <a:avLst/>
          </a:prstGeom>
          <a:noFill/>
        </p:spPr>
        <p:txBody>
          <a:bodyPr wrap="square" lIns="45599" tIns="22791" rIns="45599" bIns="22791">
            <a:spAutoFit/>
          </a:bodyPr>
          <a:lstStyle/>
          <a:p>
            <a:pPr marL="342891" lvl="0" indent="-342891" fontAlgn="base">
              <a:spcBef>
                <a:spcPct val="20000"/>
              </a:spcBef>
              <a:spcAft>
                <a:spcPct val="0"/>
              </a:spcAft>
              <a:defRPr/>
            </a:pPr>
            <a:r>
              <a:rPr lang="en-US" sz="2400" b="1" i="1" kern="0" smtClean="0">
                <a:solidFill>
                  <a:schemeClr val="bg1"/>
                </a:solidFill>
                <a:latin typeface="Times New Roman" pitchFamily="18" charset="0"/>
                <a:cs typeface="Times New Roman" pitchFamily="18" charset="0"/>
              </a:rPr>
              <a:t>    </a:t>
            </a:r>
            <a:r>
              <a:rPr lang="en-US" sz="2400" b="1" i="1" kern="0" err="1" smtClean="0">
                <a:latin typeface="Times New Roman" pitchFamily="18" charset="0"/>
                <a:cs typeface="Times New Roman" pitchFamily="18" charset="0"/>
              </a:rPr>
              <a:t>Cảnh</a:t>
            </a:r>
            <a:r>
              <a:rPr lang="en-US" sz="2400" b="1" i="1" kern="0" smtClean="0">
                <a:latin typeface="Times New Roman" pitchFamily="18" charset="0"/>
                <a:cs typeface="Times New Roman" pitchFamily="18" charset="0"/>
              </a:rPr>
              <a:t> </a:t>
            </a:r>
            <a:r>
              <a:rPr lang="en-US" sz="2400" b="1" i="1" kern="0">
                <a:latin typeface="Times New Roman" pitchFamily="18" charset="0"/>
                <a:cs typeface="Times New Roman" pitchFamily="18" charset="0"/>
              </a:rPr>
              <a:t>ban </a:t>
            </a:r>
            <a:r>
              <a:rPr lang="en-US" sz="2400" b="1" i="1" kern="0" err="1">
                <a:latin typeface="Times New Roman" pitchFamily="18" charset="0"/>
                <a:cs typeface="Times New Roman" pitchFamily="18" charset="0"/>
              </a:rPr>
              <a:t>mai</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thôn</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Vĩ</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và</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tình</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người</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tha</a:t>
            </a:r>
            <a:r>
              <a:rPr lang="en-US" sz="2400" b="1" i="1" kern="0">
                <a:latin typeface="Times New Roman" pitchFamily="18" charset="0"/>
                <a:cs typeface="Times New Roman" pitchFamily="18" charset="0"/>
              </a:rPr>
              <a:t> </a:t>
            </a:r>
            <a:r>
              <a:rPr lang="en-US" sz="2400" b="1" i="1" kern="0" err="1" smtClean="0">
                <a:latin typeface="Times New Roman" pitchFamily="18" charset="0"/>
                <a:cs typeface="Times New Roman" pitchFamily="18" charset="0"/>
              </a:rPr>
              <a:t>thiết</a:t>
            </a:r>
            <a:r>
              <a:rPr lang="en-US" sz="2400" b="1" i="1" kern="0" smtClean="0">
                <a:latin typeface="Times New Roman" pitchFamily="18" charset="0"/>
                <a:cs typeface="Times New Roman" pitchFamily="18" charset="0"/>
              </a:rPr>
              <a:t>.</a:t>
            </a:r>
            <a:endParaRPr lang="en-US" sz="2400" b="1" i="1" kern="0">
              <a:latin typeface="Times New Roman" pitchFamily="18" charset="0"/>
              <a:cs typeface="Times New Roman" pitchFamily="18" charset="0"/>
            </a:endParaRPr>
          </a:p>
        </p:txBody>
      </p:sp>
      <p:sp>
        <p:nvSpPr>
          <p:cNvPr id="2" name="Rectangle 1"/>
          <p:cNvSpPr/>
          <p:nvPr/>
        </p:nvSpPr>
        <p:spPr>
          <a:xfrm>
            <a:off x="3231937" y="1734998"/>
            <a:ext cx="5969679" cy="1015451"/>
          </a:xfrm>
          <a:prstGeom prst="rect">
            <a:avLst/>
          </a:prstGeom>
          <a:solidFill>
            <a:schemeClr val="accent1"/>
          </a:solidFill>
        </p:spPr>
        <p:txBody>
          <a:bodyPr wrap="square" lIns="91230" tIns="45615" rIns="91230" bIns="45615">
            <a:spAutoFit/>
          </a:bodyPr>
          <a:lstStyle/>
          <a:p>
            <a:pPr algn="ctr" defTabSz="912345"/>
            <a:r>
              <a:rPr lang="en-US" sz="6000" b="1" err="1" smtClean="0">
                <a:solidFill>
                  <a:prstClr val="white"/>
                </a:solidFill>
                <a:latin typeface="Times New Roman" panose="02020603050405020304" pitchFamily="18" charset="0"/>
                <a:cs typeface="Times New Roman" panose="02020603050405020304" pitchFamily="18" charset="0"/>
              </a:rPr>
              <a:t>Đây</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thôn</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Vĩ</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Dạ</a:t>
            </a:r>
            <a:endParaRPr lang="en-US" sz="6000" b="1">
              <a:solidFill>
                <a:prstClr val="white"/>
              </a:solidFill>
              <a:latin typeface="Times New Roman" panose="02020603050405020304" pitchFamily="18" charset="0"/>
              <a:cs typeface="Times New Roman" panose="02020603050405020304" pitchFamily="18" charset="0"/>
            </a:endParaRPr>
          </a:p>
        </p:txBody>
      </p:sp>
      <p:cxnSp>
        <p:nvCxnSpPr>
          <p:cNvPr id="4" name="Straight Arrow Connector 3"/>
          <p:cNvCxnSpPr>
            <a:stCxn id="2" idx="2"/>
            <a:endCxn id="39" idx="0"/>
          </p:cNvCxnSpPr>
          <p:nvPr/>
        </p:nvCxnSpPr>
        <p:spPr>
          <a:xfrm flipH="1">
            <a:off x="1818141" y="2750449"/>
            <a:ext cx="4398636" cy="1104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2"/>
            <a:endCxn id="78" idx="0"/>
          </p:cNvCxnSpPr>
          <p:nvPr/>
        </p:nvCxnSpPr>
        <p:spPr>
          <a:xfrm>
            <a:off x="6216777" y="2750449"/>
            <a:ext cx="28338" cy="11079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2"/>
            <a:endCxn id="82" idx="0"/>
          </p:cNvCxnSpPr>
          <p:nvPr/>
        </p:nvCxnSpPr>
        <p:spPr>
          <a:xfrm>
            <a:off x="6216777" y="2750449"/>
            <a:ext cx="4268043" cy="101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2"/>
          <p:cNvSpPr txBox="1">
            <a:spLocks noChangeArrowheads="1"/>
          </p:cNvSpPr>
          <p:nvPr/>
        </p:nvSpPr>
        <p:spPr bwMode="auto">
          <a:xfrm>
            <a:off x="1003751" y="228613"/>
            <a:ext cx="4623326"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itchFamily="18" charset="0"/>
                <a:ea typeface="+mj-ea"/>
                <a:cs typeface="Times New Roman" pitchFamily="18" charset="0"/>
              </a:rPr>
              <a:t>I. TÌM</a:t>
            </a:r>
            <a:r>
              <a:rPr kumimoji="0" lang="en-US" sz="3200" b="1" i="0" u="none" strike="noStrike" kern="0" cap="none" spc="0" normalizeH="0" noProof="0" smtClean="0">
                <a:ln>
                  <a:noFill/>
                </a:ln>
                <a:solidFill>
                  <a:srgbClr val="FF0000"/>
                </a:solidFill>
                <a:effectLst/>
                <a:uLnTx/>
                <a:uFillTx/>
                <a:latin typeface="Times New Roman" pitchFamily="18" charset="0"/>
                <a:ea typeface="+mj-ea"/>
                <a:cs typeface="Times New Roman" pitchFamily="18" charset="0"/>
              </a:rPr>
              <a:t> HIỂU CHUNG</a:t>
            </a:r>
            <a:r>
              <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t/>
            </a:r>
            <a:br>
              <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316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2"/>
                                        </p:tgtEl>
                                        <p:attrNameLst>
                                          <p:attrName>style.visibility</p:attrName>
                                        </p:attrNameLst>
                                      </p:cBhvr>
                                      <p:to>
                                        <p:strVal val="visible"/>
                                      </p:to>
                                    </p:set>
                                    <p:anim calcmode="lin" valueType="num">
                                      <p:cBhvr additive="base">
                                        <p:cTn id="62" dur="500" fill="hold"/>
                                        <p:tgtEl>
                                          <p:spTgt spid="82"/>
                                        </p:tgtEl>
                                        <p:attrNameLst>
                                          <p:attrName>ppt_x</p:attrName>
                                        </p:attrNameLst>
                                      </p:cBhvr>
                                      <p:tavLst>
                                        <p:tav tm="0">
                                          <p:val>
                                            <p:strVal val="#ppt_x"/>
                                          </p:val>
                                        </p:tav>
                                        <p:tav tm="100000">
                                          <p:val>
                                            <p:strVal val="#ppt_x"/>
                                          </p:val>
                                        </p:tav>
                                      </p:tavLst>
                                    </p:anim>
                                    <p:anim calcmode="lin" valueType="num">
                                      <p:cBhvr additive="base">
                                        <p:cTn id="63"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wipe(down)">
                                      <p:cBhvr>
                                        <p:cTn id="80" dur="500"/>
                                        <p:tgtEl>
                                          <p:spTgt spid="7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barn(inVertical)">
                                      <p:cBhvr>
                                        <p:cTn id="9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animBg="1"/>
      <p:bldP spid="80" grpId="0" animBg="1"/>
      <p:bldP spid="82" grpId="0" animBg="1"/>
      <p:bldP spid="49" grpId="0"/>
      <p:bldP spid="32" grpId="0"/>
      <p:bldP spid="39" grpId="0" animBg="1"/>
      <p:bldP spid="40" grpId="0"/>
      <p:bldP spid="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61998869"/>
              </p:ext>
            </p:extLst>
          </p:nvPr>
        </p:nvGraphicFramePr>
        <p:xfrm>
          <a:off x="283779" y="740976"/>
          <a:ext cx="11619187" cy="5993113"/>
        </p:xfrm>
        <a:graphic>
          <a:graphicData uri="http://schemas.openxmlformats.org/drawingml/2006/table">
            <a:tbl>
              <a:tblPr/>
              <a:tblGrid>
                <a:gridCol w="4027313">
                  <a:extLst>
                    <a:ext uri="{9D8B030D-6E8A-4147-A177-3AD203B41FA5}">
                      <a16:colId xmlns:a16="http://schemas.microsoft.com/office/drawing/2014/main" val="20000"/>
                    </a:ext>
                  </a:extLst>
                </a:gridCol>
                <a:gridCol w="4059384">
                  <a:extLst>
                    <a:ext uri="{9D8B030D-6E8A-4147-A177-3AD203B41FA5}">
                      <a16:colId xmlns:a16="http://schemas.microsoft.com/office/drawing/2014/main" val="20001"/>
                    </a:ext>
                  </a:extLst>
                </a:gridCol>
                <a:gridCol w="3532490">
                  <a:extLst>
                    <a:ext uri="{9D8B030D-6E8A-4147-A177-3AD203B41FA5}">
                      <a16:colId xmlns:a16="http://schemas.microsoft.com/office/drawing/2014/main" val="20002"/>
                    </a:ext>
                  </a:extLst>
                </a:gridCol>
              </a:tblGrid>
              <a:tr h="379423">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1</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72873">
                <a:tc>
                  <a:txBody>
                    <a:bodyPr/>
                    <a:lstStyle/>
                    <a:p>
                      <a:pPr marL="0" marR="0" algn="just">
                        <a:lnSpc>
                          <a:spcPts val="1800"/>
                        </a:lnSpc>
                        <a:spcBef>
                          <a:spcPts val="600"/>
                        </a:spcBef>
                        <a:spcAft>
                          <a:spcPts val="600"/>
                        </a:spcAft>
                      </a:pPr>
                      <a:endParaRPr lang="en-US" sz="2000" i="1" smtClean="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smtClean="0">
                          <a:solidFill>
                            <a:srgbClr val="000000"/>
                          </a:solidFill>
                          <a:latin typeface="Times New Roman"/>
                          <a:ea typeface="Calibri"/>
                          <a:cs typeface="Times New Roman"/>
                        </a:rPr>
                        <a:t>Sao </a:t>
                      </a:r>
                      <a:r>
                        <a:rPr lang="en-US" sz="2000" i="1" err="1">
                          <a:solidFill>
                            <a:srgbClr val="000000"/>
                          </a:solidFill>
                          <a:latin typeface="Times New Roman"/>
                          <a:ea typeface="Calibri"/>
                          <a:cs typeface="Times New Roman"/>
                        </a:rPr>
                        <a:t>anh</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không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về</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chơi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thôn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Vĩ</a:t>
                      </a:r>
                      <a:r>
                        <a:rPr lang="en-US" sz="2000" i="1">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Nhìn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nắng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hàng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cau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nắng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mới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lên</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Vườn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ai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mướt</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quá</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xanh</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như</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ngọc</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Lá</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trúc</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che</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ngang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mặt</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chữ</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điền</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300" err="1">
                          <a:solidFill>
                            <a:srgbClr val="000000"/>
                          </a:solidFill>
                          <a:latin typeface="Times New Roman"/>
                          <a:ea typeface="Calibri"/>
                          <a:cs typeface="Times New Roman"/>
                        </a:rPr>
                        <a:t>Chỉ</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ra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và</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nêu</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dụng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của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biện</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pháp</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tu</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từ</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được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sử</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dụng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trong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khổ</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thơ</a:t>
                      </a:r>
                      <a:r>
                        <a:rPr lang="en-US" sz="2300">
                          <a:solidFill>
                            <a:srgbClr val="000000"/>
                          </a:solidFill>
                          <a:latin typeface="Times New Roman"/>
                          <a:ea typeface="Calibri"/>
                          <a:cs typeface="Times New Roman"/>
                        </a:rPr>
                        <a:t>? </a:t>
                      </a:r>
                      <a:r>
                        <a:rPr lang="en-US" sz="2300" err="1">
                          <a:solidFill>
                            <a:srgbClr val="000000"/>
                          </a:solidFill>
                          <a:latin typeface="Times New Roman"/>
                          <a:ea typeface="Times New Roman"/>
                          <a:cs typeface="Times New Roman"/>
                        </a:rPr>
                        <a:t>Câu</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hỏi</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mở</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đầu</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bài</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thơ</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có</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gì</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đặc</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biệt</a:t>
                      </a:r>
                      <a:r>
                        <a:rPr lang="en-US" sz="2300">
                          <a:solidFill>
                            <a:srgbClr val="000000"/>
                          </a:solidFill>
                          <a:latin typeface="Times New Roman"/>
                          <a:ea typeface="Times New Roman"/>
                          <a:cs typeface="Times New Roman"/>
                        </a:rPr>
                        <a:t>? </a:t>
                      </a:r>
                      <a:endParaRPr lang="en-US" sz="2300">
                        <a:solidFill>
                          <a:srgbClr val="000000"/>
                        </a:solidFill>
                        <a:latin typeface="Times New Roman"/>
                        <a:ea typeface="Calibri"/>
                        <a:cs typeface="Times New Roman"/>
                      </a:endParaRP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300" err="1">
                          <a:solidFill>
                            <a:srgbClr val="000000"/>
                          </a:solidFill>
                          <a:latin typeface="Times New Roman"/>
                          <a:ea typeface="Calibri"/>
                          <a:cs typeface="Times New Roman"/>
                        </a:rPr>
                        <a:t>Tâm</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trạng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cảm</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xúc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của</a:t>
                      </a:r>
                      <a:r>
                        <a:rPr lang="en-US" sz="2300">
                          <a:solidFill>
                            <a:srgbClr val="000000"/>
                          </a:solidFill>
                          <a:latin typeface="Times New Roman"/>
                          <a:ea typeface="Calibri"/>
                          <a:cs typeface="Times New Roman"/>
                        </a:rPr>
                        <a:t> con </a:t>
                      </a:r>
                      <a:r>
                        <a:rPr lang="en-US" sz="2300" err="1">
                          <a:solidFill>
                            <a:srgbClr val="000000"/>
                          </a:solidFill>
                          <a:latin typeface="Times New Roman"/>
                          <a:ea typeface="Calibri"/>
                          <a:cs typeface="Times New Roman"/>
                        </a:rPr>
                        <a:t>người</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hiện</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lên</a:t>
                      </a:r>
                      <a:r>
                        <a:rPr lang="en-US" sz="2300">
                          <a:solidFill>
                            <a:srgbClr val="000000"/>
                          </a:solidFill>
                          <a:latin typeface="Times New Roman"/>
                          <a:ea typeface="Calibri"/>
                          <a:cs typeface="Times New Roman"/>
                        </a:rPr>
                        <a:t> qua </a:t>
                      </a:r>
                      <a:r>
                        <a:rPr lang="en-US" sz="2300" err="1">
                          <a:solidFill>
                            <a:srgbClr val="000000"/>
                          </a:solidFill>
                          <a:latin typeface="Times New Roman"/>
                          <a:ea typeface="Calibri"/>
                          <a:cs typeface="Times New Roman"/>
                        </a:rPr>
                        <a:t>các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từ</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ngữ</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hình</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ảnh</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trong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bài</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thơ</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ra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sao</a:t>
                      </a:r>
                      <a:r>
                        <a:rPr lang="en-US" sz="23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8270">
                <a:tc>
                  <a:txBody>
                    <a:bodyPr/>
                    <a:lstStyle/>
                    <a:p>
                      <a:pPr marL="0" marR="0" algn="just">
                        <a:lnSpc>
                          <a:spcPct val="100000"/>
                        </a:lnSpc>
                        <a:spcBef>
                          <a:spcPts val="600"/>
                        </a:spcBef>
                        <a:spcAft>
                          <a:spcPts val="600"/>
                        </a:spcAft>
                      </a:pPr>
                      <a:r>
                        <a:rPr lang="en-US" sz="2400" b="1" err="1">
                          <a:solidFill>
                            <a:srgbClr val="000000"/>
                          </a:solidFill>
                          <a:latin typeface="Times New Roman"/>
                          <a:ea typeface="Calibri"/>
                          <a:cs typeface="Times New Roman"/>
                        </a:rPr>
                        <a:t>Hình</a:t>
                      </a:r>
                      <a:r>
                        <a:rPr lang="en-US" sz="2400" b="1">
                          <a:solidFill>
                            <a:srgbClr val="000000"/>
                          </a:solidFill>
                          <a:latin typeface="Times New Roman"/>
                          <a:ea typeface="Calibri"/>
                          <a:cs typeface="Times New Roman"/>
                        </a:rPr>
                        <a:t> dung </a:t>
                      </a:r>
                      <a:r>
                        <a:rPr lang="en-US" sz="2400" b="1" err="1">
                          <a:solidFill>
                            <a:srgbClr val="000000"/>
                          </a:solidFill>
                          <a:latin typeface="Times New Roman"/>
                          <a:ea typeface="Calibri"/>
                          <a:cs typeface="Times New Roman"/>
                        </a:rPr>
                        <a:t>và</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miêu</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tả</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bức</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tranh</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thiên</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nhiên</a:t>
                      </a:r>
                      <a:r>
                        <a:rPr lang="en-US" sz="2400" b="1">
                          <a:solidFill>
                            <a:srgbClr val="000000"/>
                          </a:solidFill>
                          <a:latin typeface="Times New Roman"/>
                          <a:ea typeface="Calibri"/>
                          <a:cs typeface="Times New Roman"/>
                        </a:rPr>
                        <a:t>, con </a:t>
                      </a:r>
                      <a:r>
                        <a:rPr lang="en-US" sz="2400" b="1" err="1">
                          <a:solidFill>
                            <a:srgbClr val="000000"/>
                          </a:solidFill>
                          <a:latin typeface="Times New Roman"/>
                          <a:ea typeface="Calibri"/>
                          <a:cs typeface="Times New Roman"/>
                        </a:rPr>
                        <a:t>người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xứ</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Huế</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vào</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buổi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sáng</a:t>
                      </a:r>
                      <a:r>
                        <a:rPr lang="en-US" sz="2400" b="1">
                          <a:solidFill>
                            <a:srgbClr val="000000"/>
                          </a:solidFill>
                          <a:latin typeface="Times New Roman"/>
                          <a:ea typeface="Calibri"/>
                          <a:cs typeface="Times New Roman"/>
                        </a:rPr>
                        <a:t> ban </a:t>
                      </a:r>
                      <a:r>
                        <a:rPr lang="en-US" sz="2400" b="1" err="1" smtClean="0">
                          <a:solidFill>
                            <a:srgbClr val="000000"/>
                          </a:solidFill>
                          <a:latin typeface="Times New Roman"/>
                          <a:ea typeface="Calibri"/>
                          <a:cs typeface="Times New Roman"/>
                        </a:rPr>
                        <a:t>mai</a:t>
                      </a:r>
                      <a:r>
                        <a:rPr lang="en-US" sz="2400" b="1" smtClean="0">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1400" smtClean="0">
                          <a:solidFill>
                            <a:srgbClr val="000000"/>
                          </a:solidFill>
                          <a:latin typeface="Times New Roman"/>
                          <a:ea typeface="Calibri"/>
                          <a:cs typeface="Times New Roman"/>
                        </a:rPr>
                        <a:t>……………………………………………………………………………………………………………………………………………………………………………………………………………………………………………………………………………………………………………………………………………………………………………………………………………………………………………………</a:t>
                      </a:r>
                      <a:endParaRPr lang="en-US" sz="1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945931" y="94590"/>
            <a:ext cx="9616965" cy="584775"/>
          </a:xfrm>
          <a:prstGeom prst="rect">
            <a:avLst/>
          </a:prstGeom>
          <a:solidFill>
            <a:schemeClr val="accent5">
              <a:lumMod val="20000"/>
              <a:lumOff val="80000"/>
            </a:schemeClr>
          </a:solid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186034"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5" name="Rectangle 2"/>
          <p:cNvSpPr>
            <a:spLocks noGrp="1" noChangeArrowheads="1"/>
          </p:cNvSpPr>
          <p:nvPr>
            <p:ph type="title"/>
          </p:nvPr>
        </p:nvSpPr>
        <p:spPr>
          <a:xfrm>
            <a:off x="1003751" y="1817077"/>
            <a:ext cx="10027663" cy="1019465"/>
          </a:xfrm>
        </p:spPr>
        <p:txBody>
          <a:bodyPr/>
          <a:lstStyle/>
          <a:p>
            <a:pPr algn="l" eaLnBrk="1" hangingPunct="1">
              <a:buFontTx/>
              <a:buChar char="-"/>
            </a:pPr>
            <a:r>
              <a:rPr lang="en-US" sz="40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mở</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đầu</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4000" b="1">
                <a:solidFill>
                  <a:schemeClr val="accent1">
                    <a:lumMod val="50000"/>
                  </a:schemeClr>
                </a:solidFill>
                <a:latin typeface="Times New Roman" pitchFamily="18" charset="0"/>
                <a:cs typeface="Times New Roman" pitchFamily="18" charset="0"/>
              </a:rPr>
              <a:t>                  “Sao </a:t>
            </a:r>
            <a:r>
              <a:rPr lang="en-US" sz="4000" b="1" err="1">
                <a:solidFill>
                  <a:schemeClr val="accent1">
                    <a:lumMod val="50000"/>
                  </a:schemeClr>
                </a:solidFill>
                <a:latin typeface="Times New Roman" pitchFamily="18" charset="0"/>
                <a:cs typeface="Times New Roman" pitchFamily="18" charset="0"/>
              </a:rPr>
              <a:t>anh</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không</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về</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chơi</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thôn</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Vĩ</a:t>
            </a:r>
            <a:r>
              <a:rPr lang="en-US" sz="4000" b="1">
                <a:solidFill>
                  <a:schemeClr val="accent1">
                    <a:lumMod val="50000"/>
                  </a:schemeClr>
                </a:solidFill>
                <a:latin typeface="Times New Roman" pitchFamily="18" charset="0"/>
                <a:cs typeface="Times New Roman" pitchFamily="18" charset="0"/>
              </a:rPr>
              <a:t>?”</a:t>
            </a:r>
            <a:endParaRPr lang="en-US" sz="3200" b="1">
              <a:solidFill>
                <a:schemeClr val="accent1">
                  <a:lumMod val="50000"/>
                </a:schemeClr>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491229" y="3665537"/>
            <a:ext cx="679245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pPr>
            <a:r>
              <a:rPr lang="en-US" sz="2800" b="1" i="1">
                <a:solidFill>
                  <a:schemeClr val="accent1">
                    <a:lumMod val="25000"/>
                  </a:schemeClr>
                </a:solidFill>
                <a:latin typeface="Times New Roman" pitchFamily="18" charset="0"/>
                <a:cs typeface="Times New Roman" pitchFamily="18" charset="0"/>
              </a:rPr>
              <a:t>+ </a:t>
            </a:r>
            <a:r>
              <a:rPr lang="en-US" sz="2800" b="1" i="1" smtClean="0">
                <a:solidFill>
                  <a:schemeClr val="accent1">
                    <a:lumMod val="25000"/>
                  </a:schemeClr>
                </a:solidFill>
                <a:latin typeface="Times New Roman" pitchFamily="18" charset="0"/>
                <a:cs typeface="Times New Roman" pitchFamily="18" charset="0"/>
              </a:rPr>
              <a:t>  </a:t>
            </a:r>
            <a:r>
              <a:rPr lang="en-US" sz="2800" b="1" i="1" err="1" smtClean="0">
                <a:solidFill>
                  <a:schemeClr val="accent1">
                    <a:lumMod val="25000"/>
                  </a:schemeClr>
                </a:solidFill>
                <a:latin typeface="Times New Roman" pitchFamily="18" charset="0"/>
                <a:cs typeface="Times New Roman" pitchFamily="18" charset="0"/>
              </a:rPr>
              <a:t>Là</a:t>
            </a:r>
            <a:r>
              <a:rPr lang="en-US" sz="2800" b="1" i="1" smtClean="0">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câu</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hỏi</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tu</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từ</a:t>
            </a:r>
            <a:endParaRPr lang="en-US" sz="2800" b="1" i="1">
              <a:solidFill>
                <a:schemeClr val="accent1">
                  <a:lumMod val="25000"/>
                </a:schemeClr>
              </a:solidFill>
              <a:latin typeface="Times New Roman" pitchFamily="18" charset="0"/>
              <a:cs typeface="Times New Roman" pitchFamily="18" charset="0"/>
            </a:endParaRPr>
          </a:p>
          <a:p>
            <a:pPr algn="just" eaLnBrk="1" hangingPunct="1">
              <a:buFontTx/>
              <a:buNone/>
            </a:pPr>
            <a:endParaRPr lang="en-US" sz="1400">
              <a:latin typeface="Times New Roman" pitchFamily="18" charset="0"/>
              <a:cs typeface="Times New Roman" pitchFamily="18" charset="0"/>
            </a:endParaRPr>
          </a:p>
          <a:p>
            <a:pPr algn="just" eaLnBrk="1" hangingPunct="1">
              <a:buFontTx/>
              <a:buNone/>
            </a:pP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Mượn</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lời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người</a:t>
            </a:r>
            <a:r>
              <a:rPr lang="en-US" sz="2800" b="1" i="1">
                <a:solidFill>
                  <a:srgbClr val="00B050"/>
                </a:solidFill>
                <a:latin typeface="Times New Roman" pitchFamily="18" charset="0"/>
                <a:cs typeface="Times New Roman" pitchFamily="18" charset="0"/>
              </a:rPr>
              <a:t> con </a:t>
            </a:r>
            <a:r>
              <a:rPr lang="en-US" sz="2800" b="1" i="1" err="1">
                <a:solidFill>
                  <a:srgbClr val="00B050"/>
                </a:solidFill>
                <a:latin typeface="Times New Roman" pitchFamily="18" charset="0"/>
                <a:cs typeface="Times New Roman" pitchFamily="18" charset="0"/>
              </a:rPr>
              <a:t>gái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hỏi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han,hờn</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trách</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nhắc</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nhở</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mời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mọc</a:t>
            </a:r>
            <a:endParaRPr lang="en-US" sz="2800" b="1" i="1">
              <a:solidFill>
                <a:srgbClr val="00B050"/>
              </a:solidFill>
              <a:latin typeface="Times New Roman" pitchFamily="18" charset="0"/>
              <a:cs typeface="Times New Roman" pitchFamily="18" charset="0"/>
            </a:endParaRPr>
          </a:p>
          <a:p>
            <a:pPr algn="just" eaLnBrk="1" hangingPunct="1">
              <a:buFontTx/>
              <a:buNone/>
            </a:pPr>
            <a:endParaRPr lang="en-US" sz="1400">
              <a:latin typeface="Times New Roman" pitchFamily="18" charset="0"/>
              <a:cs typeface="Times New Roman" pitchFamily="18" charset="0"/>
            </a:endParaRPr>
          </a:p>
          <a:p>
            <a:pPr algn="just" eaLnBrk="1" hangingPunct="1">
              <a:buFontTx/>
              <a:buNone/>
            </a:pPr>
            <a:r>
              <a:rPr lang="en-US" sz="2800" b="1" i="1">
                <a:solidFill>
                  <a:schemeClr val="accent2">
                    <a:lumMod val="75000"/>
                  </a:schemeClr>
                </a:solidFill>
                <a:latin typeface="Times New Roman" pitchFamily="18" charset="0"/>
                <a:cs typeface="Times New Roman" pitchFamily="18" charset="0"/>
              </a:rPr>
              <a:t>+ </a:t>
            </a:r>
            <a:r>
              <a:rPr lang="en-US" sz="2800" b="1" i="1" smtClean="0">
                <a:solidFill>
                  <a:schemeClr val="accent2">
                    <a:lumMod val="75000"/>
                  </a:schemeClr>
                </a:solidFill>
                <a:latin typeface="Times New Roman" pitchFamily="18" charset="0"/>
                <a:cs typeface="Times New Roman" pitchFamily="18" charset="0"/>
              </a:rPr>
              <a:t> </a:t>
            </a:r>
            <a:r>
              <a:rPr lang="en-US" sz="2800" b="1" i="1" err="1" smtClean="0">
                <a:solidFill>
                  <a:schemeClr val="accent2">
                    <a:lumMod val="75000"/>
                  </a:schemeClr>
                </a:solidFill>
                <a:latin typeface="Times New Roman" pitchFamily="18" charset="0"/>
                <a:cs typeface="Times New Roman" pitchFamily="18" charset="0"/>
              </a:rPr>
              <a:t>Tự</a:t>
            </a:r>
            <a:r>
              <a:rPr lang="en-US" sz="2800" b="1" i="1" smtClean="0">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hỏi</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tự</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trách</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mình</a:t>
            </a:r>
            <a:r>
              <a:rPr lang="en-US" sz="2800" b="1" i="1">
                <a:solidFill>
                  <a:schemeClr val="accent2">
                    <a:lumMod val="75000"/>
                  </a:schemeClr>
                </a:solidFill>
                <a:latin typeface="Times New Roman" pitchFamily="18" charset="0"/>
                <a:cs typeface="Times New Roman" pitchFamily="18" charset="0"/>
              </a:rPr>
              <a:t>.</a:t>
            </a:r>
          </a:p>
          <a:p>
            <a:pPr algn="just" eaLnBrk="1" hangingPunct="1">
              <a:buFontTx/>
              <a:buNone/>
            </a:pPr>
            <a:endParaRPr lang="en-US" sz="2800">
              <a:latin typeface="Times New Roman" pitchFamily="18" charset="0"/>
              <a:cs typeface="Times New Roman" pitchFamily="18" charset="0"/>
            </a:endParaRPr>
          </a:p>
          <a:p>
            <a:pPr algn="just" eaLnBrk="1" hangingPunct="1">
              <a:buFontTx/>
              <a:buNone/>
            </a:pPr>
            <a:endParaRPr lang="en-US" sz="2800">
              <a:latin typeface="Times New Roman" pitchFamily="18" charset="0"/>
              <a:cs typeface="Times New Roman" pitchFamily="18" charset="0"/>
            </a:endParaRPr>
          </a:p>
        </p:txBody>
      </p:sp>
      <p:pic>
        <p:nvPicPr>
          <p:cNvPr id="7" name="Picture 2" descr="Đây Thôn Vỹ Dạ - Hàn Mặc Tử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011" y="3270092"/>
            <a:ext cx="4572000"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linds(horizontal)">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432218"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2032759"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6" name="Rectangle 7"/>
          <p:cNvSpPr>
            <a:spLocks noChangeArrowheads="1"/>
          </p:cNvSpPr>
          <p:nvPr/>
        </p:nvSpPr>
        <p:spPr bwMode="auto">
          <a:xfrm>
            <a:off x="302039" y="1983863"/>
            <a:ext cx="573615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pPr marL="457189" indent="-457189" algn="just" fontAlgn="base">
              <a:lnSpc>
                <a:spcPct val="150000"/>
              </a:lnSpc>
              <a:spcBef>
                <a:spcPct val="20000"/>
              </a:spcBef>
              <a:spcAft>
                <a:spcPct val="0"/>
              </a:spcAft>
              <a:buFont typeface="Wingdings" pitchFamily="2" charset="2"/>
              <a:buChar char="Ø"/>
            </a:pPr>
            <a:r>
              <a:rPr lang="en-US" sz="3200" b="1" i="1" err="1">
                <a:solidFill>
                  <a:schemeClr val="accent2">
                    <a:lumMod val="75000"/>
                  </a:schemeClr>
                </a:solidFill>
                <a:latin typeface="Times New Roman" pitchFamily="18" charset="0"/>
                <a:cs typeface="Times New Roman" pitchFamily="18" charset="0"/>
              </a:rPr>
              <a:t>Ước</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ao</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được</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trở</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về</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thôn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Vĩ</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Nơi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ngập</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tràn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kỉ</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niệm</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tuổi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thanh</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xuân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và</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mối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tình</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đầu</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tiên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chưa</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kịp</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ngỏ</a:t>
            </a:r>
            <a:r>
              <a:rPr lang="en-US" sz="3200" b="1" i="1">
                <a:solidFill>
                  <a:schemeClr val="accent2">
                    <a:lumMod val="75000"/>
                  </a:schemeClr>
                </a:solidFill>
                <a:latin typeface="Times New Roman" pitchFamily="18" charset="0"/>
                <a:cs typeface="Times New Roman" pitchFamily="18" charset="0"/>
              </a:rPr>
              <a:t>.</a:t>
            </a:r>
          </a:p>
        </p:txBody>
      </p:sp>
      <p:pic>
        <p:nvPicPr>
          <p:cNvPr id="8" name="Content Placeholder 8" descr="4"/>
          <p:cNvPicPr>
            <a:picLocks noGrp="1" noChangeAspect="1"/>
          </p:cNvPicPr>
          <p:nvPr>
            <p:ph idx="1"/>
          </p:nvPr>
        </p:nvPicPr>
        <p:blipFill>
          <a:blip r:embed="rId2"/>
          <a:stretch>
            <a:fillRect/>
          </a:stretch>
        </p:blipFill>
        <p:spPr>
          <a:xfrm>
            <a:off x="6274677" y="1221811"/>
            <a:ext cx="5913347" cy="5124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23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432218"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1927251"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7" name="Rectangle 2"/>
          <p:cNvSpPr>
            <a:spLocks noGrp="1" noChangeArrowheads="1"/>
          </p:cNvSpPr>
          <p:nvPr>
            <p:ph type="title"/>
          </p:nvPr>
        </p:nvSpPr>
        <p:spPr>
          <a:xfrm>
            <a:off x="688427" y="1836698"/>
            <a:ext cx="7857696" cy="1567411"/>
          </a:xfrm>
        </p:spPr>
        <p:txBody>
          <a:bodyPr/>
          <a:lstStyle/>
          <a:p>
            <a:pPr algn="l" eaLnBrk="1" hangingPunct="1">
              <a:buFontTx/>
              <a:buChar char="-"/>
            </a:pP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Hai</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tiếp</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Nhìn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hàng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cau</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mới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lên</a:t>
            </a:r>
            <a:r>
              <a:rPr lang="en-US" sz="3600" b="1">
                <a:solidFill>
                  <a:schemeClr val="accent2">
                    <a:lumMod val="75000"/>
                  </a:schemeClr>
                </a:solidFill>
                <a:latin typeface="Times New Roman" pitchFamily="18" charset="0"/>
                <a:cs typeface="Times New Roman" pitchFamily="18" charset="0"/>
              </a:rPr>
              <a:t/>
            </a:r>
            <a:br>
              <a:rPr lang="en-US" sz="3600" b="1">
                <a:solidFill>
                  <a:schemeClr val="accent2">
                    <a:lumMod val="75000"/>
                  </a:schemeClr>
                </a:solidFill>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Vườn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ai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mướt</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quá</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xanh</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như</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ngọc</a:t>
            </a:r>
            <a:r>
              <a:rPr lang="en-US" smtClean="0">
                <a:solidFill>
                  <a:schemeClr val="accent2">
                    <a:lumMod val="75000"/>
                  </a:schemeClr>
                </a:solidFill>
                <a:latin typeface="Times New Roman" pitchFamily="18" charset="0"/>
                <a:cs typeface="Times New Roman" pitchFamily="18" charset="0"/>
              </a:rPr>
              <a:t> </a:t>
            </a:r>
            <a:endParaRPr lang="en-US" sz="4000">
              <a:solidFill>
                <a:schemeClr val="accent2">
                  <a:lumMod val="75000"/>
                </a:schemeClr>
              </a:solidFill>
              <a:latin typeface="Times New Roman" pitchFamily="18" charset="0"/>
              <a:cs typeface="Times New Roman" pitchFamily="18" charset="0"/>
            </a:endParaRPr>
          </a:p>
        </p:txBody>
      </p:sp>
      <p:sp>
        <p:nvSpPr>
          <p:cNvPr id="9" name="Rectangle 3"/>
          <p:cNvSpPr txBox="1">
            <a:spLocks noChangeArrowheads="1"/>
          </p:cNvSpPr>
          <p:nvPr/>
        </p:nvSpPr>
        <p:spPr bwMode="auto">
          <a:xfrm>
            <a:off x="291571" y="3731279"/>
            <a:ext cx="7163440" cy="252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pPr>
            <a:r>
              <a:rPr lang="en-US" sz="2800" b="1">
                <a:latin typeface="Times New Roman" pitchFamily="18" charset="0"/>
                <a:cs typeface="Times New Roman" pitchFamily="18" charset="0"/>
              </a:rPr>
              <a:t>+ </a:t>
            </a:r>
            <a:r>
              <a:rPr lang="en-US" sz="2800" b="1" err="1">
                <a:solidFill>
                  <a:srgbClr val="7030A0"/>
                </a:solidFill>
                <a:latin typeface="Times New Roman" pitchFamily="18" charset="0"/>
                <a:cs typeface="Times New Roman" pitchFamily="18" charset="0"/>
              </a:rPr>
              <a:t>Hình</a:t>
            </a:r>
            <a:r>
              <a:rPr lang="en-US" sz="2800" b="1">
                <a:solidFill>
                  <a:srgbClr val="7030A0"/>
                </a:solidFill>
                <a:latin typeface="Times New Roman" pitchFamily="18" charset="0"/>
                <a:cs typeface="Times New Roman" pitchFamily="18" charset="0"/>
              </a:rPr>
              <a:t> </a:t>
            </a:r>
            <a:r>
              <a:rPr lang="en-US" sz="2800" b="1" err="1">
                <a:solidFill>
                  <a:srgbClr val="7030A0"/>
                </a:solidFill>
                <a:latin typeface="Times New Roman" pitchFamily="18" charset="0"/>
                <a:cs typeface="Times New Roman" pitchFamily="18" charset="0"/>
              </a:rPr>
              <a:t>ảnh</a:t>
            </a:r>
            <a:r>
              <a:rPr lang="en-US" sz="2800" b="1">
                <a:solidFill>
                  <a:srgbClr val="7030A0"/>
                </a:solidFill>
                <a:latin typeface="Times New Roman" pitchFamily="18" charset="0"/>
                <a:cs typeface="Times New Roman" pitchFamily="18" charset="0"/>
              </a:rPr>
              <a:t>: </a:t>
            </a:r>
            <a:r>
              <a:rPr lang="en-US" sz="2800" b="1" i="1" err="1">
                <a:latin typeface="Times New Roman" pitchFamily="18" charset="0"/>
                <a:cs typeface="Times New Roman" pitchFamily="18" charset="0"/>
              </a:rPr>
              <a:t>Nắng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hàng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cau</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nắng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mới</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lên</a:t>
            </a:r>
            <a:r>
              <a:rPr lang="en-US" sz="2800" b="1">
                <a:latin typeface="Times New Roman" pitchFamily="18" charset="0"/>
                <a:cs typeface="Times New Roman" pitchFamily="18" charset="0"/>
              </a:rPr>
              <a:t> – </a:t>
            </a:r>
            <a:r>
              <a:rPr lang="en-US" sz="2800" b="1" err="1">
                <a:solidFill>
                  <a:schemeClr val="accent2"/>
                </a:solidFill>
                <a:latin typeface="Times New Roman" pitchFamily="18" charset="0"/>
                <a:cs typeface="Times New Roman" pitchFamily="18" charset="0"/>
              </a:rPr>
              <a:t>nắng</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bình</a:t>
            </a:r>
            <a:r>
              <a:rPr lang="en-US" sz="2800" b="1">
                <a:solidFill>
                  <a:schemeClr val="accent2"/>
                </a:solidFill>
                <a:latin typeface="Times New Roman" pitchFamily="18" charset="0"/>
                <a:cs typeface="Times New Roman" pitchFamily="18" charset="0"/>
              </a:rPr>
              <a:t> minh </a:t>
            </a:r>
            <a:r>
              <a:rPr lang="en-US" sz="2800" b="1" err="1">
                <a:solidFill>
                  <a:schemeClr val="accent2"/>
                </a:solidFill>
                <a:latin typeface="Times New Roman" pitchFamily="18" charset="0"/>
                <a:cs typeface="Times New Roman" pitchFamily="18" charset="0"/>
              </a:rPr>
              <a:t>chiếu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trên</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tàu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lá</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cau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còn</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đẫm</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sương</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đêm</a:t>
            </a:r>
            <a:r>
              <a:rPr lang="en-US" sz="2800" b="1">
                <a:solidFill>
                  <a:schemeClr val="accent2"/>
                </a:solidFill>
                <a:latin typeface="Times New Roman" pitchFamily="18" charset="0"/>
                <a:cs typeface="Times New Roman" pitchFamily="18" charset="0"/>
              </a:rPr>
              <a:t>.</a:t>
            </a:r>
          </a:p>
          <a:p>
            <a:pPr algn="just" eaLnBrk="1" hangingPunct="1">
              <a:buFontTx/>
              <a:buNone/>
            </a:pPr>
            <a:r>
              <a:rPr lang="en-US" sz="2800" b="1">
                <a:solidFill>
                  <a:srgbClr val="00B050"/>
                </a:solidFill>
                <a:latin typeface="Times New Roman" pitchFamily="18" charset="0"/>
                <a:cs typeface="Times New Roman" pitchFamily="18" charset="0"/>
              </a:rPr>
              <a:t>+ </a:t>
            </a:r>
            <a:r>
              <a:rPr lang="en-US" sz="2800" b="1" err="1">
                <a:solidFill>
                  <a:srgbClr val="00B050"/>
                </a:solidFill>
                <a:latin typeface="Times New Roman" pitchFamily="18" charset="0"/>
                <a:cs typeface="Times New Roman" pitchFamily="18" charset="0"/>
              </a:rPr>
              <a:t>Hình</a:t>
            </a:r>
            <a:r>
              <a:rPr lang="en-US" sz="2800" b="1">
                <a:solidFill>
                  <a:srgbClr val="00B050"/>
                </a:solidFill>
                <a:latin typeface="Times New Roman" pitchFamily="18" charset="0"/>
                <a:cs typeface="Times New Roman" pitchFamily="18" charset="0"/>
              </a:rPr>
              <a:t> </a:t>
            </a:r>
            <a:r>
              <a:rPr lang="en-US" sz="2800" b="1" err="1">
                <a:solidFill>
                  <a:srgbClr val="00B050"/>
                </a:solidFill>
                <a:latin typeface="Times New Roman" pitchFamily="18" charset="0"/>
                <a:cs typeface="Times New Roman" pitchFamily="18" charset="0"/>
              </a:rPr>
              <a:t>ảnh</a:t>
            </a:r>
            <a:r>
              <a:rPr lang="en-US" sz="2800" b="1">
                <a:solidFill>
                  <a:srgbClr val="00B050"/>
                </a:solidFill>
                <a:latin typeface="Times New Roman" pitchFamily="18" charset="0"/>
                <a:cs typeface="Times New Roman" pitchFamily="18" charset="0"/>
              </a:rPr>
              <a:t>: </a:t>
            </a:r>
            <a:r>
              <a:rPr lang="en-US" sz="2800" b="1" i="1" err="1">
                <a:latin typeface="Times New Roman" pitchFamily="18" charset="0"/>
                <a:cs typeface="Times New Roman" pitchFamily="18" charset="0"/>
              </a:rPr>
              <a:t>Vườn</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ai</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mướt</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quá</a:t>
            </a:r>
            <a:r>
              <a:rPr lang="en-US" sz="2800" b="1">
                <a:latin typeface="Times New Roman" pitchFamily="18" charset="0"/>
                <a:cs typeface="Times New Roman" pitchFamily="18" charset="0"/>
              </a:rPr>
              <a:t>…</a:t>
            </a:r>
          </a:p>
          <a:p>
            <a:pPr algn="just" eaLnBrk="1" hangingPunct="1">
              <a:buFontTx/>
              <a:buNone/>
            </a:pP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Cách</a:t>
            </a:r>
            <a:r>
              <a:rPr lang="en-US" sz="2800" b="1">
                <a:latin typeface="Times New Roman" pitchFamily="18" charset="0"/>
                <a:cs typeface="Times New Roman" pitchFamily="18" charset="0"/>
              </a:rPr>
              <a:t> so </a:t>
            </a:r>
            <a:r>
              <a:rPr lang="en-US" sz="2800" b="1" err="1">
                <a:latin typeface="Times New Roman" pitchFamily="18" charset="0"/>
                <a:cs typeface="Times New Roman" pitchFamily="18" charset="0"/>
              </a:rPr>
              <a:t>sánh</a:t>
            </a:r>
            <a:r>
              <a:rPr lang="en-US" sz="2800" b="1">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Xanh</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như</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ngọc</a:t>
            </a:r>
            <a:r>
              <a:rPr lang="en-US" sz="2800" b="1">
                <a:solidFill>
                  <a:srgbClr val="00B050"/>
                </a:solidFill>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241" y="3276753"/>
            <a:ext cx="3971124" cy="2978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16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221203"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7" name="Rectangle 2"/>
          <p:cNvSpPr>
            <a:spLocks noGrp="1" noChangeArrowheads="1"/>
          </p:cNvSpPr>
          <p:nvPr>
            <p:ph type="title"/>
          </p:nvPr>
        </p:nvSpPr>
        <p:spPr>
          <a:xfrm>
            <a:off x="688427" y="1726336"/>
            <a:ext cx="7681850" cy="1567411"/>
          </a:xfrm>
        </p:spPr>
        <p:txBody>
          <a:bodyPr/>
          <a:lstStyle/>
          <a:p>
            <a:pPr algn="l" eaLnBrk="1" hangingPunct="1">
              <a:buFontTx/>
              <a:buChar char="-"/>
            </a:pP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Hai</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tiếp</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Nhìn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hàng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cau</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mới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lên</a:t>
            </a:r>
            <a:r>
              <a:rPr lang="en-US" sz="3600" b="1">
                <a:solidFill>
                  <a:schemeClr val="accent2">
                    <a:lumMod val="75000"/>
                  </a:schemeClr>
                </a:solidFill>
                <a:latin typeface="Times New Roman" pitchFamily="18" charset="0"/>
                <a:cs typeface="Times New Roman" pitchFamily="18" charset="0"/>
              </a:rPr>
              <a:t/>
            </a:r>
            <a:br>
              <a:rPr lang="en-US" sz="3600" b="1">
                <a:solidFill>
                  <a:schemeClr val="accent2">
                    <a:lumMod val="75000"/>
                  </a:schemeClr>
                </a:solidFill>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Vườn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ai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mướt</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quá</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xanh</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như</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ngọc</a:t>
            </a:r>
            <a:r>
              <a:rPr lang="en-US" smtClean="0">
                <a:solidFill>
                  <a:schemeClr val="accent2">
                    <a:lumMod val="75000"/>
                  </a:schemeClr>
                </a:solidFill>
                <a:latin typeface="Times New Roman" pitchFamily="18" charset="0"/>
                <a:cs typeface="Times New Roman" pitchFamily="18" charset="0"/>
              </a:rPr>
              <a:t> </a:t>
            </a:r>
            <a:endParaRPr lang="en-US" sz="4000">
              <a:solidFill>
                <a:schemeClr val="accent2">
                  <a:lumMod val="75000"/>
                </a:schemeClr>
              </a:solidFill>
              <a:latin typeface="Times New Roman" pitchFamily="18" charset="0"/>
              <a:cs typeface="Times New Roman" pitchFamily="18" charset="0"/>
            </a:endParaRPr>
          </a:p>
        </p:txBody>
      </p:sp>
      <p:sp>
        <p:nvSpPr>
          <p:cNvPr id="10" name="Rectangle 4"/>
          <p:cNvSpPr txBox="1">
            <a:spLocks noChangeArrowheads="1"/>
          </p:cNvSpPr>
          <p:nvPr/>
        </p:nvSpPr>
        <p:spPr bwMode="auto">
          <a:xfrm>
            <a:off x="4787459" y="4078047"/>
            <a:ext cx="6831724" cy="219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 typeface="Wingdings" pitchFamily="2" charset="2"/>
              <a:buChar char="Ø"/>
            </a:pPr>
            <a:r>
              <a:rPr lang="en-US" b="1" i="1" err="1" smtClean="0">
                <a:latin typeface="Times New Roman" pitchFamily="18" charset="0"/>
                <a:cs typeface="Times New Roman" pitchFamily="18" charset="0"/>
              </a:rPr>
              <a:t>Là</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lời</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khen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vẻ</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đẹp</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giàu</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sức</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sống</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của</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vườn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cây</a:t>
            </a:r>
            <a:r>
              <a:rPr lang="en-US" b="1" i="1" smtClean="0">
                <a:latin typeface="Times New Roman" pitchFamily="18" charset="0"/>
                <a:cs typeface="Times New Roman" pitchFamily="18" charset="0"/>
              </a:rPr>
              <a:t>.</a:t>
            </a:r>
          </a:p>
          <a:p>
            <a:pPr algn="just" eaLnBrk="1" hangingPunct="1">
              <a:buFont typeface="Wingdings" pitchFamily="2" charset="2"/>
              <a:buChar char="Ø"/>
            </a:pPr>
            <a:r>
              <a:rPr lang="en-US" b="1" i="1" err="1" smtClean="0">
                <a:latin typeface="Times New Roman" pitchFamily="18" charset="0"/>
                <a:cs typeface="Times New Roman" pitchFamily="18" charset="0"/>
              </a:rPr>
              <a:t>Khen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người</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khéo</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léo</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chăm</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chút</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nên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vườn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đẹp</a:t>
            </a:r>
            <a:r>
              <a:rPr lang="en-US" b="1" i="1" smtClean="0">
                <a:latin typeface="Times New Roman" pitchFamily="18" charset="0"/>
                <a:cs typeface="Times New Roman" pitchFamily="18" charset="0"/>
              </a:rPr>
              <a:t>.</a:t>
            </a:r>
          </a:p>
        </p:txBody>
      </p:sp>
      <p:pic>
        <p:nvPicPr>
          <p:cNvPr id="2050"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17" y="363659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361880"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5"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6" name="Rectangle 2"/>
          <p:cNvSpPr>
            <a:spLocks noGrp="1" noChangeArrowheads="1"/>
          </p:cNvSpPr>
          <p:nvPr>
            <p:ph type="title"/>
          </p:nvPr>
        </p:nvSpPr>
        <p:spPr>
          <a:xfrm>
            <a:off x="886287" y="1127232"/>
            <a:ext cx="9641036" cy="1143000"/>
          </a:xfrm>
        </p:spPr>
        <p:txBody>
          <a:bodyPr/>
          <a:lstStyle/>
          <a:p>
            <a:pPr eaLnBrk="1" hangingPunct="1"/>
            <a:r>
              <a:rPr lang="en-US" sz="3600" b="1">
                <a:latin typeface="Times New Roman" pitchFamily="18" charset="0"/>
                <a:cs typeface="Times New Roman" pitchFamily="18" charset="0"/>
              </a:rPr>
              <a:t/>
            </a:r>
            <a:br>
              <a:rPr lang="en-US" sz="3600" b="1">
                <a:latin typeface="Times New Roman" pitchFamily="18" charset="0"/>
                <a:cs typeface="Times New Roman" pitchFamily="18" charset="0"/>
              </a:rPr>
            </a:b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Lá</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trúc</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che</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ngang</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mặt</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chữ</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điền</a:t>
            </a:r>
            <a:r>
              <a:rPr lang="en-US" sz="4000" b="1">
                <a:solidFill>
                  <a:srgbClr val="00B050"/>
                </a:solidFill>
                <a:latin typeface="Times New Roman" pitchFamily="18" charset="0"/>
                <a:cs typeface="Times New Roman" pitchFamily="18"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17" y="2648616"/>
            <a:ext cx="5188787" cy="3831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7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2704664" y="2582952"/>
            <a:ext cx="7010400" cy="533400"/>
          </a:xfrm>
          <a:ln>
            <a:solidFill>
              <a:srgbClr val="FF0066"/>
            </a:solidFill>
            <a:miter lim="800000"/>
            <a:headEnd/>
            <a:tailEnd/>
          </a:ln>
        </p:spPr>
        <p:txBody>
          <a:bodyPr/>
          <a:lstStyle/>
          <a:p>
            <a:pPr algn="ctr" eaLnBrk="1" hangingPunct="1">
              <a:buFontTx/>
              <a:buNone/>
            </a:pPr>
            <a:r>
              <a:rPr lang="en-US" sz="2800" b="1" err="1">
                <a:latin typeface="Times New Roman" pitchFamily="18" charset="0"/>
                <a:cs typeface="Times New Roman" pitchFamily="18" charset="0"/>
              </a:rPr>
              <a:t>Hình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ảnh</a:t>
            </a:r>
            <a:r>
              <a:rPr lang="en-US" sz="2800" b="1">
                <a:latin typeface="Times New Roman" pitchFamily="18" charset="0"/>
                <a:cs typeface="Times New Roman" pitchFamily="18" charset="0"/>
              </a:rPr>
              <a:t>:     </a:t>
            </a:r>
            <a:r>
              <a:rPr lang="en-US" sz="2800" b="1" smtClean="0">
                <a:latin typeface="Times New Roman" pitchFamily="18" charset="0"/>
                <a:cs typeface="Times New Roman" pitchFamily="18" charset="0"/>
              </a:rPr>
              <a:t>“</a:t>
            </a:r>
            <a:r>
              <a:rPr lang="en-US" sz="2800" b="1" i="1" err="1" smtClean="0">
                <a:latin typeface="Times New Roman" pitchFamily="18" charset="0"/>
                <a:cs typeface="Times New Roman" pitchFamily="18" charset="0"/>
              </a:rPr>
              <a:t>Mặt</a:t>
            </a:r>
            <a:r>
              <a:rPr lang="en-US" sz="2800" b="1" i="1" smtClean="0">
                <a:latin typeface="Times New Roman" pitchFamily="18" charset="0"/>
                <a:cs typeface="Times New Roman" pitchFamily="18" charset="0"/>
              </a:rPr>
              <a:t> </a:t>
            </a:r>
            <a:r>
              <a:rPr lang="en-US" sz="2800" b="1" i="1" err="1">
                <a:latin typeface="Times New Roman" pitchFamily="18" charset="0"/>
                <a:cs typeface="Times New Roman" pitchFamily="18" charset="0"/>
              </a:rPr>
              <a:t>chữ</a:t>
            </a:r>
            <a:r>
              <a:rPr lang="en-US" sz="2800" b="1" i="1">
                <a:latin typeface="Times New Roman" pitchFamily="18" charset="0"/>
                <a:cs typeface="Times New Roman" pitchFamily="18" charset="0"/>
              </a:rPr>
              <a:t> </a:t>
            </a:r>
            <a:r>
              <a:rPr lang="en-US" sz="2800" b="1" i="1" err="1" smtClean="0">
                <a:latin typeface="Times New Roman" pitchFamily="18" charset="0"/>
                <a:cs typeface="Times New Roman" pitchFamily="18" charset="0"/>
              </a:rPr>
              <a:t>điền</a:t>
            </a:r>
            <a:r>
              <a:rPr lang="en-US" sz="2800" b="1" i="1" smtClean="0">
                <a:latin typeface="Times New Roman" pitchFamily="18" charset="0"/>
                <a:cs typeface="Times New Roman" pitchFamily="18" charset="0"/>
              </a:rPr>
              <a:t>”</a:t>
            </a:r>
            <a:endParaRPr lang="en-US" sz="2800" b="1" i="1">
              <a:latin typeface="Times New Roman" pitchFamily="18" charset="0"/>
              <a:cs typeface="Times New Roman" pitchFamily="18" charset="0"/>
            </a:endParaRPr>
          </a:p>
        </p:txBody>
      </p:sp>
      <p:sp>
        <p:nvSpPr>
          <p:cNvPr id="21508" name="Rectangle 4"/>
          <p:cNvSpPr>
            <a:spLocks noChangeArrowheads="1"/>
          </p:cNvSpPr>
          <p:nvPr/>
        </p:nvSpPr>
        <p:spPr bwMode="auto">
          <a:xfrm>
            <a:off x="1547446" y="3886228"/>
            <a:ext cx="3235569" cy="698936"/>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lstStyle/>
          <a:p>
            <a:pPr marL="342891" indent="-342891" algn="ctr" fontAlgn="base">
              <a:lnSpc>
                <a:spcPct val="90000"/>
              </a:lnSpc>
              <a:spcBef>
                <a:spcPct val="20000"/>
              </a:spcBef>
              <a:spcAft>
                <a:spcPct val="0"/>
              </a:spcAft>
            </a:pP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endParaRPr lang="en-US" sz="3200" b="1">
              <a:solidFill>
                <a:srgbClr val="000000"/>
              </a:solidFill>
              <a:latin typeface="Times New Roman" pitchFamily="18" charset="0"/>
              <a:cs typeface="Times New Roman" pitchFamily="18" charset="0"/>
            </a:endParaRPr>
          </a:p>
        </p:txBody>
      </p:sp>
      <p:sp>
        <p:nvSpPr>
          <p:cNvPr id="21509" name="Rectangle 5"/>
          <p:cNvSpPr>
            <a:spLocks noChangeArrowheads="1"/>
          </p:cNvSpPr>
          <p:nvPr/>
        </p:nvSpPr>
        <p:spPr bwMode="auto">
          <a:xfrm>
            <a:off x="6060830" y="3899376"/>
            <a:ext cx="4670673" cy="67003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lstStyle/>
          <a:p>
            <a:pPr marL="342891" indent="-342891" algn="ctr" fontAlgn="base">
              <a:lnSpc>
                <a:spcPct val="90000"/>
              </a:lnSpc>
              <a:spcBef>
                <a:spcPct val="20000"/>
              </a:spcBef>
              <a:spcAft>
                <a:spcPct val="0"/>
              </a:spcAft>
            </a:pP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về</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thăm</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endParaRPr lang="en-US" sz="3200" b="1">
              <a:solidFill>
                <a:srgbClr val="000000"/>
              </a:solidFill>
              <a:latin typeface="Times New Roman" pitchFamily="18" charset="0"/>
              <a:cs typeface="Times New Roman" pitchFamily="18" charset="0"/>
            </a:endParaRPr>
          </a:p>
        </p:txBody>
      </p:sp>
      <p:sp>
        <p:nvSpPr>
          <p:cNvPr id="21510" name="Rectangle 6"/>
          <p:cNvSpPr>
            <a:spLocks noChangeArrowheads="1"/>
          </p:cNvSpPr>
          <p:nvPr/>
        </p:nvSpPr>
        <p:spPr bwMode="auto">
          <a:xfrm>
            <a:off x="2349069" y="5473291"/>
            <a:ext cx="7173311" cy="959069"/>
          </a:xfrm>
          <a:prstGeom prst="rect">
            <a:avLst/>
          </a:prstGeom>
          <a:solidFill>
            <a:schemeClr val="accent1"/>
          </a:solidFill>
          <a:ln w="9525">
            <a:noFill/>
            <a:miter lim="800000"/>
            <a:headEnd/>
            <a:tailEnd/>
          </a:ln>
        </p:spPr>
        <p:txBody>
          <a:bodyPr lIns="91438" tIns="45719" rIns="91438" bIns="45719"/>
          <a:lstStyle/>
          <a:p>
            <a:pPr marL="342891" indent="-342891" algn="ctr" fontAlgn="base">
              <a:lnSpc>
                <a:spcPct val="90000"/>
              </a:lnSpc>
              <a:spcBef>
                <a:spcPct val="20000"/>
              </a:spcBef>
              <a:spcAft>
                <a:spcPct val="0"/>
              </a:spcAft>
            </a:pP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đẹp</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xa</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khó</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quên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luôn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ao</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ước</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được</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về</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thăm</a:t>
            </a:r>
            <a:r>
              <a:rPr lang="en-US" sz="3200" b="1">
                <a:solidFill>
                  <a:srgbClr val="000000"/>
                </a:solidFill>
                <a:latin typeface="Times New Roman" pitchFamily="18" charset="0"/>
                <a:cs typeface="Times New Roman" pitchFamily="18" charset="0"/>
              </a:rPr>
              <a:t>.</a:t>
            </a:r>
          </a:p>
        </p:txBody>
      </p:sp>
      <p:sp>
        <p:nvSpPr>
          <p:cNvPr id="21511" name="AutoShape 7"/>
          <p:cNvSpPr>
            <a:spLocks noChangeArrowheads="1"/>
          </p:cNvSpPr>
          <p:nvPr/>
        </p:nvSpPr>
        <p:spPr bwMode="auto">
          <a:xfrm>
            <a:off x="1720199" y="2648645"/>
            <a:ext cx="977900" cy="1214439"/>
          </a:xfrm>
          <a:prstGeom prst="curvedRightArrow">
            <a:avLst>
              <a:gd name="adj1" fmla="val 33117"/>
              <a:gd name="adj2" fmla="val 66234"/>
              <a:gd name="adj3" fmla="val 33333"/>
            </a:avLst>
          </a:prstGeom>
          <a:solidFill>
            <a:schemeClr val="accent1"/>
          </a:solidFill>
          <a:ln w="9525">
            <a:solidFill>
              <a:schemeClr val="hlink"/>
            </a:solidFill>
            <a:miter lim="800000"/>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21512" name="AutoShape 8"/>
          <p:cNvSpPr>
            <a:spLocks noChangeArrowheads="1"/>
          </p:cNvSpPr>
          <p:nvPr/>
        </p:nvSpPr>
        <p:spPr bwMode="auto">
          <a:xfrm>
            <a:off x="9753603" y="2761637"/>
            <a:ext cx="977900" cy="1214439"/>
          </a:xfrm>
          <a:prstGeom prst="curvedLeftArrow">
            <a:avLst>
              <a:gd name="adj1" fmla="val 33117"/>
              <a:gd name="adj2" fmla="val 66234"/>
              <a:gd name="adj3" fmla="val 33333"/>
            </a:avLst>
          </a:prstGeom>
          <a:solidFill>
            <a:schemeClr val="accent1"/>
          </a:solidFill>
          <a:ln w="9525">
            <a:solidFill>
              <a:schemeClr val="hlink"/>
            </a:solidFill>
            <a:miter lim="800000"/>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21513" name="AutoShape 9"/>
          <p:cNvSpPr>
            <a:spLocks/>
          </p:cNvSpPr>
          <p:nvPr/>
        </p:nvSpPr>
        <p:spPr bwMode="auto">
          <a:xfrm rot="-5400000">
            <a:off x="5384800" y="1114999"/>
            <a:ext cx="914400" cy="7823200"/>
          </a:xfrm>
          <a:prstGeom prst="leftBrace">
            <a:avLst>
              <a:gd name="adj1" fmla="val 53472"/>
              <a:gd name="adj2" fmla="val 50000"/>
            </a:avLst>
          </a:pr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11" name="Rectangle 2"/>
          <p:cNvSpPr txBox="1">
            <a:spLocks noChangeArrowheads="1"/>
          </p:cNvSpPr>
          <p:nvPr/>
        </p:nvSpPr>
        <p:spPr bwMode="auto">
          <a:xfrm>
            <a:off x="1003751" y="228613"/>
            <a:ext cx="5057080"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2"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13" name="Rectangle 2"/>
          <p:cNvSpPr>
            <a:spLocks noGrp="1" noChangeArrowheads="1"/>
          </p:cNvSpPr>
          <p:nvPr>
            <p:ph type="title"/>
          </p:nvPr>
        </p:nvSpPr>
        <p:spPr>
          <a:xfrm>
            <a:off x="1930400" y="1119361"/>
            <a:ext cx="9018954" cy="1143000"/>
          </a:xfrm>
        </p:spPr>
        <p:txBody>
          <a:bodyPr/>
          <a:lstStyle/>
          <a:p>
            <a:pPr algn="l" eaLnBrk="1" hangingPunct="1"/>
            <a:r>
              <a:rPr lang="en-US" sz="3600" b="1">
                <a:latin typeface="Times New Roman" pitchFamily="18" charset="0"/>
                <a:cs typeface="Times New Roman" pitchFamily="18" charset="0"/>
              </a:rPr>
              <a:t/>
            </a:r>
            <a:br>
              <a:rPr lang="en-US" sz="3600" b="1">
                <a:latin typeface="Times New Roman" pitchFamily="18" charset="0"/>
                <a:cs typeface="Times New Roman" pitchFamily="18" charset="0"/>
              </a:rPr>
            </a:b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Lá</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trúc</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che</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ngang</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mặt</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chữ</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điền</a:t>
            </a:r>
            <a:r>
              <a:rPr lang="en-US" sz="4000" b="1">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3748738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7">
                                            <p:bg/>
                                          </p:spTgt>
                                        </p:tgtEl>
                                        <p:attrNameLst>
                                          <p:attrName>style.visibility</p:attrName>
                                        </p:attrNameLst>
                                      </p:cBhvr>
                                      <p:to>
                                        <p:strVal val="visible"/>
                                      </p:to>
                                    </p:set>
                                    <p:animEffect transition="in" filter="blinds(horizontal)">
                                      <p:cBhvr>
                                        <p:cTn id="7" dur="500"/>
                                        <p:tgtEl>
                                          <p:spTgt spid="2150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2" dur="500"/>
                                        <p:tgtEl>
                                          <p:spTgt spid="215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linds(horizontal)">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linds(horizontal)">
                                      <p:cBhvr>
                                        <p:cTn id="22" dur="500"/>
                                        <p:tgtEl>
                                          <p:spTgt spid="21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linds(horizont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509"/>
                                        </p:tgtEl>
                                        <p:attrNameLst>
                                          <p:attrName>style.visibility</p:attrName>
                                        </p:attrNameLst>
                                      </p:cBhvr>
                                      <p:to>
                                        <p:strVal val="visible"/>
                                      </p:to>
                                    </p:set>
                                    <p:animEffect transition="in" filter="blinds(horizontal)">
                                      <p:cBhvr>
                                        <p:cTn id="32" dur="500"/>
                                        <p:tgtEl>
                                          <p:spTgt spid="215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blinds(horizontal)">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510"/>
                                        </p:tgtEl>
                                        <p:attrNameLst>
                                          <p:attrName>style.visibility</p:attrName>
                                        </p:attrNameLst>
                                      </p:cBhvr>
                                      <p:to>
                                        <p:strVal val="visible"/>
                                      </p:to>
                                    </p:set>
                                    <p:animEffect transition="in" filter="blinds(horizontal)">
                                      <p:cBhvr>
                                        <p:cTn id="42"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P spid="21508" grpId="0" animBg="1"/>
      <p:bldP spid="21509" grpId="0" animBg="1"/>
      <p:bldP spid="21510" grpId="0" animBg="1"/>
      <p:bldP spid="21511" grpId="0" animBg="1"/>
      <p:bldP spid="21512" grpId="0" animBg="1"/>
      <p:bldP spid="2151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701849"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1974144"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11" name="Rectangle 3"/>
          <p:cNvSpPr txBox="1">
            <a:spLocks noChangeArrowheads="1"/>
          </p:cNvSpPr>
          <p:nvPr/>
        </p:nvSpPr>
        <p:spPr bwMode="auto">
          <a:xfrm>
            <a:off x="304800" y="1910274"/>
            <a:ext cx="6400800" cy="31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 typeface="Wingdings" pitchFamily="2" charset="2"/>
              <a:buChar char="Ø"/>
            </a:pP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Khổ</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thơ</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là</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những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hoài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niệm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thôn</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Vĩ</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xứ</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Huế</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của</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Hàn</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Mặc</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Tử</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Trong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hoài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niệm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cảnh</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càng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tuyệt</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đẹp</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bao</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nhiêu</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thì</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nỗi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niềm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người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xa</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Huế</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càng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khát</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khao</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trở</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bấy</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nhiêu</a:t>
            </a:r>
            <a:r>
              <a:rPr lang="en-US" i="1">
                <a:solidFill>
                  <a:srgbClr val="C00000"/>
                </a:solidFill>
                <a:latin typeface="Times New Roman" pitchFamily="18" charset="0"/>
                <a:cs typeface="Times New Roman" pitchFamily="18" charset="0"/>
              </a:rPr>
              <a:t>.</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111" y="1736845"/>
            <a:ext cx="5080000" cy="3590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1231477" y="5341891"/>
            <a:ext cx="9788643" cy="1219200"/>
          </a:xfrm>
          <a:prstGeom prst="rect">
            <a:avLst/>
          </a:prstGeom>
          <a:solidFill>
            <a:srgbClr val="FFFF99"/>
          </a:solidFill>
          <a:ln>
            <a:noFill/>
          </a:ln>
          <a:extLst/>
        </p:spPr>
        <p:txBody>
          <a:bodyPr lIns="91438" tIns="45719" rIns="91438" bIns="45719"/>
          <a:lstStyle/>
          <a:p>
            <a:pPr marL="342891" indent="-342891" algn="ctr" fontAlgn="base">
              <a:spcBef>
                <a:spcPct val="20000"/>
              </a:spcBef>
              <a:spcAft>
                <a:spcPct val="0"/>
              </a:spcAft>
            </a:pPr>
            <a:r>
              <a:rPr lang="en-US" sz="3600" b="1" err="1" smtClean="0">
                <a:solidFill>
                  <a:srgbClr val="000000"/>
                </a:solidFill>
                <a:latin typeface="Times New Roman" pitchFamily="18" charset="0"/>
                <a:cs typeface="Times New Roman" pitchFamily="18" charset="0"/>
              </a:rPr>
              <a:t>Và</a:t>
            </a:r>
            <a:r>
              <a:rPr lang="en-US" sz="3600" b="1" smtClean="0">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đó</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là</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nghịch</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lí</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đớn</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đau</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khi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sĩ</a:t>
            </a:r>
            <a:r>
              <a:rPr lang="en-US" sz="3600" b="1">
                <a:solidFill>
                  <a:srgbClr val="000000"/>
                </a:solidFill>
                <a:latin typeface="Times New Roman" pitchFamily="18" charset="0"/>
                <a:cs typeface="Times New Roman" pitchFamily="18" charset="0"/>
              </a:rPr>
              <a:t> ý </a:t>
            </a:r>
            <a:r>
              <a:rPr lang="en-US" sz="3600" b="1" err="1">
                <a:solidFill>
                  <a:srgbClr val="000000"/>
                </a:solidFill>
                <a:latin typeface="Times New Roman" pitchFamily="18" charset="0"/>
                <a:cs typeface="Times New Roman" pitchFamily="18" charset="0"/>
              </a:rPr>
              <a:t>thức</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rõ</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thực</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tại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mình</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không</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thể</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trở</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về</a:t>
            </a:r>
            <a:r>
              <a:rPr lang="en-US" sz="3600" b="1">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135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2"/>
          <p:cNvSpPr txBox="1">
            <a:spLocks noChangeArrowheads="1"/>
          </p:cNvSpPr>
          <p:nvPr/>
        </p:nvSpPr>
        <p:spPr bwMode="auto">
          <a:xfrm>
            <a:off x="1003751" y="228613"/>
            <a:ext cx="4330249"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6" name="Rectangle 5"/>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591" y="1970693"/>
            <a:ext cx="5581119" cy="4261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514889" y="2620932"/>
            <a:ext cx="5791327" cy="3323987"/>
          </a:xfrm>
          <a:prstGeom prst="rect">
            <a:avLst/>
          </a:prstGeom>
        </p:spPr>
        <p:txBody>
          <a:bodyPr wrap="square">
            <a:spAutoFit/>
          </a:bodyPr>
          <a:lstStyle/>
          <a:p>
            <a:pPr marL="342891" lvl="0" indent="-342891" algn="just">
              <a:lnSpc>
                <a:spcPct val="150000"/>
              </a:lnSpc>
              <a:defRPr/>
            </a:pPr>
            <a:r>
              <a:rPr lang="en-US" sz="2800"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Gia</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đình</a:t>
            </a:r>
            <a:r>
              <a:rPr lang="en-US" sz="2800" b="1" i="1"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công</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giáo</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nghèo</a:t>
            </a:r>
            <a:endParaRPr lang="en-US" sz="2800" kern="0">
              <a:solidFill>
                <a:srgbClr val="000000"/>
              </a:solidFill>
              <a:latin typeface="Times New Roman" pitchFamily="18" charset="0"/>
              <a:cs typeface="Times New Roman" pitchFamily="18" charset="0"/>
            </a:endParaRPr>
          </a:p>
          <a:p>
            <a:pPr marL="342891" lvl="0" indent="-342891" algn="just">
              <a:lnSpc>
                <a:spcPct val="150000"/>
              </a:lnSpc>
              <a:defRPr/>
            </a:pP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Cuộc</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đời</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có</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nhiều</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bất</a:t>
            </a:r>
            <a:r>
              <a:rPr lang="en-US" sz="2800" b="1" i="1" kern="0">
                <a:solidFill>
                  <a:srgbClr val="000000"/>
                </a:solidFill>
                <a:latin typeface="Times New Roman" pitchFamily="18" charset="0"/>
                <a:cs typeface="Times New Roman" pitchFamily="18" charset="0"/>
              </a:rPr>
              <a:t> </a:t>
            </a:r>
            <a:r>
              <a:rPr lang="en-US" sz="2800" b="1" i="1" kern="0" err="1">
                <a:solidFill>
                  <a:srgbClr val="000000"/>
                </a:solidFill>
                <a:latin typeface="Times New Roman" pitchFamily="18" charset="0"/>
                <a:cs typeface="Times New Roman" pitchFamily="18" charset="0"/>
              </a:rPr>
              <a:t>hạnh</a:t>
            </a:r>
            <a:r>
              <a:rPr lang="en-US" sz="2800" i="1" kern="0">
                <a:solidFill>
                  <a:srgbClr val="000000"/>
                </a:solidFill>
                <a:latin typeface="Times New Roman" pitchFamily="18" charset="0"/>
                <a:cs typeface="Times New Roman" pitchFamily="18" charset="0"/>
              </a:rPr>
              <a:t>:</a:t>
            </a:r>
          </a:p>
          <a:p>
            <a:pPr marL="342891" lvl="0" indent="-342891" algn="just">
              <a:lnSpc>
                <a:spcPct val="150000"/>
              </a:lnSpc>
              <a:defRPr/>
            </a:pPr>
            <a:r>
              <a:rPr lang="en-US" sz="2800" kern="0">
                <a:solidFill>
                  <a:srgbClr val="000000"/>
                </a:solidFill>
                <a:latin typeface="Times New Roman" pitchFamily="18" charset="0"/>
                <a:cs typeface="Times New Roman" pitchFamily="18" charset="0"/>
              </a:rPr>
              <a:t>+ Cha </a:t>
            </a:r>
            <a:r>
              <a:rPr lang="en-US" sz="2800" kern="0" err="1">
                <a:solidFill>
                  <a:srgbClr val="000000"/>
                </a:solidFill>
                <a:latin typeface="Times New Roman" pitchFamily="18" charset="0"/>
                <a:cs typeface="Times New Roman" pitchFamily="18" charset="0"/>
              </a:rPr>
              <a:t>mất</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sớm</a:t>
            </a:r>
            <a:endParaRPr lang="en-US" sz="2800" kern="0">
              <a:solidFill>
                <a:srgbClr val="000000"/>
              </a:solidFill>
              <a:latin typeface="Times New Roman" pitchFamily="18" charset="0"/>
              <a:cs typeface="Times New Roman" pitchFamily="18" charset="0"/>
            </a:endParaRPr>
          </a:p>
          <a:p>
            <a:pPr marL="342891" lvl="0" indent="-342891" algn="just">
              <a:lnSpc>
                <a:spcPct val="150000"/>
              </a:lnSpc>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Mắc</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bệnh</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phong</a:t>
            </a:r>
            <a:r>
              <a:rPr lang="en-US" sz="2800" kern="0">
                <a:solidFill>
                  <a:srgbClr val="000000"/>
                </a:solidFill>
                <a:latin typeface="Times New Roman" pitchFamily="18" charset="0"/>
                <a:cs typeface="Times New Roman" pitchFamily="18" charset="0"/>
              </a:rPr>
              <a:t> (</a:t>
            </a:r>
            <a:r>
              <a:rPr lang="en-US" sz="2800" kern="0" smtClean="0">
                <a:solidFill>
                  <a:srgbClr val="000000"/>
                </a:solidFill>
                <a:latin typeface="Times New Roman" pitchFamily="18" charset="0"/>
                <a:cs typeface="Times New Roman" pitchFamily="18" charset="0"/>
              </a:rPr>
              <a:t>24 </a:t>
            </a:r>
            <a:r>
              <a:rPr lang="en-US" sz="2800" kern="0" err="1">
                <a:solidFill>
                  <a:srgbClr val="000000"/>
                </a:solidFill>
                <a:latin typeface="Times New Roman" pitchFamily="18" charset="0"/>
                <a:cs typeface="Times New Roman" pitchFamily="18" charset="0"/>
              </a:rPr>
              <a:t>tuổi</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và</a:t>
            </a:r>
            <a:r>
              <a:rPr lang="en-US" sz="2800" kern="0">
                <a:solidFill>
                  <a:srgbClr val="000000"/>
                </a:solidFill>
                <a:latin typeface="Times New Roman" pitchFamily="18" charset="0"/>
                <a:cs typeface="Times New Roman" pitchFamily="18" charset="0"/>
              </a:rPr>
              <a:t> </a:t>
            </a:r>
            <a:r>
              <a:rPr lang="en-US" sz="2800" kern="0" err="1" smtClean="0">
                <a:solidFill>
                  <a:srgbClr val="000000"/>
                </a:solidFill>
                <a:latin typeface="Times New Roman" pitchFamily="18" charset="0"/>
                <a:cs typeface="Times New Roman" pitchFamily="18" charset="0"/>
              </a:rPr>
              <a:t>mất</a:t>
            </a:r>
            <a:r>
              <a:rPr lang="en-US" sz="2800" kern="0" smtClea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khi</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còn</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trẻ</a:t>
            </a:r>
            <a:r>
              <a:rPr lang="en-US" sz="2800" kern="0">
                <a:solidFill>
                  <a:srgbClr val="000000"/>
                </a:solidFill>
                <a:latin typeface="Times New Roman" pitchFamily="18" charset="0"/>
                <a:cs typeface="Times New Roman" pitchFamily="18" charset="0"/>
              </a:rPr>
              <a:t> (28 </a:t>
            </a:r>
            <a:r>
              <a:rPr lang="en-US" sz="2800" kern="0" err="1">
                <a:solidFill>
                  <a:srgbClr val="000000"/>
                </a:solidFill>
                <a:latin typeface="Times New Roman" pitchFamily="18" charset="0"/>
                <a:cs typeface="Times New Roman" pitchFamily="18" charset="0"/>
              </a:rPr>
              <a:t>tuổi</a:t>
            </a:r>
            <a:r>
              <a:rPr lang="en-US" sz="2800" kern="0">
                <a:solidFill>
                  <a:srgbClr val="000000"/>
                </a:solidFill>
                <a:latin typeface="Times New Roman" pitchFamily="18" charset="0"/>
                <a:cs typeface="Times New Roman" pitchFamily="18" charset="0"/>
              </a:rPr>
              <a:t>)</a:t>
            </a:r>
          </a:p>
        </p:txBody>
      </p:sp>
      <p:sp>
        <p:nvSpPr>
          <p:cNvPr id="7" name="Rectangle 6"/>
          <p:cNvSpPr/>
          <p:nvPr/>
        </p:nvSpPr>
        <p:spPr>
          <a:xfrm>
            <a:off x="998540" y="1943862"/>
            <a:ext cx="3948517" cy="523220"/>
          </a:xfrm>
          <a:prstGeom prst="rect">
            <a:avLst/>
          </a:prstGeom>
        </p:spPr>
        <p:txBody>
          <a:bodyPr wrap="none">
            <a:spAutoFit/>
          </a:bodyPr>
          <a:lstStyle/>
          <a:p>
            <a:pPr marL="342891" lvl="0" indent="-342891" algn="just">
              <a:defRPr/>
            </a:pPr>
            <a:r>
              <a:rPr lang="en-US" sz="2800" b="1" i="1" kern="0">
                <a:solidFill>
                  <a:srgbClr val="C00000"/>
                </a:solidFill>
                <a:latin typeface="Times New Roman" pitchFamily="18" charset="0"/>
                <a:cs typeface="Times New Roman" pitchFamily="18" charset="0"/>
              </a:rPr>
              <a:t>a. </a:t>
            </a:r>
            <a:r>
              <a:rPr lang="en-US" sz="2800" b="1" i="1" kern="0" err="1">
                <a:solidFill>
                  <a:srgbClr val="C00000"/>
                </a:solidFill>
                <a:latin typeface="Times New Roman" pitchFamily="18" charset="0"/>
                <a:cs typeface="Times New Roman" pitchFamily="18" charset="0"/>
              </a:rPr>
              <a:t>Cuộc</a:t>
            </a:r>
            <a:r>
              <a:rPr lang="en-US" sz="2800" b="1" i="1" kern="0">
                <a:solidFill>
                  <a:srgbClr val="C00000"/>
                </a:solidFill>
                <a:latin typeface="Times New Roman" pitchFamily="18" charset="0"/>
                <a:cs typeface="Times New Roman" pitchFamily="18" charset="0"/>
              </a:rPr>
              <a:t> </a:t>
            </a:r>
            <a:r>
              <a:rPr lang="en-US" sz="2800" b="1" i="1" kern="0" err="1">
                <a:solidFill>
                  <a:srgbClr val="C00000"/>
                </a:solidFill>
                <a:latin typeface="Times New Roman" pitchFamily="18" charset="0"/>
                <a:cs typeface="Times New Roman" pitchFamily="18" charset="0"/>
              </a:rPr>
              <a:t>đời</a:t>
            </a:r>
            <a:r>
              <a:rPr lang="en-US" sz="2800" b="1" i="1" kern="0">
                <a:solidFill>
                  <a:srgbClr val="C00000"/>
                </a:solidFill>
                <a:latin typeface="Times New Roman" pitchFamily="18" charset="0"/>
                <a:cs typeface="Times New Roman" pitchFamily="18" charset="0"/>
              </a:rPr>
              <a:t> (1912 - 1940)</a:t>
            </a:r>
          </a:p>
        </p:txBody>
      </p:sp>
    </p:spTree>
    <p:extLst>
      <p:ext uri="{BB962C8B-B14F-4D97-AF65-F5344CB8AC3E}">
        <p14:creationId xmlns:p14="http://schemas.microsoft.com/office/powerpoint/2010/main" val="18600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10870960"/>
              </p:ext>
            </p:extLst>
          </p:nvPr>
        </p:nvGraphicFramePr>
        <p:xfrm>
          <a:off x="268015" y="268014"/>
          <a:ext cx="11619185" cy="6378729"/>
        </p:xfrm>
        <a:graphic>
          <a:graphicData uri="http://schemas.openxmlformats.org/drawingml/2006/table">
            <a:tbl>
              <a:tblPr/>
              <a:tblGrid>
                <a:gridCol w="4027312">
                  <a:extLst>
                    <a:ext uri="{9D8B030D-6E8A-4147-A177-3AD203B41FA5}">
                      <a16:colId xmlns:a16="http://schemas.microsoft.com/office/drawing/2014/main" val="20000"/>
                    </a:ext>
                  </a:extLst>
                </a:gridCol>
                <a:gridCol w="4059384">
                  <a:extLst>
                    <a:ext uri="{9D8B030D-6E8A-4147-A177-3AD203B41FA5}">
                      <a16:colId xmlns:a16="http://schemas.microsoft.com/office/drawing/2014/main" val="20001"/>
                    </a:ext>
                  </a:extLst>
                </a:gridCol>
                <a:gridCol w="3532489">
                  <a:extLst>
                    <a:ext uri="{9D8B030D-6E8A-4147-A177-3AD203B41FA5}">
                      <a16:colId xmlns:a16="http://schemas.microsoft.com/office/drawing/2014/main" val="20002"/>
                    </a:ext>
                  </a:extLst>
                </a:gridCol>
              </a:tblGrid>
              <a:tr h="416209">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2</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45887">
                <a:tc>
                  <a:txBody>
                    <a:bodyPr/>
                    <a:lstStyle/>
                    <a:p>
                      <a:pPr marL="0" marR="0" algn="just">
                        <a:lnSpc>
                          <a:spcPts val="1800"/>
                        </a:lnSpc>
                        <a:spcBef>
                          <a:spcPts val="600"/>
                        </a:spcBef>
                        <a:spcAft>
                          <a:spcPts val="600"/>
                        </a:spcAft>
                      </a:pPr>
                      <a:endParaRPr lang="en-US" sz="2000" i="1" smtClean="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smtClean="0">
                          <a:solidFill>
                            <a:srgbClr val="000000"/>
                          </a:solidFill>
                          <a:latin typeface="Times New Roman"/>
                          <a:ea typeface="Calibri"/>
                          <a:cs typeface="Times New Roman"/>
                        </a:rPr>
                        <a:t>Gió </a:t>
                      </a:r>
                      <a:r>
                        <a:rPr lang="en-US" sz="2000" i="1" err="1">
                          <a:solidFill>
                            <a:srgbClr val="000000"/>
                          </a:solidFill>
                          <a:latin typeface="Times New Roman"/>
                          <a:ea typeface="Calibri"/>
                          <a:cs typeface="Times New Roman"/>
                        </a:rPr>
                        <a:t>theo</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lối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gió</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mây</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đường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mây</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Dòng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nước</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buồn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thiu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hoa</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bắp</a:t>
                      </a:r>
                      <a:r>
                        <a:rPr lang="en-US" sz="2000" i="1">
                          <a:solidFill>
                            <a:srgbClr val="000000"/>
                          </a:solidFill>
                          <a:latin typeface="Times New Roman"/>
                          <a:ea typeface="Calibri"/>
                          <a:cs typeface="Times New Roman"/>
                        </a:rPr>
                        <a:t> lay</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Thuyền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ai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đậu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bến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sông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trăng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đó</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Có</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chở</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trăng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về</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kịp</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tối</a:t>
                      </a:r>
                      <a:r>
                        <a:rPr lang="en-US" sz="2000" i="1">
                          <a:solidFill>
                            <a:srgbClr val="000000"/>
                          </a:solidFill>
                          <a:latin typeface="Times New Roman"/>
                          <a:ea typeface="Calibri"/>
                          <a:cs typeface="Times New Roman"/>
                        </a:rPr>
                        <a:t> nay?</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Bức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tranh</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thiên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nhiên</a:t>
                      </a:r>
                      <a:r>
                        <a:rPr lang="en-US" sz="2400">
                          <a:solidFill>
                            <a:srgbClr val="000000"/>
                          </a:solidFill>
                          <a:latin typeface="Times New Roman"/>
                          <a:ea typeface="Calibri"/>
                          <a:cs typeface="Times New Roman"/>
                        </a:rPr>
                        <a:t> ở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2 </a:t>
                      </a:r>
                      <a:r>
                        <a:rPr lang="en-US" sz="2400" err="1">
                          <a:solidFill>
                            <a:srgbClr val="000000"/>
                          </a:solidFill>
                          <a:latin typeface="Times New Roman"/>
                          <a:ea typeface="Calibri"/>
                          <a:cs typeface="Times New Roman"/>
                        </a:rPr>
                        <a:t>có</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gì</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1?</a:t>
                      </a:r>
                    </a:p>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Sự</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biệt</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ấy</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thể</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tâm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trạng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gì</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nhân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vật</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trữ</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tình</a:t>
                      </a: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81049">
                <a:tc>
                  <a:txBody>
                    <a:bodyPr/>
                    <a:lstStyle/>
                    <a:p>
                      <a:pPr marL="0" marR="0" algn="just">
                        <a:lnSpc>
                          <a:spcPct val="100000"/>
                        </a:lnSpc>
                        <a:spcBef>
                          <a:spcPts val="600"/>
                        </a:spcBef>
                        <a:spcAft>
                          <a:spcPts val="600"/>
                        </a:spcAft>
                      </a:pPr>
                      <a:r>
                        <a:rPr lang="en-US" sz="2400" b="1" err="1">
                          <a:solidFill>
                            <a:srgbClr val="000000"/>
                          </a:solidFill>
                          <a:latin typeface="Times New Roman"/>
                          <a:ea typeface="Calibri"/>
                          <a:cs typeface="Times New Roman"/>
                        </a:rPr>
                        <a:t>Hình</a:t>
                      </a:r>
                      <a:r>
                        <a:rPr lang="en-US" sz="2400" b="1">
                          <a:solidFill>
                            <a:srgbClr val="000000"/>
                          </a:solidFill>
                          <a:latin typeface="Times New Roman"/>
                          <a:ea typeface="Calibri"/>
                          <a:cs typeface="Times New Roman"/>
                        </a:rPr>
                        <a:t> dung </a:t>
                      </a:r>
                      <a:r>
                        <a:rPr lang="en-US" sz="2400" b="1" err="1">
                          <a:solidFill>
                            <a:srgbClr val="000000"/>
                          </a:solidFill>
                          <a:latin typeface="Times New Roman"/>
                          <a:ea typeface="Calibri"/>
                          <a:cs typeface="Times New Roman"/>
                        </a:rPr>
                        <a:t>và</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miêu</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tả</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bức</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tranh</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thiên</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nhiên</a:t>
                      </a:r>
                      <a:r>
                        <a:rPr lang="en-US" sz="2400" b="1">
                          <a:solidFill>
                            <a:srgbClr val="000000"/>
                          </a:solidFill>
                          <a:latin typeface="Times New Roman"/>
                          <a:ea typeface="Calibri"/>
                          <a:cs typeface="Times New Roman"/>
                        </a:rPr>
                        <a:t>, con </a:t>
                      </a:r>
                      <a:r>
                        <a:rPr lang="en-US" sz="2400" b="1" err="1">
                          <a:solidFill>
                            <a:srgbClr val="000000"/>
                          </a:solidFill>
                          <a:latin typeface="Times New Roman"/>
                          <a:ea typeface="Calibri"/>
                          <a:cs typeface="Times New Roman"/>
                        </a:rPr>
                        <a:t>người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xứ</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Huế</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trong</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khổ</a:t>
                      </a:r>
                      <a:r>
                        <a:rPr lang="en-US" sz="2400" b="1">
                          <a:solidFill>
                            <a:srgbClr val="000000"/>
                          </a:solidFill>
                          <a:latin typeface="Times New Roman"/>
                          <a:ea typeface="Calibri"/>
                          <a:cs typeface="Times New Roman"/>
                        </a:rPr>
                        <a:t> 2?</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0" y="46482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err="1">
                <a:solidFill>
                  <a:srgbClr val="0000FF"/>
                </a:solidFill>
                <a:latin typeface=".VnTime" pitchFamily="34" charset="0"/>
              </a:rPr>
              <a:t>Giã</a:t>
            </a:r>
            <a:r>
              <a:rPr lang="en-US" sz="2400" b="1" i="1">
                <a:solidFill>
                  <a:srgbClr val="0000FF"/>
                </a:solidFill>
                <a:latin typeface=".VnTime" pitchFamily="34" charset="0"/>
              </a:rPr>
              <a:t> </a:t>
            </a:r>
            <a:r>
              <a:rPr lang="en-US" sz="2400" b="1" i="1" err="1">
                <a:solidFill>
                  <a:srgbClr val="0000FF"/>
                </a:solidFill>
                <a:latin typeface=".VnTime" pitchFamily="34" charset="0"/>
              </a:rPr>
              <a:t>theo</a:t>
            </a:r>
            <a:r>
              <a:rPr lang="en-US" sz="2400" b="1" i="1">
                <a:solidFill>
                  <a:srgbClr val="0000FF"/>
                </a:solidFill>
                <a:latin typeface=".VnTime" pitchFamily="34" charset="0"/>
              </a:rPr>
              <a:t> </a:t>
            </a:r>
            <a:r>
              <a:rPr lang="en-US" sz="2400" b="1" i="1" err="1">
                <a:solidFill>
                  <a:srgbClr val="0000FF"/>
                </a:solidFill>
                <a:latin typeface=".VnTime" pitchFamily="34" charset="0"/>
              </a:rPr>
              <a:t>lèi</a:t>
            </a:r>
            <a:r>
              <a:rPr lang="en-US" sz="2400" b="1" i="1">
                <a:solidFill>
                  <a:srgbClr val="0000FF"/>
                </a:solidFill>
                <a:latin typeface=".VnTime" pitchFamily="34" charset="0"/>
              </a:rPr>
              <a:t> </a:t>
            </a:r>
            <a:r>
              <a:rPr lang="en-US" sz="2400" b="1" i="1" err="1">
                <a:solidFill>
                  <a:srgbClr val="0000FF"/>
                </a:solidFill>
                <a:latin typeface=".VnTime" pitchFamily="34" charset="0"/>
              </a:rPr>
              <a:t>giã</a:t>
            </a:r>
            <a:r>
              <a:rPr lang="en-US" sz="2400" b="1" i="1">
                <a:solidFill>
                  <a:srgbClr val="0000FF"/>
                </a:solidFill>
                <a:latin typeface=".VnTime" pitchFamily="34" charset="0"/>
              </a:rPr>
              <a:t>, </a:t>
            </a:r>
            <a:r>
              <a:rPr lang="en-US" sz="2400" b="1" i="1" err="1">
                <a:solidFill>
                  <a:srgbClr val="0000FF"/>
                </a:solidFill>
                <a:latin typeface=".VnTime" pitchFamily="34" charset="0"/>
              </a:rPr>
              <a:t>m©y</a:t>
            </a:r>
            <a:r>
              <a:rPr lang="en-US" sz="2400" b="1" i="1">
                <a:solidFill>
                  <a:srgbClr val="0000FF"/>
                </a:solidFill>
                <a:latin typeface=".VnTime" pitchFamily="34" charset="0"/>
              </a:rPr>
              <a:t> </a:t>
            </a:r>
            <a:r>
              <a:rPr lang="en-US" sz="2400" b="1" i="1" err="1">
                <a:solidFill>
                  <a:srgbClr val="0000FF"/>
                </a:solidFill>
                <a:latin typeface="Times New Roman" pitchFamily="18" charset="0"/>
                <a:cs typeface="Times New Roman" pitchFamily="18" charset="0"/>
              </a:rPr>
              <a:t>đườ</a:t>
            </a:r>
            <a:r>
              <a:rPr lang="en-US" sz="2400" b="1" i="1" err="1">
                <a:solidFill>
                  <a:srgbClr val="0000FF"/>
                </a:solidFill>
                <a:latin typeface=".VnTime" pitchFamily="34" charset="0"/>
              </a:rPr>
              <a:t>ng</a:t>
            </a:r>
            <a:r>
              <a:rPr lang="en-US" sz="2400" b="1" i="1">
                <a:solidFill>
                  <a:srgbClr val="0000FF"/>
                </a:solidFill>
                <a:latin typeface=".VnTime" pitchFamily="34" charset="0"/>
              </a:rPr>
              <a:t> </a:t>
            </a:r>
            <a:r>
              <a:rPr lang="en-US" sz="2400" b="1" i="1" err="1">
                <a:solidFill>
                  <a:srgbClr val="0000FF"/>
                </a:solidFill>
                <a:latin typeface=".VnTime" pitchFamily="34" charset="0"/>
              </a:rPr>
              <a:t>m©y</a:t>
            </a:r>
            <a:endParaRPr lang="en-US" sz="2400" b="1" i="1">
              <a:solidFill>
                <a:srgbClr val="0000FF"/>
              </a:solidFill>
              <a:latin typeface=".VnTime" pitchFamily="34" charset="0"/>
            </a:endParaRPr>
          </a:p>
        </p:txBody>
      </p:sp>
      <p:pic>
        <p:nvPicPr>
          <p:cNvPr id="43014" name="Picture 6" descr="150708-8la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3074279" y="1844578"/>
            <a:ext cx="2944652" cy="2803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15" name="Text Box 7"/>
          <p:cNvSpPr txBox="1">
            <a:spLocks noChangeArrowheads="1"/>
          </p:cNvSpPr>
          <p:nvPr/>
        </p:nvSpPr>
        <p:spPr bwMode="auto">
          <a:xfrm>
            <a:off x="0" y="51054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a:solidFill>
                  <a:srgbClr val="0000FF"/>
                </a:solidFill>
                <a:latin typeface=".VnTime" pitchFamily="34" charset="0"/>
              </a:rPr>
              <a:t>Dßng n­íc buån thiu, hoa b¾p lay</a:t>
            </a:r>
          </a:p>
        </p:txBody>
      </p:sp>
      <p:pic>
        <p:nvPicPr>
          <p:cNvPr id="43016" name="Picture 8" descr="day thon vi 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796" y="1844578"/>
            <a:ext cx="2948151" cy="2803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7" name="Text Box 9"/>
          <p:cNvSpPr txBox="1">
            <a:spLocks noChangeArrowheads="1"/>
          </p:cNvSpPr>
          <p:nvPr/>
        </p:nvSpPr>
        <p:spPr bwMode="auto">
          <a:xfrm>
            <a:off x="0" y="55626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a:solidFill>
                  <a:srgbClr val="0000FF"/>
                </a:solidFill>
                <a:latin typeface=".VnTime" pitchFamily="34" charset="0"/>
              </a:rPr>
              <a:t>ThuyÒn ai ®Ëu bÕn s«ng tr¨ng ®ã</a:t>
            </a:r>
          </a:p>
        </p:txBody>
      </p:sp>
      <p:pic>
        <p:nvPicPr>
          <p:cNvPr id="43018" name="Picture 10" descr="card-2001-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542" y="1844578"/>
            <a:ext cx="2916623" cy="280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9" name="Text Box 11"/>
          <p:cNvSpPr txBox="1">
            <a:spLocks noChangeArrowheads="1"/>
          </p:cNvSpPr>
          <p:nvPr/>
        </p:nvSpPr>
        <p:spPr bwMode="auto">
          <a:xfrm>
            <a:off x="0" y="60198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a:solidFill>
                  <a:srgbClr val="0000FF"/>
                </a:solidFill>
                <a:latin typeface=".VnTime" pitchFamily="34" charset="0"/>
              </a:rPr>
              <a:t>                 </a:t>
            </a:r>
            <a:r>
              <a:rPr lang="en-US" sz="2400" b="1" i="1">
                <a:solidFill>
                  <a:srgbClr val="0000FF"/>
                </a:solidFill>
                <a:latin typeface=".VnTime" pitchFamily="34" charset="0"/>
              </a:rPr>
              <a:t>Cã chë tr¨ng vÒ kÞp tèi nay?</a:t>
            </a:r>
          </a:p>
        </p:txBody>
      </p:sp>
      <p:sp>
        <p:nvSpPr>
          <p:cNvPr id="13" name="Rectangle 2"/>
          <p:cNvSpPr txBox="1">
            <a:spLocks noChangeArrowheads="1"/>
          </p:cNvSpPr>
          <p:nvPr/>
        </p:nvSpPr>
        <p:spPr bwMode="auto">
          <a:xfrm>
            <a:off x="1003751" y="228613"/>
            <a:ext cx="57721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4" name="Rectangle 3"/>
          <p:cNvSpPr txBox="1">
            <a:spLocks noChangeArrowheads="1"/>
          </p:cNvSpPr>
          <p:nvPr/>
        </p:nvSpPr>
        <p:spPr bwMode="auto">
          <a:xfrm>
            <a:off x="886287" y="1100959"/>
            <a:ext cx="20461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pic>
        <p:nvPicPr>
          <p:cNvPr id="15" name="Picture 4" descr="Hue_Perfume_Riv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9" y="1844576"/>
            <a:ext cx="2885088" cy="281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60392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3013"/>
                                        </p:tgtEl>
                                        <p:attrNameLst>
                                          <p:attrName>style.visibility</p:attrName>
                                        </p:attrNameLst>
                                      </p:cBhvr>
                                      <p:to>
                                        <p:strVal val="visible"/>
                                      </p:to>
                                    </p:set>
                                    <p:animEffect transition="in" filter="box(in)">
                                      <p:cBhvr>
                                        <p:cTn id="19" dur="500"/>
                                        <p:tgtEl>
                                          <p:spTgt spid="430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43014"/>
                                        </p:tgtEl>
                                        <p:attrNameLst>
                                          <p:attrName>style.visibility</p:attrName>
                                        </p:attrNameLst>
                                      </p:cBhvr>
                                      <p:to>
                                        <p:strVal val="visible"/>
                                      </p:to>
                                    </p:set>
                                    <p:animEffect transition="in" filter="wheel(4)">
                                      <p:cBhvr>
                                        <p:cTn id="24" dur="2000"/>
                                        <p:tgtEl>
                                          <p:spTgt spid="430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3015"/>
                                        </p:tgtEl>
                                        <p:attrNameLst>
                                          <p:attrName>style.visibility</p:attrName>
                                        </p:attrNameLst>
                                      </p:cBhvr>
                                      <p:to>
                                        <p:strVal val="visible"/>
                                      </p:to>
                                    </p:set>
                                    <p:animEffect transition="in" filter="checkerboard(across)">
                                      <p:cBhvr>
                                        <p:cTn id="29" dur="500"/>
                                        <p:tgtEl>
                                          <p:spTgt spid="430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43016"/>
                                        </p:tgtEl>
                                        <p:attrNameLst>
                                          <p:attrName>style.visibility</p:attrName>
                                        </p:attrNameLst>
                                      </p:cBhvr>
                                      <p:to>
                                        <p:strVal val="visible"/>
                                      </p:to>
                                    </p:set>
                                    <p:animEffect transition="in" filter="checkerboard(across)">
                                      <p:cBhvr>
                                        <p:cTn id="34" dur="500"/>
                                        <p:tgtEl>
                                          <p:spTgt spid="430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3017"/>
                                        </p:tgtEl>
                                        <p:attrNameLst>
                                          <p:attrName>style.visibility</p:attrName>
                                        </p:attrNameLst>
                                      </p:cBhvr>
                                      <p:to>
                                        <p:strVal val="visible"/>
                                      </p:to>
                                    </p:set>
                                    <p:animEffect transition="in" filter="checkerboard(across)">
                                      <p:cBhvr>
                                        <p:cTn id="39" dur="500"/>
                                        <p:tgtEl>
                                          <p:spTgt spid="430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43018"/>
                                        </p:tgtEl>
                                        <p:attrNameLst>
                                          <p:attrName>style.visibility</p:attrName>
                                        </p:attrNameLst>
                                      </p:cBhvr>
                                      <p:to>
                                        <p:strVal val="visible"/>
                                      </p:to>
                                    </p:set>
                                    <p:animEffect transition="in" filter="checkerboard(across)">
                                      <p:cBhvr>
                                        <p:cTn id="44" dur="500"/>
                                        <p:tgtEl>
                                          <p:spTgt spid="4301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43019"/>
                                        </p:tgtEl>
                                        <p:attrNameLst>
                                          <p:attrName>style.visibility</p:attrName>
                                        </p:attrNameLst>
                                      </p:cBhvr>
                                      <p:to>
                                        <p:strVal val="visible"/>
                                      </p:to>
                                    </p:set>
                                    <p:animEffect transition="in" filter="box(in)">
                                      <p:cBhvr>
                                        <p:cTn id="49"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43015" grpId="0" animBg="1"/>
      <p:bldP spid="43017" grpId="0" animBg="1"/>
      <p:bldP spid="43019" grpId="0" animBg="1"/>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Hue_Perfume_Riv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34224"/>
            <a:ext cx="5486400"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2949" name="Picture 5" descr="150708-8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46" y="1734224"/>
            <a:ext cx="6162567"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2951" name="Rectangle 7"/>
          <p:cNvSpPr>
            <a:spLocks noChangeArrowheads="1"/>
          </p:cNvSpPr>
          <p:nvPr/>
        </p:nvSpPr>
        <p:spPr bwMode="auto">
          <a:xfrm>
            <a:off x="455456" y="4121129"/>
            <a:ext cx="771552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fontAlgn="base">
              <a:lnSpc>
                <a:spcPct val="150000"/>
              </a:lnSpc>
              <a:spcBef>
                <a:spcPct val="0"/>
              </a:spcBef>
              <a:spcAft>
                <a:spcPct val="0"/>
              </a:spcAft>
            </a:pPr>
            <a:r>
              <a:rPr lang="de-DE" sz="2800" b="1" i="1">
                <a:solidFill>
                  <a:schemeClr val="tx2"/>
                </a:solidFill>
                <a:latin typeface="Times New Roman" pitchFamily="18" charset="0"/>
              </a:rPr>
              <a:t>*  Hai câu đầu</a:t>
            </a:r>
            <a:r>
              <a:rPr lang="de-DE" sz="2800" b="1">
                <a:solidFill>
                  <a:schemeClr val="tx2"/>
                </a:solidFill>
                <a:latin typeface="Times New Roman" pitchFamily="18" charset="0"/>
              </a:rPr>
              <a:t>: </a:t>
            </a:r>
            <a:endParaRPr lang="en-US" sz="2800" b="1">
              <a:solidFill>
                <a:schemeClr val="tx2"/>
              </a:solidFill>
              <a:latin typeface="Times New Roman" pitchFamily="18" charset="0"/>
            </a:endParaRPr>
          </a:p>
          <a:p>
            <a:pPr fontAlgn="base">
              <a:lnSpc>
                <a:spcPct val="150000"/>
              </a:lnSpc>
              <a:spcBef>
                <a:spcPct val="0"/>
              </a:spcBef>
              <a:spcAft>
                <a:spcPct val="0"/>
              </a:spcAft>
            </a:pPr>
            <a:r>
              <a:rPr lang="de-DE" sz="2800" b="1">
                <a:solidFill>
                  <a:schemeClr val="accent1">
                    <a:lumMod val="50000"/>
                  </a:schemeClr>
                </a:solidFill>
                <a:latin typeface="Times New Roman" pitchFamily="18" charset="0"/>
              </a:rPr>
              <a:t>- Thiên nhiên: </a:t>
            </a:r>
            <a:endParaRPr lang="en-US" sz="2800" b="1">
              <a:solidFill>
                <a:schemeClr val="accent1">
                  <a:lumMod val="50000"/>
                </a:schemeClr>
              </a:solidFill>
              <a:latin typeface="Times New Roman" pitchFamily="18" charset="0"/>
            </a:endParaRPr>
          </a:p>
          <a:p>
            <a:pPr fontAlgn="base">
              <a:lnSpc>
                <a:spcPct val="150000"/>
              </a:lnSpc>
              <a:spcBef>
                <a:spcPct val="0"/>
              </a:spcBef>
              <a:spcAft>
                <a:spcPct val="0"/>
              </a:spcAft>
            </a:pPr>
            <a:r>
              <a:rPr lang="de-DE" sz="2800" b="1">
                <a:latin typeface="Times New Roman" pitchFamily="18" charset="0"/>
              </a:rPr>
              <a:t>+ Hình ảnh</a:t>
            </a:r>
            <a:r>
              <a:rPr lang="de-DE" sz="2800" b="1">
                <a:solidFill>
                  <a:srgbClr val="FF0000"/>
                </a:solidFill>
                <a:latin typeface="Times New Roman" pitchFamily="18" charset="0"/>
              </a:rPr>
              <a:t> </a:t>
            </a:r>
            <a:r>
              <a:rPr lang="de-DE" sz="2800" b="1" i="1">
                <a:solidFill>
                  <a:srgbClr val="FF0000"/>
                </a:solidFill>
                <a:latin typeface="Times New Roman" pitchFamily="18" charset="0"/>
              </a:rPr>
              <a:t>gió </a:t>
            </a:r>
            <a:r>
              <a:rPr lang="de-DE" sz="2800" b="1" i="1">
                <a:latin typeface="Times New Roman" pitchFamily="18" charset="0"/>
              </a:rPr>
              <a:t>&gt;&lt; </a:t>
            </a:r>
            <a:r>
              <a:rPr lang="de-DE" sz="2800" b="1" i="1">
                <a:solidFill>
                  <a:srgbClr val="0070C0"/>
                </a:solidFill>
                <a:latin typeface="Times New Roman" pitchFamily="18" charset="0"/>
              </a:rPr>
              <a:t>mây</a:t>
            </a:r>
            <a:r>
              <a:rPr lang="de-DE" sz="2800" b="1">
                <a:solidFill>
                  <a:srgbClr val="0070C0"/>
                </a:solidFill>
                <a:latin typeface="Times New Roman" pitchFamily="18" charset="0"/>
              </a:rPr>
              <a:t>: </a:t>
            </a:r>
            <a:r>
              <a:rPr lang="de-DE" sz="2800" b="1">
                <a:latin typeface="Times New Roman" pitchFamily="18" charset="0"/>
              </a:rPr>
              <a:t>gợi sự  xa cách, chia lìa. </a:t>
            </a:r>
            <a:endParaRPr lang="en-US" sz="2800" b="1">
              <a:latin typeface="Times New Roman" pitchFamily="18" charset="0"/>
            </a:endParaRPr>
          </a:p>
          <a:p>
            <a:pPr fontAlgn="base">
              <a:lnSpc>
                <a:spcPct val="150000"/>
              </a:lnSpc>
              <a:spcBef>
                <a:spcPct val="0"/>
              </a:spcBef>
              <a:spcAft>
                <a:spcPct val="0"/>
              </a:spcAft>
            </a:pPr>
            <a:r>
              <a:rPr lang="de-DE" sz="2800" b="1">
                <a:latin typeface="Times New Roman" pitchFamily="18" charset="0"/>
              </a:rPr>
              <a:t>+ Dòng nước - nhân hoá: mang tâm trạng buồn.  </a:t>
            </a:r>
            <a:endParaRPr lang="en-US" sz="2800" b="1">
              <a:latin typeface="Times New Roman" pitchFamily="18" charset="0"/>
            </a:endParaRPr>
          </a:p>
        </p:txBody>
      </p:sp>
      <p:sp>
        <p:nvSpPr>
          <p:cNvPr id="6" name="Rectangle 2"/>
          <p:cNvSpPr txBox="1">
            <a:spLocks noChangeArrowheads="1"/>
          </p:cNvSpPr>
          <p:nvPr/>
        </p:nvSpPr>
        <p:spPr bwMode="auto">
          <a:xfrm>
            <a:off x="1003751" y="228613"/>
            <a:ext cx="53149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886287" y="1100959"/>
            <a:ext cx="1974144"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34063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wheel(4)">
                                      <p:cBhvr>
                                        <p:cTn id="12" dur="2000"/>
                                        <p:tgtEl>
                                          <p:spTgt spid="829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2951">
                                            <p:txEl>
                                              <p:pRg st="0" end="0"/>
                                            </p:txEl>
                                          </p:spTgt>
                                        </p:tgtEl>
                                        <p:attrNameLst>
                                          <p:attrName>style.visibility</p:attrName>
                                        </p:attrNameLst>
                                      </p:cBhvr>
                                      <p:to>
                                        <p:strVal val="visible"/>
                                      </p:to>
                                    </p:set>
                                    <p:animEffect transition="in" filter="box(in)">
                                      <p:cBhvr>
                                        <p:cTn id="17" dur="500"/>
                                        <p:tgtEl>
                                          <p:spTgt spid="829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2951">
                                            <p:txEl>
                                              <p:pRg st="1" end="1"/>
                                            </p:txEl>
                                          </p:spTgt>
                                        </p:tgtEl>
                                        <p:attrNameLst>
                                          <p:attrName>style.visibility</p:attrName>
                                        </p:attrNameLst>
                                      </p:cBhvr>
                                      <p:to>
                                        <p:strVal val="visible"/>
                                      </p:to>
                                    </p:set>
                                    <p:animEffect transition="in" filter="box(in)">
                                      <p:cBhvr>
                                        <p:cTn id="22" dur="500"/>
                                        <p:tgtEl>
                                          <p:spTgt spid="8295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82951">
                                            <p:txEl>
                                              <p:pRg st="2" end="2"/>
                                            </p:txEl>
                                          </p:spTgt>
                                        </p:tgtEl>
                                        <p:attrNameLst>
                                          <p:attrName>style.visibility</p:attrName>
                                        </p:attrNameLst>
                                      </p:cBhvr>
                                      <p:to>
                                        <p:strVal val="visible"/>
                                      </p:to>
                                    </p:set>
                                    <p:animEffect transition="in" filter="box(in)">
                                      <p:cBhvr>
                                        <p:cTn id="27" dur="500"/>
                                        <p:tgtEl>
                                          <p:spTgt spid="82951">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2951">
                                            <p:txEl>
                                              <p:pRg st="3" end="3"/>
                                            </p:txEl>
                                          </p:spTgt>
                                        </p:tgtEl>
                                        <p:attrNameLst>
                                          <p:attrName>style.visibility</p:attrName>
                                        </p:attrNameLst>
                                      </p:cBhvr>
                                      <p:to>
                                        <p:strVal val="visible"/>
                                      </p:to>
                                    </p:set>
                                    <p:animEffect transition="in" filter="box(in)">
                                      <p:cBhvr>
                                        <p:cTn id="32" dur="500"/>
                                        <p:tgtEl>
                                          <p:spTgt spid="829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Hue_Perfume_Riv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34224"/>
            <a:ext cx="5486400"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2949" name="Picture 5" descr="150708-8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46" y="1734224"/>
            <a:ext cx="6162567"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2"/>
          <p:cNvSpPr txBox="1">
            <a:spLocks noChangeArrowheads="1"/>
          </p:cNvSpPr>
          <p:nvPr/>
        </p:nvSpPr>
        <p:spPr bwMode="auto">
          <a:xfrm>
            <a:off x="1003751" y="228613"/>
            <a:ext cx="5279818"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886287" y="1100959"/>
            <a:ext cx="199759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
        <p:nvSpPr>
          <p:cNvPr id="2" name="Rectangle 1"/>
          <p:cNvSpPr/>
          <p:nvPr/>
        </p:nvSpPr>
        <p:spPr>
          <a:xfrm>
            <a:off x="250506" y="4666682"/>
            <a:ext cx="11573641" cy="1815880"/>
          </a:xfrm>
          <a:prstGeom prst="rect">
            <a:avLst/>
          </a:prstGeom>
        </p:spPr>
        <p:txBody>
          <a:bodyPr wrap="square" lIns="91438" tIns="45719" rIns="91438" bIns="45719">
            <a:spAutoFit/>
          </a:bodyPr>
          <a:lstStyle/>
          <a:p>
            <a:pPr marL="457189" indent="-457189" algn="just" fontAlgn="base">
              <a:spcBef>
                <a:spcPct val="0"/>
              </a:spcBef>
              <a:spcAft>
                <a:spcPct val="0"/>
              </a:spcAft>
              <a:buFont typeface="Wingdings" pitchFamily="2" charset="2"/>
              <a:buChar char="Ø"/>
            </a:pPr>
            <a:r>
              <a:rPr lang="de-DE" sz="2800" b="1">
                <a:solidFill>
                  <a:schemeClr val="accent6">
                    <a:lumMod val="50000"/>
                  </a:schemeClr>
                </a:solidFill>
                <a:latin typeface="Times New Roman" pitchFamily="18" charset="0"/>
              </a:rPr>
              <a:t>Không gian trống vắng, thời gian như ngừng lại, cảnh vật hờ hững với con người.</a:t>
            </a:r>
            <a:endParaRPr lang="en-US" sz="2800" b="1">
              <a:solidFill>
                <a:schemeClr val="accent6">
                  <a:lumMod val="50000"/>
                </a:schemeClr>
              </a:solidFill>
              <a:latin typeface="Times New Roman" pitchFamily="18" charset="0"/>
            </a:endParaRPr>
          </a:p>
          <a:p>
            <a:pPr marL="457189" indent="-457189" algn="just" fontAlgn="base">
              <a:spcBef>
                <a:spcPct val="0"/>
              </a:spcBef>
              <a:spcAft>
                <a:spcPct val="0"/>
              </a:spcAft>
              <a:buFont typeface="Wingdings" pitchFamily="2" charset="2"/>
              <a:buChar char="Ø"/>
            </a:pPr>
            <a:r>
              <a:rPr lang="de-DE" sz="2800" b="1">
                <a:solidFill>
                  <a:schemeClr val="accent6">
                    <a:lumMod val="50000"/>
                  </a:schemeClr>
                </a:solidFill>
                <a:latin typeface="Times New Roman" pitchFamily="18" charset="0"/>
              </a:rPr>
              <a:t>Tâm trạng: Dự cảm của nhà thơ về sự thờ ơ, xa cách của người đời đối với mình -&gt; buồn đau, cô đơn, lẻ loi.</a:t>
            </a:r>
          </a:p>
        </p:txBody>
      </p:sp>
    </p:spTree>
    <p:extLst>
      <p:ext uri="{BB962C8B-B14F-4D97-AF65-F5344CB8AC3E}">
        <p14:creationId xmlns:p14="http://schemas.microsoft.com/office/powerpoint/2010/main" val="950391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wheel(4)">
                                      <p:cBhvr>
                                        <p:cTn id="12" dur="2000"/>
                                        <p:tgtEl>
                                          <p:spTgt spid="829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11963" y="4368904"/>
            <a:ext cx="840449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fontAlgn="base">
              <a:lnSpc>
                <a:spcPct val="150000"/>
              </a:lnSpc>
              <a:spcBef>
                <a:spcPct val="0"/>
              </a:spcBef>
              <a:spcAft>
                <a:spcPct val="0"/>
              </a:spcAft>
            </a:pPr>
            <a:r>
              <a:rPr lang="de-DE" sz="2800" b="1">
                <a:solidFill>
                  <a:schemeClr val="accent6">
                    <a:lumMod val="75000"/>
                  </a:schemeClr>
                </a:solidFill>
                <a:latin typeface="Times New Roman" pitchFamily="18" charset="0"/>
              </a:rPr>
              <a:t>* Hai câu sau:</a:t>
            </a:r>
            <a:endParaRPr lang="en-US" sz="2800" b="1">
              <a:solidFill>
                <a:schemeClr val="accent6">
                  <a:lumMod val="75000"/>
                </a:schemeClr>
              </a:solidFill>
              <a:latin typeface="Times New Roman" pitchFamily="18" charset="0"/>
            </a:endParaRPr>
          </a:p>
          <a:p>
            <a:pPr fontAlgn="base">
              <a:lnSpc>
                <a:spcPct val="150000"/>
              </a:lnSpc>
              <a:spcBef>
                <a:spcPct val="0"/>
              </a:spcBef>
              <a:spcAft>
                <a:spcPct val="0"/>
              </a:spcAft>
            </a:pPr>
            <a:r>
              <a:rPr lang="de-DE" sz="2800" b="1" i="1">
                <a:solidFill>
                  <a:schemeClr val="accent1">
                    <a:lumMod val="50000"/>
                  </a:schemeClr>
                </a:solidFill>
                <a:latin typeface="Times New Roman" pitchFamily="18" charset="0"/>
              </a:rPr>
              <a:t>- Hình ảnh:  </a:t>
            </a:r>
            <a:r>
              <a:rPr lang="de-DE" sz="2800" b="1">
                <a:solidFill>
                  <a:srgbClr val="000000"/>
                </a:solidFill>
                <a:latin typeface="Times New Roman" pitchFamily="18" charset="0"/>
              </a:rPr>
              <a:t>+ </a:t>
            </a:r>
            <a:r>
              <a:rPr lang="de-DE" sz="2800" b="1">
                <a:solidFill>
                  <a:srgbClr val="FF0000"/>
                </a:solidFill>
                <a:latin typeface="Times New Roman" pitchFamily="18" charset="0"/>
              </a:rPr>
              <a:t>“</a:t>
            </a:r>
            <a:r>
              <a:rPr lang="de-DE" sz="2800" b="1" i="1">
                <a:solidFill>
                  <a:srgbClr val="FF0000"/>
                </a:solidFill>
                <a:latin typeface="Times New Roman" pitchFamily="18" charset="0"/>
              </a:rPr>
              <a:t>Thuyền ai</a:t>
            </a:r>
            <a:r>
              <a:rPr lang="de-DE" sz="2800" b="1">
                <a:solidFill>
                  <a:srgbClr val="FF0000"/>
                </a:solidFill>
                <a:latin typeface="Times New Roman" pitchFamily="18" charset="0"/>
              </a:rPr>
              <a:t>: </a:t>
            </a:r>
            <a:r>
              <a:rPr lang="de-DE" sz="2800" b="1">
                <a:solidFill>
                  <a:srgbClr val="000000"/>
                </a:solidFill>
                <a:latin typeface="Times New Roman" pitchFamily="18" charset="0"/>
              </a:rPr>
              <a:t>phiếm chỉ, không xác định</a:t>
            </a:r>
            <a:endParaRPr lang="en-US" sz="2800" b="1">
              <a:solidFill>
                <a:srgbClr val="000000"/>
              </a:solidFill>
              <a:latin typeface="Times New Roman" pitchFamily="18" charset="0"/>
            </a:endParaRPr>
          </a:p>
          <a:p>
            <a:pPr fontAlgn="base">
              <a:lnSpc>
                <a:spcPct val="150000"/>
              </a:lnSpc>
              <a:spcBef>
                <a:spcPct val="0"/>
              </a:spcBef>
              <a:spcAft>
                <a:spcPct val="0"/>
              </a:spcAft>
            </a:pPr>
            <a:r>
              <a:rPr lang="de-DE" sz="2800" b="1" i="1">
                <a:solidFill>
                  <a:srgbClr val="000000"/>
                </a:solidFill>
                <a:latin typeface="Times New Roman" pitchFamily="18" charset="0"/>
              </a:rPr>
              <a:t>                      +  </a:t>
            </a:r>
            <a:r>
              <a:rPr lang="de-DE" sz="2800" b="1" i="1">
                <a:solidFill>
                  <a:schemeClr val="accent2"/>
                </a:solidFill>
                <a:latin typeface="Times New Roman" pitchFamily="18" charset="0"/>
              </a:rPr>
              <a:t>Bến sông trăng, chở trăng</a:t>
            </a:r>
            <a:r>
              <a:rPr lang="de-DE" sz="2800" b="1">
                <a:solidFill>
                  <a:schemeClr val="accent2"/>
                </a:solidFill>
                <a:latin typeface="Times New Roman" pitchFamily="18" charset="0"/>
              </a:rPr>
              <a:t>” </a:t>
            </a:r>
            <a:r>
              <a:rPr lang="de-DE" sz="2800" b="1">
                <a:solidFill>
                  <a:srgbClr val="000000"/>
                </a:solidFill>
                <a:latin typeface="Times New Roman" pitchFamily="18" charset="0"/>
              </a:rPr>
              <a:t>đẹp -  ảo.</a:t>
            </a:r>
            <a:endParaRPr lang="en-US" sz="2800" b="1">
              <a:solidFill>
                <a:srgbClr val="000000"/>
              </a:solidFill>
              <a:latin typeface="Times New Roman" pitchFamily="18" charset="0"/>
            </a:endParaRPr>
          </a:p>
        </p:txBody>
      </p:sp>
      <p:sp>
        <p:nvSpPr>
          <p:cNvPr id="5" name="Rectangle 2"/>
          <p:cNvSpPr txBox="1">
            <a:spLocks noChangeArrowheads="1"/>
          </p:cNvSpPr>
          <p:nvPr/>
        </p:nvSpPr>
        <p:spPr bwMode="auto">
          <a:xfrm>
            <a:off x="1003751" y="228613"/>
            <a:ext cx="536728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84519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317195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box(in)">
                                      <p:cBhvr>
                                        <p:cTn id="12" dur="500"/>
                                        <p:tgtEl>
                                          <p:spTgt spid="839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3976">
                                            <p:txEl>
                                              <p:pRg st="2" end="2"/>
                                            </p:txEl>
                                          </p:spTgt>
                                        </p:tgtEl>
                                        <p:attrNameLst>
                                          <p:attrName>style.visibility</p:attrName>
                                        </p:attrNameLst>
                                      </p:cBhvr>
                                      <p:to>
                                        <p:strVal val="visible"/>
                                      </p:to>
                                    </p:set>
                                    <p:animEffect transition="in" filter="box(in)">
                                      <p:cBhvr>
                                        <p:cTn id="17" dur="500"/>
                                        <p:tgtEl>
                                          <p:spTgt spid="83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90801" y="4290074"/>
            <a:ext cx="11596409" cy="22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algn="just" fontAlgn="base">
              <a:lnSpc>
                <a:spcPct val="150000"/>
              </a:lnSpc>
              <a:spcBef>
                <a:spcPct val="0"/>
              </a:spcBef>
              <a:spcAft>
                <a:spcPct val="0"/>
              </a:spcAft>
            </a:pPr>
            <a:r>
              <a:rPr lang="de-DE" sz="2800" b="1" i="1">
                <a:solidFill>
                  <a:schemeClr val="accent2"/>
                </a:solidFill>
                <a:latin typeface="Times New Roman" pitchFamily="18" charset="0"/>
              </a:rPr>
              <a:t>* Hai câu sau:</a:t>
            </a:r>
            <a:endParaRPr lang="en-US" sz="2800" b="1" i="1">
              <a:solidFill>
                <a:schemeClr val="accent2"/>
              </a:solidFill>
              <a:latin typeface="Times New Roman" pitchFamily="18" charset="0"/>
            </a:endParaRPr>
          </a:p>
          <a:p>
            <a:pPr marL="342891" indent="-342891" algn="just" fontAlgn="base">
              <a:spcBef>
                <a:spcPct val="0"/>
              </a:spcBef>
              <a:spcAft>
                <a:spcPct val="0"/>
              </a:spcAft>
              <a:buFontTx/>
              <a:buChar char="-"/>
            </a:pPr>
            <a:r>
              <a:rPr lang="de-DE" sz="2400" b="1">
                <a:solidFill>
                  <a:srgbClr val="000000"/>
                </a:solidFill>
                <a:latin typeface="Times New Roman" pitchFamily="18" charset="0"/>
              </a:rPr>
              <a:t>Chữ </a:t>
            </a:r>
            <a:r>
              <a:rPr lang="de-DE" sz="2400" b="1" i="1">
                <a:solidFill>
                  <a:srgbClr val="FF0000"/>
                </a:solidFill>
                <a:latin typeface="Times New Roman" pitchFamily="18" charset="0"/>
              </a:rPr>
              <a:t>kịp</a:t>
            </a:r>
            <a:r>
              <a:rPr lang="de-DE" sz="2400" b="1">
                <a:solidFill>
                  <a:srgbClr val="FF0000"/>
                </a:solidFill>
                <a:latin typeface="Times New Roman" pitchFamily="18" charset="0"/>
              </a:rPr>
              <a:t>: </a:t>
            </a:r>
            <a:r>
              <a:rPr lang="de-DE" sz="2400" b="1">
                <a:solidFill>
                  <a:srgbClr val="000000"/>
                </a:solidFill>
                <a:latin typeface="Times New Roman" pitchFamily="18" charset="0"/>
              </a:rPr>
              <a:t>khát vọng mong chờ mãnh liệt trong thời gian nhất định – </a:t>
            </a:r>
            <a:r>
              <a:rPr lang="de-DE" sz="2400" b="1" i="1">
                <a:solidFill>
                  <a:srgbClr val="FF0000"/>
                </a:solidFill>
                <a:latin typeface="Times New Roman" pitchFamily="18" charset="0"/>
              </a:rPr>
              <a:t>Tối nay</a:t>
            </a:r>
            <a:r>
              <a:rPr lang="de-DE" sz="2400" b="1">
                <a:solidFill>
                  <a:srgbClr val="000000"/>
                </a:solidFill>
                <a:latin typeface="Times New Roman" pitchFamily="18" charset="0"/>
              </a:rPr>
              <a:t>, không phải một tối khác.</a:t>
            </a:r>
            <a:endParaRPr lang="en-US" sz="2400" b="1">
              <a:solidFill>
                <a:srgbClr val="000000"/>
              </a:solidFill>
              <a:latin typeface="Times New Roman" pitchFamily="18" charset="0"/>
            </a:endParaRPr>
          </a:p>
          <a:p>
            <a:pPr marL="342891" indent="-342891" algn="just" fontAlgn="base">
              <a:spcBef>
                <a:spcPct val="0"/>
              </a:spcBef>
              <a:spcAft>
                <a:spcPct val="0"/>
              </a:spcAft>
              <a:buFont typeface="Wingdings" pitchFamily="2" charset="2"/>
              <a:buChar char="Ø"/>
            </a:pPr>
            <a:r>
              <a:rPr lang="de-DE" sz="2400" b="1" i="1">
                <a:solidFill>
                  <a:srgbClr val="0070C0"/>
                </a:solidFill>
                <a:latin typeface="Times New Roman" pitchFamily="18" charset="0"/>
              </a:rPr>
              <a:t>Hình ảnh thơ có sự hoà quyện giữa thực và ảo. Qua đó thể hiện khát vọng, tình yêu hạnh phúc, khát vọng  tình người sâu sắc trong tâm hồn nhà thơ. </a:t>
            </a:r>
            <a:endParaRPr lang="en-US" sz="2400" b="1" i="1">
              <a:solidFill>
                <a:srgbClr val="0070C0"/>
              </a:solidFill>
              <a:latin typeface="Times New Roman" pitchFamily="18" charset="0"/>
            </a:endParaRPr>
          </a:p>
        </p:txBody>
      </p:sp>
      <p:sp>
        <p:nvSpPr>
          <p:cNvPr id="5" name="Rectangle 2"/>
          <p:cNvSpPr txBox="1">
            <a:spLocks noChangeArrowheads="1"/>
          </p:cNvSpPr>
          <p:nvPr/>
        </p:nvSpPr>
        <p:spPr bwMode="auto">
          <a:xfrm>
            <a:off x="1003751" y="228613"/>
            <a:ext cx="5572136"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950698"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408882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box(in)">
                                      <p:cBhvr>
                                        <p:cTn id="12" dur="500"/>
                                        <p:tgtEl>
                                          <p:spTgt spid="839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3976">
                                            <p:txEl>
                                              <p:pRg st="2" end="2"/>
                                            </p:txEl>
                                          </p:spTgt>
                                        </p:tgtEl>
                                        <p:attrNameLst>
                                          <p:attrName>style.visibility</p:attrName>
                                        </p:attrNameLst>
                                      </p:cBhvr>
                                      <p:to>
                                        <p:strVal val="visible"/>
                                      </p:to>
                                    </p:set>
                                    <p:animEffect transition="in" filter="box(in)">
                                      <p:cBhvr>
                                        <p:cTn id="17" dur="500"/>
                                        <p:tgtEl>
                                          <p:spTgt spid="83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27729" y="4305834"/>
            <a:ext cx="11722539" cy="138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algn="just" fontAlgn="base">
              <a:spcBef>
                <a:spcPct val="0"/>
              </a:spcBef>
              <a:spcAft>
                <a:spcPct val="0"/>
              </a:spcAft>
            </a:pPr>
            <a:r>
              <a:rPr lang="de-DE" sz="2800" b="1" i="1">
                <a:solidFill>
                  <a:schemeClr val="accent2">
                    <a:lumMod val="75000"/>
                  </a:schemeClr>
                </a:solidFill>
                <a:latin typeface="Times New Roman" pitchFamily="18" charset="0"/>
              </a:rPr>
              <a:t>* Hai câu sau:</a:t>
            </a:r>
            <a:endParaRPr lang="en-US" sz="2800" b="1" i="1">
              <a:solidFill>
                <a:schemeClr val="accent2">
                  <a:lumMod val="75000"/>
                </a:schemeClr>
              </a:solidFill>
              <a:latin typeface="Times New Roman" pitchFamily="18" charset="0"/>
            </a:endParaRPr>
          </a:p>
          <a:p>
            <a:pPr algn="just" fontAlgn="base">
              <a:spcBef>
                <a:spcPct val="0"/>
              </a:spcBef>
              <a:spcAft>
                <a:spcPct val="0"/>
              </a:spcAft>
            </a:pPr>
            <a:r>
              <a:rPr lang="de-DE" sz="2800" b="1">
                <a:solidFill>
                  <a:srgbClr val="0070C0"/>
                </a:solidFill>
                <a:latin typeface="Times New Roman" pitchFamily="18" charset="0"/>
              </a:rPr>
              <a:t>- Câu hỏi tu từ  </a:t>
            </a:r>
            <a:r>
              <a:rPr lang="de-DE" sz="2800" b="1" i="1">
                <a:solidFill>
                  <a:srgbClr val="0070C0"/>
                </a:solidFill>
                <a:latin typeface="Times New Roman" pitchFamily="18" charset="0"/>
              </a:rPr>
              <a:t>Thuyền ai...nay</a:t>
            </a:r>
            <a:r>
              <a:rPr lang="de-DE" sz="2800" b="1">
                <a:solidFill>
                  <a:srgbClr val="0070C0"/>
                </a:solidFill>
                <a:latin typeface="Times New Roman" pitchFamily="18" charset="0"/>
              </a:rPr>
              <a:t>? Khắc khoải một nỗi đau, niềm mong chờ, sự lo âu, phấp phỏng và khát vọng cháy bỏng của nhà thơ.</a:t>
            </a:r>
            <a:endParaRPr lang="en-US" sz="2800" b="1">
              <a:solidFill>
                <a:srgbClr val="0070C0"/>
              </a:solidFill>
              <a:latin typeface="Times New Roman" pitchFamily="18" charset="0"/>
            </a:endParaRPr>
          </a:p>
        </p:txBody>
      </p:sp>
      <p:sp>
        <p:nvSpPr>
          <p:cNvPr id="5" name="Rectangle 2"/>
          <p:cNvSpPr txBox="1">
            <a:spLocks noChangeArrowheads="1"/>
          </p:cNvSpPr>
          <p:nvPr/>
        </p:nvSpPr>
        <p:spPr bwMode="auto">
          <a:xfrm>
            <a:off x="1003751" y="228613"/>
            <a:ext cx="536728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892082"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2747402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checkerboard(across)">
                                      <p:cBhvr>
                                        <p:cTn id="12" dur="500"/>
                                        <p:tgtEl>
                                          <p:spTgt spid="839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9" name="AutoShape 5"/>
          <p:cNvSpPr>
            <a:spLocks noChangeArrowheads="1"/>
          </p:cNvSpPr>
          <p:nvPr/>
        </p:nvSpPr>
        <p:spPr bwMode="auto">
          <a:xfrm>
            <a:off x="1930400" y="4072801"/>
            <a:ext cx="8229600" cy="2829907"/>
          </a:xfrm>
          <a:prstGeom prst="horizontalScroll">
            <a:avLst>
              <a:gd name="adj" fmla="val 12500"/>
            </a:avLst>
          </a:prstGeom>
          <a:gradFill rotWithShape="1">
            <a:gsLst>
              <a:gs pos="0">
                <a:srgbClr val="00FFFF"/>
              </a:gs>
              <a:gs pos="50000">
                <a:schemeClr val="bg1"/>
              </a:gs>
              <a:gs pos="100000">
                <a:srgbClr val="00FFFF"/>
              </a:gs>
            </a:gsLst>
            <a:lin ang="5400000" scaled="1"/>
          </a:gradFill>
          <a:ln w="9525">
            <a:solidFill>
              <a:srgbClr val="0000FF"/>
            </a:solidFill>
            <a:round/>
            <a:headEnd/>
            <a:tailEnd/>
          </a:ln>
          <a:effectLst/>
        </p:spPr>
        <p:txBody>
          <a:bodyPr wrap="none" lIns="91438" tIns="45719" rIns="91438" bIns="45719" anchor="ctr"/>
          <a:lstStyle/>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Cảnh đêm trăng sông Hương thật đẹp, </a:t>
            </a:r>
          </a:p>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không gian mênh mông có đủ cả mây,</a:t>
            </a:r>
          </a:p>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gió, trăng, hoa  nhưng buồn vô hạn.</a:t>
            </a:r>
          </a:p>
        </p:txBody>
      </p:sp>
      <p:pic>
        <p:nvPicPr>
          <p:cNvPr id="7171" name="Picture 7" descr="O day suong k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29892"/>
            <a:ext cx="51816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8"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29892"/>
            <a:ext cx="59944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796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ircle(in)">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8549"/>
                                        </p:tgtEl>
                                        <p:attrNameLst>
                                          <p:attrName>style.visibility</p:attrName>
                                        </p:attrNameLst>
                                      </p:cBhvr>
                                      <p:to>
                                        <p:strVal val="visible"/>
                                      </p:to>
                                    </p:set>
                                    <p:animEffect transition="in" filter="box(in)">
                                      <p:cBhvr>
                                        <p:cTn id="1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5" name="Picture 11" descr="images24458_dainoi1_0609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4083"/>
            <a:ext cx="2946400" cy="2963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7" name="Picture 13" descr="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167" y="3894083"/>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8" name="Picture 14" descr="O day suong k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392" y="3894095"/>
            <a:ext cx="2897352" cy="2916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9" name="Picture 15" desc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3135" y="3894095"/>
            <a:ext cx="3048000" cy="288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3515724" y="1024778"/>
            <a:ext cx="697643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268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101600" y="867105"/>
            <a:ext cx="1867877"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Tree>
    <p:extLst>
      <p:ext uri="{BB962C8B-B14F-4D97-AF65-F5344CB8AC3E}">
        <p14:creationId xmlns:p14="http://schemas.microsoft.com/office/powerpoint/2010/main" val="3613840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7355"/>
                                        </p:tgtEl>
                                        <p:attrNameLst>
                                          <p:attrName>style.visibility</p:attrName>
                                        </p:attrNameLst>
                                      </p:cBhvr>
                                      <p:to>
                                        <p:strVal val="visible"/>
                                      </p:to>
                                    </p:set>
                                    <p:animEffect transition="in" filter="box(in)">
                                      <p:cBhvr>
                                        <p:cTn id="12" dur="500"/>
                                        <p:tgtEl>
                                          <p:spTgt spid="57355"/>
                                        </p:tgtEl>
                                      </p:cBhvr>
                                    </p:animEffect>
                                  </p:childTnLst>
                                </p:cTn>
                              </p:par>
                              <p:par>
                                <p:cTn id="13" presetID="4" presetClass="entr" presetSubtype="16" fill="hold" nodeType="withEffect">
                                  <p:stCondLst>
                                    <p:cond delay="0"/>
                                  </p:stCondLst>
                                  <p:childTnLst>
                                    <p:set>
                                      <p:cBhvr>
                                        <p:cTn id="14" dur="1" fill="hold">
                                          <p:stCondLst>
                                            <p:cond delay="0"/>
                                          </p:stCondLst>
                                        </p:cTn>
                                        <p:tgtEl>
                                          <p:spTgt spid="57357"/>
                                        </p:tgtEl>
                                        <p:attrNameLst>
                                          <p:attrName>style.visibility</p:attrName>
                                        </p:attrNameLst>
                                      </p:cBhvr>
                                      <p:to>
                                        <p:strVal val="visible"/>
                                      </p:to>
                                    </p:set>
                                    <p:animEffect transition="in" filter="box(in)">
                                      <p:cBhvr>
                                        <p:cTn id="15" dur="500"/>
                                        <p:tgtEl>
                                          <p:spTgt spid="57357"/>
                                        </p:tgtEl>
                                      </p:cBhvr>
                                    </p:animEffect>
                                  </p:childTnLst>
                                </p:cTn>
                              </p:par>
                              <p:par>
                                <p:cTn id="16" presetID="4" presetClass="entr" presetSubtype="16" fill="hold" nodeType="withEffect">
                                  <p:stCondLst>
                                    <p:cond delay="0"/>
                                  </p:stCondLst>
                                  <p:childTnLst>
                                    <p:set>
                                      <p:cBhvr>
                                        <p:cTn id="17" dur="1" fill="hold">
                                          <p:stCondLst>
                                            <p:cond delay="0"/>
                                          </p:stCondLst>
                                        </p:cTn>
                                        <p:tgtEl>
                                          <p:spTgt spid="57358"/>
                                        </p:tgtEl>
                                        <p:attrNameLst>
                                          <p:attrName>style.visibility</p:attrName>
                                        </p:attrNameLst>
                                      </p:cBhvr>
                                      <p:to>
                                        <p:strVal val="visible"/>
                                      </p:to>
                                    </p:set>
                                    <p:animEffect transition="in" filter="box(in)">
                                      <p:cBhvr>
                                        <p:cTn id="18" dur="500"/>
                                        <p:tgtEl>
                                          <p:spTgt spid="57358"/>
                                        </p:tgtEl>
                                      </p:cBhvr>
                                    </p:animEffect>
                                  </p:childTnLst>
                                </p:cTn>
                              </p:par>
                              <p:par>
                                <p:cTn id="19" presetID="4" presetClass="entr" presetSubtype="16" fill="hold" nodeType="withEffect">
                                  <p:stCondLst>
                                    <p:cond delay="0"/>
                                  </p:stCondLst>
                                  <p:childTnLst>
                                    <p:set>
                                      <p:cBhvr>
                                        <p:cTn id="20" dur="1" fill="hold">
                                          <p:stCondLst>
                                            <p:cond delay="0"/>
                                          </p:stCondLst>
                                        </p:cTn>
                                        <p:tgtEl>
                                          <p:spTgt spid="57359"/>
                                        </p:tgtEl>
                                        <p:attrNameLst>
                                          <p:attrName>style.visibility</p:attrName>
                                        </p:attrNameLst>
                                      </p:cBhvr>
                                      <p:to>
                                        <p:strVal val="visible"/>
                                      </p:to>
                                    </p:set>
                                    <p:animEffect transition="in" filter="box(in)">
                                      <p:cBhvr>
                                        <p:cTn id="21" dur="500"/>
                                        <p:tgtEl>
                                          <p:spTgt spid="573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7364"/>
                                        </p:tgtEl>
                                        <p:attrNameLst>
                                          <p:attrName>style.visibility</p:attrName>
                                        </p:attrNameLst>
                                      </p:cBhvr>
                                      <p:to>
                                        <p:strVal val="visible"/>
                                      </p:to>
                                    </p:set>
                                    <p:animEffect transition="in" filter="wipe(down)">
                                      <p:cBhvr>
                                        <p:cTn id="26" dur="500"/>
                                        <p:tgtEl>
                                          <p:spTgt spid="57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 grpId="0"/>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78374" y="109691"/>
          <a:ext cx="11587655" cy="6934903"/>
        </p:xfrm>
        <a:graphic>
          <a:graphicData uri="http://schemas.openxmlformats.org/drawingml/2006/table">
            <a:tbl>
              <a:tblPr/>
              <a:tblGrid>
                <a:gridCol w="4016384">
                  <a:extLst>
                    <a:ext uri="{9D8B030D-6E8A-4147-A177-3AD203B41FA5}">
                      <a16:colId xmlns:a16="http://schemas.microsoft.com/office/drawing/2014/main" val="20000"/>
                    </a:ext>
                  </a:extLst>
                </a:gridCol>
                <a:gridCol w="4048368">
                  <a:extLst>
                    <a:ext uri="{9D8B030D-6E8A-4147-A177-3AD203B41FA5}">
                      <a16:colId xmlns:a16="http://schemas.microsoft.com/office/drawing/2014/main" val="20001"/>
                    </a:ext>
                  </a:extLst>
                </a:gridCol>
                <a:gridCol w="3522903">
                  <a:extLst>
                    <a:ext uri="{9D8B030D-6E8A-4147-A177-3AD203B41FA5}">
                      <a16:colId xmlns:a16="http://schemas.microsoft.com/office/drawing/2014/main" val="20002"/>
                    </a:ext>
                  </a:extLst>
                </a:gridCol>
              </a:tblGrid>
              <a:tr h="362852">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3</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49808">
                <a:tc>
                  <a:txBody>
                    <a:bodyPr/>
                    <a:lstStyle/>
                    <a:p>
                      <a:pPr marL="0" marR="0" algn="just">
                        <a:lnSpc>
                          <a:spcPct val="100000"/>
                        </a:lnSpc>
                        <a:spcBef>
                          <a:spcPts val="600"/>
                        </a:spcBef>
                        <a:spcAft>
                          <a:spcPts val="600"/>
                        </a:spcAft>
                      </a:pPr>
                      <a:r>
                        <a:rPr lang="en-US" sz="2400" i="1" err="1">
                          <a:solidFill>
                            <a:srgbClr val="000000"/>
                          </a:solidFill>
                          <a:latin typeface="Times New Roman"/>
                          <a:ea typeface="Calibri"/>
                          <a:cs typeface="Times New Roman"/>
                        </a:rPr>
                        <a:t>Mơ</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khách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đường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xa</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khách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đường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xa</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err="1">
                          <a:solidFill>
                            <a:srgbClr val="000000"/>
                          </a:solidFill>
                          <a:latin typeface="Times New Roman"/>
                          <a:ea typeface="Calibri"/>
                          <a:cs typeface="Times New Roman"/>
                        </a:rPr>
                        <a:t>Áo</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em</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trắng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quá</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nhìn</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không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ra</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a:solidFill>
                            <a:srgbClr val="000000"/>
                          </a:solidFill>
                          <a:latin typeface="Times New Roman"/>
                          <a:ea typeface="Calibri"/>
                          <a:cs typeface="Times New Roman"/>
                        </a:rPr>
                        <a:t>Ở </a:t>
                      </a:r>
                      <a:r>
                        <a:rPr lang="en-US" sz="2400" i="1" err="1">
                          <a:solidFill>
                            <a:srgbClr val="000000"/>
                          </a:solidFill>
                          <a:latin typeface="Times New Roman"/>
                          <a:ea typeface="Calibri"/>
                          <a:cs typeface="Times New Roman"/>
                        </a:rPr>
                        <a:t>đây</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sương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khói</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mờ</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nhân</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ảnh</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a:solidFill>
                            <a:srgbClr val="000000"/>
                          </a:solidFill>
                          <a:latin typeface="Times New Roman"/>
                          <a:ea typeface="Calibri"/>
                          <a:cs typeface="Times New Roman"/>
                        </a:rPr>
                        <a:t>Ai </a:t>
                      </a:r>
                      <a:r>
                        <a:rPr lang="en-US" sz="2400" i="1" err="1">
                          <a:solidFill>
                            <a:srgbClr val="000000"/>
                          </a:solidFill>
                          <a:latin typeface="Times New Roman"/>
                          <a:ea typeface="Calibri"/>
                          <a:cs typeface="Times New Roman"/>
                        </a:rPr>
                        <a:t>biết</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tình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ai</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có</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đậm</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đà</a:t>
                      </a:r>
                      <a:r>
                        <a:rPr lang="en-US" sz="2400" i="1">
                          <a:solidFill>
                            <a:srgbClr val="000000"/>
                          </a:solidFill>
                          <a:latin typeface="Times New Roman"/>
                          <a:ea typeface="Calibri"/>
                          <a:cs typeface="Times New Roman"/>
                        </a:rPr>
                        <a:t>?</a:t>
                      </a:r>
                      <a:endParaRPr lang="en-US" sz="32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Chỉ</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ra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và</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nêu</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dụng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pháp</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tu</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từ</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được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sử</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dụng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trong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thơ</a:t>
                      </a: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Tâm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trạng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cảm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xúc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con </a:t>
                      </a:r>
                      <a:r>
                        <a:rPr lang="en-US" sz="2400" err="1">
                          <a:solidFill>
                            <a:srgbClr val="000000"/>
                          </a:solidFill>
                          <a:latin typeface="Times New Roman"/>
                          <a:ea typeface="Calibri"/>
                          <a:cs typeface="Times New Roman"/>
                        </a:rPr>
                        <a:t>người</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lên</a:t>
                      </a:r>
                      <a:r>
                        <a:rPr lang="en-US" sz="2400">
                          <a:solidFill>
                            <a:srgbClr val="000000"/>
                          </a:solidFill>
                          <a:latin typeface="Times New Roman"/>
                          <a:ea typeface="Calibri"/>
                          <a:cs typeface="Times New Roman"/>
                        </a:rPr>
                        <a:t> qua </a:t>
                      </a:r>
                      <a:r>
                        <a:rPr lang="en-US" sz="2400" err="1">
                          <a:solidFill>
                            <a:srgbClr val="000000"/>
                          </a:solidFill>
                          <a:latin typeface="Times New Roman"/>
                          <a:ea typeface="Calibri"/>
                          <a:cs typeface="Times New Roman"/>
                        </a:rPr>
                        <a:t>các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từ</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ngữ</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hình</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ảnh</a:t>
                      </a:r>
                      <a:r>
                        <a:rPr lang="en-US" sz="2400">
                          <a:solidFill>
                            <a:srgbClr val="000000"/>
                          </a:solidFill>
                          <a:latin typeface="Times New Roman"/>
                          <a:ea typeface="Calibri"/>
                          <a:cs typeface="Times New Roman"/>
                        </a:rPr>
                        <a:t> </a:t>
                      </a:r>
                      <a:r>
                        <a:rPr lang="en-US" sz="2400" err="1" smtClean="0">
                          <a:solidFill>
                            <a:srgbClr val="000000"/>
                          </a:solidFill>
                          <a:latin typeface="Times New Roman"/>
                          <a:ea typeface="Calibri"/>
                          <a:cs typeface="Times New Roman"/>
                        </a:rPr>
                        <a:t>trong</a:t>
                      </a:r>
                      <a:r>
                        <a:rPr lang="en-US" sz="2400" smtClean="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bài</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thơ</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ra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sao</a:t>
                      </a: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endParaRPr lang="en-US" sz="20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14263">
                <a:tc>
                  <a:txBody>
                    <a:bodyPr/>
                    <a:lstStyle/>
                    <a:p>
                      <a:pPr marL="0" marR="0" algn="just">
                        <a:lnSpc>
                          <a:spcPct val="100000"/>
                        </a:lnSpc>
                        <a:spcBef>
                          <a:spcPts val="600"/>
                        </a:spcBef>
                        <a:spcAft>
                          <a:spcPts val="600"/>
                        </a:spcAft>
                      </a:pPr>
                      <a:r>
                        <a:rPr lang="en-US" sz="2000" b="1" err="1">
                          <a:solidFill>
                            <a:srgbClr val="000000"/>
                          </a:solidFill>
                          <a:latin typeface="Times New Roman"/>
                          <a:ea typeface="Calibri"/>
                          <a:cs typeface="Times New Roman"/>
                        </a:rPr>
                        <a:t>Hình</a:t>
                      </a:r>
                      <a:r>
                        <a:rPr lang="en-US" sz="2000" b="1">
                          <a:solidFill>
                            <a:srgbClr val="000000"/>
                          </a:solidFill>
                          <a:latin typeface="Times New Roman"/>
                          <a:ea typeface="Calibri"/>
                          <a:cs typeface="Times New Roman"/>
                        </a:rPr>
                        <a:t> dung </a:t>
                      </a:r>
                      <a:r>
                        <a:rPr lang="en-US" sz="2000" b="1" err="1">
                          <a:solidFill>
                            <a:srgbClr val="000000"/>
                          </a:solidFill>
                          <a:latin typeface="Times New Roman"/>
                          <a:ea typeface="Calibri"/>
                          <a:cs typeface="Times New Roman"/>
                        </a:rPr>
                        <a:t>và</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miêu</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tả</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bức</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tranh</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thiên</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nhiên</a:t>
                      </a:r>
                      <a:r>
                        <a:rPr lang="en-US" sz="2000" b="1">
                          <a:solidFill>
                            <a:srgbClr val="000000"/>
                          </a:solidFill>
                          <a:latin typeface="Times New Roman"/>
                          <a:ea typeface="Calibri"/>
                          <a:cs typeface="Times New Roman"/>
                        </a:rPr>
                        <a:t>, con </a:t>
                      </a:r>
                      <a:r>
                        <a:rPr lang="en-US" sz="2000" b="1" err="1">
                          <a:solidFill>
                            <a:srgbClr val="000000"/>
                          </a:solidFill>
                          <a:latin typeface="Times New Roman"/>
                          <a:ea typeface="Calibri"/>
                          <a:cs typeface="Times New Roman"/>
                        </a:rPr>
                        <a:t>người</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xứ</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Huế</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trong</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khổ</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thơ</a:t>
                      </a:r>
                      <a:r>
                        <a:rPr lang="en-US" sz="2000" b="1">
                          <a:solidFill>
                            <a:srgbClr val="000000"/>
                          </a:solidFill>
                          <a:latin typeface="Times New Roman"/>
                          <a:ea typeface="Calibri"/>
                          <a:cs typeface="Times New Roman"/>
                        </a:rPr>
                        <a:t>?</a:t>
                      </a:r>
                      <a:endParaRPr lang="en-US" sz="20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1400" smtClean="0">
                          <a:solidFill>
                            <a:srgbClr val="000000"/>
                          </a:solidFill>
                          <a:latin typeface="Times New Roman"/>
                          <a:ea typeface="Calibri"/>
                          <a:cs typeface="Times New Roman"/>
                        </a:rPr>
                        <a:t>………………………………………………………………………………………………………………………………………………………………………………………………………………………………………………………………………………………………………………………………………………………………………………………………………………………………………………………………………………………………………………………………………………………………….</a:t>
                      </a:r>
                      <a:endParaRPr lang="en-US" sz="1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892" y="5943600"/>
            <a:ext cx="8651631" cy="914400"/>
          </a:xfrm>
        </p:spPr>
        <p:txBody>
          <a:bodyPr/>
          <a:lstStyle/>
          <a:p>
            <a:r>
              <a:rPr lang="en-US" b="1" err="1" smtClean="0">
                <a:latin typeface="Times New Roman" pitchFamily="18" charset="0"/>
                <a:cs typeface="Times New Roman" pitchFamily="18" charset="0"/>
              </a:rPr>
              <a:t>Ghềnh</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Ráng</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Bãi</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biển</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Quy</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Nhơn</a:t>
            </a:r>
            <a:endParaRPr lang="en-US" b="1">
              <a:latin typeface="Times New Roman" pitchFamily="18" charset="0"/>
              <a:cs typeface="Times New Roman" pitchFamily="18" charset="0"/>
            </a:endParaRPr>
          </a:p>
        </p:txBody>
      </p:sp>
      <p:pic>
        <p:nvPicPr>
          <p:cNvPr id="4" name="Picture 2" descr="C:\Users\Admin\Pictures\2016-10-23 XUYEN VIET 7-2016\XUYEN VIET 7-2016 1225.jpg"/>
          <p:cNvPicPr>
            <a:picLocks noGrp="1" noChangeAspect="1" noChangeArrowheads="1"/>
          </p:cNvPicPr>
          <p:nvPr>
            <p:ph idx="1"/>
          </p:nvPr>
        </p:nvPicPr>
        <p:blipFill>
          <a:blip r:embed="rId2" cstate="print"/>
          <a:srcRect/>
          <a:stretch>
            <a:fillRect/>
          </a:stretch>
        </p:blipFill>
        <p:spPr bwMode="auto">
          <a:xfrm>
            <a:off x="0" y="0"/>
            <a:ext cx="6842760" cy="5775961"/>
          </a:xfrm>
          <a:prstGeom prst="rect">
            <a:avLst/>
          </a:prstGeom>
          <a:noFill/>
        </p:spPr>
      </p:pic>
      <p:pic>
        <p:nvPicPr>
          <p:cNvPr id="5" name="Picture 2" descr="C:\Users\Admin\Pictures\2016-10-23 XUYEN VIET 7-2016\XUYEN VIET 7-2016 1226.jpg"/>
          <p:cNvPicPr>
            <a:picLocks noChangeAspect="1" noChangeArrowheads="1"/>
          </p:cNvPicPr>
          <p:nvPr/>
        </p:nvPicPr>
        <p:blipFill>
          <a:blip r:embed="rId3" cstate="print"/>
          <a:srcRect/>
          <a:stretch>
            <a:fillRect/>
          </a:stretch>
        </p:blipFill>
        <p:spPr bwMode="auto">
          <a:xfrm>
            <a:off x="6797040" y="1"/>
            <a:ext cx="5394960" cy="5775960"/>
          </a:xfrm>
          <a:prstGeom prst="rect">
            <a:avLst/>
          </a:prstGeom>
          <a:noFill/>
        </p:spPr>
      </p:pic>
    </p:spTree>
    <p:extLst>
      <p:ext uri="{BB962C8B-B14F-4D97-AF65-F5344CB8AC3E}">
        <p14:creationId xmlns:p14="http://schemas.microsoft.com/office/powerpoint/2010/main" val="29483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886641" y="924914"/>
            <a:ext cx="69087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268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101600" y="867105"/>
            <a:ext cx="1926492"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9" name="Rectangle 4"/>
          <p:cNvSpPr>
            <a:spLocks noChangeArrowheads="1"/>
          </p:cNvSpPr>
          <p:nvPr/>
        </p:nvSpPr>
        <p:spPr bwMode="auto">
          <a:xfrm>
            <a:off x="294280" y="4261453"/>
            <a:ext cx="11628089" cy="212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marL="457200" indent="-457200" fontAlgn="base">
              <a:lnSpc>
                <a:spcPct val="150000"/>
              </a:lnSpc>
              <a:spcBef>
                <a:spcPct val="0"/>
              </a:spcBef>
              <a:spcAft>
                <a:spcPct val="0"/>
              </a:spcAft>
              <a:buFontTx/>
              <a:buChar char="-"/>
            </a:pPr>
            <a:r>
              <a:rPr lang="de-DE" sz="2800" b="1" smtClean="0">
                <a:latin typeface="Times New Roman" pitchFamily="18" charset="0"/>
              </a:rPr>
              <a:t>Điệp </a:t>
            </a:r>
            <a:r>
              <a:rPr lang="de-DE" sz="2800" b="1">
                <a:latin typeface="Times New Roman" pitchFamily="18" charset="0"/>
              </a:rPr>
              <a:t>ngữ </a:t>
            </a:r>
            <a:r>
              <a:rPr lang="en-US" sz="3200" b="1" smtClean="0">
                <a:latin typeface="Amazone" pitchFamily="66" charset="0"/>
              </a:rPr>
              <a:t>“</a:t>
            </a:r>
            <a:r>
              <a:rPr lang="de-DE" sz="2800" b="1" i="1" smtClean="0">
                <a:latin typeface="Times New Roman" pitchFamily="18" charset="0"/>
              </a:rPr>
              <a:t>khách </a:t>
            </a:r>
            <a:r>
              <a:rPr lang="de-DE" sz="2800" b="1" i="1">
                <a:latin typeface="Times New Roman" pitchFamily="18" charset="0"/>
              </a:rPr>
              <a:t>đường </a:t>
            </a:r>
            <a:r>
              <a:rPr lang="de-DE" sz="2800" b="1" i="1" smtClean="0">
                <a:latin typeface="Times New Roman" pitchFamily="18" charset="0"/>
              </a:rPr>
              <a:t>xa</a:t>
            </a:r>
            <a:r>
              <a:rPr lang="en-US" sz="3200" b="1" smtClean="0">
                <a:latin typeface="Amazone" pitchFamily="66" charset="0"/>
              </a:rPr>
              <a:t>”</a:t>
            </a:r>
            <a:r>
              <a:rPr lang="de-DE" sz="2800" b="1" smtClean="0">
                <a:latin typeface="Times New Roman" pitchFamily="18" charset="0"/>
              </a:rPr>
              <a:t> </a:t>
            </a:r>
            <a:r>
              <a:rPr lang="de-DE" sz="2800" b="1">
                <a:latin typeface="Times New Roman" pitchFamily="18" charset="0"/>
              </a:rPr>
              <a:t>nhanh, gấp gáp gợi sự xa xôi, cách trở của khách</a:t>
            </a:r>
            <a:r>
              <a:rPr lang="de-DE" sz="2800" b="1" smtClean="0">
                <a:latin typeface="Times New Roman" pitchFamily="18" charset="0"/>
              </a:rPr>
              <a:t>.</a:t>
            </a:r>
            <a:endParaRPr lang="en-US" sz="2800" b="1">
              <a:latin typeface="Times New Roman" pitchFamily="18" charset="0"/>
            </a:endParaRPr>
          </a:p>
          <a:p>
            <a:pPr marL="457200" indent="-457200" fontAlgn="base">
              <a:lnSpc>
                <a:spcPct val="150000"/>
              </a:lnSpc>
              <a:spcBef>
                <a:spcPct val="0"/>
              </a:spcBef>
              <a:spcAft>
                <a:spcPct val="0"/>
              </a:spcAft>
              <a:buFontTx/>
              <a:buChar char="-"/>
            </a:pPr>
            <a:r>
              <a:rPr lang="de-DE" sz="2800" b="1" smtClean="0">
                <a:latin typeface="Times New Roman" pitchFamily="18" charset="0"/>
              </a:rPr>
              <a:t>Hình ảnh: </a:t>
            </a:r>
            <a:r>
              <a:rPr lang="de-DE" sz="2800" b="1" i="1" smtClean="0">
                <a:latin typeface="Times New Roman" pitchFamily="18" charset="0"/>
              </a:rPr>
              <a:t>áo </a:t>
            </a:r>
            <a:r>
              <a:rPr lang="de-DE" sz="2800" b="1" i="1">
                <a:latin typeface="Times New Roman" pitchFamily="18" charset="0"/>
              </a:rPr>
              <a:t>em / trắng quá nhìn không </a:t>
            </a:r>
            <a:r>
              <a:rPr lang="de-DE" sz="2800" b="1" i="1" smtClean="0">
                <a:latin typeface="Times New Roman" pitchFamily="18" charset="0"/>
              </a:rPr>
              <a:t>ra -&gt; </a:t>
            </a:r>
            <a:r>
              <a:rPr lang="de-DE" sz="2800" b="1" smtClean="0">
                <a:latin typeface="Times New Roman" pitchFamily="18" charset="0"/>
              </a:rPr>
              <a:t>mờ </a:t>
            </a:r>
            <a:r>
              <a:rPr lang="de-DE" sz="2800" b="1">
                <a:latin typeface="Times New Roman" pitchFamily="18" charset="0"/>
              </a:rPr>
              <a:t>nhoà, không rõ nét</a:t>
            </a:r>
            <a:r>
              <a:rPr lang="de-DE" sz="2800" b="1" smtClean="0">
                <a:latin typeface="Times New Roman" pitchFamily="18" charset="0"/>
              </a:rPr>
              <a:t>.</a:t>
            </a:r>
            <a:endParaRPr lang="en-US" sz="2800" b="1">
              <a:latin typeface="Times New Roman" pitchFamily="18" charset="0"/>
            </a:endParaRPr>
          </a:p>
        </p:txBody>
      </p:sp>
    </p:spTree>
    <p:extLst>
      <p:ext uri="{BB962C8B-B14F-4D97-AF65-F5344CB8AC3E}">
        <p14:creationId xmlns:p14="http://schemas.microsoft.com/office/powerpoint/2010/main" val="304622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364"/>
                                        </p:tgtEl>
                                        <p:attrNameLst>
                                          <p:attrName>style.visibility</p:attrName>
                                        </p:attrNameLst>
                                      </p:cBhvr>
                                      <p:to>
                                        <p:strVal val="visible"/>
                                      </p:to>
                                    </p:set>
                                    <p:animEffect transition="in" filter="wipe(down)">
                                      <p:cBhvr>
                                        <p:cTn id="12" dur="500"/>
                                        <p:tgtEl>
                                          <p:spTgt spid="573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ox(i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939159" y="940679"/>
            <a:ext cx="705244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1625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0" name="Rectangle 5"/>
          <p:cNvSpPr>
            <a:spLocks noChangeArrowheads="1"/>
          </p:cNvSpPr>
          <p:nvPr/>
        </p:nvSpPr>
        <p:spPr bwMode="auto">
          <a:xfrm>
            <a:off x="406403" y="5343111"/>
            <a:ext cx="11233812" cy="107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marL="342900" indent="-342900" algn="just" fontAlgn="base">
              <a:spcBef>
                <a:spcPct val="0"/>
              </a:spcBef>
              <a:spcAft>
                <a:spcPct val="0"/>
              </a:spcAft>
              <a:buFont typeface="Wingdings" pitchFamily="2" charset="2"/>
              <a:buChar char="Ø"/>
            </a:pPr>
            <a:r>
              <a:rPr lang="de-DE" sz="3200" b="1" i="1" smtClean="0">
                <a:solidFill>
                  <a:schemeClr val="accent1">
                    <a:lumMod val="50000"/>
                  </a:schemeClr>
                </a:solidFill>
                <a:latin typeface="Times New Roman" pitchFamily="18" charset="0"/>
              </a:rPr>
              <a:t>Cái </a:t>
            </a:r>
            <a:r>
              <a:rPr lang="de-DE" sz="3200" b="1" i="1">
                <a:solidFill>
                  <a:schemeClr val="accent1">
                    <a:lumMod val="50000"/>
                  </a:schemeClr>
                </a:solidFill>
                <a:latin typeface="Times New Roman" pitchFamily="18" charset="0"/>
              </a:rPr>
              <a:t>nhìn bằng tâm tưởng, bằng ảo giác thể hiện niềm hy vọng vào tình yêu, hạnh phúc nhưng hụt hẫng, tuyệt vọng, xót xa</a:t>
            </a:r>
            <a:r>
              <a:rPr lang="de-DE" sz="3200" b="1" i="1" smtClean="0">
                <a:solidFill>
                  <a:schemeClr val="accent1">
                    <a:lumMod val="50000"/>
                  </a:schemeClr>
                </a:solidFill>
                <a:latin typeface="Times New Roman" pitchFamily="18" charset="0"/>
              </a:rPr>
              <a:t>.</a:t>
            </a:r>
            <a:endParaRPr lang="de-DE" sz="3200" b="1" i="1">
              <a:solidFill>
                <a:schemeClr val="accent1">
                  <a:lumMod val="50000"/>
                </a:schemeClr>
              </a:solidFill>
              <a:latin typeface="Times New Roman" pitchFamily="18" charset="0"/>
            </a:endParaRPr>
          </a:p>
        </p:txBody>
      </p:sp>
      <p:sp>
        <p:nvSpPr>
          <p:cNvPr id="12" name="Rectangle 3"/>
          <p:cNvSpPr txBox="1">
            <a:spLocks noChangeArrowheads="1"/>
          </p:cNvSpPr>
          <p:nvPr/>
        </p:nvSpPr>
        <p:spPr bwMode="auto">
          <a:xfrm>
            <a:off x="101600" y="867105"/>
            <a:ext cx="2196123"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2" name="Rectangle 1"/>
          <p:cNvSpPr/>
          <p:nvPr/>
        </p:nvSpPr>
        <p:spPr>
          <a:xfrm>
            <a:off x="625398" y="4251211"/>
            <a:ext cx="9796417" cy="738664"/>
          </a:xfrm>
          <a:prstGeom prst="rect">
            <a:avLst/>
          </a:prstGeom>
        </p:spPr>
        <p:txBody>
          <a:bodyPr wrap="square">
            <a:spAutoFit/>
          </a:bodyPr>
          <a:lstStyle/>
          <a:p>
            <a:pPr lvl="0" fontAlgn="base">
              <a:lnSpc>
                <a:spcPct val="150000"/>
              </a:lnSpc>
              <a:spcBef>
                <a:spcPct val="0"/>
              </a:spcBef>
              <a:spcAft>
                <a:spcPct val="0"/>
              </a:spcAft>
            </a:pPr>
            <a:r>
              <a:rPr lang="de-DE" sz="2800" b="1">
                <a:solidFill>
                  <a:schemeClr val="accent2">
                    <a:lumMod val="50000"/>
                  </a:schemeClr>
                </a:solidFill>
                <a:latin typeface="Times New Roman" pitchFamily="18" charset="0"/>
              </a:rPr>
              <a:t>- Cảnh </a:t>
            </a:r>
            <a:r>
              <a:rPr lang="de-DE" sz="2800" b="1" i="1">
                <a:solidFill>
                  <a:schemeClr val="accent2">
                    <a:lumMod val="50000"/>
                  </a:schemeClr>
                </a:solidFill>
                <a:latin typeface="Times New Roman" pitchFamily="18" charset="0"/>
              </a:rPr>
              <a:t>sương khói mờ nhân ảnh</a:t>
            </a:r>
            <a:r>
              <a:rPr lang="de-DE" sz="2800" b="1">
                <a:solidFill>
                  <a:schemeClr val="accent2">
                    <a:lumMod val="50000"/>
                  </a:schemeClr>
                </a:solidFill>
                <a:latin typeface="Times New Roman" pitchFamily="18" charset="0"/>
              </a:rPr>
              <a:t> -&gt; tăng sự hư ảo của cõi mộng.</a:t>
            </a:r>
          </a:p>
        </p:txBody>
      </p:sp>
    </p:spTree>
    <p:extLst>
      <p:ext uri="{BB962C8B-B14F-4D97-AF65-F5344CB8AC3E}">
        <p14:creationId xmlns:p14="http://schemas.microsoft.com/office/powerpoint/2010/main" val="482368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949703" y="940679"/>
            <a:ext cx="697155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4204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1" name="Rectangle 6"/>
          <p:cNvSpPr>
            <a:spLocks noChangeArrowheads="1"/>
          </p:cNvSpPr>
          <p:nvPr/>
        </p:nvSpPr>
        <p:spPr bwMode="auto">
          <a:xfrm>
            <a:off x="397637" y="5043103"/>
            <a:ext cx="11274107" cy="138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marL="342900" indent="-342900" algn="just" fontAlgn="base">
              <a:spcBef>
                <a:spcPct val="0"/>
              </a:spcBef>
              <a:spcAft>
                <a:spcPct val="0"/>
              </a:spcAft>
              <a:buFont typeface="Wingdings" pitchFamily="2" charset="2"/>
              <a:buChar char="Ø"/>
            </a:pPr>
            <a:r>
              <a:rPr lang="de-DE" sz="2800" b="1" i="1" smtClean="0">
                <a:solidFill>
                  <a:srgbClr val="CC9900">
                    <a:lumMod val="50000"/>
                  </a:srgbClr>
                </a:solidFill>
                <a:latin typeface="Times New Roman" pitchFamily="18" charset="0"/>
              </a:rPr>
              <a:t>Thể </a:t>
            </a:r>
            <a:r>
              <a:rPr lang="de-DE" sz="2800" b="1" i="1">
                <a:solidFill>
                  <a:srgbClr val="CC9900">
                    <a:lumMod val="50000"/>
                  </a:srgbClr>
                </a:solidFill>
                <a:latin typeface="Times New Roman" pitchFamily="18" charset="0"/>
              </a:rPr>
              <a:t>hiện sự băn khoăn, tâm trạng hoài nghi của một tâm hồn cô đơn, tha thiết với đời, với cuộc sống nhưng bế tắc, đau thương. Đồng thời cũng như là câu trả lời cho câu hỏi đầu bài thơ.</a:t>
            </a:r>
          </a:p>
        </p:txBody>
      </p:sp>
      <p:sp>
        <p:nvSpPr>
          <p:cNvPr id="12" name="Rectangle 3"/>
          <p:cNvSpPr txBox="1">
            <a:spLocks noChangeArrowheads="1"/>
          </p:cNvSpPr>
          <p:nvPr/>
        </p:nvSpPr>
        <p:spPr bwMode="auto">
          <a:xfrm>
            <a:off x="101600" y="867105"/>
            <a:ext cx="2207846"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2" name="Rectangle 1"/>
          <p:cNvSpPr/>
          <p:nvPr/>
        </p:nvSpPr>
        <p:spPr>
          <a:xfrm>
            <a:off x="444935" y="4219679"/>
            <a:ext cx="8124634" cy="738664"/>
          </a:xfrm>
          <a:prstGeom prst="rect">
            <a:avLst/>
          </a:prstGeom>
        </p:spPr>
        <p:txBody>
          <a:bodyPr wrap="square">
            <a:spAutoFit/>
          </a:bodyPr>
          <a:lstStyle/>
          <a:p>
            <a:pPr lvl="0" algn="just" fontAlgn="base">
              <a:lnSpc>
                <a:spcPct val="150000"/>
              </a:lnSpc>
              <a:spcBef>
                <a:spcPct val="0"/>
              </a:spcBef>
              <a:spcAft>
                <a:spcPct val="0"/>
              </a:spcAft>
            </a:pPr>
            <a:r>
              <a:rPr lang="de-DE" sz="2800" b="1">
                <a:solidFill>
                  <a:srgbClr val="000000"/>
                </a:solidFill>
                <a:latin typeface="Times New Roman" pitchFamily="18" charset="0"/>
              </a:rPr>
              <a:t>- Câu hỏi lửng  </a:t>
            </a:r>
            <a:r>
              <a:rPr lang="de-DE" sz="2800" b="1" i="1">
                <a:solidFill>
                  <a:srgbClr val="000000"/>
                </a:solidFill>
                <a:latin typeface="Times New Roman" pitchFamily="18" charset="0"/>
              </a:rPr>
              <a:t>Ai...đà</a:t>
            </a:r>
            <a:r>
              <a:rPr lang="de-DE" sz="2800" b="1" i="1" smtClean="0">
                <a:solidFill>
                  <a:srgbClr val="000000"/>
                </a:solidFill>
                <a:latin typeface="Times New Roman" pitchFamily="18" charset="0"/>
              </a:rPr>
              <a:t>? </a:t>
            </a:r>
            <a:r>
              <a:rPr lang="de-DE" sz="2800" b="1" smtClean="0">
                <a:solidFill>
                  <a:srgbClr val="000000"/>
                </a:solidFill>
                <a:latin typeface="Times New Roman" pitchFamily="18" charset="0"/>
              </a:rPr>
              <a:t>đại </a:t>
            </a:r>
            <a:r>
              <a:rPr lang="de-DE" sz="2800" b="1">
                <a:solidFill>
                  <a:srgbClr val="000000"/>
                </a:solidFill>
                <a:latin typeface="Times New Roman" pitchFamily="18" charset="0"/>
              </a:rPr>
              <a:t>từ phiếm chỉ </a:t>
            </a:r>
            <a:r>
              <a:rPr lang="de-DE" sz="2800" b="1" i="1">
                <a:solidFill>
                  <a:srgbClr val="000000"/>
                </a:solidFill>
                <a:latin typeface="Times New Roman" pitchFamily="18" charset="0"/>
              </a:rPr>
              <a:t>ai</a:t>
            </a:r>
            <a:r>
              <a:rPr lang="de-DE" sz="2800" b="1">
                <a:solidFill>
                  <a:srgbClr val="000000"/>
                </a:solidFill>
                <a:latin typeface="Times New Roman" pitchFamily="18" charset="0"/>
              </a:rPr>
              <a:t> lặp lại.</a:t>
            </a:r>
          </a:p>
        </p:txBody>
      </p:sp>
    </p:spTree>
    <p:extLst>
      <p:ext uri="{BB962C8B-B14F-4D97-AF65-F5344CB8AC3E}">
        <p14:creationId xmlns:p14="http://schemas.microsoft.com/office/powerpoint/2010/main" val="775151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mtClean="0"/>
          </a:p>
        </p:txBody>
      </p:sp>
      <p:sp>
        <p:nvSpPr>
          <p:cNvPr id="11267" name="Rectangle 3"/>
          <p:cNvSpPr>
            <a:spLocks noGrp="1" noChangeArrowheads="1"/>
          </p:cNvSpPr>
          <p:nvPr>
            <p:ph type="body" idx="1"/>
          </p:nvPr>
        </p:nvSpPr>
        <p:spPr/>
        <p:txBody>
          <a:bodyPr/>
          <a:lstStyle/>
          <a:p>
            <a:pPr eaLnBrk="1" hangingPunct="1"/>
            <a:endParaRPr lang="en-US" smtClean="0"/>
          </a:p>
        </p:txBody>
      </p:sp>
      <p:pic>
        <p:nvPicPr>
          <p:cNvPr id="11268" name="Picture 4" descr="O day suong k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AutoShape 6"/>
          <p:cNvSpPr>
            <a:spLocks noChangeArrowheads="1"/>
          </p:cNvSpPr>
          <p:nvPr/>
        </p:nvSpPr>
        <p:spPr bwMode="auto">
          <a:xfrm>
            <a:off x="457200" y="3234607"/>
            <a:ext cx="11277600" cy="3124200"/>
          </a:xfrm>
          <a:prstGeom prst="horizontalScroll">
            <a:avLst>
              <a:gd name="adj" fmla="val 12500"/>
            </a:avLst>
          </a:prstGeom>
          <a:solidFill>
            <a:schemeClr val="accent3"/>
          </a:solidFill>
          <a:ln w="9525">
            <a:solidFill>
              <a:schemeClr val="tx1"/>
            </a:solidFill>
            <a:round/>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86023" name="Text Box 7"/>
          <p:cNvSpPr txBox="1">
            <a:spLocks noChangeArrowheads="1"/>
          </p:cNvSpPr>
          <p:nvPr/>
        </p:nvSpPr>
        <p:spPr bwMode="auto">
          <a:xfrm>
            <a:off x="1219200" y="3761885"/>
            <a:ext cx="9956800" cy="230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just" eaLnBrk="1" fontAlgn="base" hangingPunct="1">
              <a:spcBef>
                <a:spcPct val="50000"/>
              </a:spcBef>
              <a:spcAft>
                <a:spcPct val="0"/>
              </a:spcAft>
              <a:buFont typeface="Wingdings" pitchFamily="2" charset="2"/>
              <a:buChar char="Ø"/>
            </a:pPr>
            <a:r>
              <a:rPr lang="en-US" sz="3600" b="1" err="1" smtClean="0">
                <a:solidFill>
                  <a:srgbClr val="000000"/>
                </a:solidFill>
                <a:latin typeface="Times New Roman" pitchFamily="18" charset="0"/>
                <a:cs typeface="Times New Roman" pitchFamily="18" charset="0"/>
              </a:rPr>
              <a:t>Cảnh</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sương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khói</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mờ</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ảo</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hiện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lên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trong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giác</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mơ</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ẩn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dấu</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tâm</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trạng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cô</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đơn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buồn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đau</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sự</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hoài</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nghi</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và</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những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mâu</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thuẫn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giằng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xé</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trong</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tâm</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hồn</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nhà</a:t>
            </a:r>
            <a:r>
              <a:rPr lang="en-US" sz="3600" b="1" smtClean="0">
                <a:solidFill>
                  <a:srgbClr val="000000"/>
                </a:solidFill>
                <a:latin typeface="Times New Roman" pitchFamily="18" charset="0"/>
                <a:cs typeface="Times New Roman" pitchFamily="18" charset="0"/>
              </a:rPr>
              <a:t> </a:t>
            </a:r>
            <a:r>
              <a:rPr lang="en-US" sz="3600" b="1" err="1" smtClean="0">
                <a:solidFill>
                  <a:srgbClr val="000000"/>
                </a:solidFill>
                <a:latin typeface="Times New Roman" pitchFamily="18" charset="0"/>
                <a:cs typeface="Times New Roman" pitchFamily="18" charset="0"/>
              </a:rPr>
              <a:t>thơ</a:t>
            </a:r>
            <a:r>
              <a:rPr lang="en-US" sz="3600" b="1" smtClean="0">
                <a:solidFill>
                  <a:srgbClr val="000000"/>
                </a:solidFill>
                <a:latin typeface="Times New Roman" pitchFamily="18" charset="0"/>
                <a:cs typeface="Times New Roman" pitchFamily="18" charset="0"/>
              </a:rPr>
              <a:t>. </a:t>
            </a:r>
            <a:endParaRPr lang="en-US" sz="3600" b="1">
              <a:solidFill>
                <a:srgbClr val="000000"/>
              </a:solidFill>
              <a:latin typeface="Times New Roman" pitchFamily="18" charset="0"/>
              <a:cs typeface="Times New Roman" pitchFamily="18" charset="0"/>
            </a:endParaRPr>
          </a:p>
        </p:txBody>
      </p:sp>
      <p:sp>
        <p:nvSpPr>
          <p:cNvPr id="7" name="Rectangle 2"/>
          <p:cNvSpPr txBox="1">
            <a:spLocks noChangeArrowheads="1"/>
          </p:cNvSpPr>
          <p:nvPr/>
        </p:nvSpPr>
        <p:spPr bwMode="auto">
          <a:xfrm>
            <a:off x="1003751" y="228613"/>
            <a:ext cx="535015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4247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6022"/>
                                        </p:tgtEl>
                                        <p:attrNameLst>
                                          <p:attrName>style.visibility</p:attrName>
                                        </p:attrNameLst>
                                      </p:cBhvr>
                                      <p:to>
                                        <p:strVal val="visible"/>
                                      </p:to>
                                    </p:set>
                                    <p:animEffect transition="in" filter="box(in)">
                                      <p:cBhvr>
                                        <p:cTn id="12" dur="500"/>
                                        <p:tgtEl>
                                          <p:spTgt spid="8602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6023"/>
                                        </p:tgtEl>
                                        <p:attrNameLst>
                                          <p:attrName>style.visibility</p:attrName>
                                        </p:attrNameLst>
                                      </p:cBhvr>
                                      <p:to>
                                        <p:strVal val="visible"/>
                                      </p:to>
                                    </p:set>
                                    <p:animEffect transition="in" filter="box(in)">
                                      <p:cBhvr>
                                        <p:cTn id="15"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P spid="86023"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rol 7"/>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2" name="Control 8"/>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3" name="Control 9"/>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4" name="Control 10"/>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 name="Control 12"/>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7" name="Control 13"/>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Control 14"/>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9" name="Control 15"/>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37907" name="Picture 19" descr="30 hình nền powerpoint đơn giản nhưng tinh tế và chuyên nghiệp nhất | Hình  nền, Thiên nhiên,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0" y="0"/>
            <a:ext cx="12469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
          <p:cNvSpPr txBox="1">
            <a:spLocks noChangeArrowheads="1"/>
          </p:cNvSpPr>
          <p:nvPr/>
        </p:nvSpPr>
        <p:spPr bwMode="auto">
          <a:xfrm>
            <a:off x="1003751" y="228613"/>
            <a:ext cx="5455664"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24" name="Rectangle 23"/>
          <p:cNvSpPr/>
          <p:nvPr/>
        </p:nvSpPr>
        <p:spPr>
          <a:xfrm>
            <a:off x="583325" y="1523879"/>
            <a:ext cx="10553598" cy="3970318"/>
          </a:xfrm>
          <a:prstGeom prst="rect">
            <a:avLst/>
          </a:prstGeom>
        </p:spPr>
        <p:txBody>
          <a:bodyPr wrap="square">
            <a:spAutoFit/>
          </a:bodyPr>
          <a:lstStyle/>
          <a:p>
            <a:pPr>
              <a:lnSpc>
                <a:spcPct val="150000"/>
              </a:lnSpc>
            </a:pPr>
            <a:r>
              <a:rPr lang="vi-VN" sz="2800" b="1" i="1">
                <a:solidFill>
                  <a:schemeClr val="accent1">
                    <a:lumMod val="50000"/>
                  </a:schemeClr>
                </a:solidFill>
                <a:latin typeface="Times New Roman" pitchFamily="18" charset="0"/>
                <a:cs typeface="Times New Roman" pitchFamily="18" charset="0"/>
              </a:rPr>
              <a:t>Câu </a:t>
            </a:r>
            <a:r>
              <a:rPr lang="en-US" sz="2800" b="1" i="1" smtClean="0">
                <a:solidFill>
                  <a:schemeClr val="accent1">
                    <a:lumMod val="50000"/>
                  </a:schemeClr>
                </a:solidFill>
                <a:latin typeface="Times New Roman" pitchFamily="18" charset="0"/>
                <a:cs typeface="Times New Roman" pitchFamily="18" charset="0"/>
              </a:rPr>
              <a:t>1</a:t>
            </a:r>
            <a:r>
              <a:rPr lang="vi-VN" sz="2800" b="1" i="1" smtClean="0">
                <a:solidFill>
                  <a:schemeClr val="accent1">
                    <a:lumMod val="50000"/>
                  </a:schemeClr>
                </a:solidFill>
                <a:latin typeface="Times New Roman" pitchFamily="18" charset="0"/>
                <a:cs typeface="Times New Roman" pitchFamily="18" charset="0"/>
              </a:rPr>
              <a:t>:</a:t>
            </a:r>
            <a:r>
              <a:rPr lang="vi-VN" sz="2800" b="1" i="1">
                <a:solidFill>
                  <a:schemeClr val="accent1">
                    <a:lumMod val="50000"/>
                  </a:schemeClr>
                </a:solidFill>
                <a:latin typeface="Times New Roman" pitchFamily="18" charset="0"/>
                <a:cs typeface="Times New Roman" pitchFamily="18" charset="0"/>
              </a:rPr>
              <a:t> Câu thơ nào trong bài thơ Đây thôn Vĩ Dạ của Hàn Mặc Tử gợi vẻ đẹp nên thơ, hài hòa giữa thiên nhiên và con người thôn Vĩ?</a:t>
            </a:r>
          </a:p>
          <a:p>
            <a:pPr>
              <a:lnSpc>
                <a:spcPct val="150000"/>
              </a:lnSpc>
            </a:pPr>
            <a:r>
              <a:rPr lang="vi-VN" sz="2800">
                <a:solidFill>
                  <a:srgbClr val="000000"/>
                </a:solidFill>
                <a:latin typeface="Times New Roman" pitchFamily="18" charset="0"/>
                <a:cs typeface="Times New Roman" pitchFamily="18" charset="0"/>
              </a:rPr>
              <a:t>A. "Nhìn nắng hàng cau nắng mới lên".</a:t>
            </a:r>
          </a:p>
          <a:p>
            <a:pPr>
              <a:lnSpc>
                <a:spcPct val="150000"/>
              </a:lnSpc>
            </a:pPr>
            <a:r>
              <a:rPr lang="vi-VN" sz="2800">
                <a:latin typeface="Times New Roman" pitchFamily="18" charset="0"/>
                <a:cs typeface="Times New Roman" pitchFamily="18" charset="0"/>
              </a:rPr>
              <a:t>B. "Lá trúc che ngang mặt chữ điền".</a:t>
            </a:r>
          </a:p>
          <a:p>
            <a:pPr>
              <a:lnSpc>
                <a:spcPct val="150000"/>
              </a:lnSpc>
            </a:pPr>
            <a:r>
              <a:rPr lang="vi-VN" sz="2800">
                <a:solidFill>
                  <a:srgbClr val="000000"/>
                </a:solidFill>
                <a:latin typeface="Times New Roman" pitchFamily="18" charset="0"/>
                <a:cs typeface="Times New Roman" pitchFamily="18" charset="0"/>
              </a:rPr>
              <a:t>C. "Sao anh không về chơi thôn Vĩ?".</a:t>
            </a:r>
          </a:p>
          <a:p>
            <a:pPr>
              <a:lnSpc>
                <a:spcPct val="150000"/>
              </a:lnSpc>
            </a:pPr>
            <a:r>
              <a:rPr lang="vi-VN" sz="2800">
                <a:solidFill>
                  <a:srgbClr val="000000"/>
                </a:solidFill>
                <a:latin typeface="Times New Roman" pitchFamily="18" charset="0"/>
                <a:cs typeface="Times New Roman" pitchFamily="18" charset="0"/>
              </a:rPr>
              <a:t>D. "Vườn ai mướt quá xanh như ngọc".</a:t>
            </a:r>
          </a:p>
        </p:txBody>
      </p:sp>
      <p:sp>
        <p:nvSpPr>
          <p:cNvPr id="25" name="Oval 24"/>
          <p:cNvSpPr/>
          <p:nvPr/>
        </p:nvSpPr>
        <p:spPr>
          <a:xfrm>
            <a:off x="457199" y="3547240"/>
            <a:ext cx="646385" cy="599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5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40" name="Picture 4" descr="Top Hình nền Powerpoint chủ đề giáo dục - Hedieuhanh.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409904" y="1947615"/>
            <a:ext cx="10878206" cy="4985980"/>
          </a:xfrm>
          <a:prstGeom prst="rect">
            <a:avLst/>
          </a:prstGeom>
          <a:noFill/>
          <a:ln>
            <a:noFill/>
          </a:ln>
          <a:effectLst/>
        </p:spPr>
        <p:txBody>
          <a:bodyPr vert="horz" wrap="square" lIns="0" tIns="0" rIns="0" bIns="0" numCol="1" anchor="ctr" anchorCtr="0" compatLnSpc="1">
            <a:prstTxWarp prst="textNoShape">
              <a:avLst/>
            </a:prstTxWarp>
            <a:spAutoFit/>
          </a:bodyPr>
          <a:lstStyle/>
          <a:p>
            <a:pPr algn="just"/>
            <a:r>
              <a:rPr lang="en-US" sz="3600" b="1" err="1" smtClean="0">
                <a:latin typeface="Times New Roman" pitchFamily="18" charset="0"/>
                <a:cs typeface="Times New Roman" pitchFamily="18" charset="0"/>
              </a:rPr>
              <a:t>Câu</a:t>
            </a:r>
            <a:r>
              <a:rPr lang="en-US" sz="3600" b="1" smtClean="0">
                <a:latin typeface="Times New Roman" pitchFamily="18" charset="0"/>
                <a:cs typeface="Times New Roman" pitchFamily="18" charset="0"/>
              </a:rPr>
              <a:t> 2:</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Hình</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thức</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câu</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trùng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điệp</a:t>
            </a:r>
            <a:r>
              <a:rPr lang="en-US" sz="3600" b="1" i="1" smtClean="0">
                <a:latin typeface="Times New Roman" pitchFamily="18" charset="0"/>
                <a:cs typeface="Times New Roman" pitchFamily="18" charset="0"/>
              </a:rPr>
              <a:t> ở </a:t>
            </a:r>
            <a:r>
              <a:rPr lang="en-US" sz="3600" b="1" i="1" err="1" smtClean="0">
                <a:latin typeface="Times New Roman" pitchFamily="18" charset="0"/>
                <a:cs typeface="Times New Roman" pitchFamily="18" charset="0"/>
              </a:rPr>
              <a:t>khổ</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cuối</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khách</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đường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khách</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đường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không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nhằm</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dụng</a:t>
            </a:r>
            <a:r>
              <a:rPr lang="en-US" sz="3600" b="1" i="1" smtClean="0">
                <a:latin typeface="Times New Roman" pitchFamily="18" charset="0"/>
                <a:cs typeface="Times New Roman" pitchFamily="18" charset="0"/>
              </a:rPr>
              <a:t> ý </a:t>
            </a:r>
            <a:r>
              <a:rPr lang="en-US" sz="3600" b="1" i="1" err="1" smtClean="0">
                <a:latin typeface="Times New Roman" pitchFamily="18" charset="0"/>
                <a:cs typeface="Times New Roman" pitchFamily="18" charset="0"/>
              </a:rPr>
              <a:t>nào</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trong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các</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dụng</a:t>
            </a:r>
            <a:r>
              <a:rPr lang="en-US" sz="3600" b="1" i="1" smtClean="0">
                <a:latin typeface="Times New Roman" pitchFamily="18" charset="0"/>
                <a:cs typeface="Times New Roman" pitchFamily="18" charset="0"/>
              </a:rPr>
              <a:t> ý </a:t>
            </a:r>
            <a:r>
              <a:rPr lang="en-US" sz="3600" b="1" i="1" err="1" smtClean="0">
                <a:latin typeface="Times New Roman" pitchFamily="18" charset="0"/>
                <a:cs typeface="Times New Roman" pitchFamily="18" charset="0"/>
              </a:rPr>
              <a:t>sau</a:t>
            </a:r>
            <a:r>
              <a:rPr lang="en-US" sz="3600" b="1" i="1" smtClean="0">
                <a:latin typeface="Times New Roman" pitchFamily="18" charset="0"/>
                <a:cs typeface="Times New Roman" pitchFamily="18" charset="0"/>
              </a:rPr>
              <a:t>?</a:t>
            </a:r>
          </a:p>
          <a:p>
            <a:r>
              <a:rPr lang="en-US" sz="3600" smtClean="0">
                <a:latin typeface="Times New Roman" pitchFamily="18" charset="0"/>
                <a:cs typeface="Times New Roman" pitchFamily="18" charset="0"/>
              </a:rPr>
              <a:t>A. </a:t>
            </a:r>
            <a:r>
              <a:rPr lang="en-US" sz="3600" err="1" smtClean="0">
                <a:latin typeface="Times New Roman" pitchFamily="18" charset="0"/>
                <a:cs typeface="Times New Roman" pitchFamily="18" charset="0"/>
              </a:rPr>
              <a:t>Làm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cho</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khoảng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cách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không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gian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thêm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cách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xa</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vời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vợi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ngàn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trùng</a:t>
            </a:r>
            <a:endParaRPr lang="en-US" sz="3600" smtClean="0">
              <a:latin typeface="Times New Roman" pitchFamily="18" charset="0"/>
              <a:cs typeface="Times New Roman" pitchFamily="18" charset="0"/>
            </a:endParaRPr>
          </a:p>
          <a:p>
            <a:r>
              <a:rPr lang="en-US" sz="3600" smtClean="0">
                <a:latin typeface="Times New Roman" pitchFamily="18" charset="0"/>
                <a:cs typeface="Times New Roman" pitchFamily="18" charset="0"/>
              </a:rPr>
              <a:t>B. </a:t>
            </a:r>
            <a:r>
              <a:rPr lang="en-US" sz="3600" err="1" smtClean="0">
                <a:latin typeface="Times New Roman" pitchFamily="18" charset="0"/>
                <a:cs typeface="Times New Roman" pitchFamily="18" charset="0"/>
              </a:rPr>
              <a:t>Thể</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hiện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một</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niềm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sợ</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hãi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không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gian</a:t>
            </a:r>
            <a:endParaRPr lang="en-US" sz="3600" smtClean="0">
              <a:latin typeface="Times New Roman" pitchFamily="18" charset="0"/>
              <a:cs typeface="Times New Roman" pitchFamily="18" charset="0"/>
            </a:endParaRPr>
          </a:p>
          <a:p>
            <a:r>
              <a:rPr lang="en-US" sz="3600" smtClean="0">
                <a:latin typeface="Times New Roman" pitchFamily="18" charset="0"/>
                <a:cs typeface="Times New Roman" pitchFamily="18" charset="0"/>
              </a:rPr>
              <a:t>C. </a:t>
            </a:r>
            <a:r>
              <a:rPr lang="en-US" sz="3600" err="1" smtClean="0">
                <a:latin typeface="Times New Roman" pitchFamily="18" charset="0"/>
                <a:cs typeface="Times New Roman" pitchFamily="18" charset="0"/>
              </a:rPr>
              <a:t>Thể</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hiện</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một</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niềm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khao</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khát</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hội</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ngộ</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cháy</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bỏng</a:t>
            </a:r>
            <a:endParaRPr lang="en-US" sz="3600" smtClean="0">
              <a:latin typeface="Times New Roman" pitchFamily="18" charset="0"/>
              <a:cs typeface="Times New Roman" pitchFamily="18" charset="0"/>
            </a:endParaRPr>
          </a:p>
          <a:p>
            <a:r>
              <a:rPr lang="en-US" sz="3600" smtClean="0">
                <a:latin typeface="Times New Roman" pitchFamily="18" charset="0"/>
                <a:cs typeface="Times New Roman" pitchFamily="18" charset="0"/>
              </a:rPr>
              <a:t>D.  </a:t>
            </a:r>
            <a:r>
              <a:rPr lang="en-US" sz="3600" err="1" smtClean="0">
                <a:latin typeface="Times New Roman" pitchFamily="18" charset="0"/>
                <a:cs typeface="Times New Roman" pitchFamily="18" charset="0"/>
              </a:rPr>
              <a:t>Làm</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cho</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hình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ảnh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khách</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đường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xa</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càng</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có</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sức</a:t>
            </a:r>
            <a:r>
              <a:rPr lang="en-US" sz="360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vẫy</a:t>
            </a:r>
            <a:r>
              <a:rPr lang="en-US" sz="3600" smtClean="0">
                <a:latin typeface="Times New Roman" pitchFamily="18" charset="0"/>
                <a:cs typeface="Times New Roman" pitchFamily="18" charset="0"/>
              </a:rPr>
              <a:t> gọi</a:t>
            </a:r>
          </a:p>
        </p:txBody>
      </p:sp>
      <p:sp>
        <p:nvSpPr>
          <p:cNvPr id="8" name="Oval 7"/>
          <p:cNvSpPr/>
          <p:nvPr/>
        </p:nvSpPr>
        <p:spPr>
          <a:xfrm>
            <a:off x="273133" y="3598223"/>
            <a:ext cx="688574" cy="6650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409904" y="198923"/>
            <a:ext cx="6330865" cy="647173"/>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58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5573" y="1508117"/>
            <a:ext cx="10247586" cy="2862322"/>
          </a:xfrm>
          <a:prstGeom prst="rect">
            <a:avLst/>
          </a:prstGeom>
        </p:spPr>
        <p:txBody>
          <a:bodyPr wrap="square">
            <a:spAutoFit/>
          </a:bodyPr>
          <a:lstStyle/>
          <a:p>
            <a:r>
              <a:rPr lang="en-US" sz="3600" b="1" err="1" smtClean="0">
                <a:latin typeface="Times New Roman" pitchFamily="18" charset="0"/>
                <a:cs typeface="Times New Roman" pitchFamily="18" charset="0"/>
              </a:rPr>
              <a:t>Câu</a:t>
            </a:r>
            <a:r>
              <a:rPr lang="en-US" sz="3600" b="1" smtClean="0">
                <a:latin typeface="Times New Roman" pitchFamily="18" charset="0"/>
                <a:cs typeface="Times New Roman" pitchFamily="18" charset="0"/>
              </a:rPr>
              <a:t> 3:</a:t>
            </a:r>
            <a:r>
              <a:rPr lang="en-US" sz="3600"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Lòng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khát</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khao</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sống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và</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nỗi</a:t>
            </a:r>
            <a:r>
              <a:rPr lang="en-US" sz="3600" b="1" i="1" smtClean="0">
                <a:latin typeface="Times New Roman" pitchFamily="18" charset="0"/>
                <a:cs typeface="Times New Roman" pitchFamily="18" charset="0"/>
              </a:rPr>
              <a:t> lo </a:t>
            </a:r>
            <a:r>
              <a:rPr lang="en-US" sz="3600" b="1" i="1" err="1" smtClean="0">
                <a:latin typeface="Times New Roman" pitchFamily="18" charset="0"/>
                <a:cs typeface="Times New Roman" pitchFamily="18" charset="0"/>
              </a:rPr>
              <a:t>sợ</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chia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là</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một</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trong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những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nội</a:t>
            </a:r>
            <a:r>
              <a:rPr lang="en-US" sz="3600" b="1" i="1" smtClean="0">
                <a:latin typeface="Times New Roman" pitchFamily="18" charset="0"/>
                <a:cs typeface="Times New Roman" pitchFamily="18" charset="0"/>
              </a:rPr>
              <a:t> dung </a:t>
            </a:r>
            <a:r>
              <a:rPr lang="en-US" sz="3600" b="1" i="1" err="1" smtClean="0">
                <a:latin typeface="Times New Roman" pitchFamily="18" charset="0"/>
                <a:cs typeface="Times New Roman" pitchFamily="18" charset="0"/>
              </a:rPr>
              <a:t>của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khổ</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thứ</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mấy</a:t>
            </a:r>
            <a:r>
              <a:rPr lang="en-US" sz="3600" b="1" i="1" smtClean="0">
                <a:latin typeface="Times New Roman" pitchFamily="18" charset="0"/>
                <a:cs typeface="Times New Roman" pitchFamily="18" charset="0"/>
              </a:rPr>
              <a:t>?</a:t>
            </a:r>
          </a:p>
          <a:p>
            <a:r>
              <a:rPr lang="en-US" sz="3600" smtClean="0">
                <a:latin typeface="Times New Roman" pitchFamily="18" charset="0"/>
                <a:cs typeface="Times New Roman" pitchFamily="18" charset="0"/>
              </a:rPr>
              <a:t>A.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1</a:t>
            </a:r>
          </a:p>
          <a:p>
            <a:r>
              <a:rPr lang="en-US" sz="3600" smtClean="0">
                <a:latin typeface="Times New Roman" pitchFamily="18" charset="0"/>
                <a:cs typeface="Times New Roman" pitchFamily="18" charset="0"/>
              </a:rPr>
              <a:t>B.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2</a:t>
            </a:r>
          </a:p>
          <a:p>
            <a:r>
              <a:rPr lang="en-US" sz="3600" smtClean="0">
                <a:latin typeface="Times New Roman" pitchFamily="18" charset="0"/>
                <a:cs typeface="Times New Roman" pitchFamily="18" charset="0"/>
              </a:rPr>
              <a:t>C.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3</a:t>
            </a:r>
          </a:p>
        </p:txBody>
      </p:sp>
      <p:sp>
        <p:nvSpPr>
          <p:cNvPr id="7" name="Oval 6"/>
          <p:cNvSpPr/>
          <p:nvPr/>
        </p:nvSpPr>
        <p:spPr>
          <a:xfrm>
            <a:off x="709461" y="3184702"/>
            <a:ext cx="646385" cy="599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bwMode="auto">
          <a:xfrm>
            <a:off x="1031630" y="277828"/>
            <a:ext cx="5556739" cy="584034"/>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05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003751" y="228613"/>
            <a:ext cx="6030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9" name="TextBox 8"/>
          <p:cNvSpPr txBox="1"/>
          <p:nvPr/>
        </p:nvSpPr>
        <p:spPr>
          <a:xfrm>
            <a:off x="283779" y="1939159"/>
            <a:ext cx="10704787" cy="4078039"/>
          </a:xfrm>
          <a:prstGeom prst="rect">
            <a:avLst/>
          </a:prstGeom>
          <a:noFill/>
        </p:spPr>
        <p:txBody>
          <a:bodyPr wrap="square" rtlCol="0">
            <a:spAutoFit/>
          </a:bodyPr>
          <a:lstStyle/>
          <a:p>
            <a:pPr lvl="0" defTabSz="914400" fontAlgn="base">
              <a:spcBef>
                <a:spcPct val="0"/>
              </a:spcBef>
              <a:spcAft>
                <a:spcPct val="0"/>
              </a:spcAft>
            </a:pPr>
            <a:r>
              <a:rPr lang="en-US" sz="4000" b="1" err="1" smtClean="0">
                <a:latin typeface="Times New Roman" pitchFamily="18" charset="0"/>
                <a:ea typeface="Times New Roman" pitchFamily="18" charset="0"/>
                <a:cs typeface="Times New Roman" pitchFamily="18" charset="0"/>
              </a:rPr>
              <a:t>Câu</a:t>
            </a:r>
            <a:r>
              <a:rPr lang="en-US" sz="4000" b="1" smtClean="0">
                <a:latin typeface="Times New Roman" pitchFamily="18" charset="0"/>
                <a:ea typeface="Times New Roman" pitchFamily="18" charset="0"/>
                <a:cs typeface="Times New Roman" pitchFamily="18" charset="0"/>
              </a:rPr>
              <a:t> 4: </a:t>
            </a:r>
            <a:r>
              <a:rPr lang="en-US" sz="4000" b="1" i="1" err="1" smtClean="0">
                <a:latin typeface="Times New Roman" pitchFamily="18" charset="0"/>
                <a:ea typeface="Times New Roman" pitchFamily="18" charset="0"/>
                <a:cs typeface="Times New Roman" pitchFamily="18" charset="0"/>
              </a:rPr>
              <a:t>Ngôn</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ngữ</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trong</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bài</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thơ</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có</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nét</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đặc</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sắc</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là</a:t>
            </a:r>
            <a:r>
              <a:rPr lang="en-US" sz="4000" b="1" i="1" smtClean="0">
                <a:latin typeface="Times New Roman" pitchFamily="18" charset="0"/>
                <a:ea typeface="Times New Roman" pitchFamily="18" charset="0"/>
                <a:cs typeface="Times New Roman" pitchFamily="18" charset="0"/>
              </a:rPr>
              <a:t> </a:t>
            </a:r>
            <a:r>
              <a:rPr lang="en-US" sz="4000" b="1" i="1" err="1" smtClean="0">
                <a:latin typeface="Times New Roman" pitchFamily="18" charset="0"/>
                <a:ea typeface="Times New Roman" pitchFamily="18" charset="0"/>
                <a:cs typeface="Times New Roman" pitchFamily="18" charset="0"/>
              </a:rPr>
              <a:t>gì</a:t>
            </a:r>
            <a:r>
              <a:rPr lang="en-US" sz="4000" b="1" i="1" smtClean="0">
                <a:latin typeface="Times New Roman" pitchFamily="18" charset="0"/>
                <a:ea typeface="Times New Roman" pitchFamily="18" charset="0"/>
                <a:cs typeface="Times New Roman" pitchFamily="18" charset="0"/>
              </a:rPr>
              <a:t>?</a:t>
            </a:r>
            <a:endParaRPr lang="en-US" sz="3600" b="1" i="1"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smtClean="0">
                <a:latin typeface="Times New Roman" pitchFamily="18" charset="0"/>
                <a:ea typeface="Times New Roman" pitchFamily="18" charset="0"/>
                <a:cs typeface="Times New Roman" pitchFamily="18" charset="0"/>
              </a:rPr>
              <a:t>A. </a:t>
            </a:r>
            <a:r>
              <a:rPr lang="en-US" sz="4000" err="1" smtClean="0">
                <a:latin typeface="Times New Roman" pitchFamily="18" charset="0"/>
                <a:ea typeface="Times New Roman" pitchFamily="18" charset="0"/>
                <a:cs typeface="Times New Roman" pitchFamily="18" charset="0"/>
              </a:rPr>
              <a:t>Tinh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tế</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giàu</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tính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liên</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tưởng</a:t>
            </a:r>
            <a:r>
              <a:rPr lang="en-US" sz="4000" smtClean="0">
                <a:latin typeface="Times New Roman" pitchFamily="18" charset="0"/>
                <a:ea typeface="Times New Roman" pitchFamily="18" charset="0"/>
                <a:cs typeface="Times New Roman" pitchFamily="18" charset="0"/>
              </a:rPr>
              <a:t>.</a:t>
            </a:r>
            <a:endParaRPr lang="en-US" sz="360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smtClean="0">
                <a:latin typeface="Times New Roman" pitchFamily="18" charset="0"/>
                <a:ea typeface="Times New Roman" pitchFamily="18" charset="0"/>
                <a:cs typeface="Times New Roman" pitchFamily="18" charset="0"/>
              </a:rPr>
              <a:t>B. </a:t>
            </a:r>
            <a:r>
              <a:rPr lang="en-US" sz="4000" err="1" smtClean="0">
                <a:latin typeface="Times New Roman" pitchFamily="18" charset="0"/>
                <a:ea typeface="Times New Roman" pitchFamily="18" charset="0"/>
                <a:cs typeface="Times New Roman" pitchFamily="18" charset="0"/>
              </a:rPr>
              <a:t>Sáng</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tạo</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giàu</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hình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tượng</a:t>
            </a:r>
            <a:r>
              <a:rPr lang="en-US" sz="4000" smtClean="0">
                <a:latin typeface="Times New Roman" pitchFamily="18" charset="0"/>
                <a:ea typeface="Times New Roman" pitchFamily="18" charset="0"/>
                <a:cs typeface="Times New Roman" pitchFamily="18" charset="0"/>
              </a:rPr>
              <a:t>.</a:t>
            </a:r>
            <a:endParaRPr lang="en-US" sz="360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smtClean="0">
                <a:latin typeface="Times New Roman" pitchFamily="18" charset="0"/>
                <a:ea typeface="Times New Roman" pitchFamily="18" charset="0"/>
                <a:cs typeface="Times New Roman" pitchFamily="18" charset="0"/>
              </a:rPr>
              <a:t>C. </a:t>
            </a:r>
            <a:r>
              <a:rPr lang="en-US" sz="4000" err="1" smtClean="0">
                <a:latin typeface="Times New Roman" pitchFamily="18" charset="0"/>
                <a:ea typeface="Times New Roman" pitchFamily="18" charset="0"/>
                <a:cs typeface="Times New Roman" pitchFamily="18" charset="0"/>
              </a:rPr>
              <a:t>Bình</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dị</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gần</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gũi</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với</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đời</a:t>
            </a:r>
            <a:r>
              <a:rPr lang="en-US" sz="4000" smtClean="0">
                <a:latin typeface="Times New Roman" pitchFamily="18" charset="0"/>
                <a:ea typeface="Times New Roman" pitchFamily="18" charset="0"/>
                <a:cs typeface="Times New Roman" pitchFamily="18" charset="0"/>
              </a:rPr>
              <a:t> </a:t>
            </a:r>
            <a:r>
              <a:rPr lang="en-US" sz="4000" err="1" smtClean="0">
                <a:latin typeface="Times New Roman" pitchFamily="18" charset="0"/>
                <a:ea typeface="Times New Roman" pitchFamily="18" charset="0"/>
                <a:cs typeface="Times New Roman" pitchFamily="18" charset="0"/>
              </a:rPr>
              <a:t>thường</a:t>
            </a:r>
            <a:r>
              <a:rPr lang="en-US" sz="4000" smtClean="0">
                <a:latin typeface="Times New Roman" pitchFamily="18" charset="0"/>
                <a:ea typeface="Times New Roman" pitchFamily="18" charset="0"/>
                <a:cs typeface="Times New Roman" pitchFamily="18" charset="0"/>
              </a:rPr>
              <a:t>.</a:t>
            </a:r>
            <a:endParaRPr lang="en-US" sz="4000" smtClean="0">
              <a:solidFill>
                <a:srgbClr val="000000"/>
              </a:solidFill>
              <a:latin typeface="Times New Roman" pitchFamily="18" charset="0"/>
              <a:ea typeface="Calibri" pitchFamily="34" charset="0"/>
              <a:cs typeface="Times New Roman" pitchFamily="18" charset="0"/>
            </a:endParaRPr>
          </a:p>
          <a:p>
            <a:pPr lvl="0" defTabSz="914400" eaLnBrk="0" fontAlgn="base" hangingPunct="0">
              <a:spcBef>
                <a:spcPct val="0"/>
              </a:spcBef>
              <a:spcAft>
                <a:spcPct val="0"/>
              </a:spcAft>
            </a:pPr>
            <a:r>
              <a:rPr lang="en-US" sz="4000" smtClean="0">
                <a:solidFill>
                  <a:srgbClr val="000000"/>
                </a:solidFill>
                <a:latin typeface="Times New Roman" pitchFamily="18" charset="0"/>
                <a:ea typeface="Calibri" pitchFamily="34" charset="0"/>
                <a:cs typeface="Times New Roman" pitchFamily="18" charset="0"/>
              </a:rPr>
              <a:t>D. </a:t>
            </a:r>
            <a:r>
              <a:rPr lang="en-US" sz="4000" err="1" smtClean="0">
                <a:solidFill>
                  <a:srgbClr val="000000"/>
                </a:solidFill>
                <a:latin typeface="Times New Roman" pitchFamily="18" charset="0"/>
                <a:ea typeface="Calibri" pitchFamily="34" charset="0"/>
                <a:cs typeface="Times New Roman" pitchFamily="18" charset="0"/>
              </a:rPr>
              <a:t>Giản</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dị</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sống</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động</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hóm</a:t>
            </a:r>
            <a:r>
              <a:rPr lang="en-US" sz="4000" smtClean="0">
                <a:solidFill>
                  <a:srgbClr val="000000"/>
                </a:solidFill>
                <a:latin typeface="Times New Roman" pitchFamily="18" charset="0"/>
                <a:ea typeface="Calibri" pitchFamily="34" charset="0"/>
                <a:cs typeface="Times New Roman" pitchFamily="18" charset="0"/>
              </a:rPr>
              <a:t> </a:t>
            </a:r>
            <a:r>
              <a:rPr lang="en-US" sz="4000" err="1" smtClean="0">
                <a:solidFill>
                  <a:srgbClr val="000000"/>
                </a:solidFill>
                <a:latin typeface="Times New Roman" pitchFamily="18" charset="0"/>
                <a:ea typeface="Calibri" pitchFamily="34" charset="0"/>
                <a:cs typeface="Times New Roman" pitchFamily="18" charset="0"/>
              </a:rPr>
              <a:t>hỉnh</a:t>
            </a:r>
            <a:r>
              <a:rPr lang="en-US" sz="4000" smtClean="0">
                <a:solidFill>
                  <a:srgbClr val="000000"/>
                </a:solidFill>
                <a:latin typeface="Times New Roman" pitchFamily="18" charset="0"/>
                <a:ea typeface="Calibri" pitchFamily="34" charset="0"/>
                <a:cs typeface="Times New Roman" pitchFamily="18" charset="0"/>
              </a:rPr>
              <a:t>.</a:t>
            </a:r>
            <a:r>
              <a:rPr lang="en-US" sz="3200" smtClean="0">
                <a:latin typeface="Times New Roman" pitchFamily="18" charset="0"/>
                <a:cs typeface="Times New Roman" pitchFamily="18" charset="0"/>
              </a:rPr>
              <a:t> </a:t>
            </a:r>
            <a:endParaRPr lang="en-US" sz="4800" smtClean="0">
              <a:latin typeface="Times New Roman" pitchFamily="18" charset="0"/>
              <a:cs typeface="Times New Roman" pitchFamily="18" charset="0"/>
            </a:endParaRPr>
          </a:p>
          <a:p>
            <a:endParaRPr lang="en-US"/>
          </a:p>
        </p:txBody>
      </p:sp>
      <p:sp>
        <p:nvSpPr>
          <p:cNvPr id="10" name="Oval 9"/>
          <p:cNvSpPr/>
          <p:nvPr/>
        </p:nvSpPr>
        <p:spPr>
          <a:xfrm>
            <a:off x="268026" y="3310827"/>
            <a:ext cx="646385" cy="5359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003751" y="228613"/>
            <a:ext cx="5549449"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6" name="Rectangle 5"/>
          <p:cNvSpPr/>
          <p:nvPr/>
        </p:nvSpPr>
        <p:spPr>
          <a:xfrm>
            <a:off x="225972" y="1308942"/>
            <a:ext cx="11356428" cy="584775"/>
          </a:xfrm>
          <a:prstGeom prst="rect">
            <a:avLst/>
          </a:prstGeom>
        </p:spPr>
        <p:txBody>
          <a:bodyPr wrap="square">
            <a:spAutoFit/>
          </a:bodyPr>
          <a:lstStyle/>
          <a:p>
            <a:r>
              <a:rPr lang="en-US" sz="3200" b="1" err="1" smtClean="0">
                <a:latin typeface="Times New Roman" pitchFamily="18" charset="0"/>
                <a:cs typeface="Times New Roman" pitchFamily="18" charset="0"/>
              </a:rPr>
              <a:t>Từ</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nội</a:t>
            </a:r>
            <a:r>
              <a:rPr lang="en-US" sz="3200" b="1" smtClean="0">
                <a:latin typeface="Times New Roman" pitchFamily="18" charset="0"/>
                <a:cs typeface="Times New Roman" pitchFamily="18" charset="0"/>
              </a:rPr>
              <a:t> dung </a:t>
            </a:r>
            <a:r>
              <a:rPr lang="en-US" sz="3200" b="1" err="1" smtClean="0">
                <a:latin typeface="Times New Roman" pitchFamily="18" charset="0"/>
                <a:cs typeface="Times New Roman" pitchFamily="18" charset="0"/>
              </a:rPr>
              <a:t>của</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bài</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thơ</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em</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hãy</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rút</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ra</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một</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bài</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học</a:t>
            </a:r>
            <a:r>
              <a:rPr lang="en-US" sz="3200" b="1"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có</a:t>
            </a:r>
            <a:r>
              <a:rPr lang="en-US" sz="3200" b="1" smtClean="0">
                <a:latin typeface="Times New Roman" pitchFamily="18" charset="0"/>
                <a:cs typeface="Times New Roman" pitchFamily="18" charset="0"/>
              </a:rPr>
              <a:t> ý </a:t>
            </a:r>
            <a:r>
              <a:rPr lang="en-US" sz="3200" b="1" err="1" smtClean="0">
                <a:latin typeface="Times New Roman" pitchFamily="18" charset="0"/>
                <a:cs typeface="Times New Roman" pitchFamily="18" charset="0"/>
              </a:rPr>
              <a:t>nghĩa</a:t>
            </a:r>
            <a:r>
              <a:rPr lang="en-US" sz="3200" b="1" smtClean="0">
                <a:latin typeface="Times New Roman" pitchFamily="18" charset="0"/>
                <a:cs typeface="Times New Roman" pitchFamily="18" charset="0"/>
              </a:rPr>
              <a:t>? </a:t>
            </a:r>
            <a:endParaRPr lang="en-US" sz="3200" b="1">
              <a:latin typeface="Times New Roman" pitchFamily="18" charset="0"/>
              <a:cs typeface="Times New Roman" pitchFamily="18" charset="0"/>
            </a:endParaRPr>
          </a:p>
        </p:txBody>
      </p:sp>
      <p:sp>
        <p:nvSpPr>
          <p:cNvPr id="185346" name="Rectangle 2"/>
          <p:cNvSpPr>
            <a:spLocks noChangeArrowheads="1"/>
          </p:cNvSpPr>
          <p:nvPr/>
        </p:nvSpPr>
        <p:spPr bwMode="auto">
          <a:xfrm>
            <a:off x="315311" y="2191407"/>
            <a:ext cx="10026869"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Con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dẫu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chịu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nhiều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đau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thương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trong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cuộc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sống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vẫn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khát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khao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yêu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thương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khát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khao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yêu</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cuộc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đời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ý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nghĩa</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niềm</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khát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khao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đó</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phê</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phán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một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bộ</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phận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giới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trẻ</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tư</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tưởng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bi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quan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chán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nản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mất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phương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hướng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Rút</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ra</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bài</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học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nhận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thức</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hành</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động</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cho</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bản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thân</a:t>
            </a:r>
            <a:r>
              <a:rPr kumimoji="0" lang="en-US" sz="3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4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blinds(horizontal)">
                                      <p:cBhvr>
                                        <p:cTn id="7" dur="500"/>
                                        <p:tgtEl>
                                          <p:spTgt spid="185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003751" y="228613"/>
            <a:ext cx="5678403"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Luyện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tập</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liên</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hệ</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mở</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rộng</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186369" name="Rectangle 1"/>
          <p:cNvSpPr>
            <a:spLocks noChangeArrowheads="1"/>
          </p:cNvSpPr>
          <p:nvPr/>
        </p:nvSpPr>
        <p:spPr bwMode="auto">
          <a:xfrm>
            <a:off x="189187" y="1103586"/>
            <a:ext cx="1043677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Trả</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hỏi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3/SGK: Qua 3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hỏi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khổ</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nêu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nhận</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xét</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em</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về</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cấu</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tứ</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bài</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err="1" smtClean="0">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en-US" sz="3200" b="1" i="0" u="none" strike="noStrike" cap="none" normalizeH="0" baseline="0" smtClean="0">
              <a:ln>
                <a:noFill/>
              </a:ln>
              <a:solidFill>
                <a:schemeClr val="tx1"/>
              </a:solidFill>
              <a:effectLst/>
              <a:latin typeface="Arial" pitchFamily="34" charset="0"/>
              <a:cs typeface="Arial" pitchFamily="34" charset="0"/>
            </a:endParaRPr>
          </a:p>
        </p:txBody>
      </p:sp>
      <p:sp>
        <p:nvSpPr>
          <p:cNvPr id="186370" name="Rectangle 2"/>
          <p:cNvSpPr>
            <a:spLocks noChangeArrowheads="1"/>
          </p:cNvSpPr>
          <p:nvPr/>
        </p:nvSpPr>
        <p:spPr bwMode="auto">
          <a:xfrm>
            <a:off x="0" y="2017986"/>
            <a:ext cx="1027911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Cấu</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tứ</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của</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bài</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thơ</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qua 3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hỏi</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trong</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err="1" smtClean="0">
                <a:ln>
                  <a:noFill/>
                </a:ln>
                <a:solidFill>
                  <a:srgbClr val="FF0000"/>
                </a:solidFill>
                <a:effectLst/>
                <a:latin typeface="Times New Roman" pitchFamily="18" charset="0"/>
                <a:ea typeface="Times New Roman" pitchFamily="18" charset="0"/>
                <a:cs typeface="Times New Roman" pitchFamily="18" charset="0"/>
              </a:rPr>
              <a:t>bài</a:t>
            </a:r>
            <a:r>
              <a:rPr kumimoji="0" lang="en-US" sz="28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000" b="1"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vận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tứ</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thơ</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hiện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qua 3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ở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3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khổ</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thơ</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vườn</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thuyền</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gian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xa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cách</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Đây</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nỗi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nhất</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chủ</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trữ</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cách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về</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gian</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thể</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phục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nhưng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tình</a:t>
            </a:r>
            <a:r>
              <a:rPr kumimoji="0" lang="en-US" sz="2800" b="0" i="1"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1"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đậm</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mãi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xa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cách</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đổ</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vỡ</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hỏi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vừa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lặp</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khắc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khoải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vừa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sự</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tăng</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cấp</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là</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cấu</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tứ</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độc</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đáo</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bài</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err="1" smtClean="0">
                <a:ln>
                  <a:noFill/>
                </a:ln>
                <a:solidFill>
                  <a:srgbClr val="000000"/>
                </a:solidFill>
                <a:effectLst/>
                <a:latin typeface="Times New Roman" pitchFamily="18" charset="0"/>
                <a:ea typeface="Times New Roman" pitchFamily="18" charset="0"/>
                <a:cs typeface="Times New Roman" pitchFamily="18" charset="0"/>
              </a:rPr>
              <a:t>thơ</a:t>
            </a: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3600" b="0" i="0" u="none" strike="noStrike" cap="none" normalizeH="0" baseline="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 han mac tu"/>
          <p:cNvPicPr>
            <a:picLocks noGrp="1" noChangeAspect="1"/>
          </p:cNvPicPr>
          <p:nvPr>
            <p:ph sz="half" idx="1"/>
          </p:nvPr>
        </p:nvPicPr>
        <p:blipFill>
          <a:blip r:embed="rId2"/>
          <a:stretch>
            <a:fillRect/>
          </a:stretch>
        </p:blipFill>
        <p:spPr>
          <a:xfrm>
            <a:off x="6313170" y="0"/>
            <a:ext cx="5878830" cy="5801709"/>
          </a:xfrm>
          <a:prstGeom prst="rect">
            <a:avLst/>
          </a:prstGeom>
        </p:spPr>
      </p:pic>
      <p:sp>
        <p:nvSpPr>
          <p:cNvPr id="7" name="Rectangle 6"/>
          <p:cNvSpPr/>
          <p:nvPr/>
        </p:nvSpPr>
        <p:spPr>
          <a:xfrm>
            <a:off x="0" y="6033135"/>
            <a:ext cx="12192000" cy="584775"/>
          </a:xfrm>
          <a:prstGeom prst="rect">
            <a:avLst/>
          </a:prstGeom>
          <a:noFill/>
          <a:ln>
            <a:noFill/>
          </a:ln>
        </p:spPr>
        <p:txBody>
          <a:bodyPr wrap="square" rtlCol="0" anchor="t">
            <a:spAutoFit/>
            <a:scene3d>
              <a:camera prst="orthographicFront"/>
              <a:lightRig rig="threePt" dir="t"/>
            </a:scene3d>
          </a:bodyPr>
          <a:lstStyle/>
          <a:p>
            <a:pPr algn="ctr" defTabSz="914400"/>
            <a:r>
              <a:rPr lang="vi-VN" altLang="en-US" sz="3200" b="1">
                <a:solidFill>
                  <a:prstClr val="black"/>
                </a:solidFill>
                <a:latin typeface="+mj-lt"/>
              </a:rPr>
              <a:t>Mộ của Hàn Mặc Tử </a:t>
            </a:r>
            <a:r>
              <a:rPr lang="en-US" altLang="en-US" sz="3200" b="1" err="1" smtClean="0">
                <a:solidFill>
                  <a:prstClr val="black"/>
                </a:solidFill>
                <a:latin typeface="Times New Roman" pitchFamily="18" charset="0"/>
                <a:cs typeface="Times New Roman" pitchFamily="18" charset="0"/>
              </a:rPr>
              <a:t>trên</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đồi</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Thi</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Nhân</a:t>
            </a:r>
            <a:r>
              <a:rPr lang="en-US" altLang="en-US" sz="3200" b="1" smtClean="0">
                <a:solidFill>
                  <a:prstClr val="black"/>
                </a:solidFill>
                <a:latin typeface="Times New Roman" pitchFamily="18" charset="0"/>
                <a:cs typeface="Times New Roman" pitchFamily="18" charset="0"/>
              </a:rPr>
              <a:t> - </a:t>
            </a:r>
            <a:r>
              <a:rPr lang="en-US" altLang="en-US" sz="3200" b="1" err="1" smtClean="0">
                <a:solidFill>
                  <a:prstClr val="black"/>
                </a:solidFill>
                <a:latin typeface="Times New Roman" pitchFamily="18" charset="0"/>
                <a:cs typeface="Times New Roman" pitchFamily="18" charset="0"/>
              </a:rPr>
              <a:t>Ghềnh</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Ráng</a:t>
            </a:r>
            <a:r>
              <a:rPr lang="en-US" altLang="en-US" sz="3200" b="1" smtClean="0">
                <a:solidFill>
                  <a:prstClr val="black"/>
                </a:solidFill>
                <a:latin typeface="Times New Roman" pitchFamily="18" charset="0"/>
                <a:cs typeface="Times New Roman" pitchFamily="18" charset="0"/>
              </a:rPr>
              <a:t> - </a:t>
            </a:r>
            <a:r>
              <a:rPr lang="vi-VN" altLang="en-US" sz="3200" b="1" smtClean="0">
                <a:solidFill>
                  <a:prstClr val="black"/>
                </a:solidFill>
                <a:latin typeface="Times New Roman" pitchFamily="18" charset="0"/>
                <a:cs typeface="Times New Roman" pitchFamily="18" charset="0"/>
              </a:rPr>
              <a:t>Quy </a:t>
            </a:r>
            <a:r>
              <a:rPr lang="vi-VN" altLang="en-US" sz="3200" b="1">
                <a:solidFill>
                  <a:prstClr val="black"/>
                </a:solidFill>
                <a:latin typeface="Times New Roman" pitchFamily="18" charset="0"/>
                <a:cs typeface="Times New Roman" pitchFamily="18" charset="0"/>
              </a:rPr>
              <a:t>Nhơn</a:t>
            </a:r>
          </a:p>
        </p:txBody>
      </p:sp>
      <p:sp>
        <p:nvSpPr>
          <p:cNvPr id="8" name="Rectangle 7"/>
          <p:cNvSpPr/>
          <p:nvPr/>
        </p:nvSpPr>
        <p:spPr>
          <a:xfrm>
            <a:off x="6532245" y="6033135"/>
            <a:ext cx="4895850" cy="584775"/>
          </a:xfrm>
          <a:prstGeom prst="rect">
            <a:avLst/>
          </a:prstGeom>
          <a:noFill/>
          <a:ln>
            <a:noFill/>
          </a:ln>
        </p:spPr>
        <p:txBody>
          <a:bodyPr wrap="square" rtlCol="0" anchor="t">
            <a:spAutoFit/>
          </a:bodyPr>
          <a:lstStyle/>
          <a:p>
            <a:pPr algn="ctr" defTabSz="914400"/>
            <a:endParaRPr lang="vi-VN" altLang="en-US" sz="3200" b="1" i="1">
              <a:ln w="9525">
                <a:solidFill>
                  <a:prstClr val="white"/>
                </a:solidFill>
                <a:prstDash val="solid"/>
              </a:ln>
              <a:solidFill>
                <a:prstClr val="black"/>
              </a:solidFill>
            </a:endParaRPr>
          </a:p>
        </p:txBody>
      </p:sp>
      <p:pic>
        <p:nvPicPr>
          <p:cNvPr id="12" name="Picture 4" descr="C:\Users\Admin\Pictures\2016-10-23 XUYEN VIET 7-2016\XUYEN VIET 7-2016 1243.jpg"/>
          <p:cNvPicPr>
            <a:picLocks noChangeAspect="1" noChangeArrowheads="1"/>
          </p:cNvPicPr>
          <p:nvPr/>
        </p:nvPicPr>
        <p:blipFill>
          <a:blip r:embed="rId3" cstate="print"/>
          <a:srcRect/>
          <a:stretch>
            <a:fillRect/>
          </a:stretch>
        </p:blipFill>
        <p:spPr bwMode="auto">
          <a:xfrm>
            <a:off x="0" y="0"/>
            <a:ext cx="6306207" cy="5801710"/>
          </a:xfrm>
          <a:prstGeom prst="rect">
            <a:avLst/>
          </a:prstGeom>
          <a:noFill/>
        </p:spPr>
      </p:pic>
    </p:spTree>
    <p:extLst>
      <p:ext uri="{BB962C8B-B14F-4D97-AF65-F5344CB8AC3E}">
        <p14:creationId xmlns:p14="http://schemas.microsoft.com/office/powerpoint/2010/main" val="269857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3380680"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IV. TỔNG KẾT</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5" name="Rectangle 4"/>
          <p:cNvSpPr/>
          <p:nvPr/>
        </p:nvSpPr>
        <p:spPr>
          <a:xfrm>
            <a:off x="465569" y="1228231"/>
            <a:ext cx="2807179" cy="707886"/>
          </a:xfrm>
          <a:prstGeom prst="rect">
            <a:avLst/>
          </a:prstGeom>
        </p:spPr>
        <p:txBody>
          <a:bodyPr wrap="none">
            <a:spAutoFit/>
          </a:bodyPr>
          <a:lstStyle/>
          <a:p>
            <a:r>
              <a:rPr lang="en-US" sz="4000" b="1" i="1" smtClean="0">
                <a:solidFill>
                  <a:srgbClr val="CC9900">
                    <a:lumMod val="50000"/>
                  </a:srgbClr>
                </a:solidFill>
                <a:latin typeface="Times New Roman" pitchFamily="18" charset="0"/>
                <a:cs typeface="Times New Roman" pitchFamily="18" charset="0"/>
              </a:rPr>
              <a:t>1. </a:t>
            </a:r>
            <a:r>
              <a:rPr lang="en-US" sz="4000" b="1" i="1" err="1" smtClean="0">
                <a:solidFill>
                  <a:srgbClr val="CC9900">
                    <a:lumMod val="50000"/>
                  </a:srgbClr>
                </a:solidFill>
                <a:latin typeface="Times New Roman" pitchFamily="18" charset="0"/>
                <a:cs typeface="Times New Roman" pitchFamily="18" charset="0"/>
              </a:rPr>
              <a:t>Nội</a:t>
            </a:r>
            <a:r>
              <a:rPr lang="en-US" sz="4000" b="1" i="1" smtClean="0">
                <a:solidFill>
                  <a:srgbClr val="CC9900">
                    <a:lumMod val="50000"/>
                  </a:srgbClr>
                </a:solidFill>
                <a:latin typeface="Times New Roman" pitchFamily="18" charset="0"/>
                <a:cs typeface="Times New Roman" pitchFamily="18" charset="0"/>
              </a:rPr>
              <a:t> dung </a:t>
            </a:r>
            <a:endParaRPr lang="en-US" sz="2800"/>
          </a:p>
        </p:txBody>
      </p:sp>
      <p:sp>
        <p:nvSpPr>
          <p:cNvPr id="6" name="Rectangle 5"/>
          <p:cNvSpPr/>
          <p:nvPr/>
        </p:nvSpPr>
        <p:spPr>
          <a:xfrm>
            <a:off x="716127" y="2454978"/>
            <a:ext cx="6662135" cy="2677656"/>
          </a:xfrm>
          <a:prstGeom prst="rect">
            <a:avLst/>
          </a:prstGeom>
        </p:spPr>
        <p:txBody>
          <a:bodyPr wrap="square">
            <a:spAutoFit/>
          </a:bodyPr>
          <a:lstStyle/>
          <a:p>
            <a:pPr algn="just">
              <a:lnSpc>
                <a:spcPct val="150000"/>
              </a:lnSpc>
            </a:pP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Bài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thơ</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Đây</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thôn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Vĩ</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Dạ</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là</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bức</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tranh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đẹp</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về</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một</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miền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quê</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trên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đất</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nước</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Việt</a:t>
            </a:r>
            <a:r>
              <a:rPr lang="en-US" sz="2800" smtClean="0">
                <a:latin typeface="Times New Roman" pitchFamily="18" charset="0"/>
                <a:cs typeface="Times New Roman" pitchFamily="18" charset="0"/>
              </a:rPr>
              <a:t> Nam.</a:t>
            </a:r>
          </a:p>
          <a:p>
            <a:pPr algn="just">
              <a:lnSpc>
                <a:spcPct val="150000"/>
              </a:lnSpc>
            </a:pP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Là</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tiếng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lòng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của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một</a:t>
            </a:r>
            <a:r>
              <a:rPr lang="en-US" sz="2800" smtClean="0">
                <a:latin typeface="Times New Roman" pitchFamily="18" charset="0"/>
                <a:cs typeface="Times New Roman" pitchFamily="18" charset="0"/>
              </a:rPr>
              <a:t>  con </a:t>
            </a:r>
            <a:r>
              <a:rPr lang="en-US" sz="2800" err="1" smtClean="0">
                <a:latin typeface="Times New Roman" pitchFamily="18" charset="0"/>
                <a:cs typeface="Times New Roman" pitchFamily="18" charset="0"/>
              </a:rPr>
              <a:t>người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thiết</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yêu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đời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yêu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người</a:t>
            </a:r>
            <a:r>
              <a:rPr lang="en-US" sz="2800" smtClean="0">
                <a:latin typeface="Times New Roman" pitchFamily="18" charset="0"/>
                <a:cs typeface="Times New Roman" pitchFamily="18" charset="0"/>
              </a:rPr>
              <a:t>. </a:t>
            </a:r>
            <a:endParaRPr lang="en-US" sz="1800"/>
          </a:p>
        </p:txBody>
      </p:sp>
      <p:pic>
        <p:nvPicPr>
          <p:cNvPr id="7"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301" y="231227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2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3509634"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FF0000"/>
              </a:solidFill>
              <a:latin typeface="Times New Roman" pitchFamily="18" charset="0"/>
              <a:cs typeface="Times New Roman" pitchFamily="18" charset="0"/>
            </a:endParaRPr>
          </a:p>
          <a:p>
            <a:pPr eaLnBrk="1" hangingPunct="1">
              <a:defRPr/>
            </a:pPr>
            <a:r>
              <a:rPr lang="en-US" sz="3200" b="1" kern="0" smtClean="0">
                <a:solidFill>
                  <a:srgbClr val="FF0000"/>
                </a:solidFill>
                <a:latin typeface="Times New Roman" pitchFamily="18" charset="0"/>
                <a:cs typeface="Times New Roman" pitchFamily="18" charset="0"/>
              </a:rPr>
              <a:t>IV. TỔNG KẾT</a:t>
            </a:r>
            <a:r>
              <a:rPr lang="en-US" sz="3200" b="1" kern="0">
                <a:solidFill>
                  <a:srgbClr val="FF0000"/>
                </a:solidFill>
                <a:latin typeface="Times New Roman" pitchFamily="18" charset="0"/>
                <a:cs typeface="Times New Roman" pitchFamily="18" charset="0"/>
              </a:rPr>
              <a:t/>
            </a:r>
            <a:br>
              <a:rPr lang="en-US" sz="3200" b="1" kern="0">
                <a:solidFill>
                  <a:srgbClr val="FF0000"/>
                </a:solidFill>
                <a:latin typeface="Times New Roman" pitchFamily="18" charset="0"/>
                <a:cs typeface="Times New Roman" pitchFamily="18" charset="0"/>
              </a:rPr>
            </a:br>
            <a:endParaRPr lang="en-US" sz="3200" b="1" kern="0">
              <a:solidFill>
                <a:srgbClr val="FF0000"/>
              </a:solidFill>
              <a:latin typeface="Times New Roman" pitchFamily="18" charset="0"/>
              <a:cs typeface="Times New Roman" pitchFamily="18" charset="0"/>
            </a:endParaRPr>
          </a:p>
        </p:txBody>
      </p:sp>
      <p:sp>
        <p:nvSpPr>
          <p:cNvPr id="5" name="Rectangle 4"/>
          <p:cNvSpPr/>
          <p:nvPr/>
        </p:nvSpPr>
        <p:spPr>
          <a:xfrm>
            <a:off x="465569" y="1228231"/>
            <a:ext cx="3206327" cy="707886"/>
          </a:xfrm>
          <a:prstGeom prst="rect">
            <a:avLst/>
          </a:prstGeom>
        </p:spPr>
        <p:txBody>
          <a:bodyPr wrap="none">
            <a:spAutoFit/>
          </a:bodyPr>
          <a:lstStyle/>
          <a:p>
            <a:r>
              <a:rPr lang="en-US" sz="4000" b="1" i="1" smtClean="0">
                <a:solidFill>
                  <a:srgbClr val="CC9900">
                    <a:lumMod val="50000"/>
                  </a:srgbClr>
                </a:solidFill>
                <a:latin typeface="Times New Roman" pitchFamily="18" charset="0"/>
                <a:cs typeface="Times New Roman" pitchFamily="18" charset="0"/>
              </a:rPr>
              <a:t>2. </a:t>
            </a:r>
            <a:r>
              <a:rPr lang="en-US" sz="4000" b="1" i="1" err="1" smtClean="0">
                <a:solidFill>
                  <a:srgbClr val="CC9900">
                    <a:lumMod val="50000"/>
                  </a:srgbClr>
                </a:solidFill>
                <a:latin typeface="Times New Roman" pitchFamily="18" charset="0"/>
                <a:cs typeface="Times New Roman" pitchFamily="18" charset="0"/>
              </a:rPr>
              <a:t>Nghệ</a:t>
            </a:r>
            <a:r>
              <a:rPr lang="en-US" sz="4000" b="1" i="1" smtClean="0">
                <a:solidFill>
                  <a:srgbClr val="CC9900">
                    <a:lumMod val="50000"/>
                  </a:srgbClr>
                </a:solidFill>
                <a:latin typeface="Times New Roman" pitchFamily="18" charset="0"/>
                <a:cs typeface="Times New Roman" pitchFamily="18" charset="0"/>
              </a:rPr>
              <a:t> </a:t>
            </a:r>
            <a:r>
              <a:rPr lang="en-US" sz="4000" b="1" i="1" err="1" smtClean="0">
                <a:solidFill>
                  <a:srgbClr val="CC9900">
                    <a:lumMod val="50000"/>
                  </a:srgbClr>
                </a:solidFill>
                <a:latin typeface="Times New Roman" pitchFamily="18" charset="0"/>
                <a:cs typeface="Times New Roman" pitchFamily="18" charset="0"/>
              </a:rPr>
              <a:t>thuật</a:t>
            </a:r>
            <a:r>
              <a:rPr lang="en-US" sz="4000" b="1" i="1" smtClean="0">
                <a:solidFill>
                  <a:srgbClr val="CC9900">
                    <a:lumMod val="50000"/>
                  </a:srgbClr>
                </a:solidFill>
                <a:latin typeface="Times New Roman" pitchFamily="18" charset="0"/>
                <a:cs typeface="Times New Roman" pitchFamily="18" charset="0"/>
              </a:rPr>
              <a:t> </a:t>
            </a:r>
            <a:endParaRPr lang="en-US" sz="2800">
              <a:solidFill>
                <a:srgbClr val="000000"/>
              </a:solidFill>
            </a:endParaRPr>
          </a:p>
        </p:txBody>
      </p:sp>
      <p:sp>
        <p:nvSpPr>
          <p:cNvPr id="6" name="Rectangle 5"/>
          <p:cNvSpPr/>
          <p:nvPr/>
        </p:nvSpPr>
        <p:spPr>
          <a:xfrm>
            <a:off x="716127" y="2454978"/>
            <a:ext cx="6662135" cy="2612510"/>
          </a:xfrm>
          <a:prstGeom prst="rect">
            <a:avLst/>
          </a:prstGeom>
        </p:spPr>
        <p:txBody>
          <a:bodyPr wrap="square">
            <a:spAutoFit/>
          </a:bodyPr>
          <a:lstStyle/>
          <a:p>
            <a:r>
              <a:rPr lang="en-US" sz="2800" smtClean="0">
                <a:latin typeface="Times New Roman" pitchFamily="18" charset="0"/>
                <a:cs typeface="Times New Roman" pitchFamily="18" charset="0"/>
              </a:rPr>
              <a:t>- Trí </a:t>
            </a:r>
            <a:r>
              <a:rPr lang="en-US" sz="2800" err="1" smtClean="0">
                <a:latin typeface="Times New Roman" pitchFamily="18" charset="0"/>
                <a:cs typeface="Times New Roman" pitchFamily="18" charset="0"/>
              </a:rPr>
              <a:t>tưởng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tượng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phong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phu</a:t>
            </a:r>
            <a:r>
              <a:rPr lang="en-US" sz="2800" smtClean="0">
                <a:latin typeface="Times New Roman" pitchFamily="18" charset="0"/>
                <a:cs typeface="Times New Roman" pitchFamily="18" charset="0"/>
              </a:rPr>
              <a:t>́.</a:t>
            </a:r>
          </a:p>
          <a:p>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Nghê</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thuật</a:t>
            </a:r>
            <a:r>
              <a:rPr lang="en-US" sz="2800" smtClean="0">
                <a:latin typeface="Times New Roman" pitchFamily="18" charset="0"/>
                <a:cs typeface="Times New Roman" pitchFamily="18" charset="0"/>
              </a:rPr>
              <a:t> so </a:t>
            </a:r>
            <a:r>
              <a:rPr lang="en-US" sz="2800" err="1" smtClean="0">
                <a:latin typeface="Times New Roman" pitchFamily="18" charset="0"/>
                <a:cs typeface="Times New Roman" pitchFamily="18" charset="0"/>
              </a:rPr>
              <a:t>sánh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nhân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hóa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pháp</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lấy</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động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gợi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tĩnh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sư</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dụng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câu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hỏi</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tu</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tư</a:t>
            </a:r>
            <a:r>
              <a:rPr lang="en-US" sz="2800" smtClean="0">
                <a:latin typeface="Times New Roman" pitchFamily="18" charset="0"/>
                <a:cs typeface="Times New Roman" pitchFamily="18" charset="0"/>
              </a:rPr>
              <a:t>̀,..</a:t>
            </a:r>
          </a:p>
          <a:p>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Hình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ảnh</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sáng</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tạo</a:t>
            </a:r>
            <a:r>
              <a:rPr lang="en-US" sz="2800" smtClean="0">
                <a:latin typeface="Times New Roman" pitchFamily="18" charset="0"/>
                <a:cs typeface="Times New Roman" pitchFamily="18" charset="0"/>
              </a:rPr>
              <a:t>, có </a:t>
            </a:r>
            <a:r>
              <a:rPr lang="en-US" sz="2800" err="1" smtClean="0">
                <a:latin typeface="Times New Roman" pitchFamily="18" charset="0"/>
                <a:cs typeface="Times New Roman" pitchFamily="18" charset="0"/>
              </a:rPr>
              <a:t>sư</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hòa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quyện</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giữa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thực</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va</a:t>
            </a:r>
            <a:r>
              <a:rPr lang="en-US" sz="280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ảo</a:t>
            </a:r>
            <a:r>
              <a:rPr lang="en-US" sz="2800" smtClean="0">
                <a:latin typeface="Times New Roman" pitchFamily="18" charset="0"/>
                <a:cs typeface="Times New Roman" pitchFamily="18" charset="0"/>
              </a:rPr>
              <a:t>.</a:t>
            </a:r>
          </a:p>
          <a:p>
            <a:pPr algn="just">
              <a:lnSpc>
                <a:spcPct val="150000"/>
              </a:lnSpc>
            </a:pPr>
            <a:endParaRPr lang="en-US" sz="1800">
              <a:solidFill>
                <a:srgbClr val="000000"/>
              </a:solidFill>
              <a:latin typeface="Times New Roman" pitchFamily="18" charset="0"/>
              <a:cs typeface="Times New Roman" pitchFamily="18" charset="0"/>
            </a:endParaRPr>
          </a:p>
        </p:txBody>
      </p:sp>
      <p:pic>
        <p:nvPicPr>
          <p:cNvPr id="8"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301" y="231227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6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ơ đồ tư duy ngữ văn 11 bản đầy đủ - 7scv: Học các môn từ lớp 1 đến lớp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64" y="52478"/>
            <a:ext cx="11587477" cy="67266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87311" y="4193628"/>
            <a:ext cx="583324" cy="63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719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35+ mẫu slide cảm ơn powerpoint đẹp cho bài thuyết trình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039"/>
            <a:ext cx="12192000" cy="687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275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0" y="259398"/>
            <a:ext cx="7452360" cy="5470842"/>
          </a:xfrm>
        </p:spPr>
        <p:txBody>
          <a:bodyPr>
            <a:normAutofit/>
          </a:bodyPr>
          <a:lstStyle/>
          <a:p>
            <a:pPr algn="l"/>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endParaRPr lang="en-US" sz="3200">
              <a:latin typeface="Times New Roman" pitchFamily="18" charset="0"/>
              <a:cs typeface="Times New Roman" pitchFamily="18" charset="0"/>
            </a:endParaRPr>
          </a:p>
        </p:txBody>
      </p:sp>
      <p:sp>
        <p:nvSpPr>
          <p:cNvPr id="5" name="Rectangle 4"/>
          <p:cNvSpPr/>
          <p:nvPr/>
        </p:nvSpPr>
        <p:spPr>
          <a:xfrm>
            <a:off x="740448" y="4754880"/>
            <a:ext cx="10637520" cy="1687963"/>
          </a:xfrm>
          <a:prstGeom prst="rect">
            <a:avLst/>
          </a:prstGeom>
        </p:spPr>
        <p:txBody>
          <a:bodyPr wrap="square">
            <a:spAutoFit/>
          </a:bodyPr>
          <a:lstStyle/>
          <a:p>
            <a:pPr algn="just" defTabSz="914400">
              <a:lnSpc>
                <a:spcPct val="150000"/>
              </a:lnSpc>
            </a:pPr>
            <a:r>
              <a:rPr lang="en-US" sz="2400" err="1" smtClean="0">
                <a:solidFill>
                  <a:prstClr val="black"/>
                </a:solidFill>
                <a:latin typeface="Times New Roman" pitchFamily="18" charset="0"/>
                <a:cs typeface="Times New Roman" pitchFamily="18" charset="0"/>
              </a:rPr>
              <a:t>Những</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nàng</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thơ</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của</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Hàn</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Mặc</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Tử</a:t>
            </a:r>
            <a:r>
              <a:rPr lang="en-US" sz="2400" smtClean="0">
                <a:solidFill>
                  <a:prstClr val="black"/>
                </a:solidFill>
                <a:latin typeface="Times New Roman" pitchFamily="18" charset="0"/>
                <a:cs typeface="Times New Roman" pitchFamily="18" charset="0"/>
              </a:rPr>
              <a:t>: </a:t>
            </a:r>
            <a:r>
              <a:rPr lang="vi-VN" sz="2400" smtClean="0">
                <a:solidFill>
                  <a:prstClr val="black"/>
                </a:solidFill>
                <a:latin typeface="Times New Roman" pitchFamily="18" charset="0"/>
                <a:cs typeface="Times New Roman" pitchFamily="18" charset="0"/>
              </a:rPr>
              <a:t>Cô Trà </a:t>
            </a:r>
            <a:r>
              <a:rPr lang="vi-VN" sz="2400" b="1" i="1" smtClean="0">
                <a:solidFill>
                  <a:prstClr val="black"/>
                </a:solidFill>
                <a:latin typeface="Times New Roman" pitchFamily="18" charset="0"/>
                <a:cs typeface="Times New Roman" pitchFamily="18" charset="0"/>
              </a:rPr>
              <a:t>(Thu Yến)</a:t>
            </a:r>
            <a:r>
              <a:rPr lang="vi-VN" sz="2400" smtClean="0">
                <a:solidFill>
                  <a:prstClr val="black"/>
                </a:solidFill>
                <a:latin typeface="Times New Roman" pitchFamily="18" charset="0"/>
                <a:cs typeface="Times New Roman" pitchFamily="18" charset="0"/>
              </a:rPr>
              <a:t>, </a:t>
            </a:r>
            <a:r>
              <a:rPr lang="vi-VN" sz="2400" b="1" i="1" smtClean="0">
                <a:solidFill>
                  <a:prstClr val="black"/>
                </a:solidFill>
                <a:latin typeface="Times New Roman" pitchFamily="18" charset="0"/>
                <a:cs typeface="Times New Roman" pitchFamily="18" charset="0"/>
              </a:rPr>
              <a:t>Mỹ Thiện, Hoàng Hoa </a:t>
            </a:r>
            <a:r>
              <a:rPr lang="vi-VN" sz="2400" smtClean="0">
                <a:solidFill>
                  <a:prstClr val="black"/>
                </a:solidFill>
                <a:latin typeface="Times New Roman" pitchFamily="18" charset="0"/>
                <a:cs typeface="Times New Roman" pitchFamily="18" charset="0"/>
              </a:rPr>
              <a:t>(Cúc), </a:t>
            </a:r>
            <a:r>
              <a:rPr lang="vi-VN" sz="2400" b="1" i="1" smtClean="0">
                <a:solidFill>
                  <a:prstClr val="black"/>
                </a:solidFill>
                <a:latin typeface="Times New Roman" pitchFamily="18" charset="0"/>
                <a:cs typeface="Times New Roman" pitchFamily="18" charset="0"/>
              </a:rPr>
              <a:t>Mộng Cầm </a:t>
            </a:r>
            <a:r>
              <a:rPr lang="vi-VN" sz="2400" smtClean="0">
                <a:solidFill>
                  <a:prstClr val="black"/>
                </a:solidFill>
                <a:latin typeface="Times New Roman" pitchFamily="18" charset="0"/>
                <a:cs typeface="Times New Roman" pitchFamily="18" charset="0"/>
              </a:rPr>
              <a:t>(Nghệ, cháu Bích Khê), </a:t>
            </a:r>
            <a:r>
              <a:rPr lang="vi-VN" sz="2400" b="1" i="1" smtClean="0">
                <a:solidFill>
                  <a:prstClr val="black"/>
                </a:solidFill>
                <a:latin typeface="Times New Roman" pitchFamily="18" charset="0"/>
                <a:cs typeface="Times New Roman" pitchFamily="18" charset="0"/>
              </a:rPr>
              <a:t>Mai Đình </a:t>
            </a:r>
            <a:r>
              <a:rPr lang="vi-VN" sz="2400" smtClean="0">
                <a:solidFill>
                  <a:prstClr val="black"/>
                </a:solidFill>
                <a:latin typeface="Times New Roman" pitchFamily="18" charset="0"/>
                <a:cs typeface="Times New Roman" pitchFamily="18" charset="0"/>
              </a:rPr>
              <a:t>(Lê Thị Mai), </a:t>
            </a:r>
            <a:r>
              <a:rPr lang="vi-VN" sz="2400" b="1" i="1" smtClean="0">
                <a:solidFill>
                  <a:prstClr val="black"/>
                </a:solidFill>
                <a:latin typeface="Times New Roman" pitchFamily="18" charset="0"/>
                <a:cs typeface="Times New Roman" pitchFamily="18" charset="0"/>
              </a:rPr>
              <a:t>Ngọc Sương </a:t>
            </a:r>
            <a:r>
              <a:rPr lang="vi-VN" sz="2400" smtClean="0">
                <a:solidFill>
                  <a:prstClr val="black"/>
                </a:solidFill>
                <a:latin typeface="Times New Roman" pitchFamily="18" charset="0"/>
                <a:cs typeface="Times New Roman" pitchFamily="18" charset="0"/>
              </a:rPr>
              <a:t>(chị Bích Khê), </a:t>
            </a:r>
            <a:r>
              <a:rPr lang="vi-VN" sz="2400" b="1" i="1" smtClean="0">
                <a:solidFill>
                  <a:prstClr val="black"/>
                </a:solidFill>
                <a:latin typeface="Times New Roman" pitchFamily="18" charset="0"/>
                <a:cs typeface="Times New Roman" pitchFamily="18" charset="0"/>
              </a:rPr>
              <a:t>Thương Thương </a:t>
            </a:r>
            <a:r>
              <a:rPr lang="vi-VN" sz="2400" smtClean="0">
                <a:solidFill>
                  <a:prstClr val="black"/>
                </a:solidFill>
                <a:latin typeface="Times New Roman" pitchFamily="18" charset="0"/>
                <a:cs typeface="Times New Roman" pitchFamily="18" charset="0"/>
              </a:rPr>
              <a:t>(Trần Thanh Địch giới thiệu)...</a:t>
            </a:r>
          </a:p>
        </p:txBody>
      </p:sp>
      <p:pic>
        <p:nvPicPr>
          <p:cNvPr id="7" name="Picture 8" descr="hmtu3"/>
          <p:cNvPicPr>
            <a:picLocks noGrp="1" noChangeAspect="1" noChangeArrowheads="1"/>
          </p:cNvPicPr>
          <p:nvPr>
            <p:ph idx="1"/>
          </p:nvPr>
        </p:nvPicPr>
        <p:blipFill>
          <a:blip r:embed="rId2">
            <a:lum bright="-12000"/>
          </a:blip>
          <a:srcRect/>
          <a:stretch>
            <a:fillRect/>
          </a:stretch>
        </p:blipFill>
        <p:spPr bwMode="auto">
          <a:xfrm>
            <a:off x="2209800" y="1005840"/>
            <a:ext cx="7391400" cy="3459479"/>
          </a:xfrm>
          <a:prstGeom prst="rect">
            <a:avLst/>
          </a:prstGeom>
          <a:noFill/>
          <a:ln w="9525">
            <a:noFill/>
            <a:miter lim="800000"/>
            <a:headEnd/>
            <a:tailEnd/>
          </a:ln>
        </p:spPr>
      </p:pic>
    </p:spTree>
    <p:extLst>
      <p:ext uri="{BB962C8B-B14F-4D97-AF65-F5344CB8AC3E}">
        <p14:creationId xmlns:p14="http://schemas.microsoft.com/office/powerpoint/2010/main" val="205236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2"/>
          <p:cNvSpPr txBox="1">
            <a:spLocks noChangeArrowheads="1"/>
          </p:cNvSpPr>
          <p:nvPr/>
        </p:nvSpPr>
        <p:spPr bwMode="auto">
          <a:xfrm>
            <a:off x="1003751" y="228613"/>
            <a:ext cx="1011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7" name="Rectangle 6"/>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8" name="Rectangle 7"/>
          <p:cNvSpPr/>
          <p:nvPr/>
        </p:nvSpPr>
        <p:spPr>
          <a:xfrm>
            <a:off x="751442" y="1644867"/>
            <a:ext cx="10820457" cy="2031323"/>
          </a:xfrm>
          <a:prstGeom prst="rect">
            <a:avLst/>
          </a:prstGeom>
          <a:noFill/>
        </p:spPr>
        <p:txBody>
          <a:bodyPr wrap="square" lIns="91438" tIns="45719" rIns="91438" bIns="45719">
            <a:spAutoFit/>
          </a:bodyPr>
          <a:lstStyle/>
          <a:p>
            <a:pPr>
              <a:lnSpc>
                <a:spcPct val="150000"/>
              </a:lnSpc>
              <a:defRPr/>
            </a:pPr>
            <a:r>
              <a:rPr lang="en-US" sz="2800" b="1" i="1" kern="0">
                <a:solidFill>
                  <a:srgbClr val="002060"/>
                </a:solidFill>
                <a:latin typeface="Times New Roman" pitchFamily="18" charset="0"/>
                <a:cs typeface="Times New Roman" pitchFamily="18" charset="0"/>
              </a:rPr>
              <a:t>b. Sự nghiệp sáng tác</a:t>
            </a:r>
          </a:p>
          <a:p>
            <a:pPr>
              <a:lnSpc>
                <a:spcPct val="150000"/>
              </a:lnSpc>
              <a:defRPr/>
            </a:pPr>
            <a:r>
              <a:rPr lang="en-US" sz="2800" kern="0" smtClean="0">
                <a:solidFill>
                  <a:srgbClr val="7030A0"/>
                </a:solidFill>
                <a:latin typeface="Times New Roman" pitchFamily="18" charset="0"/>
                <a:cs typeface="Times New Roman" pitchFamily="18" charset="0"/>
              </a:rPr>
              <a:t>- </a:t>
            </a:r>
            <a:r>
              <a:rPr lang="en-US" sz="2800" kern="0" err="1" smtClean="0">
                <a:solidFill>
                  <a:srgbClr val="7030A0"/>
                </a:solidFill>
                <a:latin typeface="Times New Roman" pitchFamily="18" charset="0"/>
                <a:cs typeface="Times New Roman" pitchFamily="18" charset="0"/>
              </a:rPr>
              <a:t>Là</a:t>
            </a:r>
            <a:r>
              <a:rPr lang="en-US" sz="2800" kern="0" smtClean="0">
                <a:solidFill>
                  <a:srgbClr val="7030A0"/>
                </a:solidFill>
                <a:latin typeface="Times New Roman" pitchFamily="18" charset="0"/>
                <a:cs typeface="Times New Roman" pitchFamily="18" charset="0"/>
              </a:rPr>
              <a:t> </a:t>
            </a:r>
            <a:r>
              <a:rPr lang="en-US" sz="2800" b="1" i="1" kern="0">
                <a:solidFill>
                  <a:srgbClr val="7030A0"/>
                </a:solidFill>
                <a:latin typeface="Times New Roman" pitchFamily="18" charset="0"/>
                <a:cs typeface="Times New Roman" pitchFamily="18" charset="0"/>
              </a:rPr>
              <a:t>hồn thơ mãnh liệt, đau thương, vụt sáng qua bầu trời thơ Mới như “ánh sao </a:t>
            </a:r>
            <a:r>
              <a:rPr lang="en-US" sz="2800" b="1" i="1" kern="0" err="1">
                <a:solidFill>
                  <a:srgbClr val="7030A0"/>
                </a:solidFill>
                <a:latin typeface="Times New Roman" pitchFamily="18" charset="0"/>
                <a:cs typeface="Times New Roman" pitchFamily="18" charset="0"/>
              </a:rPr>
              <a:t>băng</a:t>
            </a:r>
            <a:r>
              <a:rPr lang="en-US" sz="2800" b="1" i="1" kern="0" smtClean="0">
                <a:solidFill>
                  <a:srgbClr val="7030A0"/>
                </a:solidFill>
                <a:latin typeface="Times New Roman" pitchFamily="18" charset="0"/>
                <a:cs typeface="Times New Roman" pitchFamily="18" charset="0"/>
              </a:rPr>
              <a:t>”.</a:t>
            </a:r>
            <a:endParaRPr lang="en-US" sz="2800" b="1" i="1" kern="0">
              <a:solidFill>
                <a:srgbClr val="7030A0"/>
              </a:solidFill>
              <a:latin typeface="Times New Roman" pitchFamily="18" charset="0"/>
              <a:cs typeface="Times New Roman" pitchFamily="18" charset="0"/>
            </a:endParaRPr>
          </a:p>
        </p:txBody>
      </p:sp>
      <p:sp>
        <p:nvSpPr>
          <p:cNvPr id="9" name="Title 5"/>
          <p:cNvSpPr>
            <a:spLocks noGrp="1"/>
          </p:cNvSpPr>
          <p:nvPr/>
        </p:nvSpPr>
        <p:spPr>
          <a:xfrm>
            <a:off x="751442" y="3048000"/>
            <a:ext cx="10694324" cy="381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en-US" sz="2800" b="0" i="1" u="none" strike="noStrike" kern="1200" cap="none" spc="0" normalizeH="0" baseline="0" noProof="0" smtClean="0">
                <a:ln>
                  <a:noFill/>
                </a:ln>
                <a:solidFill>
                  <a:prstClr val="black"/>
                </a:solidFill>
                <a:effectLst/>
                <a:uLnTx/>
                <a:uFillTx/>
                <a:latin typeface="Times New Roman"/>
                <a:ea typeface="+mj-ea"/>
                <a:cs typeface="+mj-cs"/>
              </a:rPr>
              <a:t>- </a:t>
            </a:r>
            <a:r>
              <a:rPr kumimoji="0" lang="vi-VN" altLang="en-US" sz="2800" b="0" i="1" u="none" strike="noStrike" kern="1200" cap="none" spc="0" normalizeH="0" baseline="0" noProof="0">
                <a:ln>
                  <a:noFill/>
                </a:ln>
                <a:solidFill>
                  <a:prstClr val="black"/>
                </a:solidFill>
                <a:effectLst/>
                <a:uLnTx/>
                <a:uFillTx/>
                <a:latin typeface="Times New Roman"/>
                <a:ea typeface="+mj-ea"/>
                <a:cs typeface="+mj-cs"/>
              </a:rPr>
              <a:t>Phong cách thơ: </a:t>
            </a:r>
            <a:r>
              <a:rPr kumimoji="0" lang="en-US" altLang="en-US" sz="2800" b="0" i="1" u="none" strike="noStrike" kern="1200" cap="none" spc="0" normalizeH="0" baseline="0" noProof="0" smtClean="0">
                <a:ln>
                  <a:noFill/>
                </a:ln>
                <a:solidFill>
                  <a:prstClr val="black"/>
                </a:solidFill>
                <a:effectLst/>
                <a:uLnTx/>
                <a:uFillTx/>
                <a:latin typeface="Times New Roman" panose="02020603050405020304" charset="0"/>
                <a:ea typeface="+mj-ea"/>
                <a:cs typeface="+mj-cs"/>
              </a:rPr>
              <a:t>l</a:t>
            </a:r>
            <a:r>
              <a:rPr kumimoji="0" lang="vi-VN" altLang="en-US" sz="2800" b="0" i="1" u="none" strike="noStrike" kern="1200" cap="none" spc="0" normalizeH="0" baseline="0" noProof="0" smtClean="0">
                <a:ln>
                  <a:noFill/>
                </a:ln>
                <a:solidFill>
                  <a:prstClr val="black"/>
                </a:solidFill>
                <a:effectLst/>
                <a:uLnTx/>
                <a:uFillTx/>
                <a:latin typeface="Times New Roman"/>
                <a:ea typeface="+mj-ea"/>
                <a:cs typeface="+mj-cs"/>
              </a:rPr>
              <a:t>à </a:t>
            </a:r>
            <a:r>
              <a:rPr kumimoji="0" lang="vi-VN" altLang="en-US" sz="2800" b="0" i="1" u="none" strike="noStrike" kern="1200" cap="none" spc="0" normalizeH="0" baseline="0" noProof="0">
                <a:ln>
                  <a:noFill/>
                </a:ln>
                <a:solidFill>
                  <a:prstClr val="black"/>
                </a:solidFill>
                <a:effectLst/>
                <a:uLnTx/>
                <a:uFillTx/>
                <a:latin typeface="Times New Roman"/>
                <a:ea typeface="+mj-ea"/>
                <a:cs typeface="+mj-cs"/>
              </a:rPr>
              <a:t>một thế giới nghệ thuật kỳ dị. Ở đó có sự đan xen, biến hóa của nhiều hình ảnh phức tạp, bí ẩn. Tuy nhiên đằng sau thế giới hình ảnh đó là một tâm hồn tràn ngập tình yêu đời, chan chứa khát khao sống.</a:t>
            </a:r>
          </a:p>
        </p:txBody>
      </p:sp>
    </p:spTree>
    <p:extLst>
      <p:ext uri="{BB962C8B-B14F-4D97-AF65-F5344CB8AC3E}">
        <p14:creationId xmlns:p14="http://schemas.microsoft.com/office/powerpoint/2010/main" val="11582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8" name="Rectangle 7"/>
          <p:cNvSpPr/>
          <p:nvPr/>
        </p:nvSpPr>
        <p:spPr>
          <a:xfrm>
            <a:off x="751442" y="1644868"/>
            <a:ext cx="10820457" cy="3323987"/>
          </a:xfrm>
          <a:prstGeom prst="rect">
            <a:avLst/>
          </a:prstGeom>
          <a:noFill/>
        </p:spPr>
        <p:txBody>
          <a:bodyPr wrap="square" lIns="91438" tIns="45719" rIns="91438" bIns="45719">
            <a:spAutoFit/>
          </a:bodyPr>
          <a:lstStyle/>
          <a:p>
            <a:pPr>
              <a:lnSpc>
                <a:spcPct val="150000"/>
              </a:lnSpc>
              <a:defRPr/>
            </a:pPr>
            <a:r>
              <a:rPr lang="en-US" sz="2800" b="1" i="1" kern="0">
                <a:solidFill>
                  <a:srgbClr val="C00000"/>
                </a:solidFill>
                <a:latin typeface="Times New Roman" pitchFamily="18" charset="0"/>
                <a:cs typeface="Times New Roman" pitchFamily="18" charset="0"/>
              </a:rPr>
              <a:t>b. Sự nghiệp sáng tác</a:t>
            </a:r>
          </a:p>
          <a:p>
            <a:pPr>
              <a:lnSpc>
                <a:spcPct val="150000"/>
              </a:lnSpc>
              <a:buFontTx/>
              <a:buChar char="-"/>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Làm</a:t>
            </a:r>
            <a:r>
              <a:rPr lang="en-US" sz="2800" kern="0">
                <a:solidFill>
                  <a:srgbClr val="000000"/>
                </a:solidFill>
                <a:latin typeface="Times New Roman" pitchFamily="18" charset="0"/>
                <a:cs typeface="Times New Roman" pitchFamily="18" charset="0"/>
              </a:rPr>
              <a:t> thơ từ rất sớm với nhiều </a:t>
            </a:r>
            <a:r>
              <a:rPr lang="en-US" sz="2800" b="1" i="1" kern="0">
                <a:solidFill>
                  <a:srgbClr val="000000"/>
                </a:solidFill>
                <a:latin typeface="Times New Roman" pitchFamily="18" charset="0"/>
                <a:cs typeface="Times New Roman" pitchFamily="18" charset="0"/>
              </a:rPr>
              <a:t>bút </a:t>
            </a:r>
            <a:r>
              <a:rPr lang="en-US" sz="2800" b="1" i="1" kern="0" err="1">
                <a:solidFill>
                  <a:srgbClr val="000000"/>
                </a:solidFill>
                <a:latin typeface="Times New Roman" pitchFamily="18" charset="0"/>
                <a:cs typeface="Times New Roman" pitchFamily="18" charset="0"/>
              </a:rPr>
              <a:t>danh</a:t>
            </a:r>
            <a:r>
              <a:rPr lang="en-US" sz="2800" b="1" i="1"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Phong</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Trần</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Lệ</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Thanh</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Hàn</a:t>
            </a:r>
            <a:r>
              <a:rPr lang="en-US" sz="2800" kern="0">
                <a:solidFill>
                  <a:srgbClr val="000000"/>
                </a:solidFill>
                <a:latin typeface="Times New Roman" pitchFamily="18" charset="0"/>
                <a:cs typeface="Times New Roman" pitchFamily="18" charset="0"/>
              </a:rPr>
              <a:t> Mặc Tử…</a:t>
            </a:r>
          </a:p>
          <a:p>
            <a:pPr algn="just">
              <a:lnSpc>
                <a:spcPct val="150000"/>
              </a:lnSpc>
              <a:buFontTx/>
              <a:buChar char="-"/>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Lúc</a:t>
            </a:r>
            <a:r>
              <a:rPr lang="en-US" sz="2800" kern="0">
                <a:solidFill>
                  <a:srgbClr val="000000"/>
                </a:solidFill>
                <a:latin typeface="Times New Roman" pitchFamily="18" charset="0"/>
                <a:cs typeface="Times New Roman" pitchFamily="18" charset="0"/>
              </a:rPr>
              <a:t> đầu sáng tác theo khuynh hướng thơ cổ điển, sau chuyển sang </a:t>
            </a:r>
            <a:r>
              <a:rPr lang="en-US" sz="2800" b="1" i="1" kern="0">
                <a:solidFill>
                  <a:srgbClr val="000000"/>
                </a:solidFill>
                <a:latin typeface="Times New Roman" pitchFamily="18" charset="0"/>
                <a:cs typeface="Times New Roman" pitchFamily="18" charset="0"/>
              </a:rPr>
              <a:t>Thơ mới </a:t>
            </a:r>
            <a:r>
              <a:rPr lang="en-US" sz="2800" b="1" i="1" kern="0" err="1">
                <a:solidFill>
                  <a:srgbClr val="000000"/>
                </a:solidFill>
                <a:latin typeface="Times New Roman" pitchFamily="18" charset="0"/>
                <a:cs typeface="Times New Roman" pitchFamily="18" charset="0"/>
              </a:rPr>
              <a:t>lãng</a:t>
            </a:r>
            <a:r>
              <a:rPr lang="en-US" sz="2800" b="1" i="1" kern="0">
                <a:solidFill>
                  <a:srgbClr val="000000"/>
                </a:solidFill>
                <a:latin typeface="Times New Roman" pitchFamily="18" charset="0"/>
                <a:cs typeface="Times New Roman" pitchFamily="18" charset="0"/>
              </a:rPr>
              <a:t> </a:t>
            </a:r>
            <a:r>
              <a:rPr lang="en-US" sz="2800" b="1" i="1" kern="0" err="1" smtClean="0">
                <a:solidFill>
                  <a:srgbClr val="000000"/>
                </a:solidFill>
                <a:latin typeface="Times New Roman" pitchFamily="18" charset="0"/>
                <a:cs typeface="Times New Roman" pitchFamily="18" charset="0"/>
              </a:rPr>
              <a:t>mạn</a:t>
            </a:r>
            <a:r>
              <a:rPr lang="en-US" sz="2800" b="1" i="1" kern="0" smtClean="0">
                <a:solidFill>
                  <a:srgbClr val="000000"/>
                </a:solidFill>
                <a:latin typeface="Times New Roman" pitchFamily="18" charset="0"/>
                <a:cs typeface="Times New Roman" pitchFamily="18" charset="0"/>
              </a:rPr>
              <a:t>.</a:t>
            </a:r>
            <a:endParaRPr lang="en-US" sz="2800" b="1" i="1" kern="0">
              <a:solidFill>
                <a:srgbClr val="000000"/>
              </a:solidFill>
              <a:latin typeface="Times New Roman" pitchFamily="18" charset="0"/>
              <a:cs typeface="Times New Roman" pitchFamily="18" charset="0"/>
            </a:endParaRPr>
          </a:p>
        </p:txBody>
      </p:sp>
      <p:sp>
        <p:nvSpPr>
          <p:cNvPr id="7" name="Rectangle 2"/>
          <p:cNvSpPr txBox="1">
            <a:spLocks noChangeArrowheads="1"/>
          </p:cNvSpPr>
          <p:nvPr/>
        </p:nvSpPr>
        <p:spPr bwMode="auto">
          <a:xfrm>
            <a:off x="1003751" y="228613"/>
            <a:ext cx="4283357"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633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3341</TotalTime>
  <Words>2496</Words>
  <Application>Microsoft Office PowerPoint</Application>
  <PresentationFormat>Widescreen</PresentationFormat>
  <Paragraphs>330</Paragraphs>
  <Slides>63</Slides>
  <Notes>1</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63</vt:i4>
      </vt:variant>
    </vt:vector>
  </HeadingPairs>
  <TitlesOfParts>
    <vt:vector size="84" baseType="lpstr">
      <vt:lpstr>.VnTime</vt:lpstr>
      <vt:lpstr>Calibri Light</vt:lpstr>
      <vt:lpstr>AvantGarde-Demi</vt:lpstr>
      <vt:lpstr>Times New Roman</vt:lpstr>
      <vt:lpstr>Wingdings</vt:lpstr>
      <vt:lpstr>Amazone</vt:lpstr>
      <vt:lpstr>Tahoma</vt:lpstr>
      <vt:lpstr>Calibri</vt:lpstr>
      <vt:lpstr>Arial Black</vt:lpstr>
      <vt:lpstr>Arial</vt:lpstr>
      <vt:lpstr>Garamond</vt:lpstr>
      <vt:lpstr>2_295TGp_education_light_ani</vt:lpstr>
      <vt:lpstr>Default Design</vt:lpstr>
      <vt:lpstr>Edge</vt:lpstr>
      <vt:lpstr>3_Office Theme</vt:lpstr>
      <vt:lpstr>Office Theme</vt:lpstr>
      <vt:lpstr>1_Office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Ghềnh Ráng- Bãi biển Quy Nhơn</vt:lpstr>
      <vt:lpstr>PowerPoint Presentation</vt:lpstr>
      <vt:lpstr>   </vt:lpstr>
      <vt:lpstr>PowerPoint Presentation</vt:lpstr>
      <vt:lpstr>PowerPoint Presentation</vt:lpstr>
      <vt:lpstr>Bút danh của Hàn Mặc Tử</vt:lpstr>
      <vt:lpstr>PowerPoint Presentation</vt:lpstr>
      <vt:lpstr>- Tác phẩm tiêu biểu: </vt:lpstr>
      <vt:lpstr>PowerPoint Presentation</vt:lpstr>
      <vt:lpstr>- Hoàn cảnh ra đời: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thơ mở đầu:                   “Sao anh không về chơi thôn Vĩ?”</vt:lpstr>
      <vt:lpstr>PowerPoint Presentation</vt:lpstr>
      <vt:lpstr> Hai câu thơ tiếp:       Nhìn nắng hàng cau, nắng mới lên       Vườn ai mướt quá xanh như ngọc </vt:lpstr>
      <vt:lpstr> Hai câu thơ tiếp:       Nhìn nắng hàng cau, nắng mới lên       Vườn ai mướt quá xanh như ngọc </vt:lpstr>
      <vt:lpstr>           “Lá trúc che ngang mặt chữ điền”</vt:lpstr>
      <vt:lpstr>           “Lá trúc che ngang mặt chữ điền”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HONGVAN</cp:lastModifiedBy>
  <cp:revision>88</cp:revision>
  <dcterms:created xsi:type="dcterms:W3CDTF">2018-05-24T12:43:45Z</dcterms:created>
  <dcterms:modified xsi:type="dcterms:W3CDTF">2023-08-13T15:11:55Z</dcterms:modified>
</cp:coreProperties>
</file>