
<file path=[Content_Types].xml><?xml version="1.0" encoding="utf-8"?>
<Types xmlns="http://schemas.openxmlformats.org/package/2006/content-types">
  <Default Extension="png" ContentType="image/png"/>
  <Default Extension="bmp" ContentType="image/bmp"/>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Lst>
  <p:notesMasterIdLst>
    <p:notesMasterId r:id="rId36"/>
  </p:notesMasterIdLst>
  <p:sldIdLst>
    <p:sldId id="257" r:id="rId5"/>
    <p:sldId id="256" r:id="rId6"/>
    <p:sldId id="292" r:id="rId7"/>
    <p:sldId id="259" r:id="rId8"/>
    <p:sldId id="261" r:id="rId9"/>
    <p:sldId id="264" r:id="rId10"/>
    <p:sldId id="265" r:id="rId11"/>
    <p:sldId id="267" r:id="rId12"/>
    <p:sldId id="268" r:id="rId13"/>
    <p:sldId id="272" r:id="rId14"/>
    <p:sldId id="270" r:id="rId15"/>
    <p:sldId id="277" r:id="rId16"/>
    <p:sldId id="294" r:id="rId17"/>
    <p:sldId id="295" r:id="rId18"/>
    <p:sldId id="390" r:id="rId19"/>
    <p:sldId id="359" r:id="rId20"/>
    <p:sldId id="360" r:id="rId21"/>
    <p:sldId id="391" r:id="rId22"/>
    <p:sldId id="349" r:id="rId23"/>
    <p:sldId id="392" r:id="rId24"/>
    <p:sldId id="393" r:id="rId25"/>
    <p:sldId id="394" r:id="rId26"/>
    <p:sldId id="395" r:id="rId27"/>
    <p:sldId id="396" r:id="rId28"/>
    <p:sldId id="397" r:id="rId29"/>
    <p:sldId id="398" r:id="rId30"/>
    <p:sldId id="399" r:id="rId31"/>
    <p:sldId id="275" r:id="rId32"/>
    <p:sldId id="286" r:id="rId33"/>
    <p:sldId id="287" r:id="rId34"/>
    <p:sldId id="34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AC2"/>
    <a:srgbClr val="29679F"/>
    <a:srgbClr val="255D8F"/>
    <a:srgbClr val="1454BC"/>
    <a:srgbClr val="4C8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86377" autoAdjust="0"/>
  </p:normalViewPr>
  <p:slideViewPr>
    <p:cSldViewPr snapToGrid="0">
      <p:cViewPr varScale="1">
        <p:scale>
          <a:sx n="79" d="100"/>
          <a:sy n="79" d="100"/>
        </p:scale>
        <p:origin x="54" y="306"/>
      </p:cViewPr>
      <p:guideLst>
        <p:guide orient="horz" pos="2160"/>
        <p:guide pos="388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1398B0-E937-4C1B-B227-A199A7C7F984}"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46561-805D-4C77-BAEB-0126E95A1C28}" type="slidenum">
              <a:rPr lang="en-US" smtClean="0"/>
              <a:t>‹#›</a:t>
            </a:fld>
            <a:endParaRPr lang="en-US"/>
          </a:p>
        </p:txBody>
      </p:sp>
    </p:spTree>
    <p:extLst>
      <p:ext uri="{BB962C8B-B14F-4D97-AF65-F5344CB8AC3E}">
        <p14:creationId xmlns:p14="http://schemas.microsoft.com/office/powerpoint/2010/main" val="4195823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2</a:t>
            </a:fld>
            <a:endParaRPr lang="en-US"/>
          </a:p>
        </p:txBody>
      </p:sp>
    </p:spTree>
    <p:extLst>
      <p:ext uri="{BB962C8B-B14F-4D97-AF65-F5344CB8AC3E}">
        <p14:creationId xmlns:p14="http://schemas.microsoft.com/office/powerpoint/2010/main" val="2584673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11</a:t>
            </a:fld>
            <a:endParaRPr lang="en-US"/>
          </a:p>
        </p:txBody>
      </p:sp>
    </p:spTree>
    <p:extLst>
      <p:ext uri="{BB962C8B-B14F-4D97-AF65-F5344CB8AC3E}">
        <p14:creationId xmlns:p14="http://schemas.microsoft.com/office/powerpoint/2010/main" val="3128798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12</a:t>
            </a:fld>
            <a:endParaRPr lang="en-US"/>
          </a:p>
        </p:txBody>
      </p:sp>
    </p:spTree>
    <p:extLst>
      <p:ext uri="{BB962C8B-B14F-4D97-AF65-F5344CB8AC3E}">
        <p14:creationId xmlns:p14="http://schemas.microsoft.com/office/powerpoint/2010/main" val="3387556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746561-805D-4C77-BAEB-0126E95A1C28}" type="slidenum">
              <a:rPr lang="en-US" smtClean="0"/>
              <a:t>14</a:t>
            </a:fld>
            <a:endParaRPr lang="en-US"/>
          </a:p>
        </p:txBody>
      </p:sp>
    </p:spTree>
    <p:extLst>
      <p:ext uri="{BB962C8B-B14F-4D97-AF65-F5344CB8AC3E}">
        <p14:creationId xmlns:p14="http://schemas.microsoft.com/office/powerpoint/2010/main" val="2602093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39609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952E05E-E5CC-F346-8F25-C15E1C72E0C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AE51AE-5B5F-AC40-AEFC-B92D1C68A563}" type="slidenum">
              <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25603" name="Slide Image Placeholder 1">
            <a:extLst>
              <a:ext uri="{FF2B5EF4-FFF2-40B4-BE49-F238E27FC236}">
                <a16:creationId xmlns:a16="http://schemas.microsoft.com/office/drawing/2014/main" id="{D2FA20FF-01E1-ED4B-8D1E-C86703FDD4E2}"/>
              </a:ext>
            </a:extLst>
          </p:cNvPr>
          <p:cNvSpPr>
            <a:spLocks noGrp="1" noRot="1" noChangeAspect="1" noTextEdit="1"/>
          </p:cNvSpPr>
          <p:nvPr>
            <p:ph type="sldImg"/>
          </p:nvPr>
        </p:nvSpPr>
        <p:spPr>
          <a:ln/>
        </p:spPr>
      </p:sp>
      <p:sp>
        <p:nvSpPr>
          <p:cNvPr id="25604" name="Notes Placeholder 2">
            <a:extLst>
              <a:ext uri="{FF2B5EF4-FFF2-40B4-BE49-F238E27FC236}">
                <a16:creationId xmlns:a16="http://schemas.microsoft.com/office/drawing/2014/main" id="{A07C5705-9E6A-8B46-AB2C-DF8D0C88C607}"/>
              </a:ext>
            </a:extLst>
          </p:cNvPr>
          <p:cNvSpPr>
            <a:spLocks noGrp="1"/>
          </p:cNvSpPr>
          <p:nvPr>
            <p:ph type="body" idx="1"/>
          </p:nvPr>
        </p:nvSpPr>
        <p:spPr>
          <a:noFill/>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5605" name="Slide Number Placeholder 3">
            <a:extLst>
              <a:ext uri="{FF2B5EF4-FFF2-40B4-BE49-F238E27FC236}">
                <a16:creationId xmlns:a16="http://schemas.microsoft.com/office/drawing/2014/main" id="{F30AFB96-0059-BD49-9FDA-B351D03BFE1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1BB672-2378-D245-900A-4F12FC38F383}" type="slidenum">
              <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x-none"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70705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0399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40090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964729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0399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746561-805D-4C77-BAEB-0126E95A1C28}" type="slidenum">
              <a:rPr lang="en-US" smtClean="0"/>
              <a:t>3</a:t>
            </a:fld>
            <a:endParaRPr lang="en-US"/>
          </a:p>
        </p:txBody>
      </p:sp>
    </p:spTree>
    <p:extLst>
      <p:ext uri="{BB962C8B-B14F-4D97-AF65-F5344CB8AC3E}">
        <p14:creationId xmlns:p14="http://schemas.microsoft.com/office/powerpoint/2010/main" val="37840158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20030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2879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751113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686893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28</a:t>
            </a:fld>
            <a:endParaRPr lang="en-US"/>
          </a:p>
        </p:txBody>
      </p:sp>
    </p:spTree>
    <p:extLst>
      <p:ext uri="{BB962C8B-B14F-4D97-AF65-F5344CB8AC3E}">
        <p14:creationId xmlns:p14="http://schemas.microsoft.com/office/powerpoint/2010/main" val="2123671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29</a:t>
            </a:fld>
            <a:endParaRPr lang="en-US"/>
          </a:p>
        </p:txBody>
      </p:sp>
    </p:spTree>
    <p:extLst>
      <p:ext uri="{BB962C8B-B14F-4D97-AF65-F5344CB8AC3E}">
        <p14:creationId xmlns:p14="http://schemas.microsoft.com/office/powerpoint/2010/main" val="3832409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30</a:t>
            </a:fld>
            <a:endParaRPr lang="en-US"/>
          </a:p>
        </p:txBody>
      </p:sp>
    </p:spTree>
    <p:extLst>
      <p:ext uri="{BB962C8B-B14F-4D97-AF65-F5344CB8AC3E}">
        <p14:creationId xmlns:p14="http://schemas.microsoft.com/office/powerpoint/2010/main" val="3501284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t>4</a:t>
            </a:fld>
            <a:endParaRPr lang="en-US"/>
          </a:p>
        </p:txBody>
      </p:sp>
    </p:spTree>
    <p:extLst>
      <p:ext uri="{BB962C8B-B14F-4D97-AF65-F5344CB8AC3E}">
        <p14:creationId xmlns:p14="http://schemas.microsoft.com/office/powerpoint/2010/main" val="1130494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t>5</a:t>
            </a:fld>
            <a:endParaRPr lang="en-US"/>
          </a:p>
        </p:txBody>
      </p:sp>
    </p:spTree>
    <p:extLst>
      <p:ext uri="{BB962C8B-B14F-4D97-AF65-F5344CB8AC3E}">
        <p14:creationId xmlns:p14="http://schemas.microsoft.com/office/powerpoint/2010/main" val="1101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6</a:t>
            </a:fld>
            <a:endParaRPr lang="en-US"/>
          </a:p>
        </p:txBody>
      </p:sp>
    </p:spTree>
    <p:extLst>
      <p:ext uri="{BB962C8B-B14F-4D97-AF65-F5344CB8AC3E}">
        <p14:creationId xmlns:p14="http://schemas.microsoft.com/office/powerpoint/2010/main" val="3978522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t>7</a:t>
            </a:fld>
            <a:endParaRPr lang="en-US"/>
          </a:p>
        </p:txBody>
      </p:sp>
    </p:spTree>
    <p:extLst>
      <p:ext uri="{BB962C8B-B14F-4D97-AF65-F5344CB8AC3E}">
        <p14:creationId xmlns:p14="http://schemas.microsoft.com/office/powerpoint/2010/main" val="32798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8</a:t>
            </a:fld>
            <a:endParaRPr lang="en-US"/>
          </a:p>
        </p:txBody>
      </p:sp>
    </p:spTree>
    <p:extLst>
      <p:ext uri="{BB962C8B-B14F-4D97-AF65-F5344CB8AC3E}">
        <p14:creationId xmlns:p14="http://schemas.microsoft.com/office/powerpoint/2010/main" val="3238980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746561-805D-4C77-BAEB-0126E95A1C28}" type="slidenum">
              <a:rPr lang="en-US" smtClean="0"/>
              <a:t>9</a:t>
            </a:fld>
            <a:endParaRPr lang="en-US"/>
          </a:p>
        </p:txBody>
      </p:sp>
    </p:spTree>
    <p:extLst>
      <p:ext uri="{BB962C8B-B14F-4D97-AF65-F5344CB8AC3E}">
        <p14:creationId xmlns:p14="http://schemas.microsoft.com/office/powerpoint/2010/main" val="377903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746561-805D-4C77-BAEB-0126E95A1C28}" type="slidenum">
              <a:rPr lang="en-US" smtClean="0"/>
              <a:t>10</a:t>
            </a:fld>
            <a:endParaRPr lang="en-US"/>
          </a:p>
        </p:txBody>
      </p:sp>
    </p:spTree>
    <p:extLst>
      <p:ext uri="{BB962C8B-B14F-4D97-AF65-F5344CB8AC3E}">
        <p14:creationId xmlns:p14="http://schemas.microsoft.com/office/powerpoint/2010/main" val="606030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bmp"/><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A816B5-7F5E-40CD-894C-61DB35B2A3D1}" type="datetime1">
              <a:rPr lang="en-US" smtClean="0"/>
              <a:t>8/14/2023</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3533185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3358AA-7E70-4DDA-8A58-71CFA50B3288}" type="datetime1">
              <a:rPr lang="en-US" smtClean="0"/>
              <a:t>8/14/2023</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167264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7E669E-3CE3-46BF-8CC3-9504E8176C3A}" type="datetime1">
              <a:rPr lang="en-US" smtClean="0"/>
              <a:t>8/14/2023</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3513308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956717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18716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8064196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688232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113886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8565725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83935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1818438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AF0C96-7689-4EA1-9BC6-C506E5E922C4}" type="datetime1">
              <a:rPr lang="en-US" smtClean="0"/>
              <a:t>8/14/2023</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3935120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1659919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5600162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753121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820134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3" cy="4307951"/>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1"/>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1"/>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1" y="1267731"/>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17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4"/>
            <a:ext cx="9070848" cy="457201"/>
          </a:xfrm>
        </p:spPr>
        <p:txBody>
          <a:bodyPr>
            <a:normAutofit/>
          </a:bodyPr>
          <a:lstStyle>
            <a:lvl1pPr marL="0" indent="0" algn="ctr">
              <a:spcBef>
                <a:spcPts val="0"/>
              </a:spcBef>
              <a:buNone/>
              <a:defRPr sz="1594" spc="80" baseline="0">
                <a:solidFill>
                  <a:schemeClr val="tx2"/>
                </a:solidFill>
              </a:defRPr>
            </a:lvl1pPr>
            <a:lvl2pPr marL="455343" indent="0" algn="ctr">
              <a:buNone/>
              <a:defRPr sz="1594"/>
            </a:lvl2pPr>
            <a:lvl3pPr marL="910685" indent="0" algn="ctr">
              <a:buNone/>
              <a:defRPr sz="1594"/>
            </a:lvl3pPr>
            <a:lvl4pPr marL="1366029" indent="0" algn="ctr">
              <a:buNone/>
              <a:defRPr sz="1594"/>
            </a:lvl4pPr>
            <a:lvl5pPr marL="1821371" indent="0" algn="ctr">
              <a:buNone/>
              <a:defRPr sz="1594"/>
            </a:lvl5pPr>
            <a:lvl6pPr marL="2276714" indent="0" algn="ctr">
              <a:buNone/>
              <a:defRPr sz="1594"/>
            </a:lvl6pPr>
            <a:lvl7pPr marL="2732057" indent="0" algn="ctr">
              <a:buNone/>
              <a:defRPr sz="1594"/>
            </a:lvl7pPr>
            <a:lvl8pPr marL="3187399" indent="0" algn="ctr">
              <a:buNone/>
              <a:defRPr sz="1594"/>
            </a:lvl8pPr>
            <a:lvl9pPr marL="3642743" indent="0" algn="ctr">
              <a:buNone/>
              <a:defRPr sz="1594"/>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527214"/>
          </a:xfrm>
        </p:spPr>
        <p:txBody>
          <a:bodyPr/>
          <a:lstStyle>
            <a:lvl1pPr algn="ctr">
              <a:defRPr sz="1295" spc="0" baseline="0">
                <a:solidFill>
                  <a:srgbClr val="FFFFFF"/>
                </a:solidFill>
                <a:latin typeface="+mn-lt"/>
              </a:defRPr>
            </a:lvl1pPr>
          </a:lstStyle>
          <a:p>
            <a:fld id="{83284890-85D2-4D7B-8EF5-15A9C1DB8F42}" type="datetimeFigureOut">
              <a:rPr lang="en-US" smtClean="0"/>
              <a:t>8/14/2023</a:t>
            </a:fld>
            <a:endParaRPr lang="en-US"/>
          </a:p>
        </p:txBody>
      </p:sp>
      <p:sp>
        <p:nvSpPr>
          <p:cNvPr id="21" name="Footer Placeholder 20"/>
          <p:cNvSpPr>
            <a:spLocks noGrp="1"/>
          </p:cNvSpPr>
          <p:nvPr>
            <p:ph type="ftr" sz="quarter" idx="11"/>
          </p:nvPr>
        </p:nvSpPr>
        <p:spPr>
          <a:xfrm>
            <a:off x="1453897"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21" y="5212080"/>
            <a:ext cx="2111881" cy="228600"/>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5887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79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EDAE21A5-F20C-432A-90B7-131250A6F26E}" type="datetimeFigureOut">
              <a:rPr lang="en-US" smtClean="0"/>
              <a:t>8/14/2023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BD5509-DCB5-4261-B64A-0656A6C717F0}" type="slidenum">
              <a:rPr lang="en-US" smtClean="0"/>
              <a:t>‹#›</a:t>
            </a:fld>
            <a:endParaRPr lang="en-US"/>
          </a:p>
        </p:txBody>
      </p:sp>
    </p:spTree>
    <p:extLst>
      <p:ext uri="{BB962C8B-B14F-4D97-AF65-F5344CB8AC3E}">
        <p14:creationId xmlns:p14="http://schemas.microsoft.com/office/powerpoint/2010/main" val="362711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3" cy="4307951"/>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1"/>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1"/>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1" y="1267731"/>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17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3"/>
            <a:ext cx="9070848" cy="457200"/>
          </a:xfrm>
        </p:spPr>
        <p:txBody>
          <a:bodyPr anchor="t">
            <a:normAutofit/>
          </a:bodyPr>
          <a:lstStyle>
            <a:lvl1pPr marL="0" indent="0" algn="ctr">
              <a:buNone/>
              <a:tabLst>
                <a:tab pos="2622965" algn="l"/>
              </a:tabLst>
              <a:defRPr sz="1594">
                <a:solidFill>
                  <a:schemeClr val="tx2"/>
                </a:solidFill>
                <a:effectLst/>
              </a:defRPr>
            </a:lvl1pPr>
            <a:lvl2pPr marL="455343" indent="0">
              <a:buNone/>
              <a:defRPr sz="1594">
                <a:solidFill>
                  <a:schemeClr val="tx1">
                    <a:tint val="75000"/>
                  </a:schemeClr>
                </a:solidFill>
              </a:defRPr>
            </a:lvl2pPr>
            <a:lvl3pPr marL="910685" indent="0">
              <a:buNone/>
              <a:defRPr sz="1594">
                <a:solidFill>
                  <a:schemeClr val="tx1">
                    <a:tint val="75000"/>
                  </a:schemeClr>
                </a:solidFill>
              </a:defRPr>
            </a:lvl3pPr>
            <a:lvl4pPr marL="1366029" indent="0">
              <a:buNone/>
              <a:defRPr sz="1395">
                <a:solidFill>
                  <a:schemeClr val="tx1">
                    <a:tint val="75000"/>
                  </a:schemeClr>
                </a:solidFill>
              </a:defRPr>
            </a:lvl4pPr>
            <a:lvl5pPr marL="1821371" indent="0">
              <a:buNone/>
              <a:defRPr sz="1395">
                <a:solidFill>
                  <a:schemeClr val="tx1">
                    <a:tint val="75000"/>
                  </a:schemeClr>
                </a:solidFill>
              </a:defRPr>
            </a:lvl5pPr>
            <a:lvl6pPr marL="2276714" indent="0">
              <a:buNone/>
              <a:defRPr sz="1395">
                <a:solidFill>
                  <a:schemeClr val="tx1">
                    <a:tint val="75000"/>
                  </a:schemeClr>
                </a:solidFill>
              </a:defRPr>
            </a:lvl6pPr>
            <a:lvl7pPr marL="2732057" indent="0">
              <a:buNone/>
              <a:defRPr sz="1395">
                <a:solidFill>
                  <a:schemeClr val="tx1">
                    <a:tint val="75000"/>
                  </a:schemeClr>
                </a:solidFill>
              </a:defRPr>
            </a:lvl7pPr>
            <a:lvl8pPr marL="3187399" indent="0">
              <a:buNone/>
              <a:defRPr sz="1395">
                <a:solidFill>
                  <a:schemeClr val="tx1">
                    <a:tint val="75000"/>
                  </a:schemeClr>
                </a:solidFill>
              </a:defRPr>
            </a:lvl8pPr>
            <a:lvl9pPr marL="3642743" indent="0">
              <a:buNone/>
              <a:defRPr sz="13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3"/>
            <a:ext cx="1554480" cy="530352"/>
          </a:xfrm>
        </p:spPr>
        <p:txBody>
          <a:bodyPr/>
          <a:lstStyle>
            <a:lvl1pPr algn="ctr">
              <a:defRPr lang="en-US" sz="1295" kern="1200" spc="0" baseline="0">
                <a:solidFill>
                  <a:srgbClr val="FFFFFF"/>
                </a:solidFill>
                <a:latin typeface="+mn-lt"/>
                <a:ea typeface="+mn-ea"/>
                <a:cs typeface="+mn-cs"/>
              </a:defRPr>
            </a:lvl1pPr>
          </a:lstStyle>
          <a:p>
            <a:fld id="{C6F822A4-8DA6-4447-9B1F-C5DB58435268}" type="datetimeFigureOut">
              <a:rPr lang="en-US" smtClean="0"/>
              <a:t>8/14/2023</a:t>
            </a:fld>
            <a:endParaRPr lang="en-US" dirty="0"/>
          </a:p>
        </p:txBody>
      </p:sp>
      <p:sp>
        <p:nvSpPr>
          <p:cNvPr id="5" name="Footer Placeholder 4"/>
          <p:cNvSpPr>
            <a:spLocks noGrp="1"/>
          </p:cNvSpPr>
          <p:nvPr>
            <p:ph type="ftr" sz="quarter" idx="11"/>
          </p:nvPr>
        </p:nvSpPr>
        <p:spPr>
          <a:xfrm>
            <a:off x="1453897"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78991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1"/>
            <a:ext cx="4754880" cy="374904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1"/>
            <a:ext cx="4754880" cy="374904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E548D31E-DCDA-41A7-9C67-C4B11B94D21D}" type="datetimeFigureOut">
              <a:rPr lang="en-US" smtClean="0"/>
              <a:t>8/14/2023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3668778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5"/>
            <a:ext cx="4754880" cy="640080"/>
          </a:xfrm>
        </p:spPr>
        <p:txBody>
          <a:bodyPr anchor="ctr">
            <a:normAutofit/>
          </a:bodyPr>
          <a:lstStyle>
            <a:lvl1pPr marL="0" indent="0" algn="ctr">
              <a:spcBef>
                <a:spcPts val="0"/>
              </a:spcBef>
              <a:buNone/>
              <a:defRPr sz="1793" b="0">
                <a:solidFill>
                  <a:schemeClr val="tx2"/>
                </a:solidFill>
                <a:latin typeface="+mn-lt"/>
              </a:defRPr>
            </a:lvl1pPr>
            <a:lvl2pPr marL="455343" indent="0">
              <a:buNone/>
              <a:defRPr sz="1793" b="1"/>
            </a:lvl2pPr>
            <a:lvl3pPr marL="910685" indent="0">
              <a:buNone/>
              <a:defRPr sz="1793" b="1"/>
            </a:lvl3pPr>
            <a:lvl4pPr marL="1366029" indent="0">
              <a:buNone/>
              <a:defRPr sz="1594" b="1"/>
            </a:lvl4pPr>
            <a:lvl5pPr marL="1821371" indent="0">
              <a:buNone/>
              <a:defRPr sz="1594" b="1"/>
            </a:lvl5pPr>
            <a:lvl6pPr marL="2276714" indent="0">
              <a:buNone/>
              <a:defRPr sz="1594" b="1"/>
            </a:lvl6pPr>
            <a:lvl7pPr marL="2732057" indent="0">
              <a:buNone/>
              <a:defRPr sz="1594" b="1"/>
            </a:lvl7pPr>
            <a:lvl8pPr marL="3187399" indent="0">
              <a:buNone/>
              <a:defRPr sz="1594" b="1"/>
            </a:lvl8pPr>
            <a:lvl9pPr marL="3642743" indent="0">
              <a:buNone/>
              <a:defRPr sz="1594"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5"/>
            <a:ext cx="4754880" cy="640080"/>
          </a:xfrm>
        </p:spPr>
        <p:txBody>
          <a:bodyPr anchor="ctr">
            <a:normAutofit/>
          </a:bodyPr>
          <a:lstStyle>
            <a:lvl1pPr marL="0" indent="0" algn="ctr">
              <a:spcBef>
                <a:spcPts val="0"/>
              </a:spcBef>
              <a:buNone/>
              <a:defRPr sz="1793" b="0">
                <a:solidFill>
                  <a:schemeClr val="tx2"/>
                </a:solidFill>
              </a:defRPr>
            </a:lvl1pPr>
            <a:lvl2pPr marL="455343" indent="0">
              <a:buNone/>
              <a:defRPr sz="1793" b="1"/>
            </a:lvl2pPr>
            <a:lvl3pPr marL="910685" indent="0">
              <a:buNone/>
              <a:defRPr sz="1793" b="1"/>
            </a:lvl3pPr>
            <a:lvl4pPr marL="1366029" indent="0">
              <a:buNone/>
              <a:defRPr sz="1594" b="1"/>
            </a:lvl4pPr>
            <a:lvl5pPr marL="1821371" indent="0">
              <a:buNone/>
              <a:defRPr sz="1594" b="1"/>
            </a:lvl5pPr>
            <a:lvl6pPr marL="2276714" indent="0">
              <a:buNone/>
              <a:defRPr sz="1594" b="1"/>
            </a:lvl6pPr>
            <a:lvl7pPr marL="2732057" indent="0">
              <a:buNone/>
              <a:defRPr sz="1594" b="1"/>
            </a:lvl7pPr>
            <a:lvl8pPr marL="3187399" indent="0">
              <a:buNone/>
              <a:defRPr sz="1594" b="1"/>
            </a:lvl8pPr>
            <a:lvl9pPr marL="3642743" indent="0">
              <a:buNone/>
              <a:defRPr sz="1594" b="1"/>
            </a:lvl9pPr>
          </a:lstStyle>
          <a:p>
            <a:pPr lvl="0"/>
            <a:r>
              <a:rPr lang="en-US"/>
              <a:t>Click to edit Master text styles</a:t>
            </a:r>
          </a:p>
        </p:txBody>
      </p:sp>
      <p:sp>
        <p:nvSpPr>
          <p:cNvPr id="6" name="Content Placeholder 5"/>
          <p:cNvSpPr>
            <a:spLocks noGrp="1"/>
          </p:cNvSpPr>
          <p:nvPr>
            <p:ph sz="quarter" idx="4"/>
          </p:nvPr>
        </p:nvSpPr>
        <p:spPr>
          <a:xfrm>
            <a:off x="6373368" y="2756582"/>
            <a:ext cx="4754880" cy="3200400"/>
          </a:xfrm>
        </p:spPr>
        <p:txBody>
          <a:bodyPr/>
          <a:lstStyle>
            <a:lvl1pPr>
              <a:defRPr sz="1793"/>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9B3762C0-B258-48F1-ADE6-176B4174CCDD}" type="datetimeFigureOut">
              <a:rPr lang="en-US" smtClean="0"/>
              <a:t>8/14/2023</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2943523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77919A6-33EB-49BD-A62F-1FA56B9F9712}" type="datetimeFigureOut">
              <a:rPr lang="en-US" smtClean="0"/>
              <a:t>8/14/2023</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166581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8A4E7D-DD7A-417D-B80C-F37290CE018C}" type="datetime1">
              <a:rPr lang="en-US" smtClean="0"/>
              <a:t>8/14/2023</a:t>
            </a:fld>
            <a:endParaRPr lang="en-US"/>
          </a:p>
        </p:txBody>
      </p:sp>
      <p:sp>
        <p:nvSpPr>
          <p:cNvPr id="5" name="Footer Placeholder 4"/>
          <p:cNvSpPr>
            <a:spLocks noGrp="1"/>
          </p:cNvSpPr>
          <p:nvPr>
            <p:ph type="ftr" sz="quarter" idx="11"/>
          </p:nvPr>
        </p:nvSpPr>
        <p:spPr/>
        <p:txBody>
          <a:bodyPr/>
          <a:lstStyle/>
          <a:p>
            <a:r>
              <a:rPr lang="vi-VN"/>
              <a:t>ĐẶNG THỊ PHƯƠNG LAN - 0942131286 - THPT TÂN LẬP</a:t>
            </a:r>
            <a:endParaRPr lang="en-US"/>
          </a:p>
        </p:txBody>
      </p:sp>
      <p:sp>
        <p:nvSpPr>
          <p:cNvPr id="6" name="Slide Number Placeholder 5"/>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3176201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CA4E7D1B-D673-4CF6-8672-009D42ABD2A0}" type="datetimeFigureOut">
              <a:rPr lang="en-US" smtClean="0"/>
              <a:t>8/14/2023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11210873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4"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7" y="374905"/>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7"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7393"/>
            <a:ext cx="2430780" cy="1645920"/>
          </a:xfrm>
        </p:spPr>
        <p:txBody>
          <a:bodyPr anchor="b">
            <a:normAutofit/>
          </a:bodyPr>
          <a:lstStyle>
            <a:lvl1pPr algn="l" defTabSz="910685" rtl="0" eaLnBrk="1" latinLnBrk="0" hangingPunct="1">
              <a:lnSpc>
                <a:spcPct val="90000"/>
              </a:lnSpc>
              <a:spcBef>
                <a:spcPct val="0"/>
              </a:spcBef>
              <a:buNone/>
              <a:defRPr lang="en-US" sz="2788"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1"/>
            <a:ext cx="7562851" cy="5143500"/>
          </a:xfrm>
        </p:spPr>
        <p:txBody>
          <a:bodyPr/>
          <a:lstStyle>
            <a:lvl1pPr>
              <a:defRPr sz="1892"/>
            </a:lvl1pPr>
            <a:lvl2pPr>
              <a:defRPr sz="1594"/>
            </a:lvl2pPr>
            <a:lvl3pPr>
              <a:defRPr sz="1395"/>
            </a:lvl3pPr>
            <a:lvl4pPr>
              <a:defRPr sz="1395"/>
            </a:lvl4pPr>
            <a:lvl5pPr>
              <a:defRPr sz="1395"/>
            </a:lvl5pPr>
            <a:lvl6pPr>
              <a:defRPr sz="1395"/>
            </a:lvl6pPr>
            <a:lvl7pPr>
              <a:defRPr sz="1395"/>
            </a:lvl7pPr>
            <a:lvl8pPr>
              <a:defRPr sz="1395"/>
            </a:lvl8pPr>
            <a:lvl9pPr>
              <a:defRPr sz="13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1" y="2286001"/>
            <a:ext cx="2430780" cy="3505200"/>
          </a:xfrm>
        </p:spPr>
        <p:txBody>
          <a:bodyPr>
            <a:normAutofit/>
          </a:bodyPr>
          <a:lstStyle>
            <a:lvl1pPr marL="0" indent="0">
              <a:lnSpc>
                <a:spcPct val="110000"/>
              </a:lnSpc>
              <a:spcBef>
                <a:spcPts val="797"/>
              </a:spcBef>
              <a:buNone/>
              <a:defRPr sz="1395">
                <a:solidFill>
                  <a:schemeClr val="bg1"/>
                </a:solidFill>
              </a:defRPr>
            </a:lvl1pPr>
            <a:lvl2pPr marL="455343" indent="0">
              <a:buNone/>
              <a:defRPr sz="1195"/>
            </a:lvl2pPr>
            <a:lvl3pPr marL="910685" indent="0">
              <a:buNone/>
              <a:defRPr sz="996"/>
            </a:lvl3pPr>
            <a:lvl4pPr marL="1366029" indent="0">
              <a:buNone/>
              <a:defRPr sz="897"/>
            </a:lvl4pPr>
            <a:lvl5pPr marL="1821371" indent="0">
              <a:buNone/>
              <a:defRPr sz="897"/>
            </a:lvl5pPr>
            <a:lvl6pPr marL="2276714" indent="0">
              <a:buNone/>
              <a:defRPr sz="897"/>
            </a:lvl6pPr>
            <a:lvl7pPr marL="2732057" indent="0">
              <a:buNone/>
              <a:defRPr sz="897"/>
            </a:lvl7pPr>
            <a:lvl8pPr marL="3187399" indent="0">
              <a:buNone/>
              <a:defRPr sz="897"/>
            </a:lvl8pPr>
            <a:lvl9pPr marL="3642743"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DA16AA21-1863-4931-97CB-99D0A168701B}" type="datetimeFigureOut">
              <a:rPr lang="en-US" smtClean="0"/>
              <a:t>8/14/2023</a:t>
            </a:fld>
            <a:endParaRPr lang="en-US"/>
          </a:p>
        </p:txBody>
      </p:sp>
      <p:sp>
        <p:nvSpPr>
          <p:cNvPr id="6" name="Footer Placeholder 5"/>
          <p:cNvSpPr>
            <a:spLocks noGrp="1"/>
          </p:cNvSpPr>
          <p:nvPr>
            <p:ph type="ftr" sz="quarter" idx="11"/>
          </p:nvPr>
        </p:nvSpPr>
        <p:spPr>
          <a:xfrm>
            <a:off x="3439159"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smtClean="0"/>
              <a:t>‹#›</a:t>
            </a:fld>
            <a:endParaRPr lang="en-US"/>
          </a:p>
        </p:txBody>
      </p:sp>
      <p:sp>
        <p:nvSpPr>
          <p:cNvPr id="11" name="Rectangle 10"/>
          <p:cNvSpPr/>
          <p:nvPr/>
        </p:nvSpPr>
        <p:spPr>
          <a:xfrm>
            <a:off x="9157546" y="374905"/>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7813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5"/>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788"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600" y="237744"/>
            <a:ext cx="8601076" cy="6382512"/>
          </a:xfrm>
          <a:solidFill>
            <a:srgbClr val="808080"/>
          </a:solidFill>
          <a:ln>
            <a:noFill/>
          </a:ln>
        </p:spPr>
        <p:txBody>
          <a:bodyPr anchor="t"/>
          <a:lstStyle>
            <a:lvl1pPr marL="0" indent="0">
              <a:buNone/>
              <a:defRPr sz="3187"/>
            </a:lvl1pPr>
            <a:lvl2pPr marL="455343" indent="0">
              <a:buNone/>
              <a:defRPr sz="2788"/>
            </a:lvl2pPr>
            <a:lvl3pPr marL="910685" indent="0">
              <a:buNone/>
              <a:defRPr sz="2390"/>
            </a:lvl3pPr>
            <a:lvl4pPr marL="1366029" indent="0">
              <a:buNone/>
              <a:defRPr sz="1992"/>
            </a:lvl4pPr>
            <a:lvl5pPr marL="1821371" indent="0">
              <a:buNone/>
              <a:defRPr sz="1992"/>
            </a:lvl5pPr>
            <a:lvl6pPr marL="2276714" indent="0">
              <a:buNone/>
              <a:defRPr sz="1992"/>
            </a:lvl6pPr>
            <a:lvl7pPr marL="2732057" indent="0">
              <a:buNone/>
              <a:defRPr sz="1992"/>
            </a:lvl7pPr>
            <a:lvl8pPr marL="3187399" indent="0">
              <a:buNone/>
              <a:defRPr sz="1992"/>
            </a:lvl8pPr>
            <a:lvl9pPr marL="3642743" indent="0">
              <a:buNone/>
              <a:defRPr sz="1992"/>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797"/>
              </a:spcBef>
              <a:buNone/>
              <a:defRPr sz="1395">
                <a:solidFill>
                  <a:schemeClr val="tx1"/>
                </a:solidFill>
              </a:defRPr>
            </a:lvl1pPr>
            <a:lvl2pPr marL="455343" indent="0">
              <a:buNone/>
              <a:defRPr sz="1195"/>
            </a:lvl2pPr>
            <a:lvl3pPr marL="910685" indent="0">
              <a:buNone/>
              <a:defRPr sz="996"/>
            </a:lvl3pPr>
            <a:lvl4pPr marL="1366029" indent="0">
              <a:buNone/>
              <a:defRPr sz="897"/>
            </a:lvl4pPr>
            <a:lvl5pPr marL="1821371" indent="0">
              <a:buNone/>
              <a:defRPr sz="897"/>
            </a:lvl5pPr>
            <a:lvl6pPr marL="2276714" indent="0">
              <a:buNone/>
              <a:defRPr sz="897"/>
            </a:lvl6pPr>
            <a:lvl7pPr marL="2732057" indent="0">
              <a:buNone/>
              <a:defRPr sz="897"/>
            </a:lvl7pPr>
            <a:lvl8pPr marL="3187399" indent="0">
              <a:buNone/>
              <a:defRPr sz="897"/>
            </a:lvl8pPr>
            <a:lvl9pPr marL="3642743" indent="0">
              <a:buNone/>
              <a:defRPr sz="89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09B482E8-6E0E-1B4F-B1FD-C69DB9E858D9}" type="datetimeFigureOut">
              <a:rPr lang="en-US" smtClean="0"/>
              <a:pPr/>
              <a:t>8/14/2023</a:t>
            </a:fld>
            <a:endParaRPr lang="en-US" dirty="0"/>
          </a:p>
        </p:txBody>
      </p:sp>
      <p:sp>
        <p:nvSpPr>
          <p:cNvPr id="6" name="Footer Placeholder 5"/>
          <p:cNvSpPr>
            <a:spLocks noGrp="1"/>
          </p:cNvSpPr>
          <p:nvPr>
            <p:ph type="ftr" sz="quarter" idx="11"/>
          </p:nvPr>
        </p:nvSpPr>
        <p:spPr/>
        <p:txBody>
          <a:bodyPr/>
          <a:lstStyle>
            <a:lvl1pPr marL="0" algn="r" defTabSz="910685" rtl="0" eaLnBrk="1" latinLnBrk="0" hangingPunct="1">
              <a:defRPr lang="en-US" sz="996"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4716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87157CC2-0FC8-4686-B024-99790E0F5162}" type="datetimeFigureOut">
              <a:rPr lang="en-US" smtClean="0"/>
              <a:t>8/14/2023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845312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1"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F6764DA5-CD3D-4590-A511-FCD3BC7A793E}" type="datetimeFigureOut">
              <a:rPr lang="en-US" smtClean="0"/>
              <a:t>8/14/2023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a:p>
        </p:txBody>
      </p:sp>
    </p:spTree>
    <p:extLst>
      <p:ext uri="{BB962C8B-B14F-4D97-AF65-F5344CB8AC3E}">
        <p14:creationId xmlns:p14="http://schemas.microsoft.com/office/powerpoint/2010/main" val="79311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6965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4412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93299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2023/8/14</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492185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2023/8/14</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7914186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DEE371-701F-43F5-98B0-59DB4BF8AEC7}" type="datetime1">
              <a:rPr lang="en-US" smtClean="0"/>
              <a:t>8/14/2023</a:t>
            </a:fld>
            <a:endParaRPr lang="en-US"/>
          </a:p>
        </p:txBody>
      </p:sp>
      <p:sp>
        <p:nvSpPr>
          <p:cNvPr id="6" name="Footer Placeholder 5"/>
          <p:cNvSpPr>
            <a:spLocks noGrp="1"/>
          </p:cNvSpPr>
          <p:nvPr>
            <p:ph type="ftr" sz="quarter" idx="11"/>
          </p:nvPr>
        </p:nvSpPr>
        <p:spPr/>
        <p:txBody>
          <a:bodyPr/>
          <a:lstStyle/>
          <a:p>
            <a:r>
              <a:rPr lang="vi-VN"/>
              <a:t>ĐẶNG THỊ PHƯƠNG LAN - 0942131286 - THPT TÂN LẬP</a:t>
            </a:r>
            <a:endParaRPr lang="en-US"/>
          </a:p>
        </p:txBody>
      </p:sp>
      <p:sp>
        <p:nvSpPr>
          <p:cNvPr id="7" name="Slide Number Placeholder 6"/>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14104139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92ACA7-4C39-4C6E-AA2B-918F30198EFB}" type="datetimeFigureOut">
              <a:rPr lang="en-US">
                <a:solidFill>
                  <a:srgbClr val="000000">
                    <a:tint val="75000"/>
                  </a:srgbClr>
                </a:solidFill>
              </a:rPr>
              <a:pPr>
                <a:defRPr/>
              </a:pPr>
              <a:t>8/14/2023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fld id="{E3C3B815-459B-4979-A26C-5413C2996C0C}" type="slidenum">
              <a:rPr lang="en-US">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441308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36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716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BA42CF-1EB2-4FF7-B87D-DB460CC9D59E}" type="datetime1">
              <a:rPr lang="en-US" smtClean="0"/>
              <a:t>8/14/2023</a:t>
            </a:fld>
            <a:endParaRPr lang="en-US"/>
          </a:p>
        </p:txBody>
      </p:sp>
      <p:sp>
        <p:nvSpPr>
          <p:cNvPr id="8" name="Footer Placeholder 7"/>
          <p:cNvSpPr>
            <a:spLocks noGrp="1"/>
          </p:cNvSpPr>
          <p:nvPr>
            <p:ph type="ftr" sz="quarter" idx="11"/>
          </p:nvPr>
        </p:nvSpPr>
        <p:spPr/>
        <p:txBody>
          <a:bodyPr/>
          <a:lstStyle/>
          <a:p>
            <a:r>
              <a:rPr lang="vi-VN"/>
              <a:t>ĐẶNG THỊ PHƯƠNG LAN - 0942131286 - THPT TÂN LẬP</a:t>
            </a:r>
            <a:endParaRPr lang="en-US"/>
          </a:p>
        </p:txBody>
      </p:sp>
      <p:sp>
        <p:nvSpPr>
          <p:cNvPr id="9" name="Slide Number Placeholder 8"/>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2123041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545696-5B26-44CE-BD3D-8CEFE13D7558}" type="datetime1">
              <a:rPr lang="en-US" smtClean="0"/>
              <a:t>8/14/2023</a:t>
            </a:fld>
            <a:endParaRPr lang="en-US"/>
          </a:p>
        </p:txBody>
      </p:sp>
      <p:sp>
        <p:nvSpPr>
          <p:cNvPr id="4" name="Footer Placeholder 3"/>
          <p:cNvSpPr>
            <a:spLocks noGrp="1"/>
          </p:cNvSpPr>
          <p:nvPr>
            <p:ph type="ftr" sz="quarter" idx="11"/>
          </p:nvPr>
        </p:nvSpPr>
        <p:spPr/>
        <p:txBody>
          <a:bodyPr/>
          <a:lstStyle/>
          <a:p>
            <a:r>
              <a:rPr lang="vi-VN"/>
              <a:t>ĐẶNG THỊ PHƯƠNG LAN - 0942131286 - THPT TÂN LẬP</a:t>
            </a:r>
            <a:endParaRPr lang="en-US"/>
          </a:p>
        </p:txBody>
      </p:sp>
      <p:sp>
        <p:nvSpPr>
          <p:cNvPr id="5" name="Slide Number Placeholder 4"/>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3091496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4DD41A-A7E7-4F01-B2AD-9AFE514BAFE1}" type="datetime1">
              <a:rPr lang="en-US" smtClean="0"/>
              <a:t>8/14/2023</a:t>
            </a:fld>
            <a:endParaRPr lang="en-US"/>
          </a:p>
        </p:txBody>
      </p:sp>
      <p:sp>
        <p:nvSpPr>
          <p:cNvPr id="3" name="Footer Placeholder 2"/>
          <p:cNvSpPr>
            <a:spLocks noGrp="1"/>
          </p:cNvSpPr>
          <p:nvPr>
            <p:ph type="ftr" sz="quarter" idx="11"/>
          </p:nvPr>
        </p:nvSpPr>
        <p:spPr/>
        <p:txBody>
          <a:bodyPr/>
          <a:lstStyle/>
          <a:p>
            <a:r>
              <a:rPr lang="vi-VN"/>
              <a:t>ĐẶNG THỊ PHƯƠNG LAN - 0942131286 - THPT TÂN LẬP</a:t>
            </a:r>
            <a:endParaRPr lang="en-US"/>
          </a:p>
        </p:txBody>
      </p:sp>
      <p:sp>
        <p:nvSpPr>
          <p:cNvPr id="4" name="Slide Number Placeholder 3"/>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428761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15A336-57CC-4F7A-87C2-21BCAF9417A4}" type="datetime1">
              <a:rPr lang="en-US" smtClean="0"/>
              <a:t>8/14/2023</a:t>
            </a:fld>
            <a:endParaRPr lang="en-US"/>
          </a:p>
        </p:txBody>
      </p:sp>
      <p:sp>
        <p:nvSpPr>
          <p:cNvPr id="6" name="Footer Placeholder 5"/>
          <p:cNvSpPr>
            <a:spLocks noGrp="1"/>
          </p:cNvSpPr>
          <p:nvPr>
            <p:ph type="ftr" sz="quarter" idx="11"/>
          </p:nvPr>
        </p:nvSpPr>
        <p:spPr/>
        <p:txBody>
          <a:bodyPr/>
          <a:lstStyle/>
          <a:p>
            <a:r>
              <a:rPr lang="vi-VN"/>
              <a:t>ĐẶNG THỊ PHƯƠNG LAN - 0942131286 - THPT TÂN LẬP</a:t>
            </a:r>
            <a:endParaRPr lang="en-US"/>
          </a:p>
        </p:txBody>
      </p:sp>
      <p:sp>
        <p:nvSpPr>
          <p:cNvPr id="7" name="Slide Number Placeholder 6"/>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2740798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F2143-3620-4C7D-B0ED-5A120A241C52}" type="datetime1">
              <a:rPr lang="en-US" smtClean="0"/>
              <a:t>8/14/2023</a:t>
            </a:fld>
            <a:endParaRPr lang="en-US"/>
          </a:p>
        </p:txBody>
      </p:sp>
      <p:sp>
        <p:nvSpPr>
          <p:cNvPr id="6" name="Footer Placeholder 5"/>
          <p:cNvSpPr>
            <a:spLocks noGrp="1"/>
          </p:cNvSpPr>
          <p:nvPr>
            <p:ph type="ftr" sz="quarter" idx="11"/>
          </p:nvPr>
        </p:nvSpPr>
        <p:spPr/>
        <p:txBody>
          <a:bodyPr/>
          <a:lstStyle/>
          <a:p>
            <a:r>
              <a:rPr lang="vi-VN"/>
              <a:t>ĐẶNG THỊ PHƯƠNG LAN - 0942131286 - THPT TÂN LẬP</a:t>
            </a:r>
            <a:endParaRPr lang="en-US"/>
          </a:p>
        </p:txBody>
      </p:sp>
      <p:sp>
        <p:nvSpPr>
          <p:cNvPr id="7" name="Slide Number Placeholder 6"/>
          <p:cNvSpPr>
            <a:spLocks noGrp="1"/>
          </p:cNvSpPr>
          <p:nvPr>
            <p:ph type="sldNum" sz="quarter" idx="12"/>
          </p:nvPr>
        </p:nvSpPr>
        <p:spPr/>
        <p:txBody>
          <a:bodyPr/>
          <a:lstStyle/>
          <a:p>
            <a:fld id="{DEDCEC70-E564-48FC-9210-4EF4DAB7A6AE}" type="slidenum">
              <a:rPr lang="en-US" smtClean="0"/>
              <a:t>‹#›</a:t>
            </a:fld>
            <a:endParaRPr lang="en-US"/>
          </a:p>
        </p:txBody>
      </p:sp>
    </p:spTree>
    <p:extLst>
      <p:ext uri="{BB962C8B-B14F-4D97-AF65-F5344CB8AC3E}">
        <p14:creationId xmlns:p14="http://schemas.microsoft.com/office/powerpoint/2010/main" val="128310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microsoft.com/office/2007/relationships/hdphoto" Target="../media/hdphoto1.wdp"/><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5.png"/><Relationship Id="rId5" Type="http://schemas.openxmlformats.org/officeDocument/2006/relationships/slideLayout" Target="../slideLayouts/slideLayout39.xml"/><Relationship Id="rId10" Type="http://schemas.openxmlformats.org/officeDocument/2006/relationships/image" Target="../media/image4.jpe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8734A-9AD8-408D-86FB-BCDCAF9764AD}" type="datetime1">
              <a:rPr lang="en-US" smtClean="0"/>
              <a:t>8/14/2023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ĐẶNG THỊ PHƯƠNG LAN - 0942131286 - THPT TÂN LẬP</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CEC70-E564-48FC-9210-4EF4DAB7A6AE}" type="slidenum">
              <a:rPr lang="en-US" smtClean="0"/>
              <a:t>‹#›</a:t>
            </a:fld>
            <a:endParaRPr lang="en-US"/>
          </a:p>
        </p:txBody>
      </p:sp>
    </p:spTree>
    <p:extLst>
      <p:ext uri="{BB962C8B-B14F-4D97-AF65-F5344CB8AC3E}">
        <p14:creationId xmlns:p14="http://schemas.microsoft.com/office/powerpoint/2010/main" val="2942513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1634808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5"/>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5"/>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996">
                <a:solidFill>
                  <a:schemeClr val="bg2"/>
                </a:solidFill>
              </a:defRPr>
            </a:lvl1pPr>
          </a:lstStyle>
          <a:p>
            <a:fld id="{17205CAA-4E5A-4223-BD55-C5D2841AC9EF}" type="datetimeFigureOut">
              <a:rPr lang="en-US" dirty="0"/>
              <a:t>8/14/2023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996">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996">
                <a:solidFill>
                  <a:schemeClr val="bg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4861301"/>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0685" rtl="0" eaLnBrk="1" latinLnBrk="0" hangingPunct="1">
        <a:lnSpc>
          <a:spcPct val="90000"/>
        </a:lnSpc>
        <a:spcBef>
          <a:spcPct val="0"/>
        </a:spcBef>
        <a:buNone/>
        <a:defRPr lang="en-US" sz="4781" kern="1200" cap="none" spc="0" baseline="0" dirty="0">
          <a:solidFill>
            <a:schemeClr val="tx1"/>
          </a:solidFill>
          <a:effectLst/>
          <a:latin typeface="+mj-lt"/>
          <a:ea typeface="+mn-ea"/>
          <a:cs typeface="+mn-cs"/>
        </a:defRPr>
      </a:lvl1pPr>
    </p:titleStyle>
    <p:bodyStyle>
      <a:lvl1pPr marL="182137" indent="-182137" algn="l" defTabSz="910685" rtl="0" eaLnBrk="1" latinLnBrk="0" hangingPunct="1">
        <a:lnSpc>
          <a:spcPct val="100000"/>
        </a:lnSpc>
        <a:spcBef>
          <a:spcPts val="897"/>
        </a:spcBef>
        <a:spcAft>
          <a:spcPts val="0"/>
        </a:spcAft>
        <a:buClr>
          <a:schemeClr val="tx2">
            <a:lumMod val="60000"/>
            <a:lumOff val="40000"/>
          </a:schemeClr>
        </a:buClr>
        <a:buFont typeface="Arial" pitchFamily="34" charset="0"/>
        <a:buChar char="•"/>
        <a:defRPr sz="1793" kern="1200">
          <a:solidFill>
            <a:schemeClr val="tx1"/>
          </a:solidFill>
          <a:latin typeface="+mn-lt"/>
          <a:ea typeface="+mn-ea"/>
          <a:cs typeface="+mn-cs"/>
        </a:defRPr>
      </a:lvl1pPr>
      <a:lvl2pPr marL="455343"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594" kern="1200">
          <a:solidFill>
            <a:schemeClr val="tx1"/>
          </a:solidFill>
          <a:latin typeface="+mn-lt"/>
          <a:ea typeface="+mn-ea"/>
          <a:cs typeface="+mn-cs"/>
        </a:defRPr>
      </a:lvl2pPr>
      <a:lvl3pPr marL="728549"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tx1"/>
          </a:solidFill>
          <a:latin typeface="+mn-lt"/>
          <a:ea typeface="+mn-ea"/>
          <a:cs typeface="+mn-cs"/>
        </a:defRPr>
      </a:lvl3pPr>
      <a:lvl4pPr marL="1001754"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tx1"/>
          </a:solidFill>
          <a:latin typeface="+mn-lt"/>
          <a:ea typeface="+mn-ea"/>
          <a:cs typeface="+mn-cs"/>
        </a:defRPr>
      </a:lvl4pPr>
      <a:lvl5pPr marL="1274960" indent="-182137"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tx1"/>
          </a:solidFill>
          <a:latin typeface="+mn-lt"/>
          <a:ea typeface="+mn-ea"/>
          <a:cs typeface="+mn-cs"/>
        </a:defRPr>
      </a:lvl5pPr>
      <a:lvl6pPr marL="1593501"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6pPr>
      <a:lvl7pPr marL="1892282"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7pPr>
      <a:lvl8pPr marL="2191063"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8pPr>
      <a:lvl9pPr marL="2489845" indent="-227672" algn="l" defTabSz="910685" rtl="0" eaLnBrk="1" latinLnBrk="0" hangingPunct="1">
        <a:lnSpc>
          <a:spcPct val="100000"/>
        </a:lnSpc>
        <a:spcBef>
          <a:spcPts val="498"/>
        </a:spcBef>
        <a:buClr>
          <a:schemeClr val="tx2">
            <a:lumMod val="60000"/>
            <a:lumOff val="40000"/>
          </a:schemeClr>
        </a:buClr>
        <a:buFont typeface="Arial" pitchFamily="34" charset="0"/>
        <a:buChar char="•"/>
        <a:defRPr sz="1395" kern="1200">
          <a:solidFill>
            <a:schemeClr val="bg1"/>
          </a:solidFill>
          <a:latin typeface="+mn-lt"/>
          <a:ea typeface="+mn-ea"/>
          <a:cs typeface="+mn-cs"/>
        </a:defRPr>
      </a:lvl9pPr>
    </p:bodyStyle>
    <p:otherStyle>
      <a:defPPr>
        <a:defRPr lang="en-US"/>
      </a:defPPr>
      <a:lvl1pPr marL="0" algn="l" defTabSz="910685" rtl="0" eaLnBrk="1" latinLnBrk="0" hangingPunct="1">
        <a:defRPr sz="1793" kern="1200">
          <a:solidFill>
            <a:schemeClr val="tx1"/>
          </a:solidFill>
          <a:latin typeface="+mn-lt"/>
          <a:ea typeface="+mn-ea"/>
          <a:cs typeface="+mn-cs"/>
        </a:defRPr>
      </a:lvl1pPr>
      <a:lvl2pPr marL="455343" algn="l" defTabSz="910685" rtl="0" eaLnBrk="1" latinLnBrk="0" hangingPunct="1">
        <a:defRPr sz="1793" kern="1200">
          <a:solidFill>
            <a:schemeClr val="tx1"/>
          </a:solidFill>
          <a:latin typeface="+mn-lt"/>
          <a:ea typeface="+mn-ea"/>
          <a:cs typeface="+mn-cs"/>
        </a:defRPr>
      </a:lvl2pPr>
      <a:lvl3pPr marL="910685" algn="l" defTabSz="910685" rtl="0" eaLnBrk="1" latinLnBrk="0" hangingPunct="1">
        <a:defRPr sz="1793" kern="1200">
          <a:solidFill>
            <a:schemeClr val="tx1"/>
          </a:solidFill>
          <a:latin typeface="+mn-lt"/>
          <a:ea typeface="+mn-ea"/>
          <a:cs typeface="+mn-cs"/>
        </a:defRPr>
      </a:lvl3pPr>
      <a:lvl4pPr marL="1366029" algn="l" defTabSz="910685" rtl="0" eaLnBrk="1" latinLnBrk="0" hangingPunct="1">
        <a:defRPr sz="1793" kern="1200">
          <a:solidFill>
            <a:schemeClr val="tx1"/>
          </a:solidFill>
          <a:latin typeface="+mn-lt"/>
          <a:ea typeface="+mn-ea"/>
          <a:cs typeface="+mn-cs"/>
        </a:defRPr>
      </a:lvl4pPr>
      <a:lvl5pPr marL="1821371" algn="l" defTabSz="910685" rtl="0" eaLnBrk="1" latinLnBrk="0" hangingPunct="1">
        <a:defRPr sz="1793" kern="1200">
          <a:solidFill>
            <a:schemeClr val="tx1"/>
          </a:solidFill>
          <a:latin typeface="+mn-lt"/>
          <a:ea typeface="+mn-ea"/>
          <a:cs typeface="+mn-cs"/>
        </a:defRPr>
      </a:lvl5pPr>
      <a:lvl6pPr marL="2276714" algn="l" defTabSz="910685" rtl="0" eaLnBrk="1" latinLnBrk="0" hangingPunct="1">
        <a:defRPr sz="1793" kern="1200">
          <a:solidFill>
            <a:schemeClr val="tx1"/>
          </a:solidFill>
          <a:latin typeface="+mn-lt"/>
          <a:ea typeface="+mn-ea"/>
          <a:cs typeface="+mn-cs"/>
        </a:defRPr>
      </a:lvl6pPr>
      <a:lvl7pPr marL="2732057" algn="l" defTabSz="910685" rtl="0" eaLnBrk="1" latinLnBrk="0" hangingPunct="1">
        <a:defRPr sz="1793" kern="1200">
          <a:solidFill>
            <a:schemeClr val="tx1"/>
          </a:solidFill>
          <a:latin typeface="+mn-lt"/>
          <a:ea typeface="+mn-ea"/>
          <a:cs typeface="+mn-cs"/>
        </a:defRPr>
      </a:lvl7pPr>
      <a:lvl8pPr marL="3187399" algn="l" defTabSz="910685" rtl="0" eaLnBrk="1" latinLnBrk="0" hangingPunct="1">
        <a:defRPr sz="1793" kern="1200">
          <a:solidFill>
            <a:schemeClr val="tx1"/>
          </a:solidFill>
          <a:latin typeface="+mn-lt"/>
          <a:ea typeface="+mn-ea"/>
          <a:cs typeface="+mn-cs"/>
        </a:defRPr>
      </a:lvl8pPr>
      <a:lvl9pPr marL="3642743" algn="l" defTabSz="910685" rtl="0" eaLnBrk="1" latinLnBrk="0" hangingPunct="1">
        <a:defRPr sz="179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832" tIns="60916" rIns="121832" bIns="60916"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6"/>
            <a:ext cx="10972800" cy="4525963"/>
          </a:xfrm>
          <a:prstGeom prst="rect">
            <a:avLst/>
          </a:prstGeom>
        </p:spPr>
        <p:txBody>
          <a:bodyPr vert="horz" lIns="121832" tIns="60916" rIns="121832" bIns="6091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918"/>
            <a:ext cx="2844800" cy="365125"/>
          </a:xfrm>
          <a:prstGeom prst="rect">
            <a:avLst/>
          </a:prstGeom>
        </p:spPr>
        <p:txBody>
          <a:bodyPr vert="horz" lIns="121832" tIns="60916" rIns="121832" bIns="60916" rtlCol="0" anchor="ctr"/>
          <a:lstStyle>
            <a:lvl1pPr algn="l">
              <a:defRPr sz="1600">
                <a:solidFill>
                  <a:schemeClr val="tx1">
                    <a:tint val="75000"/>
                  </a:schemeClr>
                </a:solidFill>
                <a:ea typeface="Calibri" panose="020F0502020204030204" charset="0"/>
              </a:defRPr>
            </a:lvl1pPr>
          </a:lstStyle>
          <a:p>
            <a:pPr defTabSz="1218210"/>
            <a:fld id="{530820CF-B880-4189-942D-D702A7CBA730}" type="datetimeFigureOut">
              <a:rPr lang="zh-CN" altLang="en-US" smtClean="0">
                <a:solidFill>
                  <a:srgbClr val="000000">
                    <a:tint val="75000"/>
                  </a:srgbClr>
                </a:solidFill>
                <a:cs typeface="Arial" pitchFamily="34" charset="0"/>
                <a:sym typeface="Arial" pitchFamily="34" charset="0"/>
              </a:rPr>
              <a:pPr defTabSz="1218210"/>
              <a:t>2023/8/14</a:t>
            </a:fld>
            <a:endParaRPr lang="zh-CN" altLang="en-US">
              <a:solidFill>
                <a:srgbClr val="000000">
                  <a:tint val="75000"/>
                </a:srgbClr>
              </a:solidFill>
              <a:cs typeface="Arial" pitchFamily="34" charset="0"/>
              <a:sym typeface="Arial" pitchFamily="34" charset="0"/>
            </a:endParaRPr>
          </a:p>
        </p:txBody>
      </p:sp>
      <p:sp>
        <p:nvSpPr>
          <p:cNvPr id="5" name="页脚占位符 4"/>
          <p:cNvSpPr>
            <a:spLocks noGrp="1"/>
          </p:cNvSpPr>
          <p:nvPr>
            <p:ph type="ftr" sz="quarter" idx="3"/>
          </p:nvPr>
        </p:nvSpPr>
        <p:spPr>
          <a:xfrm>
            <a:off x="4165600" y="6356918"/>
            <a:ext cx="3860800" cy="365125"/>
          </a:xfrm>
          <a:prstGeom prst="rect">
            <a:avLst/>
          </a:prstGeom>
        </p:spPr>
        <p:txBody>
          <a:bodyPr vert="horz" lIns="121832" tIns="60916" rIns="121832" bIns="60916" rtlCol="0" anchor="ctr"/>
          <a:lstStyle>
            <a:lvl1pPr algn="ctr">
              <a:defRPr sz="1600">
                <a:solidFill>
                  <a:schemeClr val="tx1">
                    <a:tint val="75000"/>
                  </a:schemeClr>
                </a:solidFill>
                <a:ea typeface="Calibri" panose="020F0502020204030204" charset="0"/>
              </a:defRPr>
            </a:lvl1pPr>
          </a:lstStyle>
          <a:p>
            <a:pPr defTabSz="1218210"/>
            <a:endParaRPr lang="zh-CN" altLang="en-US">
              <a:solidFill>
                <a:srgbClr val="000000">
                  <a:tint val="75000"/>
                </a:srgbClr>
              </a:solidFill>
              <a:cs typeface="Arial" pitchFamily="34" charset="0"/>
              <a:sym typeface="Arial" pitchFamily="34" charset="0"/>
            </a:endParaRPr>
          </a:p>
        </p:txBody>
      </p:sp>
      <p:sp>
        <p:nvSpPr>
          <p:cNvPr id="6" name="灯片编号占位符 5"/>
          <p:cNvSpPr>
            <a:spLocks noGrp="1"/>
          </p:cNvSpPr>
          <p:nvPr>
            <p:ph type="sldNum" sz="quarter" idx="4"/>
          </p:nvPr>
        </p:nvSpPr>
        <p:spPr>
          <a:xfrm>
            <a:off x="8737600" y="6356918"/>
            <a:ext cx="2844800" cy="365125"/>
          </a:xfrm>
          <a:prstGeom prst="rect">
            <a:avLst/>
          </a:prstGeom>
        </p:spPr>
        <p:txBody>
          <a:bodyPr vert="horz" lIns="121832" tIns="60916" rIns="121832" bIns="60916" rtlCol="0" anchor="ctr"/>
          <a:lstStyle>
            <a:lvl1pPr algn="r">
              <a:defRPr sz="1600">
                <a:solidFill>
                  <a:schemeClr val="tx1">
                    <a:tint val="75000"/>
                  </a:schemeClr>
                </a:solidFill>
                <a:ea typeface="Calibri" panose="020F0502020204030204" charset="0"/>
              </a:defRPr>
            </a:lvl1pPr>
          </a:lstStyle>
          <a:p>
            <a:pPr defTabSz="1218210"/>
            <a:fld id="{0C913308-F349-4B6D-A68A-DD1791B4A57B}" type="slidenum">
              <a:rPr lang="zh-CN" altLang="en-US" smtClean="0">
                <a:solidFill>
                  <a:srgbClr val="000000">
                    <a:tint val="75000"/>
                  </a:srgbClr>
                </a:solidFill>
                <a:cs typeface="Arial" pitchFamily="34" charset="0"/>
                <a:sym typeface="Arial" pitchFamily="34" charset="0"/>
              </a:rPr>
              <a:pPr defTabSz="1218210"/>
              <a:t>‹#›</a:t>
            </a:fld>
            <a:endParaRPr lang="zh-CN" altLang="en-US">
              <a:solidFill>
                <a:srgbClr val="000000">
                  <a:tint val="75000"/>
                </a:srgbClr>
              </a:solidFill>
              <a:cs typeface="Arial" pitchFamily="34" charset="0"/>
              <a:sym typeface="Arial" pitchFamily="34" charset="0"/>
            </a:endParaRPr>
          </a:p>
        </p:txBody>
      </p:sp>
      <p:pic>
        <p:nvPicPr>
          <p:cNvPr id="8" name="图片 7"/>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7"/>
            <a:ext cx="12194117" cy="6860117"/>
          </a:xfrm>
          <a:prstGeom prst="rect">
            <a:avLst/>
          </a:prstGeom>
        </p:spPr>
      </p:pic>
      <p:pic>
        <p:nvPicPr>
          <p:cNvPr id="11" name="图片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842772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ctr" defTabSz="1218210" rtl="0" eaLnBrk="1" latinLnBrk="0" hangingPunct="1">
        <a:spcBef>
          <a:spcPct val="0"/>
        </a:spcBef>
        <a:buNone/>
        <a:defRPr sz="5900" kern="1200">
          <a:solidFill>
            <a:schemeClr val="tx1"/>
          </a:solidFill>
          <a:latin typeface="+mj-lt"/>
          <a:ea typeface="Calibri" panose="020F0502020204030204" charset="0"/>
          <a:cs typeface="+mj-cs"/>
        </a:defRPr>
      </a:lvl1pPr>
    </p:titleStyle>
    <p:bodyStyle>
      <a:lvl1pPr marL="456807" indent="-456807" algn="l" defTabSz="1218210" rtl="0" eaLnBrk="1" latinLnBrk="0" hangingPunct="1">
        <a:spcBef>
          <a:spcPct val="20000"/>
        </a:spcBef>
        <a:buFont typeface="Arial" panose="020B0604020202020204" pitchFamily="34" charset="0"/>
        <a:buChar char="•"/>
        <a:defRPr sz="4300" kern="1200">
          <a:solidFill>
            <a:schemeClr val="tx1"/>
          </a:solidFill>
          <a:latin typeface="+mn-lt"/>
          <a:ea typeface="Calibri" panose="020F0502020204030204" charset="0"/>
          <a:cs typeface="+mn-cs"/>
        </a:defRPr>
      </a:lvl1pPr>
      <a:lvl2pPr marL="989806" indent="-380692" algn="l" defTabSz="1218210" rtl="0" eaLnBrk="1" latinLnBrk="0" hangingPunct="1">
        <a:spcBef>
          <a:spcPct val="20000"/>
        </a:spcBef>
        <a:buFont typeface="Arial" panose="020B0604020202020204" pitchFamily="34" charset="0"/>
        <a:buChar char="–"/>
        <a:defRPr sz="3700" kern="1200">
          <a:solidFill>
            <a:schemeClr val="tx1"/>
          </a:solidFill>
          <a:latin typeface="+mn-lt"/>
          <a:ea typeface="Calibri" panose="020F0502020204030204" charset="0"/>
          <a:cs typeface="+mn-cs"/>
        </a:defRPr>
      </a:lvl2pPr>
      <a:lvl3pPr marL="1522747" indent="-304536" algn="l" defTabSz="1218210" rtl="0" eaLnBrk="1" latinLnBrk="0" hangingPunct="1">
        <a:spcBef>
          <a:spcPct val="20000"/>
        </a:spcBef>
        <a:buFont typeface="Arial" panose="020B0604020202020204" pitchFamily="34" charset="0"/>
        <a:buChar char="•"/>
        <a:defRPr sz="3200" kern="1200">
          <a:solidFill>
            <a:schemeClr val="tx1"/>
          </a:solidFill>
          <a:latin typeface="+mn-lt"/>
          <a:ea typeface="Calibri" panose="020F0502020204030204" charset="0"/>
          <a:cs typeface="+mn-cs"/>
        </a:defRPr>
      </a:lvl3pPr>
      <a:lvl4pPr marL="2131840"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Calibri" panose="020F0502020204030204" charset="0"/>
          <a:cs typeface="+mn-cs"/>
        </a:defRPr>
      </a:lvl4pPr>
      <a:lvl5pPr marL="2740954"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Calibri" panose="020F0502020204030204" charset="0"/>
          <a:cs typeface="+mn-cs"/>
        </a:defRPr>
      </a:lvl5pPr>
      <a:lvl6pPr marL="3350028"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9144"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8238"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7332" indent="-304536" algn="l" defTabSz="121821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210" rtl="0" eaLnBrk="1" latinLnBrk="0" hangingPunct="1">
        <a:defRPr sz="2400" kern="1200">
          <a:solidFill>
            <a:schemeClr val="tx1"/>
          </a:solidFill>
          <a:latin typeface="+mn-lt"/>
          <a:ea typeface="+mn-ea"/>
          <a:cs typeface="+mn-cs"/>
        </a:defRPr>
      </a:lvl1pPr>
      <a:lvl2pPr marL="609075" algn="l" defTabSz="1218210" rtl="0" eaLnBrk="1" latinLnBrk="0" hangingPunct="1">
        <a:defRPr sz="2400" kern="1200">
          <a:solidFill>
            <a:schemeClr val="tx1"/>
          </a:solidFill>
          <a:latin typeface="+mn-lt"/>
          <a:ea typeface="+mn-ea"/>
          <a:cs typeface="+mn-cs"/>
        </a:defRPr>
      </a:lvl2pPr>
      <a:lvl3pPr marL="1218210" algn="l" defTabSz="1218210" rtl="0" eaLnBrk="1" latinLnBrk="0" hangingPunct="1">
        <a:defRPr sz="2400" kern="1200">
          <a:solidFill>
            <a:schemeClr val="tx1"/>
          </a:solidFill>
          <a:latin typeface="+mn-lt"/>
          <a:ea typeface="+mn-ea"/>
          <a:cs typeface="+mn-cs"/>
        </a:defRPr>
      </a:lvl3pPr>
      <a:lvl4pPr marL="1827304" algn="l" defTabSz="1218210" rtl="0" eaLnBrk="1" latinLnBrk="0" hangingPunct="1">
        <a:defRPr sz="2400" kern="1200">
          <a:solidFill>
            <a:schemeClr val="tx1"/>
          </a:solidFill>
          <a:latin typeface="+mn-lt"/>
          <a:ea typeface="+mn-ea"/>
          <a:cs typeface="+mn-cs"/>
        </a:defRPr>
      </a:lvl4pPr>
      <a:lvl5pPr marL="2436418" algn="l" defTabSz="1218210" rtl="0" eaLnBrk="1" latinLnBrk="0" hangingPunct="1">
        <a:defRPr sz="2400" kern="1200">
          <a:solidFill>
            <a:schemeClr val="tx1"/>
          </a:solidFill>
          <a:latin typeface="+mn-lt"/>
          <a:ea typeface="+mn-ea"/>
          <a:cs typeface="+mn-cs"/>
        </a:defRPr>
      </a:lvl5pPr>
      <a:lvl6pPr marL="3045492" algn="l" defTabSz="1218210" rtl="0" eaLnBrk="1" latinLnBrk="0" hangingPunct="1">
        <a:defRPr sz="2400" kern="1200">
          <a:solidFill>
            <a:schemeClr val="tx1"/>
          </a:solidFill>
          <a:latin typeface="+mn-lt"/>
          <a:ea typeface="+mn-ea"/>
          <a:cs typeface="+mn-cs"/>
        </a:defRPr>
      </a:lvl6pPr>
      <a:lvl7pPr marL="3654567" algn="l" defTabSz="1218210" rtl="0" eaLnBrk="1" latinLnBrk="0" hangingPunct="1">
        <a:defRPr sz="2400" kern="1200">
          <a:solidFill>
            <a:schemeClr val="tx1"/>
          </a:solidFill>
          <a:latin typeface="+mn-lt"/>
          <a:ea typeface="+mn-ea"/>
          <a:cs typeface="+mn-cs"/>
        </a:defRPr>
      </a:lvl7pPr>
      <a:lvl8pPr marL="4263680" algn="l" defTabSz="1218210" rtl="0" eaLnBrk="1" latinLnBrk="0" hangingPunct="1">
        <a:defRPr sz="2400" kern="1200">
          <a:solidFill>
            <a:schemeClr val="tx1"/>
          </a:solidFill>
          <a:latin typeface="+mn-lt"/>
          <a:ea typeface="+mn-ea"/>
          <a:cs typeface="+mn-cs"/>
        </a:defRPr>
      </a:lvl8pPr>
      <a:lvl9pPr marL="4872777" algn="l" defTabSz="12182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6.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1.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7.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8.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19.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4.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0.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1.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2.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7.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notesSlide" Target="../notesSlides/notesSlide23.xml"/><Relationship Id="rId7" Type="http://schemas.openxmlformats.org/officeDocument/2006/relationships/audio" Target="../media/audio6.wav"/><Relationship Id="rId12" Type="http://schemas.openxmlformats.org/officeDocument/2006/relationships/image" Target="../media/image25.gif"/><Relationship Id="rId2" Type="http://schemas.openxmlformats.org/officeDocument/2006/relationships/slideLayout" Target="../slideLayouts/slideLayout30.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image" Target="../media/image24.jpeg"/><Relationship Id="rId4" Type="http://schemas.openxmlformats.org/officeDocument/2006/relationships/audio" Target="../media/audio3.wav"/><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7577"/>
            <a:ext cx="4596384" cy="929323"/>
          </a:xfrm>
        </p:spPr>
        <p:txBody>
          <a:bodyPr>
            <a:normAutofit/>
          </a:bodyPr>
          <a:lstStyle/>
          <a:p>
            <a:pPr algn="ctr"/>
            <a:r>
              <a:rPr lang="en-US" sz="3200" b="1">
                <a:solidFill>
                  <a:srgbClr val="C00000"/>
                </a:solidFill>
                <a:latin typeface="Times New Roman" panose="02020603050405020304" pitchFamily="18" charset="0"/>
                <a:cs typeface="Times New Roman" panose="02020603050405020304" pitchFamily="18" charset="0"/>
              </a:rPr>
              <a:t> </a:t>
            </a:r>
            <a:r>
              <a:rPr lang="en-US" sz="3200" b="1" smtClean="0">
                <a:solidFill>
                  <a:srgbClr val="C00000"/>
                </a:solidFill>
                <a:latin typeface="Times New Roman" panose="02020603050405020304" pitchFamily="18" charset="0"/>
                <a:cs typeface="Times New Roman" panose="02020603050405020304" pitchFamily="18" charset="0"/>
              </a:rPr>
              <a:t>KHỞI ĐỘNG</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0F29ED34-8217-4278-85C5-4D31AB698715}"/>
              </a:ext>
            </a:extLst>
          </p:cNvPr>
          <p:cNvSpPr>
            <a:spLocks noGrp="1"/>
          </p:cNvSpPr>
          <p:nvPr>
            <p:ph idx="1"/>
          </p:nvPr>
        </p:nvSpPr>
        <p:spPr>
          <a:xfrm>
            <a:off x="387824" y="1208842"/>
            <a:ext cx="2546672" cy="848558"/>
          </a:xfrm>
        </p:spPr>
        <p:txBody>
          <a:bodyPr>
            <a:normAutofit lnSpcReduction="10000"/>
          </a:bodyPr>
          <a:lstStyle/>
          <a:p>
            <a:pPr marL="0" indent="0">
              <a:buNone/>
            </a:pPr>
            <a:r>
              <a:rPr lang="en-US" b="1" i="1">
                <a:solidFill>
                  <a:srgbClr val="C00000"/>
                </a:solidFill>
                <a:latin typeface="Times New Roman" panose="02020603050405020304" pitchFamily="18" charset="0"/>
                <a:cs typeface="Times New Roman" panose="02020603050405020304" pitchFamily="18" charset="0"/>
              </a:rPr>
              <a:t>   </a:t>
            </a:r>
            <a:r>
              <a:rPr lang="en-US" b="1" i="1" dirty="0">
                <a:solidFill>
                  <a:srgbClr val="C00000"/>
                </a:solidFill>
                <a:latin typeface="Times New Roman" panose="02020603050405020304" pitchFamily="18" charset="0"/>
                <a:cs typeface="Times New Roman" panose="02020603050405020304" pitchFamily="18" charset="0"/>
              </a:rPr>
              <a:t/>
            </a:r>
            <a:br>
              <a:rPr lang="en-US" b="1" i="1" dirty="0">
                <a:solidFill>
                  <a:srgbClr val="C0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pic>
        <p:nvPicPr>
          <p:cNvPr id="1028" name="Picture 4" descr="Chùm ảnh đẹp đến nao lòng của mùa Thu Hà Nội ❤️ – Quà Tặng ...">
            <a:extLst>
              <a:ext uri="{FF2B5EF4-FFF2-40B4-BE49-F238E27FC236}">
                <a16:creationId xmlns:a16="http://schemas.microsoft.com/office/drawing/2014/main" id="{5CA5E75D-FCEB-4C4B-AE94-88C228FC1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664" y="1038009"/>
            <a:ext cx="4922520" cy="5391581"/>
          </a:xfrm>
          <a:prstGeom prst="rect">
            <a:avLst/>
          </a:prstGeom>
          <a:noFill/>
          <a:extLst>
            <a:ext uri="{909E8E84-426E-40DD-AFC4-6F175D3DCCD1}">
              <a14:hiddenFill xmlns:a14="http://schemas.microsoft.com/office/drawing/2010/main">
                <a:solidFill>
                  <a:srgbClr val="FFFFFF"/>
                </a:solidFill>
              </a14:hiddenFill>
            </a:ext>
          </a:extLst>
        </p:spPr>
      </p:pic>
      <p:sp>
        <p:nvSpPr>
          <p:cNvPr id="6" name="Explosion: 14 Points 5">
            <a:extLst>
              <a:ext uri="{FF2B5EF4-FFF2-40B4-BE49-F238E27FC236}">
                <a16:creationId xmlns:a16="http://schemas.microsoft.com/office/drawing/2014/main" id="{45888BE4-432B-4975-AB15-F4E9A7B10C37}"/>
              </a:ext>
            </a:extLst>
          </p:cNvPr>
          <p:cNvSpPr/>
          <p:nvPr/>
        </p:nvSpPr>
        <p:spPr>
          <a:xfrm>
            <a:off x="387824" y="1208842"/>
            <a:ext cx="6698776" cy="454578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FF0000"/>
                </a:solidFill>
              </a:rPr>
              <a:t>Đọc các câu thơ hoặc bài thơ về mùa thu mà em biết?</a:t>
            </a:r>
            <a:endParaRPr lang="en-US" sz="3200" dirty="0">
              <a:solidFill>
                <a:srgbClr val="FF0000"/>
              </a:solidFill>
            </a:endParaRPr>
          </a:p>
        </p:txBody>
      </p:sp>
      <p:sp>
        <p:nvSpPr>
          <p:cNvPr id="8" name="Content Placeholder 4">
            <a:extLst>
              <a:ext uri="{FF2B5EF4-FFF2-40B4-BE49-F238E27FC236}">
                <a16:creationId xmlns:a16="http://schemas.microsoft.com/office/drawing/2014/main" id="{1D109ED7-0AE5-4EFC-A475-2471D3FB5716}"/>
              </a:ext>
            </a:extLst>
          </p:cNvPr>
          <p:cNvSpPr txBox="1">
            <a:spLocks/>
          </p:cNvSpPr>
          <p:nvPr/>
        </p:nvSpPr>
        <p:spPr>
          <a:xfrm>
            <a:off x="7721676" y="2609102"/>
            <a:ext cx="3479724" cy="11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dirty="0">
              <a:solidFill>
                <a:srgbClr val="FF0000"/>
              </a:solidFill>
            </a:endParaRPr>
          </a:p>
        </p:txBody>
      </p:sp>
      <p:sp>
        <p:nvSpPr>
          <p:cNvPr id="9" name="Content Placeholder 4">
            <a:extLst>
              <a:ext uri="{FF2B5EF4-FFF2-40B4-BE49-F238E27FC236}">
                <a16:creationId xmlns:a16="http://schemas.microsoft.com/office/drawing/2014/main" id="{553EDF5F-AFAA-4FEF-841F-8C398B80327F}"/>
              </a:ext>
            </a:extLst>
          </p:cNvPr>
          <p:cNvSpPr txBox="1">
            <a:spLocks/>
          </p:cNvSpPr>
          <p:nvPr/>
        </p:nvSpPr>
        <p:spPr>
          <a:xfrm>
            <a:off x="719328" y="6263639"/>
            <a:ext cx="6008336" cy="46404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i="1">
                <a:solidFill>
                  <a:srgbClr val="C00000"/>
                </a:solidFill>
                <a:latin typeface="Times New Roman" panose="02020603050405020304" pitchFamily="18" charset="0"/>
                <a:cs typeface="Times New Roman" panose="02020603050405020304" pitchFamily="18" charset="0"/>
              </a:rPr>
              <a:t>   </a:t>
            </a:r>
            <a:endParaRPr lang="en-US" b="1" i="1" smtClean="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7400" b="1" i="1" smtClean="0">
                <a:solidFill>
                  <a:srgbClr val="C00000"/>
                </a:solidFill>
                <a:latin typeface="Times New Roman" panose="02020603050405020304" pitchFamily="18" charset="0"/>
                <a:cs typeface="Times New Roman" panose="02020603050405020304" pitchFamily="18" charset="0"/>
              </a:rPr>
              <a:t>GV</a:t>
            </a:r>
            <a:r>
              <a:rPr lang="en-US" sz="7400" b="1" i="1" dirty="0">
                <a:solidFill>
                  <a:srgbClr val="C00000"/>
                </a:solidFill>
                <a:latin typeface="Times New Roman" panose="02020603050405020304" pitchFamily="18" charset="0"/>
                <a:cs typeface="Times New Roman" panose="02020603050405020304" pitchFamily="18" charset="0"/>
              </a:rPr>
              <a:t>: </a:t>
            </a:r>
            <a:r>
              <a:rPr lang="en-US" sz="7400" b="1" i="1" dirty="0" err="1">
                <a:solidFill>
                  <a:srgbClr val="C00000"/>
                </a:solidFill>
                <a:latin typeface="Times New Roman" panose="02020603050405020304" pitchFamily="18" charset="0"/>
                <a:cs typeface="Times New Roman" panose="02020603050405020304" pitchFamily="18" charset="0"/>
              </a:rPr>
              <a:t>Đoàn</a:t>
            </a:r>
            <a:r>
              <a:rPr lang="en-US" sz="7400" b="1" i="1" dirty="0">
                <a:solidFill>
                  <a:srgbClr val="C00000"/>
                </a:solidFill>
                <a:latin typeface="Times New Roman" panose="02020603050405020304" pitchFamily="18" charset="0"/>
                <a:cs typeface="Times New Roman" panose="02020603050405020304" pitchFamily="18" charset="0"/>
              </a:rPr>
              <a:t> </a:t>
            </a:r>
            <a:r>
              <a:rPr lang="en-US" sz="7400" b="1" i="1" dirty="0" err="1">
                <a:solidFill>
                  <a:srgbClr val="C00000"/>
                </a:solidFill>
                <a:latin typeface="Times New Roman" panose="02020603050405020304" pitchFamily="18" charset="0"/>
                <a:cs typeface="Times New Roman" panose="02020603050405020304" pitchFamily="18" charset="0"/>
              </a:rPr>
              <a:t>Thị</a:t>
            </a:r>
            <a:r>
              <a:rPr lang="en-US" sz="7400" b="1" i="1" dirty="0">
                <a:solidFill>
                  <a:srgbClr val="C00000"/>
                </a:solidFill>
                <a:latin typeface="Times New Roman" panose="02020603050405020304" pitchFamily="18" charset="0"/>
                <a:cs typeface="Times New Roman" panose="02020603050405020304" pitchFamily="18" charset="0"/>
              </a:rPr>
              <a:t> H</a:t>
            </a:r>
            <a:r>
              <a:rPr lang="vi-VN" sz="7400" b="1" i="1" dirty="0">
                <a:solidFill>
                  <a:srgbClr val="C00000"/>
                </a:solidFill>
                <a:latin typeface="Times New Roman" panose="02020603050405020304" pitchFamily="18" charset="0"/>
                <a:cs typeface="Times New Roman" panose="02020603050405020304" pitchFamily="18" charset="0"/>
              </a:rPr>
              <a:t>ư</a:t>
            </a:r>
            <a:r>
              <a:rPr lang="en-US" sz="7400" b="1" i="1" dirty="0" err="1">
                <a:solidFill>
                  <a:srgbClr val="C00000"/>
                </a:solidFill>
                <a:latin typeface="Times New Roman" panose="02020603050405020304" pitchFamily="18" charset="0"/>
                <a:cs typeface="Times New Roman" panose="02020603050405020304" pitchFamily="18" charset="0"/>
              </a:rPr>
              <a:t>ơng</a:t>
            </a:r>
            <a:r>
              <a:rPr lang="en-US" sz="7400" b="1" i="1" dirty="0">
                <a:solidFill>
                  <a:srgbClr val="C00000"/>
                </a:solidFill>
                <a:latin typeface="Times New Roman" panose="02020603050405020304" pitchFamily="18" charset="0"/>
                <a:cs typeface="Times New Roman" panose="02020603050405020304" pitchFamily="18" charset="0"/>
              </a:rPr>
              <a:t> –THPT </a:t>
            </a:r>
            <a:r>
              <a:rPr lang="en-US" sz="7400" b="1" i="1" dirty="0" err="1">
                <a:solidFill>
                  <a:srgbClr val="C00000"/>
                </a:solidFill>
                <a:latin typeface="Times New Roman" panose="02020603050405020304" pitchFamily="18" charset="0"/>
                <a:cs typeface="Times New Roman" panose="02020603050405020304" pitchFamily="18" charset="0"/>
              </a:rPr>
              <a:t>Nguyễn</a:t>
            </a:r>
            <a:r>
              <a:rPr lang="en-US" sz="7400" b="1" i="1" dirty="0">
                <a:solidFill>
                  <a:srgbClr val="C00000"/>
                </a:solidFill>
                <a:latin typeface="Times New Roman" panose="02020603050405020304" pitchFamily="18" charset="0"/>
                <a:cs typeface="Times New Roman" panose="02020603050405020304" pitchFamily="18" charset="0"/>
              </a:rPr>
              <a:t> Du – Nam </a:t>
            </a:r>
            <a:r>
              <a:rPr lang="en-US" sz="7400" b="1" i="1" dirty="0" err="1">
                <a:solidFill>
                  <a:srgbClr val="C00000"/>
                </a:solidFill>
                <a:latin typeface="Times New Roman" panose="02020603050405020304" pitchFamily="18" charset="0"/>
                <a:cs typeface="Times New Roman" panose="02020603050405020304" pitchFamily="18" charset="0"/>
              </a:rPr>
              <a:t>Định</a:t>
            </a:r>
            <a:r>
              <a:rPr lang="en-US" sz="7400" b="1" i="1" dirty="0">
                <a:solidFill>
                  <a:srgbClr val="C00000"/>
                </a:solidFill>
                <a:latin typeface="Times New Roman" panose="02020603050405020304" pitchFamily="18" charset="0"/>
                <a:cs typeface="Times New Roman" panose="02020603050405020304" pitchFamily="18" charset="0"/>
              </a:rPr>
              <a:t/>
            </a:r>
            <a:br>
              <a:rPr lang="en-US" sz="7400" b="1" i="1" dirty="0">
                <a:solidFill>
                  <a:srgbClr val="C00000"/>
                </a:solidFill>
                <a:latin typeface="Times New Roman" panose="02020603050405020304" pitchFamily="18" charset="0"/>
                <a:cs typeface="Times New Roman" panose="02020603050405020304" pitchFamily="18" charset="0"/>
              </a:rPr>
            </a:br>
            <a:endParaRPr lang="en-US" sz="7400" dirty="0">
              <a:solidFill>
                <a:srgbClr val="FF0000"/>
              </a:solidFill>
            </a:endParaRPr>
          </a:p>
        </p:txBody>
      </p:sp>
    </p:spTree>
    <p:extLst>
      <p:ext uri="{BB962C8B-B14F-4D97-AF65-F5344CB8AC3E}">
        <p14:creationId xmlns:p14="http://schemas.microsoft.com/office/powerpoint/2010/main" val="244386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 calcmode="lin" valueType="num">
                                      <p:cBhvr additive="base">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4" name="Title 1"/>
          <p:cNvSpPr txBox="1">
            <a:spLocks/>
          </p:cNvSpPr>
          <p:nvPr/>
        </p:nvSpPr>
        <p:spPr>
          <a:xfrm>
            <a:off x="832513" y="1030042"/>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1</a:t>
            </a:r>
          </a:p>
        </p:txBody>
      </p:sp>
      <p:sp>
        <p:nvSpPr>
          <p:cNvPr id="7" name="TextBox 6"/>
          <p:cNvSpPr txBox="1"/>
          <p:nvPr/>
        </p:nvSpPr>
        <p:spPr>
          <a:xfrm>
            <a:off x="1914338" y="361075"/>
            <a:ext cx="3364798"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076146"/>
            <a:ext cx="2483372" cy="523220"/>
          </a:xfrm>
          <a:prstGeom prst="rect">
            <a:avLst/>
          </a:prstGeom>
          <a:noFill/>
        </p:spPr>
        <p:txBody>
          <a:bodyPr wrap="none" rtlCol="0">
            <a:spAutoFit/>
          </a:bodyPr>
          <a:lstStyle/>
          <a:p>
            <a:r>
              <a:rPr lang="vi-VN" sz="2800" b="1" i="1" dirty="0">
                <a:solidFill>
                  <a:schemeClr val="accent1">
                    <a:lumMod val="50000"/>
                  </a:schemeClr>
                </a:solidFill>
                <a:latin typeface="Times New Roman" panose="02020603050405020304" pitchFamily="18" charset="0"/>
                <a:cs typeface="Times New Roman" panose="02020603050405020304" pitchFamily="18" charset="0"/>
              </a:rPr>
              <a:t>Ba khổ thơ đầu</a:t>
            </a:r>
            <a:endParaRPr lang="en-US" sz="28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513" y="1679294"/>
            <a:ext cx="6830716" cy="523220"/>
          </a:xfrm>
          <a:prstGeom prst="rect">
            <a:avLst/>
          </a:prstGeom>
          <a:noFill/>
        </p:spPr>
        <p:txBody>
          <a:bodyPr wrap="none" rtlCol="0">
            <a:spAutoFit/>
          </a:bodyPr>
          <a:lstStyle/>
          <a:p>
            <a:r>
              <a:rPr lang="vi-VN" sz="2800" b="1" dirty="0">
                <a:solidFill>
                  <a:schemeClr val="accent1">
                    <a:lumMod val="50000"/>
                  </a:schemeClr>
                </a:solidFill>
                <a:latin typeface="Times New Roman" panose="02020603050405020304" pitchFamily="18" charset="0"/>
                <a:cs typeface="Times New Roman" panose="02020603050405020304" pitchFamily="18" charset="0"/>
              </a:rPr>
              <a:t> a. Khổ 1: Cảnh thu đẹp nhưng đượm buồn</a:t>
            </a:r>
            <a:endParaRPr 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78593" y="2217903"/>
            <a:ext cx="1111610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Bức tranh thiên nhiên trong đoạn thơ hiện lên qua những hình ảnh </a:t>
            </a:r>
            <a:r>
              <a:rPr lang="en-US"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CF63FD90-4A0B-48F5-BD9F-1AA80D1B1A7E}"/>
              </a:ext>
            </a:extLst>
          </p:cNvPr>
          <p:cNvSpPr txBox="1"/>
          <p:nvPr/>
        </p:nvSpPr>
        <p:spPr>
          <a:xfrm>
            <a:off x="578593" y="2969298"/>
            <a:ext cx="11116102" cy="1384995"/>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Rặng liễu đìu hiu, nhân cách hóa dáng liễu như dáng một nàng thiếu nữ đứng chịu tang    -&gt; hình ảnh thơ đẹp, buồn.</a:t>
            </a:r>
          </a:p>
          <a:p>
            <a:r>
              <a:rPr lang="vi-VN" sz="2800" dirty="0">
                <a:latin typeface="Times New Roman" panose="02020603050405020304" pitchFamily="18" charset="0"/>
                <a:cs typeface="Times New Roman" panose="02020603050405020304" pitchFamily="18" charset="0"/>
              </a:rPr>
              <a:t>+ Áo mơ phai dệt lá vàng   -&gt;  sắc màu thanh nhẹ, tươi sáng </a:t>
            </a:r>
          </a:p>
        </p:txBody>
      </p:sp>
      <p:sp>
        <p:nvSpPr>
          <p:cNvPr id="10" name="TextBox 9">
            <a:extLst>
              <a:ext uri="{FF2B5EF4-FFF2-40B4-BE49-F238E27FC236}">
                <a16:creationId xmlns:a16="http://schemas.microsoft.com/office/drawing/2014/main" id="{D5DDA131-4119-4E0C-A600-7B0353FD0543}"/>
              </a:ext>
            </a:extLst>
          </p:cNvPr>
          <p:cNvSpPr txBox="1"/>
          <p:nvPr/>
        </p:nvSpPr>
        <p:spPr>
          <a:xfrm>
            <a:off x="832513" y="4442963"/>
            <a:ext cx="11116102" cy="954107"/>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Nhịp thơ 4/3, điệp khúc “mùa thu tới”, đại từ chỉ định “đây”, nghệ thuật vắt dòng “ tới”- “ với” -&gt;  tiếng reo vui ngỡ ngàng, tiếc nuối của thi nhân.</a:t>
            </a:r>
          </a:p>
        </p:txBody>
      </p:sp>
      <p:sp>
        <p:nvSpPr>
          <p:cNvPr id="11" name="TextBox 10">
            <a:extLst>
              <a:ext uri="{FF2B5EF4-FFF2-40B4-BE49-F238E27FC236}">
                <a16:creationId xmlns:a16="http://schemas.microsoft.com/office/drawing/2014/main" id="{5D1D76D5-EF09-466F-9F64-1BFF84A08F00}"/>
              </a:ext>
            </a:extLst>
          </p:cNvPr>
          <p:cNvSpPr txBox="1"/>
          <p:nvPr/>
        </p:nvSpPr>
        <p:spPr>
          <a:xfrm>
            <a:off x="832513" y="5827958"/>
            <a:ext cx="743366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Cảnh thu đẹp nhưng đượm buồn</a:t>
            </a:r>
          </a:p>
        </p:txBody>
      </p:sp>
      <p:pic>
        <p:nvPicPr>
          <p:cNvPr id="12" name="Picture 11">
            <a:extLst>
              <a:ext uri="{FF2B5EF4-FFF2-40B4-BE49-F238E27FC236}">
                <a16:creationId xmlns:a16="http://schemas.microsoft.com/office/drawing/2014/main" id="{F87E1748-AABE-47F6-9734-5BC6DC653867}"/>
              </a:ext>
            </a:extLst>
          </p:cNvPr>
          <p:cNvPicPr>
            <a:picLocks noChangeAspect="1"/>
          </p:cNvPicPr>
          <p:nvPr/>
        </p:nvPicPr>
        <p:blipFill>
          <a:blip r:embed="rId3"/>
          <a:stretch>
            <a:fillRect/>
          </a:stretch>
        </p:blipFill>
        <p:spPr>
          <a:xfrm>
            <a:off x="1361358" y="5905226"/>
            <a:ext cx="552980" cy="350281"/>
          </a:xfrm>
          <a:prstGeom prst="rect">
            <a:avLst/>
          </a:prstGeom>
        </p:spPr>
      </p:pic>
    </p:spTree>
    <p:extLst>
      <p:ext uri="{BB962C8B-B14F-4D97-AF65-F5344CB8AC3E}">
        <p14:creationId xmlns:p14="http://schemas.microsoft.com/office/powerpoint/2010/main" val="215673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 calcmode="lin" valueType="num">
                                      <p:cBhvr additive="base">
                                        <p:cTn id="46"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1820143" y="361075"/>
            <a:ext cx="3337073"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78593" y="1094089"/>
            <a:ext cx="11040593" cy="4832092"/>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b. Khổ 2:</a:t>
            </a:r>
          </a:p>
          <a:p>
            <a:r>
              <a:rPr lang="vi-VN" sz="2800" dirty="0">
                <a:latin typeface="Times New Roman" panose="02020603050405020304" pitchFamily="18" charset="0"/>
                <a:cs typeface="Times New Roman" panose="02020603050405020304" pitchFamily="18" charset="0"/>
              </a:rPr>
              <a:t>- Cụm từ “hơn một loài hoa’ được dùng để chỉ sự tàn phai của hoa lá -&gt; bước chảy trôi của thời gian, của thiên nhiên đất trời. </a:t>
            </a:r>
          </a:p>
          <a:p>
            <a:r>
              <a:rPr lang="vi-VN" sz="2800" dirty="0">
                <a:latin typeface="Times New Roman" panose="02020603050405020304" pitchFamily="18" charset="0"/>
                <a:cs typeface="Times New Roman" panose="02020603050405020304" pitchFamily="18" charset="0"/>
              </a:rPr>
              <a:t>- Hoa: Rụng cành   -&gt; cách diễn đạt” hơn một rất mới  -&gt;  gợi sự úa tàn, rơi rụng.</a:t>
            </a:r>
          </a:p>
          <a:p>
            <a:r>
              <a:rPr lang="vi-VN" sz="2800" dirty="0">
                <a:latin typeface="Times New Roman" panose="02020603050405020304" pitchFamily="18" charset="0"/>
                <a:cs typeface="Times New Roman" panose="02020603050405020304" pitchFamily="18" charset="0"/>
              </a:rPr>
              <a:t>- Lá: Sắc đỏ rủa màu xanh   -&gt; động từ “rủa” thật gợi cảm -&gt;gợi sự mài mòn, sự lấn át</a:t>
            </a:r>
          </a:p>
          <a:p>
            <a:r>
              <a:rPr lang="vi-VN" sz="2800" dirty="0">
                <a:latin typeface="Times New Roman" panose="02020603050405020304" pitchFamily="18" charset="0"/>
                <a:cs typeface="Times New Roman" panose="02020603050405020304" pitchFamily="18" charset="0"/>
              </a:rPr>
              <a:t>+ Run rẩy, rung rinh -&gt;láy phụ âm “r” -&gt;gợi cảm giác se lạnh.</a:t>
            </a:r>
          </a:p>
          <a:p>
            <a:r>
              <a:rPr lang="vi-VN" sz="2800" dirty="0">
                <a:latin typeface="Times New Roman" panose="02020603050405020304" pitchFamily="18" charset="0"/>
                <a:cs typeface="Times New Roman" panose="02020603050405020304" pitchFamily="18" charset="0"/>
              </a:rPr>
              <a:t>- Cành: Đôi nhánh, khô gấy, xương mỏng manh-&gt;nghệ thuật tạo hình, hình ảnh nhân hóa-&gt;gợi sự hao gầy, mong manh, trơ trọi</a:t>
            </a:r>
          </a:p>
          <a:p>
            <a:r>
              <a:rPr lang="vi-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c</a:t>
            </a:r>
            <a:r>
              <a:rPr lang="vi-VN" sz="2800" dirty="0">
                <a:latin typeface="Times New Roman" panose="02020603050405020304" pitchFamily="18" charset="0"/>
                <a:cs typeface="Times New Roman" panose="02020603050405020304" pitchFamily="18" charset="0"/>
              </a:rPr>
              <a:t>ảnh thu phai sắc, gợi cái lạnh trong lòng người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4553" y="5926181"/>
            <a:ext cx="829266" cy="829266"/>
          </a:xfrm>
          <a:prstGeom prst="rect">
            <a:avLst/>
          </a:prstGeom>
        </p:spPr>
      </p:pic>
      <p:sp>
        <p:nvSpPr>
          <p:cNvPr id="4" name="Arrow: Right 3">
            <a:extLst>
              <a:ext uri="{FF2B5EF4-FFF2-40B4-BE49-F238E27FC236}">
                <a16:creationId xmlns:a16="http://schemas.microsoft.com/office/drawing/2014/main" id="{21FFBB4A-9DA4-47AD-B1A7-BEE2FAEF2F39}"/>
              </a:ext>
            </a:extLst>
          </p:cNvPr>
          <p:cNvSpPr/>
          <p:nvPr/>
        </p:nvSpPr>
        <p:spPr>
          <a:xfrm flipV="1">
            <a:off x="874680" y="5579748"/>
            <a:ext cx="526942" cy="1482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092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additive="base">
                                        <p:cTn id="5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1820143" y="361075"/>
            <a:ext cx="3617489"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26720" y="1664550"/>
            <a:ext cx="11567160" cy="5262979"/>
          </a:xfrm>
          <a:prstGeom prst="rect">
            <a:avLst/>
          </a:prstGeom>
          <a:noFill/>
        </p:spPr>
        <p:txBody>
          <a:bodyPr wrap="square" rtlCol="0">
            <a:spAutoFit/>
          </a:bodyPr>
          <a:lstStyle/>
          <a:p>
            <a:pPr marL="457200" indent="-457200">
              <a:buFontTx/>
              <a:buChar char="-"/>
            </a:pPr>
            <a:r>
              <a:rPr lang="vi-VN" sz="2800" b="1" dirty="0">
                <a:solidFill>
                  <a:srgbClr val="C00000"/>
                </a:solidFill>
                <a:latin typeface="+mj-lt"/>
              </a:rPr>
              <a:t>Sự khác biệt của không gian thơ ở khổ 2 với khổ 3 được thể hiện như sau:</a:t>
            </a:r>
            <a:endParaRPr lang="en-US" sz="2800" b="1" dirty="0">
              <a:solidFill>
                <a:srgbClr val="C00000"/>
              </a:solidFill>
              <a:latin typeface="+mj-lt"/>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pPr marL="685800" indent="-685800">
              <a:buFontTx/>
              <a:buChar char="-"/>
            </a:pPr>
            <a:endParaRPr lang="en-US" sz="3200" b="1" dirty="0">
              <a:solidFill>
                <a:srgbClr val="C00000"/>
              </a:solidFill>
              <a:latin typeface="+mj-lt"/>
              <a:cs typeface="Times New Roman" panose="02020603050405020304" pitchFamily="18" charset="0"/>
            </a:endParaRPr>
          </a:p>
          <a:p>
            <a:r>
              <a:rPr lang="en-US" sz="4800" b="1" dirty="0">
                <a:solidFill>
                  <a:srgbClr val="C00000"/>
                </a:solidFill>
                <a:latin typeface="+mj-lt"/>
                <a:cs typeface="Times New Roman" panose="02020603050405020304" pitchFamily="18" charset="0"/>
              </a:rPr>
              <a:t>      </a:t>
            </a:r>
            <a:r>
              <a:rPr lang="vi-VN" sz="4800" b="1" dirty="0">
                <a:solidFill>
                  <a:srgbClr val="C00000"/>
                </a:solidFill>
                <a:latin typeface="+mj-lt"/>
                <a:cs typeface="Times New Roman" panose="02020603050405020304" pitchFamily="18" charset="0"/>
              </a:rPr>
              <a:t> </a:t>
            </a:r>
            <a:r>
              <a:rPr lang="vi-VN" sz="2400" b="1" dirty="0">
                <a:solidFill>
                  <a:srgbClr val="C00000"/>
                </a:solidFill>
                <a:latin typeface="+mj-lt"/>
                <a:cs typeface="Times New Roman" panose="02020603050405020304" pitchFamily="18" charset="0"/>
              </a:rPr>
              <a:t>Cảnh thu vắng lặng, gợi nỗi cô đơn trong lòng người</a:t>
            </a:r>
            <a:endParaRPr lang="en-US" sz="2400" b="1" dirty="0">
              <a:solidFill>
                <a:srgbClr val="C00000"/>
              </a:solidFill>
              <a:latin typeface="+mj-lt"/>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62714550"/>
              </p:ext>
            </p:extLst>
          </p:nvPr>
        </p:nvGraphicFramePr>
        <p:xfrm>
          <a:off x="853440" y="2651761"/>
          <a:ext cx="10850618" cy="3474720"/>
        </p:xfrm>
        <a:graphic>
          <a:graphicData uri="http://schemas.openxmlformats.org/drawingml/2006/table">
            <a:tbl>
              <a:tblPr firstRow="1" bandRow="1">
                <a:tableStyleId>{5C22544A-7EE6-4342-B048-85BDC9FD1C3A}</a:tableStyleId>
              </a:tblPr>
              <a:tblGrid>
                <a:gridCol w="5432797">
                  <a:extLst>
                    <a:ext uri="{9D8B030D-6E8A-4147-A177-3AD203B41FA5}">
                      <a16:colId xmlns:a16="http://schemas.microsoft.com/office/drawing/2014/main" val="240392940"/>
                    </a:ext>
                  </a:extLst>
                </a:gridCol>
                <a:gridCol w="5417821">
                  <a:extLst>
                    <a:ext uri="{9D8B030D-6E8A-4147-A177-3AD203B41FA5}">
                      <a16:colId xmlns:a16="http://schemas.microsoft.com/office/drawing/2014/main" val="2737263868"/>
                    </a:ext>
                  </a:extLst>
                </a:gridCol>
              </a:tblGrid>
              <a:tr h="1032295">
                <a:tc>
                  <a:txBody>
                    <a:bodyPr/>
                    <a:lstStyle/>
                    <a:p>
                      <a:pPr algn="ctr"/>
                      <a:r>
                        <a:rPr lang="pt-BR" sz="2400" dirty="0">
                          <a:solidFill>
                            <a:schemeClr val="tx1"/>
                          </a:solidFill>
                          <a:latin typeface="Times New Roman" panose="02020603050405020304" pitchFamily="18" charset="0"/>
                          <a:cs typeface="Times New Roman" panose="02020603050405020304" pitchFamily="18" charset="0"/>
                        </a:rPr>
                        <a:t>Khổ 2    </a:t>
                      </a:r>
                    </a:p>
                    <a:p>
                      <a:pPr algn="just"/>
                      <a:r>
                        <a:rPr lang="pt-BR" sz="2400" dirty="0">
                          <a:solidFill>
                            <a:schemeClr val="tx1"/>
                          </a:solidFill>
                          <a:latin typeface="Times New Roman" panose="02020603050405020304" pitchFamily="18" charset="0"/>
                          <a:cs typeface="Times New Roman" panose="02020603050405020304" pitchFamily="18" charset="0"/>
                        </a:rPr>
                        <a:t>                     Hoa  /Lá    / Cành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err="1">
                          <a:solidFill>
                            <a:schemeClr val="tx1"/>
                          </a:solidFill>
                          <a:latin typeface="Times New Roman" panose="02020603050405020304" pitchFamily="18" charset="0"/>
                          <a:cs typeface="Times New Roman" panose="02020603050405020304" pitchFamily="18" charset="0"/>
                        </a:rPr>
                        <a:t>Khổ</a:t>
                      </a:r>
                      <a:r>
                        <a:rPr lang="en-US" sz="2400" dirty="0">
                          <a:solidFill>
                            <a:schemeClr val="tx1"/>
                          </a:solidFill>
                          <a:latin typeface="Times New Roman" panose="02020603050405020304" pitchFamily="18" charset="0"/>
                          <a:cs typeface="Times New Roman" panose="02020603050405020304" pitchFamily="18" charset="0"/>
                        </a:rPr>
                        <a:t> 3</a:t>
                      </a:r>
                    </a:p>
                    <a:p>
                      <a:pPr algn="l"/>
                      <a:r>
                        <a:rPr lang="en-US" sz="2400" dirty="0" err="1">
                          <a:solidFill>
                            <a:schemeClr val="tx1"/>
                          </a:solidFill>
                          <a:latin typeface="Times New Roman" panose="02020603050405020304" pitchFamily="18" charset="0"/>
                          <a:cs typeface="Times New Roman" panose="02020603050405020304" pitchFamily="18" charset="0"/>
                        </a:rPr>
                        <a:t>Trăng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trời</a:t>
                      </a:r>
                      <a:r>
                        <a:rPr lang="en-US" sz="2400" dirty="0">
                          <a:solidFill>
                            <a:schemeClr val="tx1"/>
                          </a:solidFill>
                          <a:latin typeface="Times New Roman" panose="02020603050405020304" pitchFamily="18" charset="0"/>
                          <a:cs typeface="Times New Roman" panose="02020603050405020304" pitchFamily="18" charset="0"/>
                        </a:rPr>
                        <a:t>)     /Non (</a:t>
                      </a:r>
                      <a:r>
                        <a:rPr lang="en-US" sz="2400" dirty="0" err="1">
                          <a:solidFill>
                            <a:schemeClr val="tx1"/>
                          </a:solidFill>
                          <a:latin typeface="Times New Roman" panose="02020603050405020304" pitchFamily="18" charset="0"/>
                          <a:cs typeface="Times New Roman" panose="02020603050405020304" pitchFamily="18" charset="0"/>
                        </a:rPr>
                        <a:t>Xa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đò</a:t>
                      </a:r>
                      <a:r>
                        <a:rPr lang="en-US" sz="2400" dirty="0">
                          <a:solidFill>
                            <a:schemeClr val="tx1"/>
                          </a:solidFill>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736548051"/>
                  </a:ext>
                </a:extLst>
              </a:tr>
              <a:tr h="20782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endParaRPr lang="en-US" sz="24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latin typeface="Times New Roman" panose="02020603050405020304" pitchFamily="18" charset="0"/>
                        <a:cs typeface="Times New Roman" panose="02020603050405020304" pitchFamily="18" charset="0"/>
                      </a:endParaRPr>
                    </a:p>
                  </a:txBody>
                  <a:tcPr/>
                </a:tc>
                <a:tc>
                  <a:txBody>
                    <a:bodyPr/>
                    <a:lstStyle/>
                    <a:p>
                      <a:pPr marL="0" indent="0">
                        <a:buFontTx/>
                        <a:buNone/>
                      </a:pPr>
                      <a:r>
                        <a:rPr lang="vi-VN" sz="2400" dirty="0">
                          <a:latin typeface="Times New Roman" panose="02020603050405020304" pitchFamily="18" charset="0"/>
                          <a:cs typeface="Times New Roman" panose="02020603050405020304" pitchFamily="18" charset="0"/>
                        </a:rPr>
                        <a:t>+Tô đậm thêm cảnh sắc khi mùa thu tới.</a:t>
                      </a:r>
                    </a:p>
                    <a:p>
                      <a:pPr marL="0" indent="0">
                        <a:buFontTx/>
                        <a:buNone/>
                      </a:pPr>
                      <a:r>
                        <a:rPr lang="vi-VN" sz="2400" dirty="0">
                          <a:latin typeface="Times New Roman" panose="02020603050405020304" pitchFamily="18" charset="0"/>
                          <a:cs typeface="Times New Roman" panose="02020603050405020304" pitchFamily="18" charset="0"/>
                        </a:rPr>
                        <a:t> + Hình ảnh với sự mờ ảo của sương mù, lúc ẩn lúc hiện, sự rét mướt đã được cảm nhận rõ hơn qua từng cơn gió, qua hình ảnh vắng vẻ của con người trên những chuyến đò.</a:t>
                      </a:r>
                    </a:p>
                  </a:txBody>
                  <a:tcPr/>
                </a:tc>
                <a:extLst>
                  <a:ext uri="{0D108BD9-81ED-4DB2-BD59-A6C34878D82A}">
                    <a16:rowId xmlns:a16="http://schemas.microsoft.com/office/drawing/2014/main" val="1105445630"/>
                  </a:ext>
                </a:extLst>
              </a:tr>
            </a:tbl>
          </a:graphicData>
        </a:graphic>
      </p:graphicFrame>
      <p:sp>
        <p:nvSpPr>
          <p:cNvPr id="8" name="TextBox 7"/>
          <p:cNvSpPr txBox="1"/>
          <p:nvPr/>
        </p:nvSpPr>
        <p:spPr>
          <a:xfrm>
            <a:off x="1021080" y="1095720"/>
            <a:ext cx="1588414" cy="523220"/>
          </a:xfrm>
          <a:prstGeom prst="rect">
            <a:avLst/>
          </a:prstGeom>
          <a:noFill/>
        </p:spPr>
        <p:txBody>
          <a:bodyPr wrap="square" rtlCol="0">
            <a:spAutoFit/>
          </a:bodyPr>
          <a:lstStyle/>
          <a:p>
            <a:r>
              <a:rPr lang="vi-VN" sz="2800" b="1" i="1" dirty="0">
                <a:solidFill>
                  <a:schemeClr val="accent1">
                    <a:lumMod val="50000"/>
                  </a:schemeClr>
                </a:solidFill>
                <a:latin typeface="Times New Roman" panose="02020603050405020304" pitchFamily="18" charset="0"/>
                <a:cs typeface="Times New Roman" panose="02020603050405020304" pitchFamily="18" charset="0"/>
              </a:rPr>
              <a:t>c.Khổ 3</a:t>
            </a:r>
            <a:endParaRPr lang="en-US" sz="2800" i="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8E360F9-AE9F-4FCA-A7B0-D9D6C57D56E6}"/>
              </a:ext>
            </a:extLst>
          </p:cNvPr>
          <p:cNvPicPr>
            <a:picLocks noChangeAspect="1"/>
          </p:cNvPicPr>
          <p:nvPr/>
        </p:nvPicPr>
        <p:blipFill>
          <a:blip r:embed="rId3"/>
          <a:stretch>
            <a:fillRect/>
          </a:stretch>
        </p:blipFill>
        <p:spPr>
          <a:xfrm>
            <a:off x="1021080" y="6398981"/>
            <a:ext cx="438950" cy="188992"/>
          </a:xfrm>
          <a:prstGeom prst="rect">
            <a:avLst/>
          </a:prstGeom>
        </p:spPr>
      </p:pic>
    </p:spTree>
    <p:extLst>
      <p:ext uri="{BB962C8B-B14F-4D97-AF65-F5344CB8AC3E}">
        <p14:creationId xmlns:p14="http://schemas.microsoft.com/office/powerpoint/2010/main" val="699805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2DE860-8762-41AF-962F-2ECC19C012A0}"/>
              </a:ext>
            </a:extLst>
          </p:cNvPr>
          <p:cNvPicPr>
            <a:picLocks noChangeAspect="1"/>
          </p:cNvPicPr>
          <p:nvPr/>
        </p:nvPicPr>
        <p:blipFill>
          <a:blip r:embed="rId2"/>
          <a:stretch>
            <a:fillRect/>
          </a:stretch>
        </p:blipFill>
        <p:spPr>
          <a:xfrm>
            <a:off x="0" y="136525"/>
            <a:ext cx="6294120" cy="6584950"/>
          </a:xfrm>
          <a:prstGeom prst="rect">
            <a:avLst/>
          </a:prstGeom>
        </p:spPr>
      </p:pic>
      <p:sp>
        <p:nvSpPr>
          <p:cNvPr id="3" name="Content Placeholder 2">
            <a:extLst>
              <a:ext uri="{FF2B5EF4-FFF2-40B4-BE49-F238E27FC236}">
                <a16:creationId xmlns:a16="http://schemas.microsoft.com/office/drawing/2014/main" id="{DFC43F01-3612-4B2D-ABAD-F03106DCFA55}"/>
              </a:ext>
            </a:extLst>
          </p:cNvPr>
          <p:cNvSpPr>
            <a:spLocks noGrp="1"/>
          </p:cNvSpPr>
          <p:nvPr>
            <p:ph idx="1"/>
          </p:nvPr>
        </p:nvSpPr>
        <p:spPr>
          <a:xfrm>
            <a:off x="6507480" y="2218405"/>
            <a:ext cx="5684520" cy="2850900"/>
          </a:xfrm>
        </p:spPr>
        <p:txBody>
          <a:bodyPr>
            <a:normAutofit lnSpcReduction="10000"/>
          </a:bodyPr>
          <a:lstStyle/>
          <a:p>
            <a:pPr marL="0" indent="0">
              <a:buNone/>
            </a:pPr>
            <a:r>
              <a:rPr lang="en-US" sz="5400" dirty="0">
                <a:latin typeface="+mj-lt"/>
              </a:rPr>
              <a:t>             </a:t>
            </a:r>
            <a:r>
              <a:rPr lang="en-US" sz="5400" dirty="0">
                <a:latin typeface="Times New Roman" panose="02020603050405020304" pitchFamily="18" charset="0"/>
                <a:cs typeface="Times New Roman" panose="02020603050405020304" pitchFamily="18" charset="0"/>
              </a:rPr>
              <a:t>Ba</a:t>
            </a:r>
            <a:r>
              <a:rPr lang="vi-VN" sz="5400" dirty="0">
                <a:latin typeface="Times New Roman" panose="02020603050405020304" pitchFamily="18" charset="0"/>
                <a:cs typeface="Times New Roman" panose="02020603050405020304" pitchFamily="18" charset="0"/>
              </a:rPr>
              <a:t> khổ thơ đầu bức tranh thu đẹp nhưng đượm buồn</a:t>
            </a:r>
            <a:r>
              <a:rPr lang="en-US" sz="5400" dirty="0">
                <a:latin typeface="Times New Roman" panose="02020603050405020304" pitchFamily="18"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id="{D2484E1B-6EC2-437F-B82D-5A16C4EC1248}"/>
              </a:ext>
            </a:extLst>
          </p:cNvPr>
          <p:cNvSpPr>
            <a:spLocks noGrp="1"/>
          </p:cNvSpPr>
          <p:nvPr>
            <p:ph type="ftr" sz="quarter" idx="11"/>
          </p:nvPr>
        </p:nvSpPr>
        <p:spPr/>
        <p:txBody>
          <a:bodyPr/>
          <a:lstStyle/>
          <a:p>
            <a:endParaRPr lang="en-US" dirty="0"/>
          </a:p>
        </p:txBody>
      </p:sp>
      <p:pic>
        <p:nvPicPr>
          <p:cNvPr id="13" name="Picture 12">
            <a:extLst>
              <a:ext uri="{FF2B5EF4-FFF2-40B4-BE49-F238E27FC236}">
                <a16:creationId xmlns:a16="http://schemas.microsoft.com/office/drawing/2014/main" id="{A14EA5D9-1641-4BC0-82E5-7C78DEE8C3D3}"/>
              </a:ext>
            </a:extLst>
          </p:cNvPr>
          <p:cNvPicPr>
            <a:picLocks noChangeAspect="1"/>
          </p:cNvPicPr>
          <p:nvPr/>
        </p:nvPicPr>
        <p:blipFill>
          <a:blip r:embed="rId3"/>
          <a:stretch>
            <a:fillRect/>
          </a:stretch>
        </p:blipFill>
        <p:spPr>
          <a:xfrm>
            <a:off x="6516719" y="2218406"/>
            <a:ext cx="2017681" cy="523100"/>
          </a:xfrm>
          <a:prstGeom prst="rect">
            <a:avLst/>
          </a:prstGeom>
        </p:spPr>
      </p:pic>
    </p:spTree>
    <p:extLst>
      <p:ext uri="{BB962C8B-B14F-4D97-AF65-F5344CB8AC3E}">
        <p14:creationId xmlns:p14="http://schemas.microsoft.com/office/powerpoint/2010/main" val="326159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14ED-6BB9-47E2-A27A-EED289320024}"/>
              </a:ext>
            </a:extLst>
          </p:cNvPr>
          <p:cNvSpPr>
            <a:spLocks noGrp="1"/>
          </p:cNvSpPr>
          <p:nvPr>
            <p:ph type="title"/>
          </p:nvPr>
        </p:nvSpPr>
        <p:spPr>
          <a:xfrm>
            <a:off x="326136" y="170689"/>
            <a:ext cx="11219688" cy="1532192"/>
          </a:xfrm>
        </p:spPr>
        <p:txBody>
          <a:bodyPr>
            <a:normAutofit/>
          </a:bodyPr>
          <a:lstStyle/>
          <a:p>
            <a:r>
              <a:rPr lang="vi-VN" b="1" dirty="0"/>
              <a:t>2. Khổ thơ cuối</a:t>
            </a:r>
            <a:r>
              <a:rPr lang="en-US" b="1" dirty="0"/>
              <a:t>: </a:t>
            </a:r>
            <a:r>
              <a:rPr lang="vi-VN" b="1" dirty="0"/>
              <a:t>Niềm khao</a:t>
            </a:r>
            <a:r>
              <a:rPr lang="en-US" b="1" dirty="0"/>
              <a:t> </a:t>
            </a:r>
            <a:r>
              <a:rPr lang="vi-VN" b="1" dirty="0"/>
              <a:t>khát hạnh phúc, yêu thương của </a:t>
            </a:r>
            <a:r>
              <a:rPr lang="vi-VN" b="1"/>
              <a:t>con </a:t>
            </a:r>
            <a:r>
              <a:rPr lang="vi-VN" b="1" smtClean="0"/>
              <a:t>người</a:t>
            </a:r>
            <a:endParaRPr lang="en-US" dirty="0"/>
          </a:p>
        </p:txBody>
      </p:sp>
      <p:sp>
        <p:nvSpPr>
          <p:cNvPr id="3" name="Content Placeholder 2">
            <a:extLst>
              <a:ext uri="{FF2B5EF4-FFF2-40B4-BE49-F238E27FC236}">
                <a16:creationId xmlns:a16="http://schemas.microsoft.com/office/drawing/2014/main" id="{380FB2DA-C4BA-4D23-8D1E-D210523BC830}"/>
              </a:ext>
            </a:extLst>
          </p:cNvPr>
          <p:cNvSpPr>
            <a:spLocks noGrp="1"/>
          </p:cNvSpPr>
          <p:nvPr>
            <p:ph idx="1"/>
          </p:nvPr>
        </p:nvSpPr>
        <p:spPr>
          <a:xfrm>
            <a:off x="838200" y="1825625"/>
            <a:ext cx="7147560" cy="4351338"/>
          </a:xfrm>
        </p:spPr>
        <p:txBody>
          <a:bodyPr/>
          <a:lstStyle/>
          <a:p>
            <a:pPr marL="0" indent="0">
              <a:buNone/>
            </a:pPr>
            <a:r>
              <a:rPr lang="vi-VN" sz="3200" b="1" dirty="0">
                <a:latin typeface="+mj-lt"/>
              </a:rPr>
              <a:t>+ Mây vẩn, chim bay đi, khí trời u uất hận chia ly </a:t>
            </a:r>
            <a:r>
              <a:rPr lang="en-US" sz="3200" dirty="0">
                <a:latin typeface="+mj-lt"/>
              </a:rPr>
              <a:t>:</a:t>
            </a:r>
            <a:r>
              <a:rPr lang="vi-VN" sz="3200" dirty="0">
                <a:latin typeface="+mj-lt"/>
              </a:rPr>
              <a:t> tín hiệu của thơ cổ, đất trời nhuốm màu ảm đạm, thê lương, ly biệt.</a:t>
            </a:r>
          </a:p>
          <a:p>
            <a:pPr marL="0" indent="0">
              <a:buNone/>
            </a:pPr>
            <a:r>
              <a:rPr lang="vi-VN" sz="3200" dirty="0">
                <a:latin typeface="+mj-lt"/>
              </a:rPr>
              <a:t>+ </a:t>
            </a:r>
            <a:r>
              <a:rPr lang="vi-VN" sz="3200" b="1" dirty="0">
                <a:latin typeface="+mj-lt"/>
              </a:rPr>
              <a:t>Ít nhiều thiếu nữ buồn, không nói, tựa cửa nhìn xa, nghĩ ngợi</a:t>
            </a:r>
            <a:r>
              <a:rPr lang="en-US" sz="3200" b="1" dirty="0">
                <a:latin typeface="+mj-lt"/>
              </a:rPr>
              <a:t>:</a:t>
            </a:r>
            <a:r>
              <a:rPr lang="vi-VN" sz="3200" dirty="0">
                <a:latin typeface="+mj-lt"/>
              </a:rPr>
              <a:t> tâm trạng mơ hồ, suy nghĩ, đợi chờ. </a:t>
            </a:r>
          </a:p>
          <a:p>
            <a:pPr marL="0" indent="0">
              <a:buNone/>
            </a:pPr>
            <a:r>
              <a:rPr lang="vi-VN" sz="3200" dirty="0">
                <a:latin typeface="+mj-lt"/>
              </a:rPr>
              <a:t>Như vậy,</a:t>
            </a:r>
            <a:r>
              <a:rPr lang="en-US" sz="3200" dirty="0">
                <a:latin typeface="+mj-lt"/>
              </a:rPr>
              <a:t> </a:t>
            </a:r>
            <a:r>
              <a:rPr lang="vi-VN" sz="3200" dirty="0">
                <a:latin typeface="+mj-lt"/>
              </a:rPr>
              <a:t>cảm hứng chủ đạo của bài thơ là nỗi buồn, nỗi cô đơn của con người khát khao giao cảm với đời.</a:t>
            </a:r>
          </a:p>
          <a:p>
            <a:endParaRPr lang="en-US" dirty="0"/>
          </a:p>
        </p:txBody>
      </p:sp>
      <p:pic>
        <p:nvPicPr>
          <p:cNvPr id="6" name="Picture 5">
            <a:extLst>
              <a:ext uri="{FF2B5EF4-FFF2-40B4-BE49-F238E27FC236}">
                <a16:creationId xmlns:a16="http://schemas.microsoft.com/office/drawing/2014/main" id="{AC3837B7-9B51-49DE-8E3A-A2255CD6C90D}"/>
              </a:ext>
            </a:extLst>
          </p:cNvPr>
          <p:cNvPicPr>
            <a:picLocks noChangeAspect="1"/>
          </p:cNvPicPr>
          <p:nvPr/>
        </p:nvPicPr>
        <p:blipFill>
          <a:blip r:embed="rId3"/>
          <a:stretch>
            <a:fillRect/>
          </a:stretch>
        </p:blipFill>
        <p:spPr>
          <a:xfrm>
            <a:off x="8397240" y="1410346"/>
            <a:ext cx="3794760" cy="5311129"/>
          </a:xfrm>
          <a:prstGeom prst="rect">
            <a:avLst/>
          </a:prstGeom>
        </p:spPr>
      </p:pic>
    </p:spTree>
    <p:extLst>
      <p:ext uri="{BB962C8B-B14F-4D97-AF65-F5344CB8AC3E}">
        <p14:creationId xmlns:p14="http://schemas.microsoft.com/office/powerpoint/2010/main" val="271393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additive="base">
                                        <p:cTn id="2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471894" y="-843319"/>
            <a:ext cx="6054894" cy="7701320"/>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5045298" y="-427405"/>
            <a:ext cx="6705191" cy="7556554"/>
          </a:xfrm>
          <a:prstGeom prst="rect">
            <a:avLst/>
          </a:prstGeom>
          <a:noFill/>
          <a:ln w="9525">
            <a:noFill/>
          </a:ln>
        </p:spPr>
      </p:pic>
      <p:sp>
        <p:nvSpPr>
          <p:cNvPr id="2" name="矩形 1"/>
          <p:cNvSpPr/>
          <p:nvPr/>
        </p:nvSpPr>
        <p:spPr>
          <a:xfrm>
            <a:off x="6096575" y="2160575"/>
            <a:ext cx="4794007" cy="2765372"/>
          </a:xfrm>
          <a:prstGeom prst="rect">
            <a:avLst/>
          </a:prstGeom>
        </p:spPr>
        <p:txBody>
          <a:bodyPr wrap="square">
            <a:spAutoFit/>
          </a:bodyPr>
          <a:lstStyle/>
          <a:p>
            <a:pPr algn="ctr" defTabSz="1085915" fontAlgn="base">
              <a:spcBef>
                <a:spcPct val="50000"/>
              </a:spcBef>
              <a:spcAft>
                <a:spcPct val="0"/>
              </a:spcAft>
            </a:pPr>
            <a:r>
              <a:rPr lang="en-US" altLang="zh-CN" sz="5790" b="1" dirty="0">
                <a:solidFill>
                  <a:srgbClr val="FFC000"/>
                </a:solidFill>
                <a:latin typeface="Times New Roman" pitchFamily="18" charset="0"/>
                <a:ea typeface="宋体" panose="02010600030101010101" pitchFamily="2" charset="-122"/>
                <a:cs typeface="Times New Roman" pitchFamily="18" charset="0"/>
              </a:rPr>
              <a:t>3.Luyện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tập</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liên</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hệ</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nở</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rộng</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kết</a:t>
            </a:r>
            <a:r>
              <a:rPr lang="en-US" altLang="zh-CN" sz="5790" b="1" dirty="0">
                <a:solidFill>
                  <a:srgbClr val="FFC000"/>
                </a:solidFill>
                <a:latin typeface="Times New Roman" pitchFamily="18" charset="0"/>
                <a:ea typeface="宋体" panose="02010600030101010101" pitchFamily="2" charset="-122"/>
                <a:cs typeface="Times New Roman" pitchFamily="18" charset="0"/>
              </a:rPr>
              <a:t> </a:t>
            </a:r>
            <a:r>
              <a:rPr lang="en-US" altLang="zh-CN" sz="5790" b="1" dirty="0" err="1">
                <a:solidFill>
                  <a:srgbClr val="FFC000"/>
                </a:solidFill>
                <a:latin typeface="Times New Roman" pitchFamily="18" charset="0"/>
                <a:ea typeface="宋体" panose="02010600030101010101" pitchFamily="2" charset="-122"/>
                <a:cs typeface="Times New Roman" pitchFamily="18" charset="0"/>
              </a:rPr>
              <a:t>nối</a:t>
            </a:r>
            <a:endParaRPr lang="en-US" altLang="zh-CN" sz="5790" b="1" dirty="0">
              <a:solidFill>
                <a:srgbClr val="FFC000"/>
              </a:solidFill>
              <a:latin typeface="Times New Roman" pitchFamily="18" charset="0"/>
              <a:ea typeface="宋体" panose="02010600030101010101" pitchFamily="2" charset="-122"/>
              <a:cs typeface="Times New Roman" pitchFamily="18" charset="0"/>
            </a:endParaRPr>
          </a:p>
        </p:txBody>
      </p:sp>
      <p:sp>
        <p:nvSpPr>
          <p:cNvPr id="3" name="AutoShape 2" descr="Thơ Đường Luật là gì? Thể thơ Đường Luật có những dạng nào?"/>
          <p:cNvSpPr>
            <a:spLocks noChangeAspect="1" noChangeArrowheads="1"/>
          </p:cNvSpPr>
          <p:nvPr/>
        </p:nvSpPr>
        <p:spPr bwMode="auto">
          <a:xfrm>
            <a:off x="137042" y="-104553"/>
            <a:ext cx="220596" cy="2205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6179" tIns="33089" rIns="66179" bIns="33089" numCol="1" anchor="t" anchorCtr="0" compatLnSpc="1">
            <a:prstTxWarp prst="textNoShape">
              <a:avLst/>
            </a:prstTxWarp>
          </a:bodyPr>
          <a:lstStyle/>
          <a:p>
            <a:pPr defTabSz="661751" fontAlgn="base">
              <a:spcBef>
                <a:spcPct val="0"/>
              </a:spcBef>
              <a:spcAft>
                <a:spcPct val="0"/>
              </a:spcAft>
            </a:pPr>
            <a:endParaRPr lang="en-US" sz="2171">
              <a:solidFill>
                <a:srgbClr val="000000"/>
              </a:solidFill>
              <a:latin typeface="Arial" panose="020B0604020202020204" pitchFamily="34" charset="0"/>
              <a:ea typeface="宋体" panose="02010600030101010101" pitchFamily="2" charset="-122"/>
            </a:endParaRPr>
          </a:p>
        </p:txBody>
      </p:sp>
      <p:pic>
        <p:nvPicPr>
          <p:cNvPr id="4" name="Picture 3">
            <a:extLst>
              <a:ext uri="{FF2B5EF4-FFF2-40B4-BE49-F238E27FC236}">
                <a16:creationId xmlns:a16="http://schemas.microsoft.com/office/drawing/2014/main" id="{75141FFE-C7F5-4479-9A00-12A47A71287D}"/>
              </a:ext>
            </a:extLst>
          </p:cNvPr>
          <p:cNvPicPr>
            <a:picLocks noChangeAspect="1"/>
          </p:cNvPicPr>
          <p:nvPr/>
        </p:nvPicPr>
        <p:blipFill>
          <a:blip r:embed="rId5"/>
          <a:stretch>
            <a:fillRect/>
          </a:stretch>
        </p:blipFill>
        <p:spPr>
          <a:xfrm>
            <a:off x="357639" y="3781586"/>
            <a:ext cx="4319696" cy="2705071"/>
          </a:xfrm>
          <a:prstGeom prst="rect">
            <a:avLst/>
          </a:prstGeom>
        </p:spPr>
      </p:pic>
    </p:spTree>
    <p:extLst>
      <p:ext uri="{BB962C8B-B14F-4D97-AF65-F5344CB8AC3E}">
        <p14:creationId xmlns:p14="http://schemas.microsoft.com/office/powerpoint/2010/main" val="24404453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8" descr="an30">
            <a:extLst>
              <a:ext uri="{FF2B5EF4-FFF2-40B4-BE49-F238E27FC236}">
                <a16:creationId xmlns:a16="http://schemas.microsoft.com/office/drawing/2014/main" id="{7F0351D0-646D-6A4D-805E-7C40E6E20C9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21026" y="560232"/>
            <a:ext cx="1484685" cy="136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WordArt 7">
            <a:extLst>
              <a:ext uri="{FF2B5EF4-FFF2-40B4-BE49-F238E27FC236}">
                <a16:creationId xmlns:a16="http://schemas.microsoft.com/office/drawing/2014/main" id="{9B9DD062-93E9-734C-B245-CD7EC561E643}"/>
              </a:ext>
            </a:extLst>
          </p:cNvPr>
          <p:cNvSpPr>
            <a:spLocks noChangeArrowheads="1" noChangeShapeType="1" noTextEdit="1"/>
          </p:cNvSpPr>
          <p:nvPr/>
        </p:nvSpPr>
        <p:spPr bwMode="auto">
          <a:xfrm>
            <a:off x="2619087" y="1408312"/>
            <a:ext cx="6892161" cy="4487258"/>
          </a:xfrm>
          <a:prstGeom prst="rect">
            <a:avLst/>
          </a:prstGeom>
        </p:spPr>
        <p:txBody>
          <a:bodyPr spcFirstLastPara="1" wrap="none" fromWordArt="1">
            <a:prstTxWarp prst="textArchUp">
              <a:avLst>
                <a:gd name="adj" fmla="val 10883076"/>
              </a:avLst>
            </a:prstTxWarp>
            <a:scene3d>
              <a:camera prst="legacyObliqueTopRight"/>
              <a:lightRig rig="legacyFlat3" dir="b"/>
            </a:scene3d>
            <a:sp3d extrusionH="430200" prstMaterial="legacyMatte">
              <a:extrusionClr>
                <a:srgbClr val="FF3300"/>
              </a:extrusionClr>
              <a:contourClr>
                <a:srgbClr val="FFFF00"/>
              </a:contourClr>
            </a:sp3d>
          </a:bodyPr>
          <a:lstStyle/>
          <a:p>
            <a:pPr algn="ctr" defTabSz="1214248"/>
            <a:endParaRPr lang="x-none" sz="3585" b="1" kern="10">
              <a:ln w="9525">
                <a:round/>
                <a:headEnd/>
                <a:tailEnd/>
              </a:ln>
              <a:solidFill>
                <a:srgbClr val="FFFF00">
                  <a:alpha val="83920"/>
                </a:srgbClr>
              </a:solidFill>
              <a:latin typeface="Century Gothic" panose="020B0502020202020204"/>
              <a:ea typeface="宋体" panose="02010600030101010101" pitchFamily="2" charset="-122"/>
              <a:cs typeface="Arial" panose="020B0604020202020204" pitchFamily="34" charset="0"/>
            </a:endParaRPr>
          </a:p>
        </p:txBody>
      </p:sp>
      <p:sp>
        <p:nvSpPr>
          <p:cNvPr id="22" name="WordArt 4">
            <a:extLst>
              <a:ext uri="{FF2B5EF4-FFF2-40B4-BE49-F238E27FC236}">
                <a16:creationId xmlns:a16="http://schemas.microsoft.com/office/drawing/2014/main" id="{3B6713DE-0C84-4045-8E27-F9E88FAD8E38}"/>
              </a:ext>
            </a:extLst>
          </p:cNvPr>
          <p:cNvSpPr>
            <a:spLocks noChangeArrowheads="1" noChangeShapeType="1" noTextEdit="1"/>
          </p:cNvSpPr>
          <p:nvPr/>
        </p:nvSpPr>
        <p:spPr bwMode="auto">
          <a:xfrm>
            <a:off x="2832540" y="696802"/>
            <a:ext cx="6332441" cy="2955140"/>
          </a:xfrm>
          <a:prstGeom prst="rect">
            <a:avLst/>
          </a:prstGeom>
        </p:spPr>
        <p:txBody>
          <a:bodyPr wrap="none" fromWordArt="1">
            <a:prstTxWarp prst="textPlain">
              <a:avLst>
                <a:gd name="adj" fmla="val 50000"/>
              </a:avLst>
            </a:prstTxWarp>
          </a:bodyPr>
          <a:lstStyle/>
          <a:p>
            <a:pPr algn="ctr" defTabSz="1214248"/>
            <a:r>
              <a:rPr lang="en-US" sz="2390" b="1" kern="1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ea typeface="宋体" panose="02010600030101010101" pitchFamily="2" charset="-122"/>
                <a:cs typeface="Times New Roman" panose="02020603050405020304" pitchFamily="18" charset="0"/>
              </a:rPr>
              <a:t>RUNG CHUÔNG VÀNG</a:t>
            </a:r>
            <a:endParaRPr lang="x-none" sz="2390" b="1" kern="1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ounded Rectangle 1">
            <a:extLst>
              <a:ext uri="{FF2B5EF4-FFF2-40B4-BE49-F238E27FC236}">
                <a16:creationId xmlns:a16="http://schemas.microsoft.com/office/drawing/2014/main" id="{DD038DAD-EE5B-7946-ACF9-DCFE1C043335}"/>
              </a:ext>
            </a:extLst>
          </p:cNvPr>
          <p:cNvSpPr/>
          <p:nvPr/>
        </p:nvSpPr>
        <p:spPr>
          <a:xfrm>
            <a:off x="3618825" y="4576507"/>
            <a:ext cx="4954350" cy="710391"/>
          </a:xfrm>
          <a:prstGeom prst="roundRect">
            <a:avLst/>
          </a:prstGeom>
          <a:ln>
            <a:noFill/>
          </a:ln>
        </p:spPr>
        <p:style>
          <a:lnRef idx="2">
            <a:schemeClr val="dk1"/>
          </a:lnRef>
          <a:fillRef idx="1">
            <a:schemeClr val="lt1"/>
          </a:fillRef>
          <a:effectRef idx="0">
            <a:schemeClr val="dk1"/>
          </a:effectRef>
          <a:fontRef idx="minor">
            <a:schemeClr val="dk1"/>
          </a:fontRef>
        </p:style>
        <p:txBody>
          <a:bodyPr anchor="ctr"/>
          <a:lstStyle/>
          <a:p>
            <a:pPr algn="ctr" defTabSz="1214248">
              <a:defRPr/>
            </a:pPr>
            <a:r>
              <a:rPr lang="en-US" sz="3585" b="1" dirty="0">
                <a:solidFill>
                  <a:prstClr val="black"/>
                </a:solidFill>
                <a:latin typeface="Times New Roman" pitchFamily="18" charset="0"/>
                <a:cs typeface="Times New Roman" pitchFamily="18" charset="0"/>
              </a:rPr>
              <a:t>NĂM HỌC 2023 - 2024</a:t>
            </a:r>
          </a:p>
        </p:txBody>
      </p:sp>
    </p:spTree>
  </p:cSld>
  <p:clrMapOvr>
    <a:masterClrMapping/>
  </p:clrMapOvr>
  <p:transition spd="slow" advClick="0">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ppt_x</p:attrName>
                                        </p:attrNameLst>
                                      </p:cBhvr>
                                      <p:tavLst>
                                        <p:tav tm="0">
                                          <p:val>
                                            <p:strVal val="#ppt_x-.2"/>
                                          </p:val>
                                        </p:tav>
                                        <p:tav tm="100000">
                                          <p:val>
                                            <p:strVal val="#ppt_x"/>
                                          </p:val>
                                        </p:tav>
                                      </p:tavLst>
                                    </p:anim>
                                    <p:anim calcmode="lin" valueType="num">
                                      <p:cBhvr>
                                        <p:cTn id="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1000"/>
                                        <p:tgtEl>
                                          <p:spTgt spid="31"/>
                                        </p:tgtEl>
                                      </p:cBhvr>
                                    </p:animEffect>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ppt_x</p:attrName>
                                        </p:attrNameLst>
                                      </p:cBhvr>
                                      <p:tavLst>
                                        <p:tav tm="0">
                                          <p:val>
                                            <p:strVal val="#ppt_x-.2"/>
                                          </p:val>
                                        </p:tav>
                                        <p:tav tm="100000">
                                          <p:val>
                                            <p:strVal val="#ppt_x"/>
                                          </p:val>
                                        </p:tav>
                                      </p:tavLst>
                                    </p:anim>
                                    <p:anim calcmode="lin" valueType="num">
                                      <p:cBhvr>
                                        <p:cTn id="14"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5" dur="10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EF61E88-FB17-1949-8D47-D57DE0452C44}"/>
              </a:ext>
            </a:extLst>
          </p:cNvPr>
          <p:cNvSpPr>
            <a:spLocks noGrp="1" noChangeArrowheads="1"/>
          </p:cNvSpPr>
          <p:nvPr>
            <p:ph type="title" idx="4294967295"/>
          </p:nvPr>
        </p:nvSpPr>
        <p:spPr bwMode="auto">
          <a:xfrm>
            <a:off x="3962400" y="704502"/>
            <a:ext cx="5327904" cy="15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431" tIns="60715" rIns="121431" bIns="60715" numCol="1" rtlCol="0"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x-none" b="1" dirty="0">
                <a:latin typeface="Times New Roman" panose="02020603050405020304" pitchFamily="18" charset="0"/>
                <a:cs typeface="Times New Roman" panose="02020603050405020304" pitchFamily="18" charset="0"/>
              </a:rPr>
              <a:t>HƯỚNG DẪN</a:t>
            </a:r>
            <a:endParaRPr lang="en-US" altLang="x-none" sz="3486" b="1" u="sng" dirty="0">
              <a:solidFill>
                <a:srgbClr val="FFFF00"/>
              </a:solidFill>
              <a:latin typeface="Times New Roman" panose="02020603050405020304" pitchFamily="18" charset="0"/>
              <a:cs typeface="Times New Roman" panose="02020603050405020304" pitchFamily="18" charset="0"/>
            </a:endParaRPr>
          </a:p>
        </p:txBody>
      </p:sp>
      <p:sp>
        <p:nvSpPr>
          <p:cNvPr id="3075" name="Rectangle 3">
            <a:extLst>
              <a:ext uri="{FF2B5EF4-FFF2-40B4-BE49-F238E27FC236}">
                <a16:creationId xmlns:a16="http://schemas.microsoft.com/office/drawing/2014/main" id="{5AB2DC18-A65B-2844-90F5-8C50DEE94E98}"/>
              </a:ext>
            </a:extLst>
          </p:cNvPr>
          <p:cNvSpPr>
            <a:spLocks noGrp="1" noChangeArrowheads="1"/>
          </p:cNvSpPr>
          <p:nvPr>
            <p:ph type="body" idx="4294967295"/>
          </p:nvPr>
        </p:nvSpPr>
        <p:spPr bwMode="auto">
          <a:xfrm>
            <a:off x="1121664" y="2377118"/>
            <a:ext cx="10204704" cy="368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431" tIns="60715" rIns="121431" bIns="60715"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x-none" sz="5976" dirty="0">
                <a:latin typeface="Times New Roman" panose="02020603050405020304" pitchFamily="18" charset="0"/>
                <a:cs typeface="Times New Roman" panose="02020603050405020304" pitchFamily="18" charset="0"/>
              </a:rPr>
              <a:t>HS Nghe </a:t>
            </a:r>
            <a:r>
              <a:rPr lang="en-US" altLang="x-none" sz="5976" dirty="0" err="1">
                <a:latin typeface="Times New Roman" panose="02020603050405020304" pitchFamily="18" charset="0"/>
                <a:cs typeface="Times New Roman" panose="02020603050405020304" pitchFamily="18" charset="0"/>
              </a:rPr>
              <a:t>câu</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hỏi</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lựa</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chọn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và</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có</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đáp</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án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nhanh</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nhất</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giơ</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tay</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xin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trả</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lời</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Trả</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lời</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đúng</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sẽ</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được</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nhận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phần</a:t>
            </a:r>
            <a:r>
              <a:rPr lang="en-US" altLang="x-none" sz="5976" dirty="0">
                <a:latin typeface="Times New Roman" panose="02020603050405020304" pitchFamily="18" charset="0"/>
                <a:cs typeface="Times New Roman" panose="02020603050405020304" pitchFamily="18" charset="0"/>
              </a:rPr>
              <a:t> </a:t>
            </a:r>
            <a:r>
              <a:rPr lang="en-US" altLang="x-none" sz="5976" dirty="0" err="1">
                <a:latin typeface="Times New Roman" panose="02020603050405020304" pitchFamily="18" charset="0"/>
                <a:cs typeface="Times New Roman" panose="02020603050405020304" pitchFamily="18" charset="0"/>
              </a:rPr>
              <a:t>thưởng</a:t>
            </a:r>
            <a:r>
              <a:rPr lang="en-US" altLang="x-none" sz="5976" dirty="0">
                <a:latin typeface="Times New Roman" panose="02020603050405020304" pitchFamily="18" charset="0"/>
                <a:cs typeface="Times New Roman" panose="02020603050405020304" pitchFamily="18" charset="0"/>
              </a:rPr>
              <a:t>. </a:t>
            </a:r>
            <a:endParaRPr lang="en-US" altLang="x-none" sz="5976" b="1" dirty="0">
              <a:solidFill>
                <a:schemeClr val="bg1"/>
              </a:solidFill>
              <a:latin typeface="Times New Roman" panose="02020603050405020304" pitchFamily="18" charset="0"/>
              <a:cs typeface="Times New Roman" panose="02020603050405020304" pitchFamily="18" charset="0"/>
            </a:endParaRPr>
          </a:p>
        </p:txBody>
      </p:sp>
      <p:sp>
        <p:nvSpPr>
          <p:cNvPr id="3076" name="Rectangle 5">
            <a:extLst>
              <a:ext uri="{FF2B5EF4-FFF2-40B4-BE49-F238E27FC236}">
                <a16:creationId xmlns:a16="http://schemas.microsoft.com/office/drawing/2014/main" id="{3D1BDB6C-617E-5D4A-BAC7-BD7CFD09B8CB}"/>
              </a:ext>
            </a:extLst>
          </p:cNvPr>
          <p:cNvSpPr>
            <a:spLocks noChangeArrowheads="1"/>
          </p:cNvSpPr>
          <p:nvPr/>
        </p:nvSpPr>
        <p:spPr bwMode="auto">
          <a:xfrm>
            <a:off x="1542335" y="4946889"/>
            <a:ext cx="8955541" cy="151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5343" indent="-455343" algn="just" defTabSz="1214248" eaLnBrk="1" hangingPunct="1">
              <a:lnSpc>
                <a:spcPct val="80000"/>
              </a:lnSpc>
              <a:spcBef>
                <a:spcPct val="20000"/>
              </a:spcBef>
            </a:pPr>
            <a:r>
              <a:rPr lang="en-US" altLang="x-none" sz="2988" b="1">
                <a:solidFill>
                  <a:prstClr val="black"/>
                </a:solidFill>
                <a:latin typeface="Times New Roman" panose="02020603050405020304" pitchFamily="18" charset="0"/>
                <a:ea typeface="宋体" panose="02010600030101010101" pitchFamily="2" charset="-122"/>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3" name="Huong da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xEl>
                                              <p:pRg st="0" end="0"/>
                                            </p:txEl>
                                          </p:spTgt>
                                        </p:tgtEl>
                                        <p:attrNameLst>
                                          <p:attrName>style.visibility</p:attrName>
                                        </p:attrNameLst>
                                      </p:cBhvr>
                                      <p:to>
                                        <p:strVal val="visible"/>
                                      </p:to>
                                    </p:set>
                                    <p:animEffect transition="in" filter="fade">
                                      <p:cBhvr>
                                        <p:cTn id="12" dur="500"/>
                                        <p:tgtEl>
                                          <p:spTgt spid="30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r>
              <a:rPr lang="vi-VN" sz="217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Câu 1. Bài thơ </a:t>
            </a:r>
            <a:r>
              <a:rPr lang="vi-VN" sz="2171" b="1"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Đây mùa thu tới </a:t>
            </a:r>
            <a:r>
              <a:rPr lang="vi-VN" sz="217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được viết theo thể thơ nào?</a:t>
            </a:r>
            <a:endParaRPr lang="en-US" sz="3184"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4248" eaLnBrk="0" hangingPunct="0">
                <a:defRPr/>
              </a:pPr>
              <a:endParaRPr lang="en-US" sz="1992">
                <a:solidFill>
                  <a:prstClr val="white"/>
                </a:solidFill>
                <a:latin typeface=".VnTime" pitchFamily="34" charset="0"/>
                <a:ea typeface="宋体" panose="02010600030101010101" pitchFamily="2" charset="-122"/>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214248" eaLnBrk="0" hangingPunct="0">
                <a:defRPr/>
              </a:pPr>
              <a:endParaRPr lang="en-US" sz="1992">
                <a:solidFill>
                  <a:prstClr val="white"/>
                </a:solidFill>
                <a:effectLst>
                  <a:glow rad="101600">
                    <a:srgbClr val="549E39">
                      <a:satMod val="175000"/>
                      <a:alpha val="40000"/>
                    </a:srgbClr>
                  </a:glow>
                </a:effectLst>
                <a:latin typeface=".VnTime" pitchFamily="34" charset="0"/>
                <a:ea typeface="宋体" panose="02010600030101010101" pitchFamily="2" charset="-122"/>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710299" y="242948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2605" b="1" dirty="0">
                <a:solidFill>
                  <a:prstClr val="white"/>
                </a:solidFill>
                <a:ea typeface="宋体" panose="02010600030101010101" pitchFamily="2" charset="-122"/>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Thất</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ngôn</a:t>
            </a:r>
            <a:endPar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algn="ctr" defTabSz="1214248"/>
            <a:r>
              <a:rPr lang="en-US" sz="3585" kern="10">
                <a:ln w="9525">
                  <a:solidFill>
                    <a:srgbClr val="FFFF00"/>
                  </a:solidFill>
                  <a:round/>
                  <a:headEnd/>
                  <a:tailEnd/>
                </a:ln>
                <a:solidFill>
                  <a:srgbClr val="FFFF00"/>
                </a:solidFill>
                <a:latin typeface=".VnTimeH"/>
                <a:ea typeface="宋体" panose="02010600030101010101" pitchFamily="2" charset="-122"/>
              </a:rPr>
              <a:t>A</a:t>
            </a:r>
            <a:endParaRPr lang="x-none" sz="3585" kern="10">
              <a:ln w="9525">
                <a:solidFill>
                  <a:srgbClr val="FFFF00"/>
                </a:solidFill>
                <a:round/>
                <a:headEnd/>
                <a:tailEnd/>
              </a:ln>
              <a:solidFill>
                <a:srgbClr val="FFFF00"/>
              </a:solidFill>
              <a:latin typeface=".VnTimeH"/>
              <a:ea typeface="宋体" panose="02010600030101010101" pitchFamily="2" charset="-122"/>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696070" y="353110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Tự</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do</a:t>
            </a: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B</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Ngũ</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ngôn</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br>
            <a:endParaRPr lang="en-US" altLang="x-none" sz="521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c</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endParaRPr lang="x-none" altLang="x-none" sz="1793">
              <a:solidFill>
                <a:prstClr val="white"/>
              </a:solidFill>
              <a:ea typeface="宋体" panose="02010600030101010101" pitchFamily="2" charset="-122"/>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algn="ctr" defTabSz="1214248"/>
            <a:r>
              <a:rPr lang="en-US" sz="3585"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Câu 1</a:t>
            </a:r>
            <a:endParaRPr lang="x-none" sz="3585"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eaLnBrk="1" hangingPunct="1"/>
              <a:endParaRPr lang="x-none" altLang="x-none" sz="5976" b="1">
                <a:solidFill>
                  <a:srgbClr val="FF0066"/>
                </a:solidFill>
                <a:latin typeface=".VnHelvetInsH" pitchFamily="34" charset="0"/>
                <a:ea typeface="宋体" panose="02010600030101010101" pitchFamily="2" charset="-122"/>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defTabSz="1214248"/>
              <a:r>
                <a:rPr lang="en-US"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Hết giờ</a:t>
              </a:r>
              <a:endParaRPr lang="x-none"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Lục</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bát</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br>
            <a:endParaRPr lang="en-US" altLang="x-none" sz="521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r>
              <a:rPr lang="en-US" altLang="x-none" sz="4800" dirty="0">
                <a:solidFill>
                  <a:srgbClr val="FFFF00"/>
                </a:solidFill>
                <a:latin typeface=".VnTime" pitchFamily="34" charset="0"/>
                <a:ea typeface="宋体" panose="02010600030101010101" pitchFamily="2" charset="-122"/>
              </a:rPr>
              <a:t>D</a:t>
            </a:r>
            <a:endParaRPr lang="x-none" altLang="x-none" sz="4800" dirty="0">
              <a:solidFill>
                <a:srgbClr val="FFFF00"/>
              </a:solidFill>
              <a:latin typeface=".VnTime" pitchFamily="34" charset="0"/>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nodeType="clickEffect">
                                  <p:stCondLst>
                                    <p:cond delay="0"/>
                                  </p:stCondLst>
                                  <p:childTnLst>
                                    <p:set>
                                      <p:cBhvr>
                                        <p:cTn id="89" dur="1" fill="hold">
                                          <p:stCondLst>
                                            <p:cond delay="0"/>
                                          </p:stCondLst>
                                        </p:cTn>
                                        <p:tgtEl>
                                          <p:spTgt spid="6190"/>
                                        </p:tgtEl>
                                        <p:attrNameLst>
                                          <p:attrName>style.visibility</p:attrName>
                                        </p:attrNameLst>
                                      </p:cBhvr>
                                      <p:to>
                                        <p:strVal val="visible"/>
                                      </p:to>
                                    </p:set>
                                    <p:animEffect transition="in" filter="dissolve">
                                      <p:cBhvr>
                                        <p:cTn id="90" dur="500"/>
                                        <p:tgtEl>
                                          <p:spTgt spid="6190"/>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500"/>
                            </p:stCondLst>
                            <p:childTnLst>
                              <p:par>
                                <p:cTn id="92" presetID="53" presetClass="exit" presetSubtype="0" fill="hold" nodeType="afterEffect">
                                  <p:stCondLst>
                                    <p:cond delay="0"/>
                                  </p:stCondLst>
                                  <p:childTnLst>
                                    <p:anim calcmode="lin" valueType="num">
                                      <p:cBhvr>
                                        <p:cTn id="93" dur="500"/>
                                        <p:tgtEl>
                                          <p:spTgt spid="6190"/>
                                        </p:tgtEl>
                                        <p:attrNameLst>
                                          <p:attrName>ppt_w</p:attrName>
                                        </p:attrNameLst>
                                      </p:cBhvr>
                                      <p:tavLst>
                                        <p:tav tm="0">
                                          <p:val>
                                            <p:strVal val="ppt_w"/>
                                          </p:val>
                                        </p:tav>
                                        <p:tav tm="100000">
                                          <p:val>
                                            <p:fltVal val="0"/>
                                          </p:val>
                                        </p:tav>
                                      </p:tavLst>
                                    </p:anim>
                                    <p:anim calcmode="lin" valueType="num">
                                      <p:cBhvr>
                                        <p:cTn id="94" dur="500"/>
                                        <p:tgtEl>
                                          <p:spTgt spid="6190"/>
                                        </p:tgtEl>
                                        <p:attrNameLst>
                                          <p:attrName>ppt_h</p:attrName>
                                        </p:attrNameLst>
                                      </p:cBhvr>
                                      <p:tavLst>
                                        <p:tav tm="0">
                                          <p:val>
                                            <p:strVal val="ppt_h"/>
                                          </p:val>
                                        </p:tav>
                                        <p:tav tm="100000">
                                          <p:val>
                                            <p:fltVal val="0"/>
                                          </p:val>
                                        </p:tav>
                                      </p:tavLst>
                                    </p:anim>
                                    <p:animEffect transition="out" filter="fade">
                                      <p:cBhvr>
                                        <p:cTn id="95" dur="500"/>
                                        <p:tgtEl>
                                          <p:spTgt spid="6190"/>
                                        </p:tgtEl>
                                      </p:cBhvr>
                                    </p:animEffect>
                                    <p:set>
                                      <p:cBhvr>
                                        <p:cTn id="96" dur="1" fill="hold">
                                          <p:stCondLst>
                                            <p:cond delay="499"/>
                                          </p:stCondLst>
                                        </p:cTn>
                                        <p:tgtEl>
                                          <p:spTgt spid="6190"/>
                                        </p:tgtEl>
                                        <p:attrNameLst>
                                          <p:attrName>style.visibility</p:attrName>
                                        </p:attrNameLst>
                                      </p:cBhvr>
                                      <p:to>
                                        <p:strVal val="hidden"/>
                                      </p:to>
                                    </p:set>
                                  </p:childTnLst>
                                </p:cTn>
                              </p:par>
                            </p:childTnLst>
                          </p:cTn>
                        </p:par>
                        <p:par>
                          <p:cTn id="97" fill="hold" nodeType="afterGroup">
                            <p:stCondLst>
                              <p:cond delay="1000"/>
                            </p:stCondLst>
                            <p:childTnLst>
                              <p:par>
                                <p:cTn id="98" presetID="9" presetClass="entr" presetSubtype="0" fill="hold" nodeType="afterEffect">
                                  <p:stCondLst>
                                    <p:cond delay="0"/>
                                  </p:stCondLst>
                                  <p:childTnLst>
                                    <p:set>
                                      <p:cBhvr>
                                        <p:cTn id="99" dur="1" fill="hold">
                                          <p:stCondLst>
                                            <p:cond delay="0"/>
                                          </p:stCondLst>
                                        </p:cTn>
                                        <p:tgtEl>
                                          <p:spTgt spid="6189"/>
                                        </p:tgtEl>
                                        <p:attrNameLst>
                                          <p:attrName>style.visibility</p:attrName>
                                        </p:attrNameLst>
                                      </p:cBhvr>
                                      <p:to>
                                        <p:strVal val="visible"/>
                                      </p:to>
                                    </p:set>
                                    <p:animEffect transition="in" filter="dissolve">
                                      <p:cBhvr>
                                        <p:cTn id="100" dur="500"/>
                                        <p:tgtEl>
                                          <p:spTgt spid="6189"/>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1500"/>
                            </p:stCondLst>
                            <p:childTnLst>
                              <p:par>
                                <p:cTn id="102" presetID="53" presetClass="exit" presetSubtype="0" fill="hold" nodeType="afterEffect">
                                  <p:stCondLst>
                                    <p:cond delay="0"/>
                                  </p:stCondLst>
                                  <p:childTnLst>
                                    <p:anim calcmode="lin" valueType="num">
                                      <p:cBhvr>
                                        <p:cTn id="103" dur="500"/>
                                        <p:tgtEl>
                                          <p:spTgt spid="6189"/>
                                        </p:tgtEl>
                                        <p:attrNameLst>
                                          <p:attrName>ppt_w</p:attrName>
                                        </p:attrNameLst>
                                      </p:cBhvr>
                                      <p:tavLst>
                                        <p:tav tm="0">
                                          <p:val>
                                            <p:strVal val="ppt_w"/>
                                          </p:val>
                                        </p:tav>
                                        <p:tav tm="100000">
                                          <p:val>
                                            <p:fltVal val="0"/>
                                          </p:val>
                                        </p:tav>
                                      </p:tavLst>
                                    </p:anim>
                                    <p:anim calcmode="lin" valueType="num">
                                      <p:cBhvr>
                                        <p:cTn id="104" dur="500"/>
                                        <p:tgtEl>
                                          <p:spTgt spid="6189"/>
                                        </p:tgtEl>
                                        <p:attrNameLst>
                                          <p:attrName>ppt_h</p:attrName>
                                        </p:attrNameLst>
                                      </p:cBhvr>
                                      <p:tavLst>
                                        <p:tav tm="0">
                                          <p:val>
                                            <p:strVal val="ppt_h"/>
                                          </p:val>
                                        </p:tav>
                                        <p:tav tm="100000">
                                          <p:val>
                                            <p:fltVal val="0"/>
                                          </p:val>
                                        </p:tav>
                                      </p:tavLst>
                                    </p:anim>
                                    <p:animEffect transition="out" filter="fade">
                                      <p:cBhvr>
                                        <p:cTn id="105" dur="500"/>
                                        <p:tgtEl>
                                          <p:spTgt spid="6189"/>
                                        </p:tgtEl>
                                      </p:cBhvr>
                                    </p:animEffect>
                                    <p:set>
                                      <p:cBhvr>
                                        <p:cTn id="106" dur="1" fill="hold">
                                          <p:stCondLst>
                                            <p:cond delay="499"/>
                                          </p:stCondLst>
                                        </p:cTn>
                                        <p:tgtEl>
                                          <p:spTgt spid="6189"/>
                                        </p:tgtEl>
                                        <p:attrNameLst>
                                          <p:attrName>style.visibility</p:attrName>
                                        </p:attrNameLst>
                                      </p:cBhvr>
                                      <p:to>
                                        <p:strVal val="hidden"/>
                                      </p:to>
                                    </p:set>
                                  </p:childTnLst>
                                </p:cTn>
                              </p:par>
                            </p:childTnLst>
                          </p:cTn>
                        </p:par>
                        <p:par>
                          <p:cTn id="107" fill="hold" nodeType="afterGroup">
                            <p:stCondLst>
                              <p:cond delay="2000"/>
                            </p:stCondLst>
                            <p:childTnLst>
                              <p:par>
                                <p:cTn id="108" presetID="9" presetClass="entr" presetSubtype="0" fill="hold" nodeType="afterEffect">
                                  <p:stCondLst>
                                    <p:cond delay="0"/>
                                  </p:stCondLst>
                                  <p:childTnLst>
                                    <p:set>
                                      <p:cBhvr>
                                        <p:cTn id="109" dur="1" fill="hold">
                                          <p:stCondLst>
                                            <p:cond delay="0"/>
                                          </p:stCondLst>
                                        </p:cTn>
                                        <p:tgtEl>
                                          <p:spTgt spid="6188"/>
                                        </p:tgtEl>
                                        <p:attrNameLst>
                                          <p:attrName>style.visibility</p:attrName>
                                        </p:attrNameLst>
                                      </p:cBhvr>
                                      <p:to>
                                        <p:strVal val="visible"/>
                                      </p:to>
                                    </p:set>
                                    <p:animEffect transition="in" filter="dissolve">
                                      <p:cBhvr>
                                        <p:cTn id="110" dur="500"/>
                                        <p:tgtEl>
                                          <p:spTgt spid="6188"/>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2500"/>
                            </p:stCondLst>
                            <p:childTnLst>
                              <p:par>
                                <p:cTn id="112" presetID="53" presetClass="exit" presetSubtype="0" fill="hold" nodeType="afterEffect">
                                  <p:stCondLst>
                                    <p:cond delay="0"/>
                                  </p:stCondLst>
                                  <p:childTnLst>
                                    <p:anim calcmode="lin" valueType="num">
                                      <p:cBhvr>
                                        <p:cTn id="113" dur="500"/>
                                        <p:tgtEl>
                                          <p:spTgt spid="6188"/>
                                        </p:tgtEl>
                                        <p:attrNameLst>
                                          <p:attrName>ppt_w</p:attrName>
                                        </p:attrNameLst>
                                      </p:cBhvr>
                                      <p:tavLst>
                                        <p:tav tm="0">
                                          <p:val>
                                            <p:strVal val="ppt_w"/>
                                          </p:val>
                                        </p:tav>
                                        <p:tav tm="100000">
                                          <p:val>
                                            <p:fltVal val="0"/>
                                          </p:val>
                                        </p:tav>
                                      </p:tavLst>
                                    </p:anim>
                                    <p:anim calcmode="lin" valueType="num">
                                      <p:cBhvr>
                                        <p:cTn id="114" dur="500"/>
                                        <p:tgtEl>
                                          <p:spTgt spid="6188"/>
                                        </p:tgtEl>
                                        <p:attrNameLst>
                                          <p:attrName>ppt_h</p:attrName>
                                        </p:attrNameLst>
                                      </p:cBhvr>
                                      <p:tavLst>
                                        <p:tav tm="0">
                                          <p:val>
                                            <p:strVal val="ppt_h"/>
                                          </p:val>
                                        </p:tav>
                                        <p:tav tm="100000">
                                          <p:val>
                                            <p:fltVal val="0"/>
                                          </p:val>
                                        </p:tav>
                                      </p:tavLst>
                                    </p:anim>
                                    <p:animEffect transition="out" filter="fade">
                                      <p:cBhvr>
                                        <p:cTn id="115" dur="500"/>
                                        <p:tgtEl>
                                          <p:spTgt spid="6188"/>
                                        </p:tgtEl>
                                      </p:cBhvr>
                                    </p:animEffect>
                                    <p:set>
                                      <p:cBhvr>
                                        <p:cTn id="116" dur="1" fill="hold">
                                          <p:stCondLst>
                                            <p:cond delay="499"/>
                                          </p:stCondLst>
                                        </p:cTn>
                                        <p:tgtEl>
                                          <p:spTgt spid="6188"/>
                                        </p:tgtEl>
                                        <p:attrNameLst>
                                          <p:attrName>style.visibility</p:attrName>
                                        </p:attrNameLst>
                                      </p:cBhvr>
                                      <p:to>
                                        <p:strVal val="hidden"/>
                                      </p:to>
                                    </p:set>
                                  </p:childTnLst>
                                </p:cTn>
                              </p:par>
                            </p:childTnLst>
                          </p:cTn>
                        </p:par>
                        <p:par>
                          <p:cTn id="117" fill="hold" nodeType="afterGroup">
                            <p:stCondLst>
                              <p:cond delay="3000"/>
                            </p:stCondLst>
                            <p:childTnLst>
                              <p:par>
                                <p:cTn id="118" presetID="9" presetClass="entr" presetSubtype="0" fill="hold" nodeType="afterEffect">
                                  <p:stCondLst>
                                    <p:cond delay="0"/>
                                  </p:stCondLst>
                                  <p:childTnLst>
                                    <p:set>
                                      <p:cBhvr>
                                        <p:cTn id="119" dur="1" fill="hold">
                                          <p:stCondLst>
                                            <p:cond delay="0"/>
                                          </p:stCondLst>
                                        </p:cTn>
                                        <p:tgtEl>
                                          <p:spTgt spid="6187"/>
                                        </p:tgtEl>
                                        <p:attrNameLst>
                                          <p:attrName>style.visibility</p:attrName>
                                        </p:attrNameLst>
                                      </p:cBhvr>
                                      <p:to>
                                        <p:strVal val="visible"/>
                                      </p:to>
                                    </p:set>
                                    <p:animEffect transition="in" filter="dissolve">
                                      <p:cBhvr>
                                        <p:cTn id="120" dur="500"/>
                                        <p:tgtEl>
                                          <p:spTgt spid="6187"/>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3500"/>
                            </p:stCondLst>
                            <p:childTnLst>
                              <p:par>
                                <p:cTn id="122" presetID="53" presetClass="exit" presetSubtype="0" fill="hold" nodeType="afterEffect">
                                  <p:stCondLst>
                                    <p:cond delay="0"/>
                                  </p:stCondLst>
                                  <p:childTnLst>
                                    <p:anim calcmode="lin" valueType="num">
                                      <p:cBhvr>
                                        <p:cTn id="123" dur="500"/>
                                        <p:tgtEl>
                                          <p:spTgt spid="6187"/>
                                        </p:tgtEl>
                                        <p:attrNameLst>
                                          <p:attrName>ppt_w</p:attrName>
                                        </p:attrNameLst>
                                      </p:cBhvr>
                                      <p:tavLst>
                                        <p:tav tm="0">
                                          <p:val>
                                            <p:strVal val="ppt_w"/>
                                          </p:val>
                                        </p:tav>
                                        <p:tav tm="100000">
                                          <p:val>
                                            <p:fltVal val="0"/>
                                          </p:val>
                                        </p:tav>
                                      </p:tavLst>
                                    </p:anim>
                                    <p:anim calcmode="lin" valueType="num">
                                      <p:cBhvr>
                                        <p:cTn id="124" dur="500"/>
                                        <p:tgtEl>
                                          <p:spTgt spid="6187"/>
                                        </p:tgtEl>
                                        <p:attrNameLst>
                                          <p:attrName>ppt_h</p:attrName>
                                        </p:attrNameLst>
                                      </p:cBhvr>
                                      <p:tavLst>
                                        <p:tav tm="0">
                                          <p:val>
                                            <p:strVal val="ppt_h"/>
                                          </p:val>
                                        </p:tav>
                                        <p:tav tm="100000">
                                          <p:val>
                                            <p:fltVal val="0"/>
                                          </p:val>
                                        </p:tav>
                                      </p:tavLst>
                                    </p:anim>
                                    <p:animEffect transition="out" filter="fade">
                                      <p:cBhvr>
                                        <p:cTn id="125" dur="500"/>
                                        <p:tgtEl>
                                          <p:spTgt spid="6187"/>
                                        </p:tgtEl>
                                      </p:cBhvr>
                                    </p:animEffect>
                                    <p:set>
                                      <p:cBhvr>
                                        <p:cTn id="126" dur="1" fill="hold">
                                          <p:stCondLst>
                                            <p:cond delay="499"/>
                                          </p:stCondLst>
                                        </p:cTn>
                                        <p:tgtEl>
                                          <p:spTgt spid="6187"/>
                                        </p:tgtEl>
                                        <p:attrNameLst>
                                          <p:attrName>style.visibility</p:attrName>
                                        </p:attrNameLst>
                                      </p:cBhvr>
                                      <p:to>
                                        <p:strVal val="hidden"/>
                                      </p:to>
                                    </p:set>
                                  </p:childTnLst>
                                </p:cTn>
                              </p:par>
                            </p:childTnLst>
                          </p:cTn>
                        </p:par>
                        <p:par>
                          <p:cTn id="127" fill="hold" nodeType="afterGroup">
                            <p:stCondLst>
                              <p:cond delay="4000"/>
                            </p:stCondLst>
                            <p:childTnLst>
                              <p:par>
                                <p:cTn id="128" presetID="9" presetClass="entr" presetSubtype="0" fill="hold" nodeType="afterEffect">
                                  <p:stCondLst>
                                    <p:cond delay="0"/>
                                  </p:stCondLst>
                                  <p:childTnLst>
                                    <p:set>
                                      <p:cBhvr>
                                        <p:cTn id="129" dur="1" fill="hold">
                                          <p:stCondLst>
                                            <p:cond delay="0"/>
                                          </p:stCondLst>
                                        </p:cTn>
                                        <p:tgtEl>
                                          <p:spTgt spid="6186"/>
                                        </p:tgtEl>
                                        <p:attrNameLst>
                                          <p:attrName>style.visibility</p:attrName>
                                        </p:attrNameLst>
                                      </p:cBhvr>
                                      <p:to>
                                        <p:strVal val="visible"/>
                                      </p:to>
                                    </p:set>
                                    <p:animEffect transition="in" filter="dissolve">
                                      <p:cBhvr>
                                        <p:cTn id="130" dur="500"/>
                                        <p:tgtEl>
                                          <p:spTgt spid="6186"/>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4500"/>
                            </p:stCondLst>
                            <p:childTnLst>
                              <p:par>
                                <p:cTn id="132" presetID="53" presetClass="exit" presetSubtype="0" fill="hold" nodeType="afterEffect">
                                  <p:stCondLst>
                                    <p:cond delay="0"/>
                                  </p:stCondLst>
                                  <p:childTnLst>
                                    <p:anim calcmode="lin" valueType="num">
                                      <p:cBhvr>
                                        <p:cTn id="133" dur="500"/>
                                        <p:tgtEl>
                                          <p:spTgt spid="6186"/>
                                        </p:tgtEl>
                                        <p:attrNameLst>
                                          <p:attrName>ppt_w</p:attrName>
                                        </p:attrNameLst>
                                      </p:cBhvr>
                                      <p:tavLst>
                                        <p:tav tm="0">
                                          <p:val>
                                            <p:strVal val="ppt_w"/>
                                          </p:val>
                                        </p:tav>
                                        <p:tav tm="100000">
                                          <p:val>
                                            <p:fltVal val="0"/>
                                          </p:val>
                                        </p:tav>
                                      </p:tavLst>
                                    </p:anim>
                                    <p:anim calcmode="lin" valueType="num">
                                      <p:cBhvr>
                                        <p:cTn id="134" dur="500"/>
                                        <p:tgtEl>
                                          <p:spTgt spid="6186"/>
                                        </p:tgtEl>
                                        <p:attrNameLst>
                                          <p:attrName>ppt_h</p:attrName>
                                        </p:attrNameLst>
                                      </p:cBhvr>
                                      <p:tavLst>
                                        <p:tav tm="0">
                                          <p:val>
                                            <p:strVal val="ppt_h"/>
                                          </p:val>
                                        </p:tav>
                                        <p:tav tm="100000">
                                          <p:val>
                                            <p:fltVal val="0"/>
                                          </p:val>
                                        </p:tav>
                                      </p:tavLst>
                                    </p:anim>
                                    <p:animEffect transition="out" filter="fade">
                                      <p:cBhvr>
                                        <p:cTn id="135" dur="500"/>
                                        <p:tgtEl>
                                          <p:spTgt spid="6186"/>
                                        </p:tgtEl>
                                      </p:cBhvr>
                                    </p:animEffect>
                                    <p:set>
                                      <p:cBhvr>
                                        <p:cTn id="136" dur="1" fill="hold">
                                          <p:stCondLst>
                                            <p:cond delay="499"/>
                                          </p:stCondLst>
                                        </p:cTn>
                                        <p:tgtEl>
                                          <p:spTgt spid="6186"/>
                                        </p:tgtEl>
                                        <p:attrNameLst>
                                          <p:attrName>style.visibility</p:attrName>
                                        </p:attrNameLst>
                                      </p:cBhvr>
                                      <p:to>
                                        <p:strVal val="hidden"/>
                                      </p:to>
                                    </p:set>
                                  </p:childTnLst>
                                </p:cTn>
                              </p:par>
                            </p:childTnLst>
                          </p:cTn>
                        </p:par>
                        <p:par>
                          <p:cTn id="137" fill="hold" nodeType="afterGroup">
                            <p:stCondLst>
                              <p:cond delay="5000"/>
                            </p:stCondLst>
                            <p:childTnLst>
                              <p:par>
                                <p:cTn id="138" presetID="9" presetClass="entr" presetSubtype="0" fill="hold" nodeType="afterEffect">
                                  <p:stCondLst>
                                    <p:cond delay="0"/>
                                  </p:stCondLst>
                                  <p:childTnLst>
                                    <p:set>
                                      <p:cBhvr>
                                        <p:cTn id="139" dur="1" fill="hold">
                                          <p:stCondLst>
                                            <p:cond delay="0"/>
                                          </p:stCondLst>
                                        </p:cTn>
                                        <p:tgtEl>
                                          <p:spTgt spid="6185"/>
                                        </p:tgtEl>
                                        <p:attrNameLst>
                                          <p:attrName>style.visibility</p:attrName>
                                        </p:attrNameLst>
                                      </p:cBhvr>
                                      <p:to>
                                        <p:strVal val="visible"/>
                                      </p:to>
                                    </p:set>
                                    <p:animEffect transition="in" filter="dissolve">
                                      <p:cBhvr>
                                        <p:cTn id="140" dur="500"/>
                                        <p:tgtEl>
                                          <p:spTgt spid="6185"/>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5500"/>
                            </p:stCondLst>
                            <p:childTnLst>
                              <p:par>
                                <p:cTn id="142" presetID="53" presetClass="exit" presetSubtype="0" fill="hold" nodeType="afterEffect">
                                  <p:stCondLst>
                                    <p:cond delay="0"/>
                                  </p:stCondLst>
                                  <p:childTnLst>
                                    <p:anim calcmode="lin" valueType="num">
                                      <p:cBhvr>
                                        <p:cTn id="143" dur="500"/>
                                        <p:tgtEl>
                                          <p:spTgt spid="6185"/>
                                        </p:tgtEl>
                                        <p:attrNameLst>
                                          <p:attrName>ppt_w</p:attrName>
                                        </p:attrNameLst>
                                      </p:cBhvr>
                                      <p:tavLst>
                                        <p:tav tm="0">
                                          <p:val>
                                            <p:strVal val="ppt_w"/>
                                          </p:val>
                                        </p:tav>
                                        <p:tav tm="100000">
                                          <p:val>
                                            <p:fltVal val="0"/>
                                          </p:val>
                                        </p:tav>
                                      </p:tavLst>
                                    </p:anim>
                                    <p:anim calcmode="lin" valueType="num">
                                      <p:cBhvr>
                                        <p:cTn id="144" dur="500"/>
                                        <p:tgtEl>
                                          <p:spTgt spid="6185"/>
                                        </p:tgtEl>
                                        <p:attrNameLst>
                                          <p:attrName>ppt_h</p:attrName>
                                        </p:attrNameLst>
                                      </p:cBhvr>
                                      <p:tavLst>
                                        <p:tav tm="0">
                                          <p:val>
                                            <p:strVal val="ppt_h"/>
                                          </p:val>
                                        </p:tav>
                                        <p:tav tm="100000">
                                          <p:val>
                                            <p:fltVal val="0"/>
                                          </p:val>
                                        </p:tav>
                                      </p:tavLst>
                                    </p:anim>
                                    <p:animEffect transition="out" filter="fade">
                                      <p:cBhvr>
                                        <p:cTn id="145" dur="500"/>
                                        <p:tgtEl>
                                          <p:spTgt spid="6185"/>
                                        </p:tgtEl>
                                      </p:cBhvr>
                                    </p:animEffect>
                                    <p:set>
                                      <p:cBhvr>
                                        <p:cTn id="146" dur="1" fill="hold">
                                          <p:stCondLst>
                                            <p:cond delay="499"/>
                                          </p:stCondLst>
                                        </p:cTn>
                                        <p:tgtEl>
                                          <p:spTgt spid="6185"/>
                                        </p:tgtEl>
                                        <p:attrNameLst>
                                          <p:attrName>style.visibility</p:attrName>
                                        </p:attrNameLst>
                                      </p:cBhvr>
                                      <p:to>
                                        <p:strVal val="hidden"/>
                                      </p:to>
                                    </p:set>
                                  </p:childTnLst>
                                </p:cTn>
                              </p:par>
                            </p:childTnLst>
                          </p:cTn>
                        </p:par>
                        <p:par>
                          <p:cTn id="147" fill="hold" nodeType="afterGroup">
                            <p:stCondLst>
                              <p:cond delay="6000"/>
                            </p:stCondLst>
                            <p:childTnLst>
                              <p:par>
                                <p:cTn id="148" presetID="9" presetClass="entr" presetSubtype="0" fill="hold" nodeType="afterEffect">
                                  <p:stCondLst>
                                    <p:cond delay="0"/>
                                  </p:stCondLst>
                                  <p:childTnLst>
                                    <p:set>
                                      <p:cBhvr>
                                        <p:cTn id="149" dur="1" fill="hold">
                                          <p:stCondLst>
                                            <p:cond delay="0"/>
                                          </p:stCondLst>
                                        </p:cTn>
                                        <p:tgtEl>
                                          <p:spTgt spid="6184"/>
                                        </p:tgtEl>
                                        <p:attrNameLst>
                                          <p:attrName>style.visibility</p:attrName>
                                        </p:attrNameLst>
                                      </p:cBhvr>
                                      <p:to>
                                        <p:strVal val="visible"/>
                                      </p:to>
                                    </p:set>
                                    <p:animEffect transition="in" filter="dissolve">
                                      <p:cBhvr>
                                        <p:cTn id="150" dur="500"/>
                                        <p:tgtEl>
                                          <p:spTgt spid="6184"/>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6500"/>
                            </p:stCondLst>
                            <p:childTnLst>
                              <p:par>
                                <p:cTn id="152" presetID="53" presetClass="exit" presetSubtype="0" fill="hold" nodeType="afterEffect">
                                  <p:stCondLst>
                                    <p:cond delay="0"/>
                                  </p:stCondLst>
                                  <p:childTnLst>
                                    <p:anim calcmode="lin" valueType="num">
                                      <p:cBhvr>
                                        <p:cTn id="153" dur="500"/>
                                        <p:tgtEl>
                                          <p:spTgt spid="6184"/>
                                        </p:tgtEl>
                                        <p:attrNameLst>
                                          <p:attrName>ppt_w</p:attrName>
                                        </p:attrNameLst>
                                      </p:cBhvr>
                                      <p:tavLst>
                                        <p:tav tm="0">
                                          <p:val>
                                            <p:strVal val="ppt_w"/>
                                          </p:val>
                                        </p:tav>
                                        <p:tav tm="100000">
                                          <p:val>
                                            <p:fltVal val="0"/>
                                          </p:val>
                                        </p:tav>
                                      </p:tavLst>
                                    </p:anim>
                                    <p:anim calcmode="lin" valueType="num">
                                      <p:cBhvr>
                                        <p:cTn id="154" dur="500"/>
                                        <p:tgtEl>
                                          <p:spTgt spid="6184"/>
                                        </p:tgtEl>
                                        <p:attrNameLst>
                                          <p:attrName>ppt_h</p:attrName>
                                        </p:attrNameLst>
                                      </p:cBhvr>
                                      <p:tavLst>
                                        <p:tav tm="0">
                                          <p:val>
                                            <p:strVal val="ppt_h"/>
                                          </p:val>
                                        </p:tav>
                                        <p:tav tm="100000">
                                          <p:val>
                                            <p:fltVal val="0"/>
                                          </p:val>
                                        </p:tav>
                                      </p:tavLst>
                                    </p:anim>
                                    <p:animEffect transition="out" filter="fade">
                                      <p:cBhvr>
                                        <p:cTn id="155" dur="500"/>
                                        <p:tgtEl>
                                          <p:spTgt spid="6184"/>
                                        </p:tgtEl>
                                      </p:cBhvr>
                                    </p:animEffect>
                                    <p:set>
                                      <p:cBhvr>
                                        <p:cTn id="156" dur="1" fill="hold">
                                          <p:stCondLst>
                                            <p:cond delay="499"/>
                                          </p:stCondLst>
                                        </p:cTn>
                                        <p:tgtEl>
                                          <p:spTgt spid="6184"/>
                                        </p:tgtEl>
                                        <p:attrNameLst>
                                          <p:attrName>style.visibility</p:attrName>
                                        </p:attrNameLst>
                                      </p:cBhvr>
                                      <p:to>
                                        <p:strVal val="hidden"/>
                                      </p:to>
                                    </p:set>
                                  </p:childTnLst>
                                </p:cTn>
                              </p:par>
                            </p:childTnLst>
                          </p:cTn>
                        </p:par>
                        <p:par>
                          <p:cTn id="157" fill="hold" nodeType="afterGroup">
                            <p:stCondLst>
                              <p:cond delay="7000"/>
                            </p:stCondLst>
                            <p:childTnLst>
                              <p:par>
                                <p:cTn id="158" presetID="9" presetClass="entr" presetSubtype="0" fill="hold" nodeType="afterEffect">
                                  <p:stCondLst>
                                    <p:cond delay="0"/>
                                  </p:stCondLst>
                                  <p:childTnLst>
                                    <p:set>
                                      <p:cBhvr>
                                        <p:cTn id="159" dur="1" fill="hold">
                                          <p:stCondLst>
                                            <p:cond delay="0"/>
                                          </p:stCondLst>
                                        </p:cTn>
                                        <p:tgtEl>
                                          <p:spTgt spid="6183"/>
                                        </p:tgtEl>
                                        <p:attrNameLst>
                                          <p:attrName>style.visibility</p:attrName>
                                        </p:attrNameLst>
                                      </p:cBhvr>
                                      <p:to>
                                        <p:strVal val="visible"/>
                                      </p:to>
                                    </p:set>
                                    <p:animEffect transition="in" filter="dissolve">
                                      <p:cBhvr>
                                        <p:cTn id="160" dur="500"/>
                                        <p:tgtEl>
                                          <p:spTgt spid="6183"/>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7500"/>
                            </p:stCondLst>
                            <p:childTnLst>
                              <p:par>
                                <p:cTn id="162" presetID="53" presetClass="exit" presetSubtype="0" fill="hold" nodeType="afterEffect">
                                  <p:stCondLst>
                                    <p:cond delay="0"/>
                                  </p:stCondLst>
                                  <p:childTnLst>
                                    <p:anim calcmode="lin" valueType="num">
                                      <p:cBhvr>
                                        <p:cTn id="163" dur="500"/>
                                        <p:tgtEl>
                                          <p:spTgt spid="6183"/>
                                        </p:tgtEl>
                                        <p:attrNameLst>
                                          <p:attrName>ppt_w</p:attrName>
                                        </p:attrNameLst>
                                      </p:cBhvr>
                                      <p:tavLst>
                                        <p:tav tm="0">
                                          <p:val>
                                            <p:strVal val="ppt_w"/>
                                          </p:val>
                                        </p:tav>
                                        <p:tav tm="100000">
                                          <p:val>
                                            <p:fltVal val="0"/>
                                          </p:val>
                                        </p:tav>
                                      </p:tavLst>
                                    </p:anim>
                                    <p:anim calcmode="lin" valueType="num">
                                      <p:cBhvr>
                                        <p:cTn id="164" dur="500"/>
                                        <p:tgtEl>
                                          <p:spTgt spid="6183"/>
                                        </p:tgtEl>
                                        <p:attrNameLst>
                                          <p:attrName>ppt_h</p:attrName>
                                        </p:attrNameLst>
                                      </p:cBhvr>
                                      <p:tavLst>
                                        <p:tav tm="0">
                                          <p:val>
                                            <p:strVal val="ppt_h"/>
                                          </p:val>
                                        </p:tav>
                                        <p:tav tm="100000">
                                          <p:val>
                                            <p:fltVal val="0"/>
                                          </p:val>
                                        </p:tav>
                                      </p:tavLst>
                                    </p:anim>
                                    <p:animEffect transition="out" filter="fade">
                                      <p:cBhvr>
                                        <p:cTn id="165" dur="500"/>
                                        <p:tgtEl>
                                          <p:spTgt spid="6183"/>
                                        </p:tgtEl>
                                      </p:cBhvr>
                                    </p:animEffect>
                                    <p:set>
                                      <p:cBhvr>
                                        <p:cTn id="166" dur="1" fill="hold">
                                          <p:stCondLst>
                                            <p:cond delay="499"/>
                                          </p:stCondLst>
                                        </p:cTn>
                                        <p:tgtEl>
                                          <p:spTgt spid="6183"/>
                                        </p:tgtEl>
                                        <p:attrNameLst>
                                          <p:attrName>style.visibility</p:attrName>
                                        </p:attrNameLst>
                                      </p:cBhvr>
                                      <p:to>
                                        <p:strVal val="hidden"/>
                                      </p:to>
                                    </p:set>
                                  </p:childTnLst>
                                </p:cTn>
                              </p:par>
                            </p:childTnLst>
                          </p:cTn>
                        </p:par>
                        <p:par>
                          <p:cTn id="167" fill="hold" nodeType="afterGroup">
                            <p:stCondLst>
                              <p:cond delay="8000"/>
                            </p:stCondLst>
                            <p:childTnLst>
                              <p:par>
                                <p:cTn id="168" presetID="9" presetClass="entr" presetSubtype="0" fill="hold" nodeType="afterEffect">
                                  <p:stCondLst>
                                    <p:cond delay="0"/>
                                  </p:stCondLst>
                                  <p:childTnLst>
                                    <p:set>
                                      <p:cBhvr>
                                        <p:cTn id="169" dur="1" fill="hold">
                                          <p:stCondLst>
                                            <p:cond delay="0"/>
                                          </p:stCondLst>
                                        </p:cTn>
                                        <p:tgtEl>
                                          <p:spTgt spid="6182"/>
                                        </p:tgtEl>
                                        <p:attrNameLst>
                                          <p:attrName>style.visibility</p:attrName>
                                        </p:attrNameLst>
                                      </p:cBhvr>
                                      <p:to>
                                        <p:strVal val="visible"/>
                                      </p:to>
                                    </p:set>
                                    <p:animEffect transition="in" filter="dissolve">
                                      <p:cBhvr>
                                        <p:cTn id="170" dur="500"/>
                                        <p:tgtEl>
                                          <p:spTgt spid="6182"/>
                                        </p:tgtEl>
                                      </p:cBhvr>
                                    </p:animEffect>
                                  </p:childTnLst>
                                  <p:subTnLst>
                                    <p:audio>
                                      <p:cMediaNode>
                                        <p:cTn display="0" masterRel="sameClick">
                                          <p:stCondLst>
                                            <p:cond evt="begin" delay="0">
                                              <p:tn val="168"/>
                                            </p:cond>
                                          </p:stCondLst>
                                          <p:endCondLst>
                                            <p:cond evt="onStopAudio" delay="0">
                                              <p:tgtEl>
                                                <p:sldTgt/>
                                              </p:tgtEl>
                                            </p:cond>
                                          </p:endCondLst>
                                        </p:cTn>
                                        <p:tgtEl>
                                          <p:sndTgt r:embed="rId6" name="camera.wav"/>
                                        </p:tgtEl>
                                      </p:cMediaNode>
                                    </p:audio>
                                  </p:subTnLst>
                                </p:cTn>
                              </p:par>
                            </p:childTnLst>
                          </p:cTn>
                        </p:par>
                        <p:par>
                          <p:cTn id="171" fill="hold" nodeType="afterGroup">
                            <p:stCondLst>
                              <p:cond delay="8500"/>
                            </p:stCondLst>
                            <p:childTnLst>
                              <p:par>
                                <p:cTn id="172" presetID="53" presetClass="exit" presetSubtype="0" fill="hold" nodeType="afterEffect">
                                  <p:stCondLst>
                                    <p:cond delay="0"/>
                                  </p:stCondLst>
                                  <p:childTnLst>
                                    <p:anim calcmode="lin" valueType="num">
                                      <p:cBhvr>
                                        <p:cTn id="173" dur="500"/>
                                        <p:tgtEl>
                                          <p:spTgt spid="6182"/>
                                        </p:tgtEl>
                                        <p:attrNameLst>
                                          <p:attrName>ppt_w</p:attrName>
                                        </p:attrNameLst>
                                      </p:cBhvr>
                                      <p:tavLst>
                                        <p:tav tm="0">
                                          <p:val>
                                            <p:strVal val="ppt_w"/>
                                          </p:val>
                                        </p:tav>
                                        <p:tav tm="100000">
                                          <p:val>
                                            <p:fltVal val="0"/>
                                          </p:val>
                                        </p:tav>
                                      </p:tavLst>
                                    </p:anim>
                                    <p:anim calcmode="lin" valueType="num">
                                      <p:cBhvr>
                                        <p:cTn id="174" dur="500"/>
                                        <p:tgtEl>
                                          <p:spTgt spid="6182"/>
                                        </p:tgtEl>
                                        <p:attrNameLst>
                                          <p:attrName>ppt_h</p:attrName>
                                        </p:attrNameLst>
                                      </p:cBhvr>
                                      <p:tavLst>
                                        <p:tav tm="0">
                                          <p:val>
                                            <p:strVal val="ppt_h"/>
                                          </p:val>
                                        </p:tav>
                                        <p:tav tm="100000">
                                          <p:val>
                                            <p:fltVal val="0"/>
                                          </p:val>
                                        </p:tav>
                                      </p:tavLst>
                                    </p:anim>
                                    <p:animEffect transition="out" filter="fade">
                                      <p:cBhvr>
                                        <p:cTn id="175" dur="500"/>
                                        <p:tgtEl>
                                          <p:spTgt spid="6182"/>
                                        </p:tgtEl>
                                      </p:cBhvr>
                                    </p:animEffect>
                                    <p:set>
                                      <p:cBhvr>
                                        <p:cTn id="176" dur="1" fill="hold">
                                          <p:stCondLst>
                                            <p:cond delay="499"/>
                                          </p:stCondLst>
                                        </p:cTn>
                                        <p:tgtEl>
                                          <p:spTgt spid="6182"/>
                                        </p:tgtEl>
                                        <p:attrNameLst>
                                          <p:attrName>style.visibility</p:attrName>
                                        </p:attrNameLst>
                                      </p:cBhvr>
                                      <p:to>
                                        <p:strVal val="hidden"/>
                                      </p:to>
                                    </p:set>
                                  </p:childTnLst>
                                </p:cTn>
                              </p:par>
                            </p:childTnLst>
                          </p:cTn>
                        </p:par>
                        <p:par>
                          <p:cTn id="177" fill="hold" nodeType="afterGroup">
                            <p:stCondLst>
                              <p:cond delay="9000"/>
                            </p:stCondLst>
                            <p:childTnLst>
                              <p:par>
                                <p:cTn id="178" presetID="9" presetClass="entr" presetSubtype="0" fill="hold" nodeType="afterEffect">
                                  <p:stCondLst>
                                    <p:cond delay="0"/>
                                  </p:stCondLst>
                                  <p:childTnLst>
                                    <p:set>
                                      <p:cBhvr>
                                        <p:cTn id="179" dur="1" fill="hold">
                                          <p:stCondLst>
                                            <p:cond delay="0"/>
                                          </p:stCondLst>
                                        </p:cTn>
                                        <p:tgtEl>
                                          <p:spTgt spid="6181"/>
                                        </p:tgtEl>
                                        <p:attrNameLst>
                                          <p:attrName>style.visibility</p:attrName>
                                        </p:attrNameLst>
                                      </p:cBhvr>
                                      <p:to>
                                        <p:strVal val="visible"/>
                                      </p:to>
                                    </p:set>
                                    <p:animEffect transition="in" filter="dissolve">
                                      <p:cBhvr>
                                        <p:cTn id="180" dur="500"/>
                                        <p:tgtEl>
                                          <p:spTgt spid="6181"/>
                                        </p:tgtEl>
                                      </p:cBhvr>
                                    </p:animEffect>
                                  </p:childTnLst>
                                  <p:subTnLst>
                                    <p:audio>
                                      <p:cMediaNode>
                                        <p:cTn display="0" masterRel="sameClick">
                                          <p:stCondLst>
                                            <p:cond evt="begin" delay="0">
                                              <p:tn val="178"/>
                                            </p:cond>
                                          </p:stCondLst>
                                          <p:endCondLst>
                                            <p:cond evt="onStopAudio" delay="0">
                                              <p:tgtEl>
                                                <p:sldTgt/>
                                              </p:tgtEl>
                                            </p:cond>
                                          </p:endCondLst>
                                        </p:cTn>
                                        <p:tgtEl>
                                          <p:sndTgt r:embed="rId6" name="camera.wav"/>
                                        </p:tgtEl>
                                      </p:cMediaNode>
                                    </p:audio>
                                  </p:subTnLst>
                                </p:cTn>
                              </p:par>
                            </p:childTnLst>
                          </p:cTn>
                        </p:par>
                        <p:par>
                          <p:cTn id="181" fill="hold" nodeType="afterGroup">
                            <p:stCondLst>
                              <p:cond delay="9500"/>
                            </p:stCondLst>
                            <p:childTnLst>
                              <p:par>
                                <p:cTn id="182" presetID="53" presetClass="exit" presetSubtype="0" fill="hold" nodeType="afterEffect">
                                  <p:stCondLst>
                                    <p:cond delay="0"/>
                                  </p:stCondLst>
                                  <p:childTnLst>
                                    <p:anim calcmode="lin" valueType="num">
                                      <p:cBhvr>
                                        <p:cTn id="183" dur="500"/>
                                        <p:tgtEl>
                                          <p:spTgt spid="6181"/>
                                        </p:tgtEl>
                                        <p:attrNameLst>
                                          <p:attrName>ppt_w</p:attrName>
                                        </p:attrNameLst>
                                      </p:cBhvr>
                                      <p:tavLst>
                                        <p:tav tm="0">
                                          <p:val>
                                            <p:strVal val="ppt_w"/>
                                          </p:val>
                                        </p:tav>
                                        <p:tav tm="100000">
                                          <p:val>
                                            <p:fltVal val="0"/>
                                          </p:val>
                                        </p:tav>
                                      </p:tavLst>
                                    </p:anim>
                                    <p:anim calcmode="lin" valueType="num">
                                      <p:cBhvr>
                                        <p:cTn id="184" dur="500"/>
                                        <p:tgtEl>
                                          <p:spTgt spid="6181"/>
                                        </p:tgtEl>
                                        <p:attrNameLst>
                                          <p:attrName>ppt_h</p:attrName>
                                        </p:attrNameLst>
                                      </p:cBhvr>
                                      <p:tavLst>
                                        <p:tav tm="0">
                                          <p:val>
                                            <p:strVal val="ppt_h"/>
                                          </p:val>
                                        </p:tav>
                                        <p:tav tm="100000">
                                          <p:val>
                                            <p:fltVal val="0"/>
                                          </p:val>
                                        </p:tav>
                                      </p:tavLst>
                                    </p:anim>
                                    <p:animEffect transition="out" filter="fade">
                                      <p:cBhvr>
                                        <p:cTn id="185" dur="500"/>
                                        <p:tgtEl>
                                          <p:spTgt spid="6181"/>
                                        </p:tgtEl>
                                      </p:cBhvr>
                                    </p:animEffect>
                                    <p:set>
                                      <p:cBhvr>
                                        <p:cTn id="186" dur="1" fill="hold">
                                          <p:stCondLst>
                                            <p:cond delay="499"/>
                                          </p:stCondLst>
                                        </p:cTn>
                                        <p:tgtEl>
                                          <p:spTgt spid="6181"/>
                                        </p:tgtEl>
                                        <p:attrNameLst>
                                          <p:attrName>style.visibility</p:attrName>
                                        </p:attrNameLst>
                                      </p:cBhvr>
                                      <p:to>
                                        <p:strVal val="hidden"/>
                                      </p:to>
                                    </p:set>
                                  </p:childTnLst>
                                </p:cTn>
                              </p:par>
                            </p:childTnLst>
                          </p:cTn>
                        </p:par>
                        <p:par>
                          <p:cTn id="187" fill="hold" nodeType="afterGroup">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6180"/>
                                        </p:tgtEl>
                                        <p:attrNameLst>
                                          <p:attrName>style.visibility</p:attrName>
                                        </p:attrNameLst>
                                      </p:cBhvr>
                                      <p:to>
                                        <p:strVal val="visible"/>
                                      </p:to>
                                    </p:set>
                                    <p:animEffect transition="in" filter="dissolve">
                                      <p:cBhvr>
                                        <p:cTn id="190" dur="500"/>
                                        <p:tgtEl>
                                          <p:spTgt spid="6180"/>
                                        </p:tgtEl>
                                      </p:cBhvr>
                                    </p:animEffect>
                                  </p:childTnLst>
                                  <p:subTnLst>
                                    <p:audio>
                                      <p:cMediaNode>
                                        <p:cTn display="0" masterRel="sameClick">
                                          <p:stCondLst>
                                            <p:cond evt="begin" delay="0">
                                              <p:tn val="188"/>
                                            </p:cond>
                                          </p:stCondLst>
                                          <p:endCondLst>
                                            <p:cond evt="onStopAudio" delay="0">
                                              <p:tgtEl>
                                                <p:sldTgt/>
                                              </p:tgtEl>
                                            </p:cond>
                                          </p:endCondLst>
                                        </p:cTn>
                                        <p:tgtEl>
                                          <p:sndTgt r:embed="rId6" name="camera.wav"/>
                                        </p:tgtEl>
                                      </p:cMediaNode>
                                    </p:audio>
                                  </p:subTnLst>
                                </p:cTn>
                              </p:par>
                            </p:childTnLst>
                          </p:cTn>
                        </p:par>
                        <p:par>
                          <p:cTn id="191" fill="hold" nodeType="afterGroup">
                            <p:stCondLst>
                              <p:cond delay="10500"/>
                            </p:stCondLst>
                            <p:childTnLst>
                              <p:par>
                                <p:cTn id="192" presetID="53" presetClass="exit" presetSubtype="0" fill="hold" nodeType="afterEffect">
                                  <p:stCondLst>
                                    <p:cond delay="0"/>
                                  </p:stCondLst>
                                  <p:childTnLst>
                                    <p:anim calcmode="lin" valueType="num">
                                      <p:cBhvr>
                                        <p:cTn id="193" dur="500"/>
                                        <p:tgtEl>
                                          <p:spTgt spid="6180"/>
                                        </p:tgtEl>
                                        <p:attrNameLst>
                                          <p:attrName>ppt_w</p:attrName>
                                        </p:attrNameLst>
                                      </p:cBhvr>
                                      <p:tavLst>
                                        <p:tav tm="0">
                                          <p:val>
                                            <p:strVal val="ppt_w"/>
                                          </p:val>
                                        </p:tav>
                                        <p:tav tm="100000">
                                          <p:val>
                                            <p:fltVal val="0"/>
                                          </p:val>
                                        </p:tav>
                                      </p:tavLst>
                                    </p:anim>
                                    <p:anim calcmode="lin" valueType="num">
                                      <p:cBhvr>
                                        <p:cTn id="194" dur="500"/>
                                        <p:tgtEl>
                                          <p:spTgt spid="6180"/>
                                        </p:tgtEl>
                                        <p:attrNameLst>
                                          <p:attrName>ppt_h</p:attrName>
                                        </p:attrNameLst>
                                      </p:cBhvr>
                                      <p:tavLst>
                                        <p:tav tm="0">
                                          <p:val>
                                            <p:strVal val="ppt_h"/>
                                          </p:val>
                                        </p:tav>
                                        <p:tav tm="100000">
                                          <p:val>
                                            <p:fltVal val="0"/>
                                          </p:val>
                                        </p:tav>
                                      </p:tavLst>
                                    </p:anim>
                                    <p:animEffect transition="out" filter="fade">
                                      <p:cBhvr>
                                        <p:cTn id="195" dur="500"/>
                                        <p:tgtEl>
                                          <p:spTgt spid="6180"/>
                                        </p:tgtEl>
                                      </p:cBhvr>
                                    </p:animEffect>
                                    <p:set>
                                      <p:cBhvr>
                                        <p:cTn id="196" dur="1" fill="hold">
                                          <p:stCondLst>
                                            <p:cond delay="499"/>
                                          </p:stCondLst>
                                        </p:cTn>
                                        <p:tgtEl>
                                          <p:spTgt spid="6180"/>
                                        </p:tgtEl>
                                        <p:attrNameLst>
                                          <p:attrName>style.visibility</p:attrName>
                                        </p:attrNameLst>
                                      </p:cBhvr>
                                      <p:to>
                                        <p:strVal val="hidden"/>
                                      </p:to>
                                    </p:set>
                                  </p:childTnLst>
                                </p:cTn>
                              </p:par>
                              <p:par>
                                <p:cTn id="197" presetID="53"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7" name="Reng reng.wav"/>
                                        </p:tgtEl>
                                      </p:cMediaNode>
                                    </p:audio>
                                  </p:subTnLst>
                                </p:cTn>
                              </p:par>
                            </p:childTnLst>
                          </p:cTn>
                        </p:par>
                      </p:childTnLst>
                    </p:cTn>
                  </p:par>
                  <p:par>
                    <p:cTn id="202" fill="hold" nodeType="clickPar">
                      <p:stCondLst>
                        <p:cond delay="indefinite"/>
                      </p:stCondLst>
                      <p:childTnLst>
                        <p:par>
                          <p:cTn id="203" fill="hold" nodeType="withGroup">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8"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8"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5541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sz="20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diễn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đạt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nào</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trong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hai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câu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thơ</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cuối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bài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thơ</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Đây</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mùa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tới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thể</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hiện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rõ</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nét</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ảnh</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hưởng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văn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Pháp</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a:p>
            <a:pPr algn="ctr"/>
            <a:r>
              <a:rPr lang="en-US" sz="2000" dirty="0">
                <a:latin typeface="Times New Roman" panose="02020603050405020304" pitchFamily="18" charset="0"/>
                <a:ea typeface="Tahoma" panose="020B0604030504040204" pitchFamily="34" charset="0"/>
                <a:cs typeface="Times New Roman" panose="02020603050405020304" pitchFamily="18" charset="0"/>
              </a:rPr>
              <a:t>“</a:t>
            </a:r>
            <a:r>
              <a:rPr lang="en-US" sz="2000" dirty="0" err="1">
                <a:latin typeface="Times New Roman" panose="02020603050405020304" pitchFamily="18" charset="0"/>
                <a:ea typeface="Tahoma" panose="020B0604030504040204" pitchFamily="34" charset="0"/>
                <a:cs typeface="Times New Roman" panose="02020603050405020304" pitchFamily="18" charset="0"/>
              </a:rPr>
              <a:t>Ít</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thiếu</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nữ</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buồn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không</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nói</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a:p>
            <a:pPr algn="ctr"/>
            <a:r>
              <a:rPr lang="en-US" sz="2000" dirty="0" err="1">
                <a:latin typeface="Times New Roman" panose="02020603050405020304" pitchFamily="18" charset="0"/>
                <a:ea typeface="Tahoma" panose="020B0604030504040204" pitchFamily="34" charset="0"/>
                <a:cs typeface="Times New Roman" panose="02020603050405020304" pitchFamily="18" charset="0"/>
              </a:rPr>
              <a:t>Tựa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cửa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nhìn</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xa</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nghĩ</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ngợi</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atin typeface="Times New Roman" panose="02020603050405020304" pitchFamily="18" charset="0"/>
                <a:ea typeface="Tahoma" panose="020B0604030504040204" pitchFamily="34" charset="0"/>
                <a:cs typeface="Times New Roman" panose="02020603050405020304" pitchFamily="18" charset="0"/>
              </a:rPr>
              <a:t>gì</a:t>
            </a:r>
            <a:r>
              <a:rPr lang="en-US" sz="2000" dirty="0">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4248" eaLnBrk="0" hangingPunct="0">
                <a:defRPr/>
              </a:pPr>
              <a:endParaRPr lang="en-US" sz="1992">
                <a:solidFill>
                  <a:prstClr val="white"/>
                </a:solidFill>
                <a:latin typeface=".VnTime" pitchFamily="34" charset="0"/>
                <a:ea typeface="宋体" panose="02010600030101010101" pitchFamily="2" charset="-122"/>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214248" eaLnBrk="0" hangingPunct="0">
                <a:defRPr/>
              </a:pPr>
              <a:endParaRPr lang="en-US" sz="1992">
                <a:solidFill>
                  <a:prstClr val="white"/>
                </a:solidFill>
                <a:effectLst>
                  <a:glow rad="101600">
                    <a:srgbClr val="549E39">
                      <a:satMod val="175000"/>
                      <a:alpha val="40000"/>
                    </a:srgbClr>
                  </a:glow>
                </a:effectLst>
                <a:latin typeface=".VnTime" pitchFamily="34" charset="0"/>
                <a:ea typeface="宋体" panose="02010600030101010101" pitchFamily="2" charset="-122"/>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770383" y="2465423"/>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3184">
                <a:solidFill>
                  <a:prstClr val="white"/>
                </a:solidFill>
                <a:latin typeface="Times New Roman" panose="02020603050405020304" pitchFamily="18" charset="0"/>
                <a:ea typeface="宋体" panose="02010600030101010101" pitchFamily="2" charset="-122"/>
                <a:cs typeface="Times New Roman" panose="02020603050405020304" pitchFamily="18" charset="0"/>
              </a:rPr>
              <a:t>Ít nhiều thiếu nữ</a:t>
            </a:r>
            <a:endParaRPr lang="en-US" altLang="x-none" sz="579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A</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819398" y="356114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3184">
                <a:solidFill>
                  <a:prstClr val="white"/>
                </a:solidFill>
                <a:latin typeface="Times New Roman" panose="02020603050405020304" pitchFamily="18" charset="0"/>
                <a:ea typeface="宋体" panose="02010600030101010101" pitchFamily="2" charset="-122"/>
                <a:cs typeface="Times New Roman" panose="02020603050405020304" pitchFamily="18" charset="0"/>
              </a:rPr>
              <a:t>Buồn không nói</a:t>
            </a:r>
            <a:endParaRPr lang="en-US" altLang="x-none" sz="579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B</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Tựa</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cửa</a:t>
            </a:r>
            <a:endPar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algn="ctr" defTabSz="1214248"/>
            <a:r>
              <a:rPr lang="en-US" sz="3585" kern="10">
                <a:ln w="9525">
                  <a:solidFill>
                    <a:srgbClr val="FFFF00"/>
                  </a:solidFill>
                  <a:round/>
                  <a:headEnd/>
                  <a:tailEnd/>
                </a:ln>
                <a:solidFill>
                  <a:srgbClr val="FFFF00"/>
                </a:solidFill>
                <a:latin typeface=".VnTimeH"/>
                <a:ea typeface="宋体" panose="02010600030101010101" pitchFamily="2" charset="-122"/>
              </a:rPr>
              <a:t>c</a:t>
            </a:r>
            <a:endParaRPr lang="x-none" sz="3585" kern="10">
              <a:ln w="9525">
                <a:solidFill>
                  <a:srgbClr val="FFFF00"/>
                </a:solidFill>
                <a:round/>
                <a:headEnd/>
                <a:tailEnd/>
              </a:ln>
              <a:solidFill>
                <a:srgbClr val="FFFF00"/>
              </a:solidFill>
              <a:latin typeface=".VnTimeH"/>
              <a:ea typeface="宋体" panose="02010600030101010101" pitchFamily="2" charset="-122"/>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endParaRPr lang="x-none" altLang="x-none" sz="1793">
              <a:solidFill>
                <a:prstClr val="white"/>
              </a:solidFill>
              <a:ea typeface="宋体" panose="02010600030101010101" pitchFamily="2" charset="-122"/>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algn="ctr" defTabSz="1214248"/>
            <a:r>
              <a:rPr lang="en-US" sz="3585"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Câu</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 2</a:t>
            </a:r>
            <a:endParaRPr lang="x-none"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eaLnBrk="1" hangingPunct="1"/>
              <a:endParaRPr lang="x-none" altLang="x-none" sz="5976" b="1">
                <a:solidFill>
                  <a:srgbClr val="FF0066"/>
                </a:solidFill>
                <a:latin typeface=".VnHelvetInsH" pitchFamily="34" charset="0"/>
                <a:ea typeface="宋体" panose="02010600030101010101" pitchFamily="2" charset="-122"/>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defTabSz="1214248"/>
              <a:r>
                <a:rPr lang="en-US"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Hết giờ</a:t>
              </a:r>
              <a:endParaRPr lang="x-none"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Nghĩ</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ngợi</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gì</a:t>
            </a:r>
            <a:endPar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45" name="WordArt 226">
            <a:extLst>
              <a:ext uri="{FF2B5EF4-FFF2-40B4-BE49-F238E27FC236}">
                <a16:creationId xmlns:a16="http://schemas.microsoft.com/office/drawing/2014/main"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D</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Tree>
    <p:custDataLst>
      <p:tags r:id="rId1"/>
    </p:custDataLst>
    <p:extLst>
      <p:ext uri="{BB962C8B-B14F-4D97-AF65-F5344CB8AC3E}">
        <p14:creationId xmlns:p14="http://schemas.microsoft.com/office/powerpoint/2010/main" val="1815007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76672" y="1988446"/>
            <a:ext cx="6647687" cy="1569660"/>
          </a:xfrm>
          <a:prstGeom prst="rect">
            <a:avLst/>
          </a:prstGeom>
          <a:noFill/>
        </p:spPr>
        <p:txBody>
          <a:bodyPr wrap="square" rtlCol="0">
            <a:spAutoFit/>
          </a:bodyPr>
          <a:lstStyle/>
          <a:p>
            <a:pPr lvl="0" algn="ctr"/>
            <a:r>
              <a:rPr lang="en-US" sz="2400" b="1" u="sng">
                <a:solidFill>
                  <a:srgbClr val="C00000"/>
                </a:solidFill>
                <a:latin typeface="Times New Roman" panose="02020603050405020304" pitchFamily="18" charset="0"/>
                <a:cs typeface="Times New Roman" panose="02020603050405020304" pitchFamily="18" charset="0"/>
              </a:rPr>
              <a:t>VĂN BẢN 1:</a:t>
            </a:r>
          </a:p>
          <a:p>
            <a:r>
              <a:rPr lang="en-US" sz="7200" b="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Đây </a:t>
            </a:r>
            <a:r>
              <a:rPr lang="en-US" sz="72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mùa</a:t>
            </a:r>
            <a:r>
              <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thu</a:t>
            </a:r>
            <a:r>
              <a:rPr lang="en-US" sz="7200" b="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7200" b="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tới</a:t>
            </a:r>
            <a:endParaRPr lang="en-US"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6755642" y="996286"/>
            <a:ext cx="2766310" cy="461665"/>
          </a:xfrm>
          <a:prstGeom prst="rect">
            <a:avLst/>
          </a:prstGeom>
          <a:noFill/>
        </p:spPr>
        <p:txBody>
          <a:bodyPr wrap="square" rtlCol="0">
            <a:spAutoFit/>
          </a:bodyPr>
          <a:lstStyle/>
          <a:p>
            <a:pPr algn="ctr"/>
            <a:r>
              <a:rPr lang="en-US" sz="2400" b="1" smtClean="0">
                <a:solidFill>
                  <a:srgbClr val="C00000"/>
                </a:solidFill>
                <a:latin typeface="Times New Roman" panose="02020603050405020304" pitchFamily="18" charset="0"/>
                <a:cs typeface="Times New Roman" panose="02020603050405020304" pitchFamily="18" charset="0"/>
              </a:rPr>
              <a:t>Tiết</a:t>
            </a:r>
            <a:r>
              <a:rPr lang="en-US" sz="2400" b="1">
                <a:solidFill>
                  <a:srgbClr val="C00000"/>
                </a:solidFill>
                <a:latin typeface="Times New Roman" panose="02020603050405020304" pitchFamily="18" charset="0"/>
                <a:cs typeface="Times New Roman" panose="02020603050405020304" pitchFamily="18" charset="0"/>
              </a:rPr>
              <a:t> </a:t>
            </a:r>
            <a:r>
              <a:rPr lang="en-US" sz="2400" b="1" smtClean="0">
                <a:solidFill>
                  <a:srgbClr val="C00000"/>
                </a:solidFill>
                <a:latin typeface="Times New Roman" panose="02020603050405020304" pitchFamily="18" charset="0"/>
                <a:cs typeface="Times New Roman" panose="02020603050405020304" pitchFamily="18" charset="0"/>
              </a:rPr>
              <a:t>64 + 65. </a:t>
            </a:r>
            <a:r>
              <a:rPr lang="en-US" sz="2400" b="1" smtClean="0">
                <a:solidFill>
                  <a:srgbClr val="C00000"/>
                </a:solidFill>
                <a:latin typeface="Times New Roman" panose="02020603050405020304" pitchFamily="18" charset="0"/>
                <a:cs typeface="Times New Roman" panose="02020603050405020304" pitchFamily="18" charset="0"/>
              </a:rPr>
              <a:t> Đọc</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985504" y="3558107"/>
            <a:ext cx="1855536" cy="461665"/>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Xuân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Diệu</a:t>
            </a:r>
            <a:r>
              <a:rPr lang="en-US" sz="2400" b="1" i="1" dirty="0">
                <a:latin typeface="Times New Roman" panose="02020603050405020304" pitchFamily="18" charset="0"/>
                <a:cs typeface="Times New Roman" panose="02020603050405020304" pitchFamily="18" charset="0"/>
              </a:rPr>
              <a:t>-</a:t>
            </a:r>
          </a:p>
        </p:txBody>
      </p:sp>
      <p:pic>
        <p:nvPicPr>
          <p:cNvPr id="7" name="Picture 6" descr="anh2">
            <a:extLst>
              <a:ext uri="{FF2B5EF4-FFF2-40B4-BE49-F238E27FC236}">
                <a16:creationId xmlns:a16="http://schemas.microsoft.com/office/drawing/2014/main" id="{D98149D8-8CCD-421D-8E6A-E0F52DF8B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1" y="274320"/>
            <a:ext cx="4511039" cy="6294119"/>
          </a:xfrm>
          <a:prstGeom prst="rect">
            <a:avLst/>
          </a:prstGeom>
          <a:noFill/>
          <a:ln w="57150" cmpd="thinThick">
            <a:solidFill>
              <a:srgbClr val="0457FC"/>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108192" y="365760"/>
            <a:ext cx="2438400" cy="461665"/>
          </a:xfrm>
          <a:prstGeom prst="rect">
            <a:avLst/>
          </a:prstGeom>
        </p:spPr>
        <p:txBody>
          <a:bodyPr wrap="square">
            <a:spAutoFit/>
          </a:bodyPr>
          <a:lstStyle/>
          <a:p>
            <a:r>
              <a:rPr lang="en-US" sz="2400" b="1" smtClean="0">
                <a:solidFill>
                  <a:srgbClr val="C00000"/>
                </a:solidFill>
                <a:latin typeface="Times New Roman" panose="02020603050405020304" pitchFamily="18" charset="0"/>
                <a:cs typeface="Times New Roman" panose="02020603050405020304" pitchFamily="18" charset="0"/>
              </a:rPr>
              <a:t>BÀI 6. THƠ</a:t>
            </a:r>
            <a:endParaRPr lang="en-GB"/>
          </a:p>
        </p:txBody>
      </p:sp>
    </p:spTree>
    <p:extLst>
      <p:ext uri="{BB962C8B-B14F-4D97-AF65-F5344CB8AC3E}">
        <p14:creationId xmlns:p14="http://schemas.microsoft.com/office/powerpoint/2010/main" val="204932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5541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diễn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đạt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cuối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tới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hiện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rõ</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nét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just"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ảnh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hưởng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Pháp</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nhiều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thiếu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nữ</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buồn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nói</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Tựa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cửa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nhìn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xa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nghĩ</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ngợi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819398" y="5732695"/>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Mơ phai</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6099352"/>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5" y="5885416"/>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071777" y="5944568"/>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819398" y="356114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liễu</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Tóc</a:t>
            </a:r>
            <a:endParaRPr kumimoji="0" lang="en-US" sz="3184"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sz="3585" b="1" i="0" u="none" strike="noStrike" kern="10" cap="none" spc="0" normalizeH="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3</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846279" y="2422730"/>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it-IT" sz="3200" dirty="0">
                <a:latin typeface="Times New Roman" panose="02020603050405020304" pitchFamily="18" charset="0"/>
                <a:ea typeface="Calibri" panose="020F0502020204030204" pitchFamily="34" charset="0"/>
              </a:rPr>
              <a:t>Lá vàng</a:t>
            </a:r>
            <a:endParaRPr kumimoji="0" lang="en-US" sz="3184" b="0" i="0" u="none" strike="noStrike" kern="1200" cap="none" spc="0" normalizeH="0" baseline="0" noProof="0" dirty="0">
              <a:ln>
                <a:noFill/>
              </a:ln>
              <a:effectLst/>
              <a:uLnTx/>
              <a:uFillTx/>
              <a:latin typeface="Calibri" panose="020F0502020204030204" pitchFamily="34" charset="0"/>
              <a:ea typeface="宋体" panose="02010600030101010101" pitchFamily="2" charset="-122"/>
              <a:cs typeface="Calibri" panose="020F0502020204030204" pitchFamily="34"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776" y="2758722"/>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349920" y="247616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440650" y="2601401"/>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lang="en-US" altLang="x-none" sz="4400" dirty="0">
                <a:solidFill>
                  <a:srgbClr val="FFFF00"/>
                </a:solidFill>
                <a:latin typeface=".VnTimeH"/>
                <a:ea typeface="宋体" panose="02010600030101010101" pitchFamily="2" charset="-122"/>
              </a:rPr>
              <a:t>A</a:t>
            </a:r>
            <a:endParaRPr kumimoji="0" lang="x-none" altLang="x-none" sz="4400" b="0" i="0" u="none" strike="noStrike" kern="1200" cap="none" spc="0" normalizeH="0" baseline="0" noProof="0" dirty="0">
              <a:ln>
                <a:noFill/>
              </a:ln>
              <a:solidFill>
                <a:srgbClr val="FFFF00"/>
              </a:solidFill>
              <a:effectLst/>
              <a:uLnTx/>
              <a:uFillTx/>
              <a:latin typeface=".VnTimeH"/>
              <a:ea typeface="宋体" panose="02010600030101010101" pitchFamily="2" charset="-122"/>
            </a:endParaRPr>
          </a:p>
        </p:txBody>
      </p:sp>
      <p:sp>
        <p:nvSpPr>
          <p:cNvPr id="45" name="WordArt 226">
            <a:extLst>
              <a:ext uri="{FF2B5EF4-FFF2-40B4-BE49-F238E27FC236}">
                <a16:creationId xmlns:a16="http://schemas.microsoft.com/office/drawing/2014/main" id="{7C20FA5A-854B-7C46-82C1-FA125FB01D4F}"/>
              </a:ext>
            </a:extLst>
          </p:cNvPr>
          <p:cNvSpPr>
            <a:spLocks noChangeArrowheads="1" noChangeShapeType="1" noTextEdit="1"/>
          </p:cNvSpPr>
          <p:nvPr/>
        </p:nvSpPr>
        <p:spPr bwMode="auto">
          <a:xfrm>
            <a:off x="1331749" y="6178162"/>
            <a:ext cx="458529" cy="199796"/>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1414570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heckerboard(across)">
                                      <p:cBhvr>
                                        <p:cTn id="39" dur="500"/>
                                        <p:tgtEl>
                                          <p:spTgt spid="5"/>
                                        </p:tgtEl>
                                      </p:cBhvr>
                                    </p:animEffect>
                                  </p:childTnLst>
                                </p:cTn>
                              </p:par>
                              <p:par>
                                <p:cTn id="40" presetID="5" presetClass="entr" presetSubtype="1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heckerboard(across)">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5" name="Chimes 3-CL (2).wav"/>
                                        </p:tgtEl>
                                      </p:cMediaNode>
                                    </p:audio>
                                  </p:subTnLst>
                                </p:cTn>
                              </p:par>
                              <p:par>
                                <p:cTn id="43" presetID="5" presetClass="entr" presetSubtype="1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heckerboard(across)">
                                      <p:cBhvr>
                                        <p:cTn id="45" dur="500"/>
                                        <p:tgtEl>
                                          <p:spTgt spid="7"/>
                                        </p:tgtEl>
                                      </p:cBhvr>
                                    </p:animEffect>
                                  </p:childTnLst>
                                </p:cTn>
                              </p:par>
                              <p:par>
                                <p:cTn id="46" presetID="5" presetClass="entr" presetSubtype="1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heckerboard(across)">
                                      <p:cBhvr>
                                        <p:cTn id="48" dur="500"/>
                                        <p:tgtEl>
                                          <p:spTgt spid="8"/>
                                        </p:tgtEl>
                                      </p:cBhvr>
                                    </p:animEffect>
                                  </p:childTnLst>
                                </p:cTn>
                              </p:par>
                              <p:par>
                                <p:cTn id="49" presetID="22" presetClass="entr" presetSubtype="8"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heckerboard(across)">
                                      <p:cBhvr>
                                        <p:cTn id="56" dur="500"/>
                                        <p:tgtEl>
                                          <p:spTgt spid="11"/>
                                        </p:tgtEl>
                                      </p:cBhvr>
                                    </p:animEffect>
                                  </p:childTnLst>
                                </p:cTn>
                              </p:par>
                              <p:par>
                                <p:cTn id="57" presetID="5" presetClass="entr" presetSubtype="1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heckerboard(across)">
                                      <p:cBhvr>
                                        <p:cTn id="59" dur="500"/>
                                        <p:tgtEl>
                                          <p:spTgt spid="12"/>
                                        </p:tgtEl>
                                      </p:cBhvr>
                                    </p:animEffect>
                                  </p:childTnLst>
                                  <p:subTnLst>
                                    <p:audio>
                                      <p:cMediaNode>
                                        <p:cTn display="0" masterRel="sameClick">
                                          <p:stCondLst>
                                            <p:cond evt="begin" delay="0">
                                              <p:tn val="57"/>
                                            </p:cond>
                                          </p:stCondLst>
                                          <p:endCondLst>
                                            <p:cond evt="onStopAudio" delay="0">
                                              <p:tgtEl>
                                                <p:sldTgt/>
                                              </p:tgtEl>
                                            </p:cond>
                                          </p:endCondLst>
                                        </p:cTn>
                                        <p:tgtEl>
                                          <p:sndTgt r:embed="rId5" name="Chimes 3-CL (2).wav"/>
                                        </p:tgtEl>
                                      </p:cMediaNode>
                                    </p:audio>
                                  </p:subTnLst>
                                </p:cTn>
                              </p:par>
                              <p:par>
                                <p:cTn id="60" presetID="5" presetClass="entr" presetSubtype="1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heckerboard(across)">
                                      <p:cBhvr>
                                        <p:cTn id="62" dur="500"/>
                                        <p:tgtEl>
                                          <p:spTgt spid="13"/>
                                        </p:tgtEl>
                                      </p:cBhvr>
                                    </p:animEffect>
                                  </p:childTnLst>
                                </p:cTn>
                              </p:par>
                              <p:par>
                                <p:cTn id="63" presetID="5" presetClass="entr" presetSubtype="1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checkerboard(across)">
                                      <p:cBhvr>
                                        <p:cTn id="65" dur="500"/>
                                        <p:tgtEl>
                                          <p:spTgt spid="15"/>
                                        </p:tgtEl>
                                      </p:cBhvr>
                                    </p:animEffect>
                                  </p:childTnLst>
                                </p:cTn>
                              </p:par>
                              <p:par>
                                <p:cTn id="66" presetID="22" presetClass="entr" presetSubtype="8" fill="hold"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checkerboard(across)">
                                      <p:cBhvr>
                                        <p:cTn id="73" dur="500"/>
                                        <p:tgtEl>
                                          <p:spTgt spid="42"/>
                                        </p:tgtEl>
                                      </p:cBhvr>
                                    </p:animEffect>
                                  </p:childTnLst>
                                </p:cTn>
                              </p:par>
                              <p:par>
                                <p:cTn id="74" presetID="5" presetClass="entr" presetSubtype="10" fill="hold"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checkerboard(across)">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5" name="Chimes 3-CL (2).wav"/>
                                        </p:tgtEl>
                                      </p:cMediaNode>
                                    </p:audio>
                                  </p:subTnLst>
                                </p:cTn>
                              </p:par>
                              <p:par>
                                <p:cTn id="77" presetID="5" presetClass="entr" presetSubtype="1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checkerboard(across)">
                                      <p:cBhvr>
                                        <p:cTn id="79" dur="500"/>
                                        <p:tgtEl>
                                          <p:spTgt spid="44"/>
                                        </p:tgtEl>
                                      </p:cBhvr>
                                    </p:animEffect>
                                  </p:childTnLst>
                                </p:cTn>
                              </p:par>
                              <p:par>
                                <p:cTn id="80" presetID="5" presetClass="entr" presetSubtype="10" fill="hold"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checkerboard(across)">
                                      <p:cBhvr>
                                        <p:cTn id="82" dur="500"/>
                                        <p:tgtEl>
                                          <p:spTgt spid="45"/>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nodeType="clickEffect">
                                  <p:stCondLst>
                                    <p:cond delay="0"/>
                                  </p:stCondLst>
                                  <p:childTnLst>
                                    <p:set>
                                      <p:cBhvr>
                                        <p:cTn id="89" dur="1" fill="hold">
                                          <p:stCondLst>
                                            <p:cond delay="0"/>
                                          </p:stCondLst>
                                        </p:cTn>
                                        <p:tgtEl>
                                          <p:spTgt spid="6190"/>
                                        </p:tgtEl>
                                        <p:attrNameLst>
                                          <p:attrName>style.visibility</p:attrName>
                                        </p:attrNameLst>
                                      </p:cBhvr>
                                      <p:to>
                                        <p:strVal val="visible"/>
                                      </p:to>
                                    </p:set>
                                    <p:animEffect transition="in" filter="dissolve">
                                      <p:cBhvr>
                                        <p:cTn id="90" dur="500"/>
                                        <p:tgtEl>
                                          <p:spTgt spid="6190"/>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500"/>
                            </p:stCondLst>
                            <p:childTnLst>
                              <p:par>
                                <p:cTn id="92" presetID="53" presetClass="exit" presetSubtype="0" fill="hold" nodeType="afterEffect">
                                  <p:stCondLst>
                                    <p:cond delay="0"/>
                                  </p:stCondLst>
                                  <p:childTnLst>
                                    <p:anim calcmode="lin" valueType="num">
                                      <p:cBhvr>
                                        <p:cTn id="93" dur="500"/>
                                        <p:tgtEl>
                                          <p:spTgt spid="6190"/>
                                        </p:tgtEl>
                                        <p:attrNameLst>
                                          <p:attrName>ppt_w</p:attrName>
                                        </p:attrNameLst>
                                      </p:cBhvr>
                                      <p:tavLst>
                                        <p:tav tm="0">
                                          <p:val>
                                            <p:strVal val="ppt_w"/>
                                          </p:val>
                                        </p:tav>
                                        <p:tav tm="100000">
                                          <p:val>
                                            <p:fltVal val="0"/>
                                          </p:val>
                                        </p:tav>
                                      </p:tavLst>
                                    </p:anim>
                                    <p:anim calcmode="lin" valueType="num">
                                      <p:cBhvr>
                                        <p:cTn id="94" dur="500"/>
                                        <p:tgtEl>
                                          <p:spTgt spid="6190"/>
                                        </p:tgtEl>
                                        <p:attrNameLst>
                                          <p:attrName>ppt_h</p:attrName>
                                        </p:attrNameLst>
                                      </p:cBhvr>
                                      <p:tavLst>
                                        <p:tav tm="0">
                                          <p:val>
                                            <p:strVal val="ppt_h"/>
                                          </p:val>
                                        </p:tav>
                                        <p:tav tm="100000">
                                          <p:val>
                                            <p:fltVal val="0"/>
                                          </p:val>
                                        </p:tav>
                                      </p:tavLst>
                                    </p:anim>
                                    <p:animEffect transition="out" filter="fade">
                                      <p:cBhvr>
                                        <p:cTn id="95" dur="500"/>
                                        <p:tgtEl>
                                          <p:spTgt spid="6190"/>
                                        </p:tgtEl>
                                      </p:cBhvr>
                                    </p:animEffect>
                                    <p:set>
                                      <p:cBhvr>
                                        <p:cTn id="96" dur="1" fill="hold">
                                          <p:stCondLst>
                                            <p:cond delay="499"/>
                                          </p:stCondLst>
                                        </p:cTn>
                                        <p:tgtEl>
                                          <p:spTgt spid="6190"/>
                                        </p:tgtEl>
                                        <p:attrNameLst>
                                          <p:attrName>style.visibility</p:attrName>
                                        </p:attrNameLst>
                                      </p:cBhvr>
                                      <p:to>
                                        <p:strVal val="hidden"/>
                                      </p:to>
                                    </p:set>
                                  </p:childTnLst>
                                </p:cTn>
                              </p:par>
                            </p:childTnLst>
                          </p:cTn>
                        </p:par>
                        <p:par>
                          <p:cTn id="97" fill="hold" nodeType="afterGroup">
                            <p:stCondLst>
                              <p:cond delay="1000"/>
                            </p:stCondLst>
                            <p:childTnLst>
                              <p:par>
                                <p:cTn id="98" presetID="9" presetClass="entr" presetSubtype="0" fill="hold" nodeType="afterEffect">
                                  <p:stCondLst>
                                    <p:cond delay="0"/>
                                  </p:stCondLst>
                                  <p:childTnLst>
                                    <p:set>
                                      <p:cBhvr>
                                        <p:cTn id="99" dur="1" fill="hold">
                                          <p:stCondLst>
                                            <p:cond delay="0"/>
                                          </p:stCondLst>
                                        </p:cTn>
                                        <p:tgtEl>
                                          <p:spTgt spid="6189"/>
                                        </p:tgtEl>
                                        <p:attrNameLst>
                                          <p:attrName>style.visibility</p:attrName>
                                        </p:attrNameLst>
                                      </p:cBhvr>
                                      <p:to>
                                        <p:strVal val="visible"/>
                                      </p:to>
                                    </p:set>
                                    <p:animEffect transition="in" filter="dissolve">
                                      <p:cBhvr>
                                        <p:cTn id="100" dur="500"/>
                                        <p:tgtEl>
                                          <p:spTgt spid="6189"/>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1500"/>
                            </p:stCondLst>
                            <p:childTnLst>
                              <p:par>
                                <p:cTn id="102" presetID="53" presetClass="exit" presetSubtype="0" fill="hold" nodeType="afterEffect">
                                  <p:stCondLst>
                                    <p:cond delay="0"/>
                                  </p:stCondLst>
                                  <p:childTnLst>
                                    <p:anim calcmode="lin" valueType="num">
                                      <p:cBhvr>
                                        <p:cTn id="103" dur="500"/>
                                        <p:tgtEl>
                                          <p:spTgt spid="6189"/>
                                        </p:tgtEl>
                                        <p:attrNameLst>
                                          <p:attrName>ppt_w</p:attrName>
                                        </p:attrNameLst>
                                      </p:cBhvr>
                                      <p:tavLst>
                                        <p:tav tm="0">
                                          <p:val>
                                            <p:strVal val="ppt_w"/>
                                          </p:val>
                                        </p:tav>
                                        <p:tav tm="100000">
                                          <p:val>
                                            <p:fltVal val="0"/>
                                          </p:val>
                                        </p:tav>
                                      </p:tavLst>
                                    </p:anim>
                                    <p:anim calcmode="lin" valueType="num">
                                      <p:cBhvr>
                                        <p:cTn id="104" dur="500"/>
                                        <p:tgtEl>
                                          <p:spTgt spid="6189"/>
                                        </p:tgtEl>
                                        <p:attrNameLst>
                                          <p:attrName>ppt_h</p:attrName>
                                        </p:attrNameLst>
                                      </p:cBhvr>
                                      <p:tavLst>
                                        <p:tav tm="0">
                                          <p:val>
                                            <p:strVal val="ppt_h"/>
                                          </p:val>
                                        </p:tav>
                                        <p:tav tm="100000">
                                          <p:val>
                                            <p:fltVal val="0"/>
                                          </p:val>
                                        </p:tav>
                                      </p:tavLst>
                                    </p:anim>
                                    <p:animEffect transition="out" filter="fade">
                                      <p:cBhvr>
                                        <p:cTn id="105" dur="500"/>
                                        <p:tgtEl>
                                          <p:spTgt spid="6189"/>
                                        </p:tgtEl>
                                      </p:cBhvr>
                                    </p:animEffect>
                                    <p:set>
                                      <p:cBhvr>
                                        <p:cTn id="106" dur="1" fill="hold">
                                          <p:stCondLst>
                                            <p:cond delay="499"/>
                                          </p:stCondLst>
                                        </p:cTn>
                                        <p:tgtEl>
                                          <p:spTgt spid="6189"/>
                                        </p:tgtEl>
                                        <p:attrNameLst>
                                          <p:attrName>style.visibility</p:attrName>
                                        </p:attrNameLst>
                                      </p:cBhvr>
                                      <p:to>
                                        <p:strVal val="hidden"/>
                                      </p:to>
                                    </p:set>
                                  </p:childTnLst>
                                </p:cTn>
                              </p:par>
                            </p:childTnLst>
                          </p:cTn>
                        </p:par>
                        <p:par>
                          <p:cTn id="107" fill="hold" nodeType="afterGroup">
                            <p:stCondLst>
                              <p:cond delay="2000"/>
                            </p:stCondLst>
                            <p:childTnLst>
                              <p:par>
                                <p:cTn id="108" presetID="9" presetClass="entr" presetSubtype="0" fill="hold" nodeType="afterEffect">
                                  <p:stCondLst>
                                    <p:cond delay="0"/>
                                  </p:stCondLst>
                                  <p:childTnLst>
                                    <p:set>
                                      <p:cBhvr>
                                        <p:cTn id="109" dur="1" fill="hold">
                                          <p:stCondLst>
                                            <p:cond delay="0"/>
                                          </p:stCondLst>
                                        </p:cTn>
                                        <p:tgtEl>
                                          <p:spTgt spid="6188"/>
                                        </p:tgtEl>
                                        <p:attrNameLst>
                                          <p:attrName>style.visibility</p:attrName>
                                        </p:attrNameLst>
                                      </p:cBhvr>
                                      <p:to>
                                        <p:strVal val="visible"/>
                                      </p:to>
                                    </p:set>
                                    <p:animEffect transition="in" filter="dissolve">
                                      <p:cBhvr>
                                        <p:cTn id="110" dur="500"/>
                                        <p:tgtEl>
                                          <p:spTgt spid="6188"/>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2500"/>
                            </p:stCondLst>
                            <p:childTnLst>
                              <p:par>
                                <p:cTn id="112" presetID="53" presetClass="exit" presetSubtype="0" fill="hold" nodeType="afterEffect">
                                  <p:stCondLst>
                                    <p:cond delay="0"/>
                                  </p:stCondLst>
                                  <p:childTnLst>
                                    <p:anim calcmode="lin" valueType="num">
                                      <p:cBhvr>
                                        <p:cTn id="113" dur="500"/>
                                        <p:tgtEl>
                                          <p:spTgt spid="6188"/>
                                        </p:tgtEl>
                                        <p:attrNameLst>
                                          <p:attrName>ppt_w</p:attrName>
                                        </p:attrNameLst>
                                      </p:cBhvr>
                                      <p:tavLst>
                                        <p:tav tm="0">
                                          <p:val>
                                            <p:strVal val="ppt_w"/>
                                          </p:val>
                                        </p:tav>
                                        <p:tav tm="100000">
                                          <p:val>
                                            <p:fltVal val="0"/>
                                          </p:val>
                                        </p:tav>
                                      </p:tavLst>
                                    </p:anim>
                                    <p:anim calcmode="lin" valueType="num">
                                      <p:cBhvr>
                                        <p:cTn id="114" dur="500"/>
                                        <p:tgtEl>
                                          <p:spTgt spid="6188"/>
                                        </p:tgtEl>
                                        <p:attrNameLst>
                                          <p:attrName>ppt_h</p:attrName>
                                        </p:attrNameLst>
                                      </p:cBhvr>
                                      <p:tavLst>
                                        <p:tav tm="0">
                                          <p:val>
                                            <p:strVal val="ppt_h"/>
                                          </p:val>
                                        </p:tav>
                                        <p:tav tm="100000">
                                          <p:val>
                                            <p:fltVal val="0"/>
                                          </p:val>
                                        </p:tav>
                                      </p:tavLst>
                                    </p:anim>
                                    <p:animEffect transition="out" filter="fade">
                                      <p:cBhvr>
                                        <p:cTn id="115" dur="500"/>
                                        <p:tgtEl>
                                          <p:spTgt spid="6188"/>
                                        </p:tgtEl>
                                      </p:cBhvr>
                                    </p:animEffect>
                                    <p:set>
                                      <p:cBhvr>
                                        <p:cTn id="116" dur="1" fill="hold">
                                          <p:stCondLst>
                                            <p:cond delay="499"/>
                                          </p:stCondLst>
                                        </p:cTn>
                                        <p:tgtEl>
                                          <p:spTgt spid="6188"/>
                                        </p:tgtEl>
                                        <p:attrNameLst>
                                          <p:attrName>style.visibility</p:attrName>
                                        </p:attrNameLst>
                                      </p:cBhvr>
                                      <p:to>
                                        <p:strVal val="hidden"/>
                                      </p:to>
                                    </p:set>
                                  </p:childTnLst>
                                </p:cTn>
                              </p:par>
                            </p:childTnLst>
                          </p:cTn>
                        </p:par>
                        <p:par>
                          <p:cTn id="117" fill="hold" nodeType="afterGroup">
                            <p:stCondLst>
                              <p:cond delay="3000"/>
                            </p:stCondLst>
                            <p:childTnLst>
                              <p:par>
                                <p:cTn id="118" presetID="9" presetClass="entr" presetSubtype="0" fill="hold" nodeType="afterEffect">
                                  <p:stCondLst>
                                    <p:cond delay="0"/>
                                  </p:stCondLst>
                                  <p:childTnLst>
                                    <p:set>
                                      <p:cBhvr>
                                        <p:cTn id="119" dur="1" fill="hold">
                                          <p:stCondLst>
                                            <p:cond delay="0"/>
                                          </p:stCondLst>
                                        </p:cTn>
                                        <p:tgtEl>
                                          <p:spTgt spid="6187"/>
                                        </p:tgtEl>
                                        <p:attrNameLst>
                                          <p:attrName>style.visibility</p:attrName>
                                        </p:attrNameLst>
                                      </p:cBhvr>
                                      <p:to>
                                        <p:strVal val="visible"/>
                                      </p:to>
                                    </p:set>
                                    <p:animEffect transition="in" filter="dissolve">
                                      <p:cBhvr>
                                        <p:cTn id="120" dur="500"/>
                                        <p:tgtEl>
                                          <p:spTgt spid="6187"/>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3500"/>
                            </p:stCondLst>
                            <p:childTnLst>
                              <p:par>
                                <p:cTn id="122" presetID="53" presetClass="exit" presetSubtype="0" fill="hold" nodeType="afterEffect">
                                  <p:stCondLst>
                                    <p:cond delay="0"/>
                                  </p:stCondLst>
                                  <p:childTnLst>
                                    <p:anim calcmode="lin" valueType="num">
                                      <p:cBhvr>
                                        <p:cTn id="123" dur="500"/>
                                        <p:tgtEl>
                                          <p:spTgt spid="6187"/>
                                        </p:tgtEl>
                                        <p:attrNameLst>
                                          <p:attrName>ppt_w</p:attrName>
                                        </p:attrNameLst>
                                      </p:cBhvr>
                                      <p:tavLst>
                                        <p:tav tm="0">
                                          <p:val>
                                            <p:strVal val="ppt_w"/>
                                          </p:val>
                                        </p:tav>
                                        <p:tav tm="100000">
                                          <p:val>
                                            <p:fltVal val="0"/>
                                          </p:val>
                                        </p:tav>
                                      </p:tavLst>
                                    </p:anim>
                                    <p:anim calcmode="lin" valueType="num">
                                      <p:cBhvr>
                                        <p:cTn id="124" dur="500"/>
                                        <p:tgtEl>
                                          <p:spTgt spid="6187"/>
                                        </p:tgtEl>
                                        <p:attrNameLst>
                                          <p:attrName>ppt_h</p:attrName>
                                        </p:attrNameLst>
                                      </p:cBhvr>
                                      <p:tavLst>
                                        <p:tav tm="0">
                                          <p:val>
                                            <p:strVal val="ppt_h"/>
                                          </p:val>
                                        </p:tav>
                                        <p:tav tm="100000">
                                          <p:val>
                                            <p:fltVal val="0"/>
                                          </p:val>
                                        </p:tav>
                                      </p:tavLst>
                                    </p:anim>
                                    <p:animEffect transition="out" filter="fade">
                                      <p:cBhvr>
                                        <p:cTn id="125" dur="500"/>
                                        <p:tgtEl>
                                          <p:spTgt spid="6187"/>
                                        </p:tgtEl>
                                      </p:cBhvr>
                                    </p:animEffect>
                                    <p:set>
                                      <p:cBhvr>
                                        <p:cTn id="126" dur="1" fill="hold">
                                          <p:stCondLst>
                                            <p:cond delay="499"/>
                                          </p:stCondLst>
                                        </p:cTn>
                                        <p:tgtEl>
                                          <p:spTgt spid="6187"/>
                                        </p:tgtEl>
                                        <p:attrNameLst>
                                          <p:attrName>style.visibility</p:attrName>
                                        </p:attrNameLst>
                                      </p:cBhvr>
                                      <p:to>
                                        <p:strVal val="hidden"/>
                                      </p:to>
                                    </p:set>
                                  </p:childTnLst>
                                </p:cTn>
                              </p:par>
                            </p:childTnLst>
                          </p:cTn>
                        </p:par>
                        <p:par>
                          <p:cTn id="127" fill="hold" nodeType="afterGroup">
                            <p:stCondLst>
                              <p:cond delay="4000"/>
                            </p:stCondLst>
                            <p:childTnLst>
                              <p:par>
                                <p:cTn id="128" presetID="9" presetClass="entr" presetSubtype="0" fill="hold" nodeType="afterEffect">
                                  <p:stCondLst>
                                    <p:cond delay="0"/>
                                  </p:stCondLst>
                                  <p:childTnLst>
                                    <p:set>
                                      <p:cBhvr>
                                        <p:cTn id="129" dur="1" fill="hold">
                                          <p:stCondLst>
                                            <p:cond delay="0"/>
                                          </p:stCondLst>
                                        </p:cTn>
                                        <p:tgtEl>
                                          <p:spTgt spid="6186"/>
                                        </p:tgtEl>
                                        <p:attrNameLst>
                                          <p:attrName>style.visibility</p:attrName>
                                        </p:attrNameLst>
                                      </p:cBhvr>
                                      <p:to>
                                        <p:strVal val="visible"/>
                                      </p:to>
                                    </p:set>
                                    <p:animEffect transition="in" filter="dissolve">
                                      <p:cBhvr>
                                        <p:cTn id="130" dur="500"/>
                                        <p:tgtEl>
                                          <p:spTgt spid="6186"/>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4500"/>
                            </p:stCondLst>
                            <p:childTnLst>
                              <p:par>
                                <p:cTn id="132" presetID="53" presetClass="exit" presetSubtype="0" fill="hold" nodeType="afterEffect">
                                  <p:stCondLst>
                                    <p:cond delay="0"/>
                                  </p:stCondLst>
                                  <p:childTnLst>
                                    <p:anim calcmode="lin" valueType="num">
                                      <p:cBhvr>
                                        <p:cTn id="133" dur="500"/>
                                        <p:tgtEl>
                                          <p:spTgt spid="6186"/>
                                        </p:tgtEl>
                                        <p:attrNameLst>
                                          <p:attrName>ppt_w</p:attrName>
                                        </p:attrNameLst>
                                      </p:cBhvr>
                                      <p:tavLst>
                                        <p:tav tm="0">
                                          <p:val>
                                            <p:strVal val="ppt_w"/>
                                          </p:val>
                                        </p:tav>
                                        <p:tav tm="100000">
                                          <p:val>
                                            <p:fltVal val="0"/>
                                          </p:val>
                                        </p:tav>
                                      </p:tavLst>
                                    </p:anim>
                                    <p:anim calcmode="lin" valueType="num">
                                      <p:cBhvr>
                                        <p:cTn id="134" dur="500"/>
                                        <p:tgtEl>
                                          <p:spTgt spid="6186"/>
                                        </p:tgtEl>
                                        <p:attrNameLst>
                                          <p:attrName>ppt_h</p:attrName>
                                        </p:attrNameLst>
                                      </p:cBhvr>
                                      <p:tavLst>
                                        <p:tav tm="0">
                                          <p:val>
                                            <p:strVal val="ppt_h"/>
                                          </p:val>
                                        </p:tav>
                                        <p:tav tm="100000">
                                          <p:val>
                                            <p:fltVal val="0"/>
                                          </p:val>
                                        </p:tav>
                                      </p:tavLst>
                                    </p:anim>
                                    <p:animEffect transition="out" filter="fade">
                                      <p:cBhvr>
                                        <p:cTn id="135" dur="500"/>
                                        <p:tgtEl>
                                          <p:spTgt spid="6186"/>
                                        </p:tgtEl>
                                      </p:cBhvr>
                                    </p:animEffect>
                                    <p:set>
                                      <p:cBhvr>
                                        <p:cTn id="136" dur="1" fill="hold">
                                          <p:stCondLst>
                                            <p:cond delay="499"/>
                                          </p:stCondLst>
                                        </p:cTn>
                                        <p:tgtEl>
                                          <p:spTgt spid="6186"/>
                                        </p:tgtEl>
                                        <p:attrNameLst>
                                          <p:attrName>style.visibility</p:attrName>
                                        </p:attrNameLst>
                                      </p:cBhvr>
                                      <p:to>
                                        <p:strVal val="hidden"/>
                                      </p:to>
                                    </p:set>
                                  </p:childTnLst>
                                </p:cTn>
                              </p:par>
                            </p:childTnLst>
                          </p:cTn>
                        </p:par>
                        <p:par>
                          <p:cTn id="137" fill="hold" nodeType="afterGroup">
                            <p:stCondLst>
                              <p:cond delay="5000"/>
                            </p:stCondLst>
                            <p:childTnLst>
                              <p:par>
                                <p:cTn id="138" presetID="9" presetClass="entr" presetSubtype="0" fill="hold" nodeType="afterEffect">
                                  <p:stCondLst>
                                    <p:cond delay="0"/>
                                  </p:stCondLst>
                                  <p:childTnLst>
                                    <p:set>
                                      <p:cBhvr>
                                        <p:cTn id="139" dur="1" fill="hold">
                                          <p:stCondLst>
                                            <p:cond delay="0"/>
                                          </p:stCondLst>
                                        </p:cTn>
                                        <p:tgtEl>
                                          <p:spTgt spid="6185"/>
                                        </p:tgtEl>
                                        <p:attrNameLst>
                                          <p:attrName>style.visibility</p:attrName>
                                        </p:attrNameLst>
                                      </p:cBhvr>
                                      <p:to>
                                        <p:strVal val="visible"/>
                                      </p:to>
                                    </p:set>
                                    <p:animEffect transition="in" filter="dissolve">
                                      <p:cBhvr>
                                        <p:cTn id="140" dur="500"/>
                                        <p:tgtEl>
                                          <p:spTgt spid="6185"/>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5500"/>
                            </p:stCondLst>
                            <p:childTnLst>
                              <p:par>
                                <p:cTn id="142" presetID="53" presetClass="exit" presetSubtype="0" fill="hold" nodeType="afterEffect">
                                  <p:stCondLst>
                                    <p:cond delay="0"/>
                                  </p:stCondLst>
                                  <p:childTnLst>
                                    <p:anim calcmode="lin" valueType="num">
                                      <p:cBhvr>
                                        <p:cTn id="143" dur="500"/>
                                        <p:tgtEl>
                                          <p:spTgt spid="6185"/>
                                        </p:tgtEl>
                                        <p:attrNameLst>
                                          <p:attrName>ppt_w</p:attrName>
                                        </p:attrNameLst>
                                      </p:cBhvr>
                                      <p:tavLst>
                                        <p:tav tm="0">
                                          <p:val>
                                            <p:strVal val="ppt_w"/>
                                          </p:val>
                                        </p:tav>
                                        <p:tav tm="100000">
                                          <p:val>
                                            <p:fltVal val="0"/>
                                          </p:val>
                                        </p:tav>
                                      </p:tavLst>
                                    </p:anim>
                                    <p:anim calcmode="lin" valueType="num">
                                      <p:cBhvr>
                                        <p:cTn id="144" dur="500"/>
                                        <p:tgtEl>
                                          <p:spTgt spid="6185"/>
                                        </p:tgtEl>
                                        <p:attrNameLst>
                                          <p:attrName>ppt_h</p:attrName>
                                        </p:attrNameLst>
                                      </p:cBhvr>
                                      <p:tavLst>
                                        <p:tav tm="0">
                                          <p:val>
                                            <p:strVal val="ppt_h"/>
                                          </p:val>
                                        </p:tav>
                                        <p:tav tm="100000">
                                          <p:val>
                                            <p:fltVal val="0"/>
                                          </p:val>
                                        </p:tav>
                                      </p:tavLst>
                                    </p:anim>
                                    <p:animEffect transition="out" filter="fade">
                                      <p:cBhvr>
                                        <p:cTn id="145" dur="500"/>
                                        <p:tgtEl>
                                          <p:spTgt spid="6185"/>
                                        </p:tgtEl>
                                      </p:cBhvr>
                                    </p:animEffect>
                                    <p:set>
                                      <p:cBhvr>
                                        <p:cTn id="146" dur="1" fill="hold">
                                          <p:stCondLst>
                                            <p:cond delay="499"/>
                                          </p:stCondLst>
                                        </p:cTn>
                                        <p:tgtEl>
                                          <p:spTgt spid="6185"/>
                                        </p:tgtEl>
                                        <p:attrNameLst>
                                          <p:attrName>style.visibility</p:attrName>
                                        </p:attrNameLst>
                                      </p:cBhvr>
                                      <p:to>
                                        <p:strVal val="hidden"/>
                                      </p:to>
                                    </p:set>
                                  </p:childTnLst>
                                </p:cTn>
                              </p:par>
                            </p:childTnLst>
                          </p:cTn>
                        </p:par>
                        <p:par>
                          <p:cTn id="147" fill="hold" nodeType="afterGroup">
                            <p:stCondLst>
                              <p:cond delay="6000"/>
                            </p:stCondLst>
                            <p:childTnLst>
                              <p:par>
                                <p:cTn id="148" presetID="9" presetClass="entr" presetSubtype="0" fill="hold" nodeType="afterEffect">
                                  <p:stCondLst>
                                    <p:cond delay="0"/>
                                  </p:stCondLst>
                                  <p:childTnLst>
                                    <p:set>
                                      <p:cBhvr>
                                        <p:cTn id="149" dur="1" fill="hold">
                                          <p:stCondLst>
                                            <p:cond delay="0"/>
                                          </p:stCondLst>
                                        </p:cTn>
                                        <p:tgtEl>
                                          <p:spTgt spid="6184"/>
                                        </p:tgtEl>
                                        <p:attrNameLst>
                                          <p:attrName>style.visibility</p:attrName>
                                        </p:attrNameLst>
                                      </p:cBhvr>
                                      <p:to>
                                        <p:strVal val="visible"/>
                                      </p:to>
                                    </p:set>
                                    <p:animEffect transition="in" filter="dissolve">
                                      <p:cBhvr>
                                        <p:cTn id="150" dur="500"/>
                                        <p:tgtEl>
                                          <p:spTgt spid="6184"/>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6500"/>
                            </p:stCondLst>
                            <p:childTnLst>
                              <p:par>
                                <p:cTn id="152" presetID="53" presetClass="exit" presetSubtype="0" fill="hold" nodeType="afterEffect">
                                  <p:stCondLst>
                                    <p:cond delay="0"/>
                                  </p:stCondLst>
                                  <p:childTnLst>
                                    <p:anim calcmode="lin" valueType="num">
                                      <p:cBhvr>
                                        <p:cTn id="153" dur="500"/>
                                        <p:tgtEl>
                                          <p:spTgt spid="6184"/>
                                        </p:tgtEl>
                                        <p:attrNameLst>
                                          <p:attrName>ppt_w</p:attrName>
                                        </p:attrNameLst>
                                      </p:cBhvr>
                                      <p:tavLst>
                                        <p:tav tm="0">
                                          <p:val>
                                            <p:strVal val="ppt_w"/>
                                          </p:val>
                                        </p:tav>
                                        <p:tav tm="100000">
                                          <p:val>
                                            <p:fltVal val="0"/>
                                          </p:val>
                                        </p:tav>
                                      </p:tavLst>
                                    </p:anim>
                                    <p:anim calcmode="lin" valueType="num">
                                      <p:cBhvr>
                                        <p:cTn id="154" dur="500"/>
                                        <p:tgtEl>
                                          <p:spTgt spid="6184"/>
                                        </p:tgtEl>
                                        <p:attrNameLst>
                                          <p:attrName>ppt_h</p:attrName>
                                        </p:attrNameLst>
                                      </p:cBhvr>
                                      <p:tavLst>
                                        <p:tav tm="0">
                                          <p:val>
                                            <p:strVal val="ppt_h"/>
                                          </p:val>
                                        </p:tav>
                                        <p:tav tm="100000">
                                          <p:val>
                                            <p:fltVal val="0"/>
                                          </p:val>
                                        </p:tav>
                                      </p:tavLst>
                                    </p:anim>
                                    <p:animEffect transition="out" filter="fade">
                                      <p:cBhvr>
                                        <p:cTn id="155" dur="500"/>
                                        <p:tgtEl>
                                          <p:spTgt spid="6184"/>
                                        </p:tgtEl>
                                      </p:cBhvr>
                                    </p:animEffect>
                                    <p:set>
                                      <p:cBhvr>
                                        <p:cTn id="156" dur="1" fill="hold">
                                          <p:stCondLst>
                                            <p:cond delay="499"/>
                                          </p:stCondLst>
                                        </p:cTn>
                                        <p:tgtEl>
                                          <p:spTgt spid="6184"/>
                                        </p:tgtEl>
                                        <p:attrNameLst>
                                          <p:attrName>style.visibility</p:attrName>
                                        </p:attrNameLst>
                                      </p:cBhvr>
                                      <p:to>
                                        <p:strVal val="hidden"/>
                                      </p:to>
                                    </p:set>
                                  </p:childTnLst>
                                </p:cTn>
                              </p:par>
                            </p:childTnLst>
                          </p:cTn>
                        </p:par>
                        <p:par>
                          <p:cTn id="157" fill="hold" nodeType="afterGroup">
                            <p:stCondLst>
                              <p:cond delay="7000"/>
                            </p:stCondLst>
                            <p:childTnLst>
                              <p:par>
                                <p:cTn id="158" presetID="9" presetClass="entr" presetSubtype="0" fill="hold" nodeType="afterEffect">
                                  <p:stCondLst>
                                    <p:cond delay="0"/>
                                  </p:stCondLst>
                                  <p:childTnLst>
                                    <p:set>
                                      <p:cBhvr>
                                        <p:cTn id="159" dur="1" fill="hold">
                                          <p:stCondLst>
                                            <p:cond delay="0"/>
                                          </p:stCondLst>
                                        </p:cTn>
                                        <p:tgtEl>
                                          <p:spTgt spid="6183"/>
                                        </p:tgtEl>
                                        <p:attrNameLst>
                                          <p:attrName>style.visibility</p:attrName>
                                        </p:attrNameLst>
                                      </p:cBhvr>
                                      <p:to>
                                        <p:strVal val="visible"/>
                                      </p:to>
                                    </p:set>
                                    <p:animEffect transition="in" filter="dissolve">
                                      <p:cBhvr>
                                        <p:cTn id="160" dur="500"/>
                                        <p:tgtEl>
                                          <p:spTgt spid="6183"/>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7500"/>
                            </p:stCondLst>
                            <p:childTnLst>
                              <p:par>
                                <p:cTn id="162" presetID="53" presetClass="exit" presetSubtype="0" fill="hold" nodeType="afterEffect">
                                  <p:stCondLst>
                                    <p:cond delay="0"/>
                                  </p:stCondLst>
                                  <p:childTnLst>
                                    <p:anim calcmode="lin" valueType="num">
                                      <p:cBhvr>
                                        <p:cTn id="163" dur="500"/>
                                        <p:tgtEl>
                                          <p:spTgt spid="6183"/>
                                        </p:tgtEl>
                                        <p:attrNameLst>
                                          <p:attrName>ppt_w</p:attrName>
                                        </p:attrNameLst>
                                      </p:cBhvr>
                                      <p:tavLst>
                                        <p:tav tm="0">
                                          <p:val>
                                            <p:strVal val="ppt_w"/>
                                          </p:val>
                                        </p:tav>
                                        <p:tav tm="100000">
                                          <p:val>
                                            <p:fltVal val="0"/>
                                          </p:val>
                                        </p:tav>
                                      </p:tavLst>
                                    </p:anim>
                                    <p:anim calcmode="lin" valueType="num">
                                      <p:cBhvr>
                                        <p:cTn id="164" dur="500"/>
                                        <p:tgtEl>
                                          <p:spTgt spid="6183"/>
                                        </p:tgtEl>
                                        <p:attrNameLst>
                                          <p:attrName>ppt_h</p:attrName>
                                        </p:attrNameLst>
                                      </p:cBhvr>
                                      <p:tavLst>
                                        <p:tav tm="0">
                                          <p:val>
                                            <p:strVal val="ppt_h"/>
                                          </p:val>
                                        </p:tav>
                                        <p:tav tm="100000">
                                          <p:val>
                                            <p:fltVal val="0"/>
                                          </p:val>
                                        </p:tav>
                                      </p:tavLst>
                                    </p:anim>
                                    <p:animEffect transition="out" filter="fade">
                                      <p:cBhvr>
                                        <p:cTn id="165" dur="500"/>
                                        <p:tgtEl>
                                          <p:spTgt spid="6183"/>
                                        </p:tgtEl>
                                      </p:cBhvr>
                                    </p:animEffect>
                                    <p:set>
                                      <p:cBhvr>
                                        <p:cTn id="166" dur="1" fill="hold">
                                          <p:stCondLst>
                                            <p:cond delay="499"/>
                                          </p:stCondLst>
                                        </p:cTn>
                                        <p:tgtEl>
                                          <p:spTgt spid="6183"/>
                                        </p:tgtEl>
                                        <p:attrNameLst>
                                          <p:attrName>style.visibility</p:attrName>
                                        </p:attrNameLst>
                                      </p:cBhvr>
                                      <p:to>
                                        <p:strVal val="hidden"/>
                                      </p:to>
                                    </p:set>
                                  </p:childTnLst>
                                </p:cTn>
                              </p:par>
                            </p:childTnLst>
                          </p:cTn>
                        </p:par>
                        <p:par>
                          <p:cTn id="167" fill="hold" nodeType="afterGroup">
                            <p:stCondLst>
                              <p:cond delay="8000"/>
                            </p:stCondLst>
                            <p:childTnLst>
                              <p:par>
                                <p:cTn id="168" presetID="9" presetClass="entr" presetSubtype="0" fill="hold" nodeType="afterEffect">
                                  <p:stCondLst>
                                    <p:cond delay="0"/>
                                  </p:stCondLst>
                                  <p:childTnLst>
                                    <p:set>
                                      <p:cBhvr>
                                        <p:cTn id="169" dur="1" fill="hold">
                                          <p:stCondLst>
                                            <p:cond delay="0"/>
                                          </p:stCondLst>
                                        </p:cTn>
                                        <p:tgtEl>
                                          <p:spTgt spid="6182"/>
                                        </p:tgtEl>
                                        <p:attrNameLst>
                                          <p:attrName>style.visibility</p:attrName>
                                        </p:attrNameLst>
                                      </p:cBhvr>
                                      <p:to>
                                        <p:strVal val="visible"/>
                                      </p:to>
                                    </p:set>
                                    <p:animEffect transition="in" filter="dissolve">
                                      <p:cBhvr>
                                        <p:cTn id="170" dur="500"/>
                                        <p:tgtEl>
                                          <p:spTgt spid="6182"/>
                                        </p:tgtEl>
                                      </p:cBhvr>
                                    </p:animEffect>
                                  </p:childTnLst>
                                  <p:subTnLst>
                                    <p:audio>
                                      <p:cMediaNode>
                                        <p:cTn display="0" masterRel="sameClick">
                                          <p:stCondLst>
                                            <p:cond evt="begin" delay="0">
                                              <p:tn val="168"/>
                                            </p:cond>
                                          </p:stCondLst>
                                          <p:endCondLst>
                                            <p:cond evt="onStopAudio" delay="0">
                                              <p:tgtEl>
                                                <p:sldTgt/>
                                              </p:tgtEl>
                                            </p:cond>
                                          </p:endCondLst>
                                        </p:cTn>
                                        <p:tgtEl>
                                          <p:sndTgt r:embed="rId6" name="camera.wav"/>
                                        </p:tgtEl>
                                      </p:cMediaNode>
                                    </p:audio>
                                  </p:subTnLst>
                                </p:cTn>
                              </p:par>
                            </p:childTnLst>
                          </p:cTn>
                        </p:par>
                        <p:par>
                          <p:cTn id="171" fill="hold" nodeType="afterGroup">
                            <p:stCondLst>
                              <p:cond delay="8500"/>
                            </p:stCondLst>
                            <p:childTnLst>
                              <p:par>
                                <p:cTn id="172" presetID="53" presetClass="exit" presetSubtype="0" fill="hold" nodeType="afterEffect">
                                  <p:stCondLst>
                                    <p:cond delay="0"/>
                                  </p:stCondLst>
                                  <p:childTnLst>
                                    <p:anim calcmode="lin" valueType="num">
                                      <p:cBhvr>
                                        <p:cTn id="173" dur="500"/>
                                        <p:tgtEl>
                                          <p:spTgt spid="6182"/>
                                        </p:tgtEl>
                                        <p:attrNameLst>
                                          <p:attrName>ppt_w</p:attrName>
                                        </p:attrNameLst>
                                      </p:cBhvr>
                                      <p:tavLst>
                                        <p:tav tm="0">
                                          <p:val>
                                            <p:strVal val="ppt_w"/>
                                          </p:val>
                                        </p:tav>
                                        <p:tav tm="100000">
                                          <p:val>
                                            <p:fltVal val="0"/>
                                          </p:val>
                                        </p:tav>
                                      </p:tavLst>
                                    </p:anim>
                                    <p:anim calcmode="lin" valueType="num">
                                      <p:cBhvr>
                                        <p:cTn id="174" dur="500"/>
                                        <p:tgtEl>
                                          <p:spTgt spid="6182"/>
                                        </p:tgtEl>
                                        <p:attrNameLst>
                                          <p:attrName>ppt_h</p:attrName>
                                        </p:attrNameLst>
                                      </p:cBhvr>
                                      <p:tavLst>
                                        <p:tav tm="0">
                                          <p:val>
                                            <p:strVal val="ppt_h"/>
                                          </p:val>
                                        </p:tav>
                                        <p:tav tm="100000">
                                          <p:val>
                                            <p:fltVal val="0"/>
                                          </p:val>
                                        </p:tav>
                                      </p:tavLst>
                                    </p:anim>
                                    <p:animEffect transition="out" filter="fade">
                                      <p:cBhvr>
                                        <p:cTn id="175" dur="500"/>
                                        <p:tgtEl>
                                          <p:spTgt spid="6182"/>
                                        </p:tgtEl>
                                      </p:cBhvr>
                                    </p:animEffect>
                                    <p:set>
                                      <p:cBhvr>
                                        <p:cTn id="176" dur="1" fill="hold">
                                          <p:stCondLst>
                                            <p:cond delay="499"/>
                                          </p:stCondLst>
                                        </p:cTn>
                                        <p:tgtEl>
                                          <p:spTgt spid="6182"/>
                                        </p:tgtEl>
                                        <p:attrNameLst>
                                          <p:attrName>style.visibility</p:attrName>
                                        </p:attrNameLst>
                                      </p:cBhvr>
                                      <p:to>
                                        <p:strVal val="hidden"/>
                                      </p:to>
                                    </p:set>
                                  </p:childTnLst>
                                </p:cTn>
                              </p:par>
                            </p:childTnLst>
                          </p:cTn>
                        </p:par>
                        <p:par>
                          <p:cTn id="177" fill="hold" nodeType="afterGroup">
                            <p:stCondLst>
                              <p:cond delay="9000"/>
                            </p:stCondLst>
                            <p:childTnLst>
                              <p:par>
                                <p:cTn id="178" presetID="9" presetClass="entr" presetSubtype="0" fill="hold" nodeType="afterEffect">
                                  <p:stCondLst>
                                    <p:cond delay="0"/>
                                  </p:stCondLst>
                                  <p:childTnLst>
                                    <p:set>
                                      <p:cBhvr>
                                        <p:cTn id="179" dur="1" fill="hold">
                                          <p:stCondLst>
                                            <p:cond delay="0"/>
                                          </p:stCondLst>
                                        </p:cTn>
                                        <p:tgtEl>
                                          <p:spTgt spid="6181"/>
                                        </p:tgtEl>
                                        <p:attrNameLst>
                                          <p:attrName>style.visibility</p:attrName>
                                        </p:attrNameLst>
                                      </p:cBhvr>
                                      <p:to>
                                        <p:strVal val="visible"/>
                                      </p:to>
                                    </p:set>
                                    <p:animEffect transition="in" filter="dissolve">
                                      <p:cBhvr>
                                        <p:cTn id="180" dur="500"/>
                                        <p:tgtEl>
                                          <p:spTgt spid="6181"/>
                                        </p:tgtEl>
                                      </p:cBhvr>
                                    </p:animEffect>
                                  </p:childTnLst>
                                  <p:subTnLst>
                                    <p:audio>
                                      <p:cMediaNode>
                                        <p:cTn display="0" masterRel="sameClick">
                                          <p:stCondLst>
                                            <p:cond evt="begin" delay="0">
                                              <p:tn val="178"/>
                                            </p:cond>
                                          </p:stCondLst>
                                          <p:endCondLst>
                                            <p:cond evt="onStopAudio" delay="0">
                                              <p:tgtEl>
                                                <p:sldTgt/>
                                              </p:tgtEl>
                                            </p:cond>
                                          </p:endCondLst>
                                        </p:cTn>
                                        <p:tgtEl>
                                          <p:sndTgt r:embed="rId6" name="camera.wav"/>
                                        </p:tgtEl>
                                      </p:cMediaNode>
                                    </p:audio>
                                  </p:subTnLst>
                                </p:cTn>
                              </p:par>
                            </p:childTnLst>
                          </p:cTn>
                        </p:par>
                        <p:par>
                          <p:cTn id="181" fill="hold" nodeType="afterGroup">
                            <p:stCondLst>
                              <p:cond delay="9500"/>
                            </p:stCondLst>
                            <p:childTnLst>
                              <p:par>
                                <p:cTn id="182" presetID="53" presetClass="exit" presetSubtype="0" fill="hold" nodeType="afterEffect">
                                  <p:stCondLst>
                                    <p:cond delay="0"/>
                                  </p:stCondLst>
                                  <p:childTnLst>
                                    <p:anim calcmode="lin" valueType="num">
                                      <p:cBhvr>
                                        <p:cTn id="183" dur="500"/>
                                        <p:tgtEl>
                                          <p:spTgt spid="6181"/>
                                        </p:tgtEl>
                                        <p:attrNameLst>
                                          <p:attrName>ppt_w</p:attrName>
                                        </p:attrNameLst>
                                      </p:cBhvr>
                                      <p:tavLst>
                                        <p:tav tm="0">
                                          <p:val>
                                            <p:strVal val="ppt_w"/>
                                          </p:val>
                                        </p:tav>
                                        <p:tav tm="100000">
                                          <p:val>
                                            <p:fltVal val="0"/>
                                          </p:val>
                                        </p:tav>
                                      </p:tavLst>
                                    </p:anim>
                                    <p:anim calcmode="lin" valueType="num">
                                      <p:cBhvr>
                                        <p:cTn id="184" dur="500"/>
                                        <p:tgtEl>
                                          <p:spTgt spid="6181"/>
                                        </p:tgtEl>
                                        <p:attrNameLst>
                                          <p:attrName>ppt_h</p:attrName>
                                        </p:attrNameLst>
                                      </p:cBhvr>
                                      <p:tavLst>
                                        <p:tav tm="0">
                                          <p:val>
                                            <p:strVal val="ppt_h"/>
                                          </p:val>
                                        </p:tav>
                                        <p:tav tm="100000">
                                          <p:val>
                                            <p:fltVal val="0"/>
                                          </p:val>
                                        </p:tav>
                                      </p:tavLst>
                                    </p:anim>
                                    <p:animEffect transition="out" filter="fade">
                                      <p:cBhvr>
                                        <p:cTn id="185" dur="500"/>
                                        <p:tgtEl>
                                          <p:spTgt spid="6181"/>
                                        </p:tgtEl>
                                      </p:cBhvr>
                                    </p:animEffect>
                                    <p:set>
                                      <p:cBhvr>
                                        <p:cTn id="186" dur="1" fill="hold">
                                          <p:stCondLst>
                                            <p:cond delay="499"/>
                                          </p:stCondLst>
                                        </p:cTn>
                                        <p:tgtEl>
                                          <p:spTgt spid="6181"/>
                                        </p:tgtEl>
                                        <p:attrNameLst>
                                          <p:attrName>style.visibility</p:attrName>
                                        </p:attrNameLst>
                                      </p:cBhvr>
                                      <p:to>
                                        <p:strVal val="hidden"/>
                                      </p:to>
                                    </p:set>
                                  </p:childTnLst>
                                </p:cTn>
                              </p:par>
                            </p:childTnLst>
                          </p:cTn>
                        </p:par>
                        <p:par>
                          <p:cTn id="187" fill="hold" nodeType="afterGroup">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6180"/>
                                        </p:tgtEl>
                                        <p:attrNameLst>
                                          <p:attrName>style.visibility</p:attrName>
                                        </p:attrNameLst>
                                      </p:cBhvr>
                                      <p:to>
                                        <p:strVal val="visible"/>
                                      </p:to>
                                    </p:set>
                                    <p:animEffect transition="in" filter="dissolve">
                                      <p:cBhvr>
                                        <p:cTn id="190" dur="500"/>
                                        <p:tgtEl>
                                          <p:spTgt spid="6180"/>
                                        </p:tgtEl>
                                      </p:cBhvr>
                                    </p:animEffect>
                                  </p:childTnLst>
                                  <p:subTnLst>
                                    <p:audio>
                                      <p:cMediaNode>
                                        <p:cTn display="0" masterRel="sameClick">
                                          <p:stCondLst>
                                            <p:cond evt="begin" delay="0">
                                              <p:tn val="188"/>
                                            </p:cond>
                                          </p:stCondLst>
                                          <p:endCondLst>
                                            <p:cond evt="onStopAudio" delay="0">
                                              <p:tgtEl>
                                                <p:sldTgt/>
                                              </p:tgtEl>
                                            </p:cond>
                                          </p:endCondLst>
                                        </p:cTn>
                                        <p:tgtEl>
                                          <p:sndTgt r:embed="rId6" name="camera.wav"/>
                                        </p:tgtEl>
                                      </p:cMediaNode>
                                    </p:audio>
                                  </p:subTnLst>
                                </p:cTn>
                              </p:par>
                            </p:childTnLst>
                          </p:cTn>
                        </p:par>
                        <p:par>
                          <p:cTn id="191" fill="hold" nodeType="afterGroup">
                            <p:stCondLst>
                              <p:cond delay="10500"/>
                            </p:stCondLst>
                            <p:childTnLst>
                              <p:par>
                                <p:cTn id="192" presetID="53" presetClass="exit" presetSubtype="0" fill="hold" nodeType="afterEffect">
                                  <p:stCondLst>
                                    <p:cond delay="0"/>
                                  </p:stCondLst>
                                  <p:childTnLst>
                                    <p:anim calcmode="lin" valueType="num">
                                      <p:cBhvr>
                                        <p:cTn id="193" dur="500"/>
                                        <p:tgtEl>
                                          <p:spTgt spid="6180"/>
                                        </p:tgtEl>
                                        <p:attrNameLst>
                                          <p:attrName>ppt_w</p:attrName>
                                        </p:attrNameLst>
                                      </p:cBhvr>
                                      <p:tavLst>
                                        <p:tav tm="0">
                                          <p:val>
                                            <p:strVal val="ppt_w"/>
                                          </p:val>
                                        </p:tav>
                                        <p:tav tm="100000">
                                          <p:val>
                                            <p:fltVal val="0"/>
                                          </p:val>
                                        </p:tav>
                                      </p:tavLst>
                                    </p:anim>
                                    <p:anim calcmode="lin" valueType="num">
                                      <p:cBhvr>
                                        <p:cTn id="194" dur="500"/>
                                        <p:tgtEl>
                                          <p:spTgt spid="6180"/>
                                        </p:tgtEl>
                                        <p:attrNameLst>
                                          <p:attrName>ppt_h</p:attrName>
                                        </p:attrNameLst>
                                      </p:cBhvr>
                                      <p:tavLst>
                                        <p:tav tm="0">
                                          <p:val>
                                            <p:strVal val="ppt_h"/>
                                          </p:val>
                                        </p:tav>
                                        <p:tav tm="100000">
                                          <p:val>
                                            <p:fltVal val="0"/>
                                          </p:val>
                                        </p:tav>
                                      </p:tavLst>
                                    </p:anim>
                                    <p:animEffect transition="out" filter="fade">
                                      <p:cBhvr>
                                        <p:cTn id="195" dur="500"/>
                                        <p:tgtEl>
                                          <p:spTgt spid="6180"/>
                                        </p:tgtEl>
                                      </p:cBhvr>
                                    </p:animEffect>
                                    <p:set>
                                      <p:cBhvr>
                                        <p:cTn id="196" dur="1" fill="hold">
                                          <p:stCondLst>
                                            <p:cond delay="499"/>
                                          </p:stCondLst>
                                        </p:cTn>
                                        <p:tgtEl>
                                          <p:spTgt spid="6180"/>
                                        </p:tgtEl>
                                        <p:attrNameLst>
                                          <p:attrName>style.visibility</p:attrName>
                                        </p:attrNameLst>
                                      </p:cBhvr>
                                      <p:to>
                                        <p:strVal val="hidden"/>
                                      </p:to>
                                    </p:set>
                                  </p:childTnLst>
                                </p:cTn>
                              </p:par>
                              <p:par>
                                <p:cTn id="197" presetID="53"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7" name="Reng reng.wav"/>
                                        </p:tgtEl>
                                      </p:cMediaNode>
                                    </p:audio>
                                  </p:subTnLst>
                                </p:cTn>
                              </p:par>
                            </p:childTnLst>
                          </p:cTn>
                        </p:par>
                      </p:childTnLst>
                    </p:cTn>
                  </p:par>
                  <p:par>
                    <p:cTn id="202" fill="hold" nodeType="clickPar">
                      <p:stCondLst>
                        <p:cond delay="indefinite"/>
                      </p:stCondLst>
                      <p:childTnLst>
                        <p:par>
                          <p:cTn id="203" fill="hold" nodeType="withGroup">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8"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8"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r>
              <a:rPr lang="vi-VN" sz="2171" b="1" dirty="0">
                <a:solidFill>
                  <a:prstClr val="white"/>
                </a:solidFill>
                <a:ea typeface="宋体" panose="02010600030101010101" pitchFamily="2" charset="-122"/>
              </a:rPr>
              <a:t> </a:t>
            </a:r>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Trong bốn dòng thơ đầu hình ảnh Liễu tượng trưng cho mùa nào?</a:t>
            </a:r>
            <a:endParaRPr lang="en-US"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214248" eaLnBrk="0" hangingPunct="0">
                <a:defRPr/>
              </a:pPr>
              <a:endParaRPr lang="en-US" sz="1992">
                <a:solidFill>
                  <a:prstClr val="white"/>
                </a:solidFill>
                <a:latin typeface=".VnTime" pitchFamily="34" charset="0"/>
                <a:ea typeface="宋体" panose="02010600030101010101" pitchFamily="2" charset="-122"/>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214248" eaLnBrk="0" hangingPunct="0">
                <a:defRPr/>
              </a:pPr>
              <a:endParaRPr lang="en-US" sz="1992">
                <a:solidFill>
                  <a:prstClr val="white"/>
                </a:solidFill>
                <a:effectLst>
                  <a:glow rad="101600">
                    <a:srgbClr val="549E39">
                      <a:satMod val="175000"/>
                      <a:alpha val="40000"/>
                    </a:srgbClr>
                  </a:glow>
                </a:effectLst>
                <a:latin typeface=".VnTime" pitchFamily="34" charset="0"/>
                <a:ea typeface="宋体" panose="02010600030101010101" pitchFamily="2" charset="-122"/>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816038" y="4618531"/>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Thu</a:t>
            </a: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52496" y="2528667"/>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0810" y="473027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1763162"/>
            <a:ext cx="458529" cy="331465"/>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A</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696070" y="353110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61751" fontAlgn="base">
              <a:spcBef>
                <a:spcPct val="0"/>
              </a:spcBef>
              <a:spcAft>
                <a:spcPct val="0"/>
              </a:spcAft>
            </a:pP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Hạ</a:t>
            </a:r>
            <a:endPar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B</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812452" y="2196628"/>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Xuân</a:t>
            </a:r>
            <a:r>
              <a:rPr lang="vi-VN" sz="2895" b="1" dirty="0">
                <a:solidFill>
                  <a:prstClr val="white"/>
                </a:solidFill>
                <a:latin typeface="Calibri" panose="020F0502020204030204" pitchFamily="34" charset="0"/>
                <a:ea typeface="宋体" panose="02010600030101010101" pitchFamily="2" charset="-122"/>
                <a:cs typeface="Calibri" panose="020F0502020204030204" pitchFamily="34" charset="0"/>
              </a:rPr>
              <a:t/>
            </a:r>
            <a:br>
              <a:rPr lang="vi-VN" sz="2895" b="1" dirty="0">
                <a:solidFill>
                  <a:prstClr val="white"/>
                </a:solidFill>
                <a:latin typeface="Calibri" panose="020F0502020204030204" pitchFamily="34" charset="0"/>
                <a:ea typeface="宋体" panose="02010600030101010101" pitchFamily="2" charset="-122"/>
                <a:cs typeface="Calibri" panose="020F0502020204030204" pitchFamily="34" charset="0"/>
              </a:rPr>
            </a:br>
            <a:endParaRPr lang="en-US" altLang="x-none" sz="5211" b="1" dirty="0">
              <a:solidFill>
                <a:prstClr val="white"/>
              </a:solidFill>
              <a:latin typeface="Calibri" panose="020F0502020204030204" pitchFamily="34" charset="0"/>
              <a:ea typeface="宋体" panose="02010600030101010101" pitchFamily="2" charset="-122"/>
              <a:cs typeface="Calibri" panose="020F0502020204030204" pitchFamily="34"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054963" y="460165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401122" y="2534304"/>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r>
              <a:rPr lang="en-US" altLang="x-none" sz="4800" dirty="0">
                <a:solidFill>
                  <a:srgbClr val="FFFF00"/>
                </a:solidFill>
                <a:latin typeface=".VnTimeH"/>
                <a:ea typeface="宋体" panose="02010600030101010101" pitchFamily="2" charset="-122"/>
              </a:rPr>
              <a:t>A</a:t>
            </a:r>
            <a:endParaRPr lang="x-none" altLang="x-none" sz="4800" dirty="0">
              <a:solidFill>
                <a:srgbClr val="FFFF00"/>
              </a:solidFill>
              <a:latin typeface=".VnTimeH"/>
              <a:ea typeface="宋体" panose="02010600030101010101" pitchFamily="2" charset="-122"/>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129169" y="4911436"/>
            <a:ext cx="876479" cy="349430"/>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c</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eaLnBrk="1" hangingPunct="1"/>
            <a:endParaRPr lang="x-none" altLang="x-none" sz="1793">
              <a:solidFill>
                <a:prstClr val="white"/>
              </a:solidFill>
              <a:ea typeface="宋体" panose="02010600030101010101" pitchFamily="2" charset="-122"/>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16204" y="1314356"/>
            <a:ext cx="531261" cy="379472"/>
          </a:xfrm>
          <a:prstGeom prst="rect">
            <a:avLst/>
          </a:prstGeom>
        </p:spPr>
        <p:txBody>
          <a:bodyPr wrap="none" fromWordArt="1">
            <a:prstTxWarp prst="textPlain">
              <a:avLst>
                <a:gd name="adj" fmla="val 50000"/>
              </a:avLst>
            </a:prstTxWarp>
          </a:bodyPr>
          <a:lstStyle/>
          <a:p>
            <a:pPr algn="ctr" defTabSz="1214248"/>
            <a:r>
              <a:rPr lang="en-US" sz="3585" b="1" kern="10" dirty="0" err="1">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Câu</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  4</a:t>
            </a:r>
            <a:endParaRPr lang="x-none"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eaLnBrk="1" hangingPunct="1"/>
              <a:endParaRPr lang="x-none" altLang="x-none" sz="5976" b="1">
                <a:solidFill>
                  <a:srgbClr val="FF0066"/>
                </a:solidFill>
                <a:latin typeface=".VnHelvetInsH" pitchFamily="34" charset="0"/>
                <a:ea typeface="宋体" panose="02010600030101010101" pitchFamily="2" charset="-122"/>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defTabSz="1214248"/>
              <a:r>
                <a:rPr lang="en-US"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Hết giờ</a:t>
              </a:r>
              <a:endParaRPr lang="x-none" sz="2788" kern="10">
                <a:ln w="9525">
                  <a:solidFill>
                    <a:srgbClr val="000000"/>
                  </a:solidFill>
                  <a:round/>
                  <a:headEnd/>
                  <a:tailEnd/>
                </a:ln>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algn="ctr" defTabSz="1214248"/>
            <a:r>
              <a:rPr lang="x-none" sz="3585"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a typeface="宋体" panose="02010600030101010101" pitchFamily="2" charset="-122"/>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endParaRPr lang="en-US" sz="2895" b="1" dirty="0">
              <a:solidFill>
                <a:prstClr val="white"/>
              </a:solidFill>
              <a:latin typeface="Calibri" panose="020F0502020204030204" pitchFamily="34" charset="0"/>
              <a:ea typeface="宋体" panose="02010600030101010101" pitchFamily="2" charset="-122"/>
              <a:cs typeface="Calibri" panose="020F0502020204030204" pitchFamily="34" charset="0"/>
            </a:endParaRPr>
          </a:p>
          <a:p>
            <a:pPr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Đông</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r>
            <a:b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br>
            <a:endParaRPr lang="en-US" altLang="x-none" sz="5211"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1214248"/>
            <a:endParaRPr lang="x-none" altLang="x-none" sz="1992">
              <a:solidFill>
                <a:prstClr val="white"/>
              </a:solidFill>
              <a:latin typeface=".VnTime" pitchFamily="34" charset="0"/>
              <a:ea typeface="宋体" panose="02010600030101010101" pitchFamily="2" charset="-122"/>
            </a:endParaRPr>
          </a:p>
        </p:txBody>
      </p:sp>
      <p:sp>
        <p:nvSpPr>
          <p:cNvPr id="45" name="WordArt 226">
            <a:extLst>
              <a:ext uri="{FF2B5EF4-FFF2-40B4-BE49-F238E27FC236}">
                <a16:creationId xmlns:a16="http://schemas.microsoft.com/office/drawing/2014/main"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algn="ctr" defTabSz="1214248"/>
            <a:r>
              <a:rPr lang="en-US" sz="3585" kern="10" dirty="0">
                <a:ln w="9525">
                  <a:solidFill>
                    <a:srgbClr val="FFFF00"/>
                  </a:solidFill>
                  <a:round/>
                  <a:headEnd/>
                  <a:tailEnd/>
                </a:ln>
                <a:solidFill>
                  <a:srgbClr val="FFFF00"/>
                </a:solidFill>
                <a:latin typeface=".VnTimeH"/>
                <a:ea typeface="宋体" panose="02010600030101010101" pitchFamily="2" charset="-122"/>
              </a:rPr>
              <a:t>D</a:t>
            </a:r>
            <a:endParaRPr lang="x-none" sz="3585" kern="10" dirty="0">
              <a:ln w="9525">
                <a:solidFill>
                  <a:srgbClr val="FFFF00"/>
                </a:solidFill>
                <a:round/>
                <a:headEnd/>
                <a:tailEnd/>
              </a:ln>
              <a:solidFill>
                <a:srgbClr val="FFFF00"/>
              </a:solidFill>
              <a:latin typeface=".VnTimeH"/>
              <a:ea typeface="宋体" panose="0201060003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5541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Xuân Diệu được mệnh danh là</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770383" y="2465423"/>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Ông hoàng thơ tình</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819398" y="356114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Ông hoàng thơ xuân</a:t>
            </a:r>
            <a:endParaRPr kumimoji="0" lang="en-US" altLang="x-none" sz="579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Thi</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nhân</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lãng</a:t>
            </a:r>
            <a:r>
              <a:rPr lang="en-US"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3184"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mạn</a:t>
            </a:r>
            <a:endParaRPr kumimoji="0" lang="en-US" sz="3184"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5</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697846" y="5786614"/>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vi-VN" sz="3184"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Ông hoàng thơ hiện đại</a:t>
            </a:r>
            <a:endParaRPr kumimoji="0" lang="en-US" sz="3184"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5" name="WordArt 226">
            <a:extLst>
              <a:ext uri="{FF2B5EF4-FFF2-40B4-BE49-F238E27FC236}">
                <a16:creationId xmlns:a16="http://schemas.microsoft.com/office/drawing/2014/main"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189978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1214248" eaLnBrk="1" hangingPunct="1"/>
            <a:r>
              <a:rPr lang="vi-VN" sz="2171" b="1" dirty="0">
                <a:solidFill>
                  <a:prstClr val="white"/>
                </a:solidFill>
                <a:ea typeface="宋体" panose="02010600030101010101" pitchFamily="2" charset="-122"/>
              </a:rPr>
              <a:t> </a:t>
            </a:r>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Chi tiết nào cụ thể hóa cái lạnh của mùa thu như cảm nhận được bằng </a:t>
            </a:r>
            <a:endParaRPr lang="en-US"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a:p>
            <a:pPr lvl="0" defTabSz="1214248" eaLnBrk="1" hangingPunct="1"/>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thị giác, xúc giác của bài thơ </a:t>
            </a:r>
            <a:r>
              <a:rPr lang="vi-VN" sz="2400" b="1" i="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Đây mùa thu tới</a:t>
            </a:r>
            <a:r>
              <a:rPr lang="vi-VN" sz="2400"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816037" y="4618531"/>
            <a:ext cx="7383497"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Cái rét mướt đầu mùa len lỏi trong gió thu</a:t>
            </a:r>
            <a:endParaRPr kumimoji="0" lang="en-US" sz="260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52496" y="2528667"/>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0810" y="473027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1763162"/>
            <a:ext cx="458529" cy="331465"/>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816037" y="3531106"/>
            <a:ext cx="7195868"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Núi hư </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ả</a:t>
            </a: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o, xa xăm</a:t>
            </a:r>
            <a:endParaRPr kumimoji="0" lang="en-US" sz="289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846279" y="2351354"/>
            <a:ext cx="71656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Vầng</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trăng</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lạnh</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lẽo</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054963" y="460165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401122" y="2534304"/>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kumimoji="0" lang="en-US"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rPr>
              <a:t>A</a:t>
            </a:r>
            <a:endParaRPr kumimoji="0" lang="x-none"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129169" y="4911436"/>
            <a:ext cx="876479" cy="349430"/>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16204"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6</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697845" y="5786614"/>
            <a:ext cx="7577583"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a:solidFill>
                  <a:prstClr val="white"/>
                </a:solidFill>
                <a:latin typeface="Times New Roman" panose="02020603050405020304" pitchFamily="18" charset="0"/>
                <a:ea typeface="宋体" panose="02010600030101010101" pitchFamily="2" charset="-122"/>
                <a:cs typeface="Times New Roman" panose="02020603050405020304" pitchFamily="18" charset="0"/>
              </a:rPr>
              <a:t>Cái trống trải trong buổi giao mùa</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5" name="WordArt 226">
            <a:extLst>
              <a:ext uri="{FF2B5EF4-FFF2-40B4-BE49-F238E27FC236}">
                <a16:creationId xmlns:a16="http://schemas.microsoft.com/office/drawing/2014/main"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2933887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9" y="541331"/>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1214248" eaLnBrk="1" hangingPunct="1"/>
            <a:r>
              <a:rPr kumimoji="0" lang="vi-VN" sz="2171"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mn-cs"/>
              </a:rPr>
              <a:t> </a:t>
            </a:r>
            <a:r>
              <a:rPr lang="it-IT" sz="2800" dirty="0">
                <a:solidFill>
                  <a:srgbClr val="000000"/>
                </a:solidFill>
                <a:latin typeface="Times New Roman" panose="02020603050405020304" pitchFamily="18" charset="0"/>
                <a:ea typeface="Calibri" panose="020F0502020204030204" pitchFamily="34" charset="0"/>
              </a:rPr>
              <a:t>Bài thơ </a:t>
            </a:r>
            <a:r>
              <a:rPr lang="it-IT" sz="2800" i="1" dirty="0">
                <a:solidFill>
                  <a:srgbClr val="000000"/>
                </a:solidFill>
                <a:latin typeface="Times New Roman" panose="02020603050405020304" pitchFamily="18" charset="0"/>
                <a:ea typeface="Calibri" panose="020F0502020204030204" pitchFamily="34" charset="0"/>
              </a:rPr>
              <a:t>Đây mùa thu tới </a:t>
            </a:r>
            <a:r>
              <a:rPr lang="it-IT" sz="2800" dirty="0">
                <a:solidFill>
                  <a:srgbClr val="000000"/>
                </a:solidFill>
                <a:latin typeface="Times New Roman" panose="02020603050405020304" pitchFamily="18" charset="0"/>
                <a:ea typeface="Calibri" panose="020F0502020204030204" pitchFamily="34" charset="0"/>
              </a:rPr>
              <a:t>được in trong tập nào?</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737343" y="3548122"/>
            <a:ext cx="7383497"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vi-VN"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Thơ Thơ</a:t>
            </a:r>
            <a:endParaRPr kumimoji="0" lang="en-US" sz="260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252496" y="2528667"/>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0810" y="473027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1763162"/>
            <a:ext cx="458529" cy="331465"/>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816037" y="4744890"/>
            <a:ext cx="7195868"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vi-VN"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Vội vàng</a:t>
            </a:r>
            <a:endParaRPr kumimoji="0" lang="en-US" sz="289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61929" y="3535257"/>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846279" y="2351354"/>
            <a:ext cx="71656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spcAft>
                <a:spcPts val="800"/>
              </a:spcAft>
              <a:tabLst>
                <a:tab pos="457200" algn="l"/>
              </a:tabLst>
            </a:pPr>
            <a:r>
              <a:rPr lang="it-IT" sz="3200" dirty="0">
                <a:latin typeface="Times New Roman" panose="02020603050405020304" pitchFamily="18" charset="0"/>
                <a:ea typeface="Calibri" panose="020F0502020204030204" pitchFamily="34" charset="0"/>
                <a:cs typeface="Times New Roman" panose="02020603050405020304" pitchFamily="18" charset="0"/>
              </a:rPr>
              <a:t>Tuyển tập Xuân Diệu</a:t>
            </a: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054963" y="4601656"/>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401122" y="2534304"/>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kumimoji="0" lang="en-US"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rPr>
              <a:t>A</a:t>
            </a:r>
            <a:endParaRPr kumimoji="0" lang="x-none" altLang="x-none" sz="4800" b="0" i="0" u="none" strike="noStrike" kern="1200" cap="none" spc="0" normalizeH="0" baseline="0" noProof="0" dirty="0">
              <a:ln>
                <a:noFill/>
              </a:ln>
              <a:solidFill>
                <a:srgbClr val="FFFF00"/>
              </a:solidFill>
              <a:effectLst/>
              <a:uLnTx/>
              <a:uFillTx/>
              <a:latin typeface=".VnTimeH"/>
              <a:ea typeface="宋体" panose="02010600030101010101" pitchFamily="2" charset="-122"/>
              <a:cs typeface="+mn-cs"/>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129169" y="4911436"/>
            <a:ext cx="876479" cy="349430"/>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16204"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sz="3585" b="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ea typeface="宋体" panose="02010600030101010101" pitchFamily="2" charset="-122"/>
                <a:cs typeface="Times New Roman" panose="02020603050405020304" pitchFamily="18" charset="0"/>
              </a:rPr>
              <a:t>7</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737343" y="5786613"/>
            <a:ext cx="7577583"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Lời</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của</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gió</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5" name="WordArt 226">
            <a:extLst>
              <a:ext uri="{FF2B5EF4-FFF2-40B4-BE49-F238E27FC236}">
                <a16:creationId xmlns:a16="http://schemas.microsoft.com/office/drawing/2014/main" id="{7C20FA5A-854B-7C46-82C1-FA125FB01D4F}"/>
              </a:ext>
            </a:extLst>
          </p:cNvPr>
          <p:cNvSpPr>
            <a:spLocks noChangeArrowheads="1" noChangeShapeType="1" noTextEdit="1"/>
          </p:cNvSpPr>
          <p:nvPr/>
        </p:nvSpPr>
        <p:spPr bwMode="auto">
          <a:xfrm>
            <a:off x="1331749" y="5992161"/>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D</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1182656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5" presetClass="entr" presetSubtype="10" fill="hold"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checkerboard(across)">
                                      <p:cBhvr>
                                        <p:cTn id="85" dur="500"/>
                                        <p:tgtEl>
                                          <p:spTgt spid="45"/>
                                        </p:tgtEl>
                                      </p:cBhvr>
                                    </p:animEffect>
                                  </p:childTnLst>
                                </p:cTn>
                              </p:par>
                              <p:par>
                                <p:cTn id="86" presetID="22" presetClass="entr" presetSubtype="8" fill="hold" nodeType="with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wipe(left)">
                                      <p:cBhvr>
                                        <p:cTn id="88" dur="500"/>
                                        <p:tgtEl>
                                          <p:spTgt spid="41"/>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nodeType="clickEffect">
                                  <p:stCondLst>
                                    <p:cond delay="0"/>
                                  </p:stCondLst>
                                  <p:childTnLst>
                                    <p:set>
                                      <p:cBhvr>
                                        <p:cTn id="92" dur="1" fill="hold">
                                          <p:stCondLst>
                                            <p:cond delay="0"/>
                                          </p:stCondLst>
                                        </p:cTn>
                                        <p:tgtEl>
                                          <p:spTgt spid="6190"/>
                                        </p:tgtEl>
                                        <p:attrNameLst>
                                          <p:attrName>style.visibility</p:attrName>
                                        </p:attrNameLst>
                                      </p:cBhvr>
                                      <p:to>
                                        <p:strVal val="visible"/>
                                      </p:to>
                                    </p:set>
                                    <p:animEffect transition="in" filter="dissolve">
                                      <p:cBhvr>
                                        <p:cTn id="93" dur="500"/>
                                        <p:tgtEl>
                                          <p:spTgt spid="6190"/>
                                        </p:tgtEl>
                                      </p:cBhvr>
                                    </p:animEffect>
                                  </p:childTnLst>
                                  <p:subTnLst>
                                    <p:audio>
                                      <p:cMediaNode>
                                        <p:cTn display="0" masterRel="sameClick">
                                          <p:stCondLst>
                                            <p:cond evt="begin" delay="0">
                                              <p:tn val="91"/>
                                            </p:cond>
                                          </p:stCondLst>
                                          <p:endCondLst>
                                            <p:cond evt="onStopAudio" delay="0">
                                              <p:tgtEl>
                                                <p:sldTgt/>
                                              </p:tgtEl>
                                            </p:cond>
                                          </p:endCondLst>
                                        </p:cTn>
                                        <p:tgtEl>
                                          <p:sndTgt r:embed="rId6" name="camera.wav"/>
                                        </p:tgtEl>
                                      </p:cMediaNode>
                                    </p:audio>
                                  </p:subTnLst>
                                </p:cTn>
                              </p:par>
                            </p:childTnLst>
                          </p:cTn>
                        </p:par>
                        <p:par>
                          <p:cTn id="94" fill="hold" nodeType="afterGroup">
                            <p:stCondLst>
                              <p:cond delay="500"/>
                            </p:stCondLst>
                            <p:childTnLst>
                              <p:par>
                                <p:cTn id="95" presetID="53" presetClass="exit" presetSubtype="0" fill="hold" nodeType="afterEffect">
                                  <p:stCondLst>
                                    <p:cond delay="0"/>
                                  </p:stCondLst>
                                  <p:childTnLst>
                                    <p:anim calcmode="lin" valueType="num">
                                      <p:cBhvr>
                                        <p:cTn id="96" dur="500"/>
                                        <p:tgtEl>
                                          <p:spTgt spid="6190"/>
                                        </p:tgtEl>
                                        <p:attrNameLst>
                                          <p:attrName>ppt_w</p:attrName>
                                        </p:attrNameLst>
                                      </p:cBhvr>
                                      <p:tavLst>
                                        <p:tav tm="0">
                                          <p:val>
                                            <p:strVal val="ppt_w"/>
                                          </p:val>
                                        </p:tav>
                                        <p:tav tm="100000">
                                          <p:val>
                                            <p:fltVal val="0"/>
                                          </p:val>
                                        </p:tav>
                                      </p:tavLst>
                                    </p:anim>
                                    <p:anim calcmode="lin" valueType="num">
                                      <p:cBhvr>
                                        <p:cTn id="97" dur="500"/>
                                        <p:tgtEl>
                                          <p:spTgt spid="6190"/>
                                        </p:tgtEl>
                                        <p:attrNameLst>
                                          <p:attrName>ppt_h</p:attrName>
                                        </p:attrNameLst>
                                      </p:cBhvr>
                                      <p:tavLst>
                                        <p:tav tm="0">
                                          <p:val>
                                            <p:strVal val="ppt_h"/>
                                          </p:val>
                                        </p:tav>
                                        <p:tav tm="100000">
                                          <p:val>
                                            <p:fltVal val="0"/>
                                          </p:val>
                                        </p:tav>
                                      </p:tavLst>
                                    </p:anim>
                                    <p:animEffect transition="out" filter="fade">
                                      <p:cBhvr>
                                        <p:cTn id="98" dur="500"/>
                                        <p:tgtEl>
                                          <p:spTgt spid="6190"/>
                                        </p:tgtEl>
                                      </p:cBhvr>
                                    </p:animEffect>
                                    <p:set>
                                      <p:cBhvr>
                                        <p:cTn id="99" dur="1" fill="hold">
                                          <p:stCondLst>
                                            <p:cond delay="499"/>
                                          </p:stCondLst>
                                        </p:cTn>
                                        <p:tgtEl>
                                          <p:spTgt spid="6190"/>
                                        </p:tgtEl>
                                        <p:attrNameLst>
                                          <p:attrName>style.visibility</p:attrName>
                                        </p:attrNameLst>
                                      </p:cBhvr>
                                      <p:to>
                                        <p:strVal val="hidden"/>
                                      </p:to>
                                    </p:set>
                                  </p:childTnLst>
                                </p:cTn>
                              </p:par>
                            </p:childTnLst>
                          </p:cTn>
                        </p:par>
                        <p:par>
                          <p:cTn id="100" fill="hold" nodeType="afterGroup">
                            <p:stCondLst>
                              <p:cond delay="1000"/>
                            </p:stCondLst>
                            <p:childTnLst>
                              <p:par>
                                <p:cTn id="101" presetID="9" presetClass="entr" presetSubtype="0" fill="hold" nodeType="afterEffect">
                                  <p:stCondLst>
                                    <p:cond delay="0"/>
                                  </p:stCondLst>
                                  <p:childTnLst>
                                    <p:set>
                                      <p:cBhvr>
                                        <p:cTn id="102" dur="1" fill="hold">
                                          <p:stCondLst>
                                            <p:cond delay="0"/>
                                          </p:stCondLst>
                                        </p:cTn>
                                        <p:tgtEl>
                                          <p:spTgt spid="6189"/>
                                        </p:tgtEl>
                                        <p:attrNameLst>
                                          <p:attrName>style.visibility</p:attrName>
                                        </p:attrNameLst>
                                      </p:cBhvr>
                                      <p:to>
                                        <p:strVal val="visible"/>
                                      </p:to>
                                    </p:set>
                                    <p:animEffect transition="in" filter="dissolve">
                                      <p:cBhvr>
                                        <p:cTn id="103" dur="500"/>
                                        <p:tgtEl>
                                          <p:spTgt spid="6189"/>
                                        </p:tgtEl>
                                      </p:cBhvr>
                                    </p:animEffect>
                                  </p:childTnLst>
                                  <p:subTnLst>
                                    <p:audio>
                                      <p:cMediaNode>
                                        <p:cTn display="0" masterRel="sameClick">
                                          <p:stCondLst>
                                            <p:cond evt="begin" delay="0">
                                              <p:tn val="101"/>
                                            </p:cond>
                                          </p:stCondLst>
                                          <p:endCondLst>
                                            <p:cond evt="onStopAudio" delay="0">
                                              <p:tgtEl>
                                                <p:sldTgt/>
                                              </p:tgtEl>
                                            </p:cond>
                                          </p:endCondLst>
                                        </p:cTn>
                                        <p:tgtEl>
                                          <p:sndTgt r:embed="rId6" name="camera.wav"/>
                                        </p:tgtEl>
                                      </p:cMediaNode>
                                    </p:audio>
                                  </p:subTnLst>
                                </p:cTn>
                              </p:par>
                            </p:childTnLst>
                          </p:cTn>
                        </p:par>
                        <p:par>
                          <p:cTn id="104" fill="hold" nodeType="afterGroup">
                            <p:stCondLst>
                              <p:cond delay="1500"/>
                            </p:stCondLst>
                            <p:childTnLst>
                              <p:par>
                                <p:cTn id="105" presetID="53" presetClass="exit" presetSubtype="0" fill="hold" nodeType="afterEffect">
                                  <p:stCondLst>
                                    <p:cond delay="0"/>
                                  </p:stCondLst>
                                  <p:childTnLst>
                                    <p:anim calcmode="lin" valueType="num">
                                      <p:cBhvr>
                                        <p:cTn id="106" dur="500"/>
                                        <p:tgtEl>
                                          <p:spTgt spid="6189"/>
                                        </p:tgtEl>
                                        <p:attrNameLst>
                                          <p:attrName>ppt_w</p:attrName>
                                        </p:attrNameLst>
                                      </p:cBhvr>
                                      <p:tavLst>
                                        <p:tav tm="0">
                                          <p:val>
                                            <p:strVal val="ppt_w"/>
                                          </p:val>
                                        </p:tav>
                                        <p:tav tm="100000">
                                          <p:val>
                                            <p:fltVal val="0"/>
                                          </p:val>
                                        </p:tav>
                                      </p:tavLst>
                                    </p:anim>
                                    <p:anim calcmode="lin" valueType="num">
                                      <p:cBhvr>
                                        <p:cTn id="107" dur="500"/>
                                        <p:tgtEl>
                                          <p:spTgt spid="6189"/>
                                        </p:tgtEl>
                                        <p:attrNameLst>
                                          <p:attrName>ppt_h</p:attrName>
                                        </p:attrNameLst>
                                      </p:cBhvr>
                                      <p:tavLst>
                                        <p:tav tm="0">
                                          <p:val>
                                            <p:strVal val="ppt_h"/>
                                          </p:val>
                                        </p:tav>
                                        <p:tav tm="100000">
                                          <p:val>
                                            <p:fltVal val="0"/>
                                          </p:val>
                                        </p:tav>
                                      </p:tavLst>
                                    </p:anim>
                                    <p:animEffect transition="out" filter="fade">
                                      <p:cBhvr>
                                        <p:cTn id="108" dur="500"/>
                                        <p:tgtEl>
                                          <p:spTgt spid="6189"/>
                                        </p:tgtEl>
                                      </p:cBhvr>
                                    </p:animEffect>
                                    <p:set>
                                      <p:cBhvr>
                                        <p:cTn id="109" dur="1" fill="hold">
                                          <p:stCondLst>
                                            <p:cond delay="499"/>
                                          </p:stCondLst>
                                        </p:cTn>
                                        <p:tgtEl>
                                          <p:spTgt spid="6189"/>
                                        </p:tgtEl>
                                        <p:attrNameLst>
                                          <p:attrName>style.visibility</p:attrName>
                                        </p:attrNameLst>
                                      </p:cBhvr>
                                      <p:to>
                                        <p:strVal val="hidden"/>
                                      </p:to>
                                    </p:set>
                                  </p:childTnLst>
                                </p:cTn>
                              </p:par>
                            </p:childTnLst>
                          </p:cTn>
                        </p:par>
                        <p:par>
                          <p:cTn id="110" fill="hold" nodeType="afterGroup">
                            <p:stCondLst>
                              <p:cond delay="2000"/>
                            </p:stCondLst>
                            <p:childTnLst>
                              <p:par>
                                <p:cTn id="111" presetID="9" presetClass="entr" presetSubtype="0" fill="hold" nodeType="afterEffect">
                                  <p:stCondLst>
                                    <p:cond delay="0"/>
                                  </p:stCondLst>
                                  <p:childTnLst>
                                    <p:set>
                                      <p:cBhvr>
                                        <p:cTn id="112" dur="1" fill="hold">
                                          <p:stCondLst>
                                            <p:cond delay="0"/>
                                          </p:stCondLst>
                                        </p:cTn>
                                        <p:tgtEl>
                                          <p:spTgt spid="6188"/>
                                        </p:tgtEl>
                                        <p:attrNameLst>
                                          <p:attrName>style.visibility</p:attrName>
                                        </p:attrNameLst>
                                      </p:cBhvr>
                                      <p:to>
                                        <p:strVal val="visible"/>
                                      </p:to>
                                    </p:set>
                                    <p:animEffect transition="in" filter="dissolve">
                                      <p:cBhvr>
                                        <p:cTn id="113" dur="500"/>
                                        <p:tgtEl>
                                          <p:spTgt spid="6188"/>
                                        </p:tgtEl>
                                      </p:cBhvr>
                                    </p:animEffect>
                                  </p:childTnLst>
                                  <p:subTnLst>
                                    <p:audio>
                                      <p:cMediaNode>
                                        <p:cTn display="0" masterRel="sameClick">
                                          <p:stCondLst>
                                            <p:cond evt="begin" delay="0">
                                              <p:tn val="111"/>
                                            </p:cond>
                                          </p:stCondLst>
                                          <p:endCondLst>
                                            <p:cond evt="onStopAudio" delay="0">
                                              <p:tgtEl>
                                                <p:sldTgt/>
                                              </p:tgtEl>
                                            </p:cond>
                                          </p:endCondLst>
                                        </p:cTn>
                                        <p:tgtEl>
                                          <p:sndTgt r:embed="rId6" name="camera.wav"/>
                                        </p:tgtEl>
                                      </p:cMediaNode>
                                    </p:audio>
                                  </p:subTnLst>
                                </p:cTn>
                              </p:par>
                            </p:childTnLst>
                          </p:cTn>
                        </p:par>
                        <p:par>
                          <p:cTn id="114" fill="hold" nodeType="afterGroup">
                            <p:stCondLst>
                              <p:cond delay="2500"/>
                            </p:stCondLst>
                            <p:childTnLst>
                              <p:par>
                                <p:cTn id="115" presetID="53" presetClass="exit" presetSubtype="0" fill="hold" nodeType="afterEffect">
                                  <p:stCondLst>
                                    <p:cond delay="0"/>
                                  </p:stCondLst>
                                  <p:childTnLst>
                                    <p:anim calcmode="lin" valueType="num">
                                      <p:cBhvr>
                                        <p:cTn id="116" dur="500"/>
                                        <p:tgtEl>
                                          <p:spTgt spid="6188"/>
                                        </p:tgtEl>
                                        <p:attrNameLst>
                                          <p:attrName>ppt_w</p:attrName>
                                        </p:attrNameLst>
                                      </p:cBhvr>
                                      <p:tavLst>
                                        <p:tav tm="0">
                                          <p:val>
                                            <p:strVal val="ppt_w"/>
                                          </p:val>
                                        </p:tav>
                                        <p:tav tm="100000">
                                          <p:val>
                                            <p:fltVal val="0"/>
                                          </p:val>
                                        </p:tav>
                                      </p:tavLst>
                                    </p:anim>
                                    <p:anim calcmode="lin" valueType="num">
                                      <p:cBhvr>
                                        <p:cTn id="117" dur="500"/>
                                        <p:tgtEl>
                                          <p:spTgt spid="6188"/>
                                        </p:tgtEl>
                                        <p:attrNameLst>
                                          <p:attrName>ppt_h</p:attrName>
                                        </p:attrNameLst>
                                      </p:cBhvr>
                                      <p:tavLst>
                                        <p:tav tm="0">
                                          <p:val>
                                            <p:strVal val="ppt_h"/>
                                          </p:val>
                                        </p:tav>
                                        <p:tav tm="100000">
                                          <p:val>
                                            <p:fltVal val="0"/>
                                          </p:val>
                                        </p:tav>
                                      </p:tavLst>
                                    </p:anim>
                                    <p:animEffect transition="out" filter="fade">
                                      <p:cBhvr>
                                        <p:cTn id="118" dur="500"/>
                                        <p:tgtEl>
                                          <p:spTgt spid="6188"/>
                                        </p:tgtEl>
                                      </p:cBhvr>
                                    </p:animEffect>
                                    <p:set>
                                      <p:cBhvr>
                                        <p:cTn id="119" dur="1" fill="hold">
                                          <p:stCondLst>
                                            <p:cond delay="499"/>
                                          </p:stCondLst>
                                        </p:cTn>
                                        <p:tgtEl>
                                          <p:spTgt spid="6188"/>
                                        </p:tgtEl>
                                        <p:attrNameLst>
                                          <p:attrName>style.visibility</p:attrName>
                                        </p:attrNameLst>
                                      </p:cBhvr>
                                      <p:to>
                                        <p:strVal val="hidden"/>
                                      </p:to>
                                    </p:set>
                                  </p:childTnLst>
                                </p:cTn>
                              </p:par>
                            </p:childTnLst>
                          </p:cTn>
                        </p:par>
                        <p:par>
                          <p:cTn id="120" fill="hold" nodeType="afterGroup">
                            <p:stCondLst>
                              <p:cond delay="3000"/>
                            </p:stCondLst>
                            <p:childTnLst>
                              <p:par>
                                <p:cTn id="121" presetID="9" presetClass="entr" presetSubtype="0" fill="hold" nodeType="afterEffect">
                                  <p:stCondLst>
                                    <p:cond delay="0"/>
                                  </p:stCondLst>
                                  <p:childTnLst>
                                    <p:set>
                                      <p:cBhvr>
                                        <p:cTn id="122" dur="1" fill="hold">
                                          <p:stCondLst>
                                            <p:cond delay="0"/>
                                          </p:stCondLst>
                                        </p:cTn>
                                        <p:tgtEl>
                                          <p:spTgt spid="6187"/>
                                        </p:tgtEl>
                                        <p:attrNameLst>
                                          <p:attrName>style.visibility</p:attrName>
                                        </p:attrNameLst>
                                      </p:cBhvr>
                                      <p:to>
                                        <p:strVal val="visible"/>
                                      </p:to>
                                    </p:set>
                                    <p:animEffect transition="in" filter="dissolve">
                                      <p:cBhvr>
                                        <p:cTn id="123" dur="500"/>
                                        <p:tgtEl>
                                          <p:spTgt spid="6187"/>
                                        </p:tgtEl>
                                      </p:cBhvr>
                                    </p:animEffect>
                                  </p:childTnLst>
                                  <p:subTnLst>
                                    <p:audio>
                                      <p:cMediaNode>
                                        <p:cTn display="0" masterRel="sameClick">
                                          <p:stCondLst>
                                            <p:cond evt="begin" delay="0">
                                              <p:tn val="121"/>
                                            </p:cond>
                                          </p:stCondLst>
                                          <p:endCondLst>
                                            <p:cond evt="onStopAudio" delay="0">
                                              <p:tgtEl>
                                                <p:sldTgt/>
                                              </p:tgtEl>
                                            </p:cond>
                                          </p:endCondLst>
                                        </p:cTn>
                                        <p:tgtEl>
                                          <p:sndTgt r:embed="rId6" name="camera.wav"/>
                                        </p:tgtEl>
                                      </p:cMediaNode>
                                    </p:audio>
                                  </p:subTnLst>
                                </p:cTn>
                              </p:par>
                            </p:childTnLst>
                          </p:cTn>
                        </p:par>
                        <p:par>
                          <p:cTn id="124" fill="hold" nodeType="afterGroup">
                            <p:stCondLst>
                              <p:cond delay="3500"/>
                            </p:stCondLst>
                            <p:childTnLst>
                              <p:par>
                                <p:cTn id="125" presetID="53" presetClass="exit" presetSubtype="0" fill="hold" nodeType="afterEffect">
                                  <p:stCondLst>
                                    <p:cond delay="0"/>
                                  </p:stCondLst>
                                  <p:childTnLst>
                                    <p:anim calcmode="lin" valueType="num">
                                      <p:cBhvr>
                                        <p:cTn id="126" dur="500"/>
                                        <p:tgtEl>
                                          <p:spTgt spid="6187"/>
                                        </p:tgtEl>
                                        <p:attrNameLst>
                                          <p:attrName>ppt_w</p:attrName>
                                        </p:attrNameLst>
                                      </p:cBhvr>
                                      <p:tavLst>
                                        <p:tav tm="0">
                                          <p:val>
                                            <p:strVal val="ppt_w"/>
                                          </p:val>
                                        </p:tav>
                                        <p:tav tm="100000">
                                          <p:val>
                                            <p:fltVal val="0"/>
                                          </p:val>
                                        </p:tav>
                                      </p:tavLst>
                                    </p:anim>
                                    <p:anim calcmode="lin" valueType="num">
                                      <p:cBhvr>
                                        <p:cTn id="127" dur="500"/>
                                        <p:tgtEl>
                                          <p:spTgt spid="6187"/>
                                        </p:tgtEl>
                                        <p:attrNameLst>
                                          <p:attrName>ppt_h</p:attrName>
                                        </p:attrNameLst>
                                      </p:cBhvr>
                                      <p:tavLst>
                                        <p:tav tm="0">
                                          <p:val>
                                            <p:strVal val="ppt_h"/>
                                          </p:val>
                                        </p:tav>
                                        <p:tav tm="100000">
                                          <p:val>
                                            <p:fltVal val="0"/>
                                          </p:val>
                                        </p:tav>
                                      </p:tavLst>
                                    </p:anim>
                                    <p:animEffect transition="out" filter="fade">
                                      <p:cBhvr>
                                        <p:cTn id="128" dur="500"/>
                                        <p:tgtEl>
                                          <p:spTgt spid="6187"/>
                                        </p:tgtEl>
                                      </p:cBhvr>
                                    </p:animEffect>
                                    <p:set>
                                      <p:cBhvr>
                                        <p:cTn id="129" dur="1" fill="hold">
                                          <p:stCondLst>
                                            <p:cond delay="499"/>
                                          </p:stCondLst>
                                        </p:cTn>
                                        <p:tgtEl>
                                          <p:spTgt spid="6187"/>
                                        </p:tgtEl>
                                        <p:attrNameLst>
                                          <p:attrName>style.visibility</p:attrName>
                                        </p:attrNameLst>
                                      </p:cBhvr>
                                      <p:to>
                                        <p:strVal val="hidden"/>
                                      </p:to>
                                    </p:set>
                                  </p:childTnLst>
                                </p:cTn>
                              </p:par>
                            </p:childTnLst>
                          </p:cTn>
                        </p:par>
                        <p:par>
                          <p:cTn id="130" fill="hold" nodeType="afterGroup">
                            <p:stCondLst>
                              <p:cond delay="4000"/>
                            </p:stCondLst>
                            <p:childTnLst>
                              <p:par>
                                <p:cTn id="131" presetID="9" presetClass="entr" presetSubtype="0" fill="hold" nodeType="afterEffect">
                                  <p:stCondLst>
                                    <p:cond delay="0"/>
                                  </p:stCondLst>
                                  <p:childTnLst>
                                    <p:set>
                                      <p:cBhvr>
                                        <p:cTn id="132" dur="1" fill="hold">
                                          <p:stCondLst>
                                            <p:cond delay="0"/>
                                          </p:stCondLst>
                                        </p:cTn>
                                        <p:tgtEl>
                                          <p:spTgt spid="6186"/>
                                        </p:tgtEl>
                                        <p:attrNameLst>
                                          <p:attrName>style.visibility</p:attrName>
                                        </p:attrNameLst>
                                      </p:cBhvr>
                                      <p:to>
                                        <p:strVal val="visible"/>
                                      </p:to>
                                    </p:set>
                                    <p:animEffect transition="in" filter="dissolve">
                                      <p:cBhvr>
                                        <p:cTn id="133" dur="500"/>
                                        <p:tgtEl>
                                          <p:spTgt spid="6186"/>
                                        </p:tgtEl>
                                      </p:cBhvr>
                                    </p:animEffect>
                                  </p:childTnLst>
                                  <p:subTnLst>
                                    <p:audio>
                                      <p:cMediaNode>
                                        <p:cTn display="0" masterRel="sameClick">
                                          <p:stCondLst>
                                            <p:cond evt="begin" delay="0">
                                              <p:tn val="131"/>
                                            </p:cond>
                                          </p:stCondLst>
                                          <p:endCondLst>
                                            <p:cond evt="onStopAudio" delay="0">
                                              <p:tgtEl>
                                                <p:sldTgt/>
                                              </p:tgtEl>
                                            </p:cond>
                                          </p:endCondLst>
                                        </p:cTn>
                                        <p:tgtEl>
                                          <p:sndTgt r:embed="rId6" name="camera.wav"/>
                                        </p:tgtEl>
                                      </p:cMediaNode>
                                    </p:audio>
                                  </p:subTnLst>
                                </p:cTn>
                              </p:par>
                            </p:childTnLst>
                          </p:cTn>
                        </p:par>
                        <p:par>
                          <p:cTn id="134" fill="hold" nodeType="afterGroup">
                            <p:stCondLst>
                              <p:cond delay="4500"/>
                            </p:stCondLst>
                            <p:childTnLst>
                              <p:par>
                                <p:cTn id="135" presetID="53" presetClass="exit" presetSubtype="0" fill="hold" nodeType="afterEffect">
                                  <p:stCondLst>
                                    <p:cond delay="0"/>
                                  </p:stCondLst>
                                  <p:childTnLst>
                                    <p:anim calcmode="lin" valueType="num">
                                      <p:cBhvr>
                                        <p:cTn id="136" dur="500"/>
                                        <p:tgtEl>
                                          <p:spTgt spid="6186"/>
                                        </p:tgtEl>
                                        <p:attrNameLst>
                                          <p:attrName>ppt_w</p:attrName>
                                        </p:attrNameLst>
                                      </p:cBhvr>
                                      <p:tavLst>
                                        <p:tav tm="0">
                                          <p:val>
                                            <p:strVal val="ppt_w"/>
                                          </p:val>
                                        </p:tav>
                                        <p:tav tm="100000">
                                          <p:val>
                                            <p:fltVal val="0"/>
                                          </p:val>
                                        </p:tav>
                                      </p:tavLst>
                                    </p:anim>
                                    <p:anim calcmode="lin" valueType="num">
                                      <p:cBhvr>
                                        <p:cTn id="137" dur="500"/>
                                        <p:tgtEl>
                                          <p:spTgt spid="6186"/>
                                        </p:tgtEl>
                                        <p:attrNameLst>
                                          <p:attrName>ppt_h</p:attrName>
                                        </p:attrNameLst>
                                      </p:cBhvr>
                                      <p:tavLst>
                                        <p:tav tm="0">
                                          <p:val>
                                            <p:strVal val="ppt_h"/>
                                          </p:val>
                                        </p:tav>
                                        <p:tav tm="100000">
                                          <p:val>
                                            <p:fltVal val="0"/>
                                          </p:val>
                                        </p:tav>
                                      </p:tavLst>
                                    </p:anim>
                                    <p:animEffect transition="out" filter="fade">
                                      <p:cBhvr>
                                        <p:cTn id="138" dur="500"/>
                                        <p:tgtEl>
                                          <p:spTgt spid="6186"/>
                                        </p:tgtEl>
                                      </p:cBhvr>
                                    </p:animEffect>
                                    <p:set>
                                      <p:cBhvr>
                                        <p:cTn id="139" dur="1" fill="hold">
                                          <p:stCondLst>
                                            <p:cond delay="499"/>
                                          </p:stCondLst>
                                        </p:cTn>
                                        <p:tgtEl>
                                          <p:spTgt spid="6186"/>
                                        </p:tgtEl>
                                        <p:attrNameLst>
                                          <p:attrName>style.visibility</p:attrName>
                                        </p:attrNameLst>
                                      </p:cBhvr>
                                      <p:to>
                                        <p:strVal val="hidden"/>
                                      </p:to>
                                    </p:set>
                                  </p:childTnLst>
                                </p:cTn>
                              </p:par>
                            </p:childTnLst>
                          </p:cTn>
                        </p:par>
                        <p:par>
                          <p:cTn id="140" fill="hold" nodeType="afterGroup">
                            <p:stCondLst>
                              <p:cond delay="5000"/>
                            </p:stCondLst>
                            <p:childTnLst>
                              <p:par>
                                <p:cTn id="141" presetID="9" presetClass="entr" presetSubtype="0" fill="hold" nodeType="afterEffect">
                                  <p:stCondLst>
                                    <p:cond delay="0"/>
                                  </p:stCondLst>
                                  <p:childTnLst>
                                    <p:set>
                                      <p:cBhvr>
                                        <p:cTn id="142" dur="1" fill="hold">
                                          <p:stCondLst>
                                            <p:cond delay="0"/>
                                          </p:stCondLst>
                                        </p:cTn>
                                        <p:tgtEl>
                                          <p:spTgt spid="6185"/>
                                        </p:tgtEl>
                                        <p:attrNameLst>
                                          <p:attrName>style.visibility</p:attrName>
                                        </p:attrNameLst>
                                      </p:cBhvr>
                                      <p:to>
                                        <p:strVal val="visible"/>
                                      </p:to>
                                    </p:set>
                                    <p:animEffect transition="in" filter="dissolve">
                                      <p:cBhvr>
                                        <p:cTn id="143" dur="500"/>
                                        <p:tgtEl>
                                          <p:spTgt spid="6185"/>
                                        </p:tgtEl>
                                      </p:cBhvr>
                                    </p:animEffect>
                                  </p:childTnLst>
                                  <p:subTnLst>
                                    <p:audio>
                                      <p:cMediaNode>
                                        <p:cTn display="0" masterRel="sameClick">
                                          <p:stCondLst>
                                            <p:cond evt="begin" delay="0">
                                              <p:tn val="141"/>
                                            </p:cond>
                                          </p:stCondLst>
                                          <p:endCondLst>
                                            <p:cond evt="onStopAudio" delay="0">
                                              <p:tgtEl>
                                                <p:sldTgt/>
                                              </p:tgtEl>
                                            </p:cond>
                                          </p:endCondLst>
                                        </p:cTn>
                                        <p:tgtEl>
                                          <p:sndTgt r:embed="rId6" name="camera.wav"/>
                                        </p:tgtEl>
                                      </p:cMediaNode>
                                    </p:audio>
                                  </p:subTnLst>
                                </p:cTn>
                              </p:par>
                            </p:childTnLst>
                          </p:cTn>
                        </p:par>
                        <p:par>
                          <p:cTn id="144" fill="hold" nodeType="afterGroup">
                            <p:stCondLst>
                              <p:cond delay="5500"/>
                            </p:stCondLst>
                            <p:childTnLst>
                              <p:par>
                                <p:cTn id="145" presetID="53" presetClass="exit" presetSubtype="0" fill="hold" nodeType="afterEffect">
                                  <p:stCondLst>
                                    <p:cond delay="0"/>
                                  </p:stCondLst>
                                  <p:childTnLst>
                                    <p:anim calcmode="lin" valueType="num">
                                      <p:cBhvr>
                                        <p:cTn id="146" dur="500"/>
                                        <p:tgtEl>
                                          <p:spTgt spid="6185"/>
                                        </p:tgtEl>
                                        <p:attrNameLst>
                                          <p:attrName>ppt_w</p:attrName>
                                        </p:attrNameLst>
                                      </p:cBhvr>
                                      <p:tavLst>
                                        <p:tav tm="0">
                                          <p:val>
                                            <p:strVal val="ppt_w"/>
                                          </p:val>
                                        </p:tav>
                                        <p:tav tm="100000">
                                          <p:val>
                                            <p:fltVal val="0"/>
                                          </p:val>
                                        </p:tav>
                                      </p:tavLst>
                                    </p:anim>
                                    <p:anim calcmode="lin" valueType="num">
                                      <p:cBhvr>
                                        <p:cTn id="147" dur="500"/>
                                        <p:tgtEl>
                                          <p:spTgt spid="6185"/>
                                        </p:tgtEl>
                                        <p:attrNameLst>
                                          <p:attrName>ppt_h</p:attrName>
                                        </p:attrNameLst>
                                      </p:cBhvr>
                                      <p:tavLst>
                                        <p:tav tm="0">
                                          <p:val>
                                            <p:strVal val="ppt_h"/>
                                          </p:val>
                                        </p:tav>
                                        <p:tav tm="100000">
                                          <p:val>
                                            <p:fltVal val="0"/>
                                          </p:val>
                                        </p:tav>
                                      </p:tavLst>
                                    </p:anim>
                                    <p:animEffect transition="out" filter="fade">
                                      <p:cBhvr>
                                        <p:cTn id="148" dur="500"/>
                                        <p:tgtEl>
                                          <p:spTgt spid="6185"/>
                                        </p:tgtEl>
                                      </p:cBhvr>
                                    </p:animEffect>
                                    <p:set>
                                      <p:cBhvr>
                                        <p:cTn id="149" dur="1" fill="hold">
                                          <p:stCondLst>
                                            <p:cond delay="499"/>
                                          </p:stCondLst>
                                        </p:cTn>
                                        <p:tgtEl>
                                          <p:spTgt spid="6185"/>
                                        </p:tgtEl>
                                        <p:attrNameLst>
                                          <p:attrName>style.visibility</p:attrName>
                                        </p:attrNameLst>
                                      </p:cBhvr>
                                      <p:to>
                                        <p:strVal val="hidden"/>
                                      </p:to>
                                    </p:set>
                                  </p:childTnLst>
                                </p:cTn>
                              </p:par>
                            </p:childTnLst>
                          </p:cTn>
                        </p:par>
                        <p:par>
                          <p:cTn id="150" fill="hold" nodeType="afterGroup">
                            <p:stCondLst>
                              <p:cond delay="6000"/>
                            </p:stCondLst>
                            <p:childTnLst>
                              <p:par>
                                <p:cTn id="151" presetID="9" presetClass="entr" presetSubtype="0" fill="hold" nodeType="afterEffect">
                                  <p:stCondLst>
                                    <p:cond delay="0"/>
                                  </p:stCondLst>
                                  <p:childTnLst>
                                    <p:set>
                                      <p:cBhvr>
                                        <p:cTn id="152" dur="1" fill="hold">
                                          <p:stCondLst>
                                            <p:cond delay="0"/>
                                          </p:stCondLst>
                                        </p:cTn>
                                        <p:tgtEl>
                                          <p:spTgt spid="6184"/>
                                        </p:tgtEl>
                                        <p:attrNameLst>
                                          <p:attrName>style.visibility</p:attrName>
                                        </p:attrNameLst>
                                      </p:cBhvr>
                                      <p:to>
                                        <p:strVal val="visible"/>
                                      </p:to>
                                    </p:set>
                                    <p:animEffect transition="in" filter="dissolve">
                                      <p:cBhvr>
                                        <p:cTn id="153" dur="500"/>
                                        <p:tgtEl>
                                          <p:spTgt spid="6184"/>
                                        </p:tgtEl>
                                      </p:cBhvr>
                                    </p:animEffect>
                                  </p:childTnLst>
                                  <p:subTnLst>
                                    <p:audio>
                                      <p:cMediaNode>
                                        <p:cTn display="0" masterRel="sameClick">
                                          <p:stCondLst>
                                            <p:cond evt="begin" delay="0">
                                              <p:tn val="151"/>
                                            </p:cond>
                                          </p:stCondLst>
                                          <p:endCondLst>
                                            <p:cond evt="onStopAudio" delay="0">
                                              <p:tgtEl>
                                                <p:sldTgt/>
                                              </p:tgtEl>
                                            </p:cond>
                                          </p:endCondLst>
                                        </p:cTn>
                                        <p:tgtEl>
                                          <p:sndTgt r:embed="rId6" name="camera.wav"/>
                                        </p:tgtEl>
                                      </p:cMediaNode>
                                    </p:audio>
                                  </p:subTnLst>
                                </p:cTn>
                              </p:par>
                            </p:childTnLst>
                          </p:cTn>
                        </p:par>
                        <p:par>
                          <p:cTn id="154" fill="hold" nodeType="afterGroup">
                            <p:stCondLst>
                              <p:cond delay="6500"/>
                            </p:stCondLst>
                            <p:childTnLst>
                              <p:par>
                                <p:cTn id="155" presetID="53" presetClass="exit" presetSubtype="0" fill="hold" nodeType="afterEffect">
                                  <p:stCondLst>
                                    <p:cond delay="0"/>
                                  </p:stCondLst>
                                  <p:childTnLst>
                                    <p:anim calcmode="lin" valueType="num">
                                      <p:cBhvr>
                                        <p:cTn id="156" dur="500"/>
                                        <p:tgtEl>
                                          <p:spTgt spid="6184"/>
                                        </p:tgtEl>
                                        <p:attrNameLst>
                                          <p:attrName>ppt_w</p:attrName>
                                        </p:attrNameLst>
                                      </p:cBhvr>
                                      <p:tavLst>
                                        <p:tav tm="0">
                                          <p:val>
                                            <p:strVal val="ppt_w"/>
                                          </p:val>
                                        </p:tav>
                                        <p:tav tm="100000">
                                          <p:val>
                                            <p:fltVal val="0"/>
                                          </p:val>
                                        </p:tav>
                                      </p:tavLst>
                                    </p:anim>
                                    <p:anim calcmode="lin" valueType="num">
                                      <p:cBhvr>
                                        <p:cTn id="157" dur="500"/>
                                        <p:tgtEl>
                                          <p:spTgt spid="6184"/>
                                        </p:tgtEl>
                                        <p:attrNameLst>
                                          <p:attrName>ppt_h</p:attrName>
                                        </p:attrNameLst>
                                      </p:cBhvr>
                                      <p:tavLst>
                                        <p:tav tm="0">
                                          <p:val>
                                            <p:strVal val="ppt_h"/>
                                          </p:val>
                                        </p:tav>
                                        <p:tav tm="100000">
                                          <p:val>
                                            <p:fltVal val="0"/>
                                          </p:val>
                                        </p:tav>
                                      </p:tavLst>
                                    </p:anim>
                                    <p:animEffect transition="out" filter="fade">
                                      <p:cBhvr>
                                        <p:cTn id="158" dur="500"/>
                                        <p:tgtEl>
                                          <p:spTgt spid="6184"/>
                                        </p:tgtEl>
                                      </p:cBhvr>
                                    </p:animEffect>
                                    <p:set>
                                      <p:cBhvr>
                                        <p:cTn id="159" dur="1" fill="hold">
                                          <p:stCondLst>
                                            <p:cond delay="499"/>
                                          </p:stCondLst>
                                        </p:cTn>
                                        <p:tgtEl>
                                          <p:spTgt spid="6184"/>
                                        </p:tgtEl>
                                        <p:attrNameLst>
                                          <p:attrName>style.visibility</p:attrName>
                                        </p:attrNameLst>
                                      </p:cBhvr>
                                      <p:to>
                                        <p:strVal val="hidden"/>
                                      </p:to>
                                    </p:set>
                                  </p:childTnLst>
                                </p:cTn>
                              </p:par>
                            </p:childTnLst>
                          </p:cTn>
                        </p:par>
                        <p:par>
                          <p:cTn id="160" fill="hold" nodeType="afterGroup">
                            <p:stCondLst>
                              <p:cond delay="7000"/>
                            </p:stCondLst>
                            <p:childTnLst>
                              <p:par>
                                <p:cTn id="161" presetID="9" presetClass="entr" presetSubtype="0" fill="hold" nodeType="afterEffect">
                                  <p:stCondLst>
                                    <p:cond delay="0"/>
                                  </p:stCondLst>
                                  <p:childTnLst>
                                    <p:set>
                                      <p:cBhvr>
                                        <p:cTn id="162" dur="1" fill="hold">
                                          <p:stCondLst>
                                            <p:cond delay="0"/>
                                          </p:stCondLst>
                                        </p:cTn>
                                        <p:tgtEl>
                                          <p:spTgt spid="6183"/>
                                        </p:tgtEl>
                                        <p:attrNameLst>
                                          <p:attrName>style.visibility</p:attrName>
                                        </p:attrNameLst>
                                      </p:cBhvr>
                                      <p:to>
                                        <p:strVal val="visible"/>
                                      </p:to>
                                    </p:set>
                                    <p:animEffect transition="in" filter="dissolve">
                                      <p:cBhvr>
                                        <p:cTn id="163" dur="500"/>
                                        <p:tgtEl>
                                          <p:spTgt spid="6183"/>
                                        </p:tgtEl>
                                      </p:cBhvr>
                                    </p:animEffect>
                                  </p:childTnLst>
                                  <p:subTnLst>
                                    <p:audio>
                                      <p:cMediaNode>
                                        <p:cTn display="0" masterRel="sameClick">
                                          <p:stCondLst>
                                            <p:cond evt="begin" delay="0">
                                              <p:tn val="161"/>
                                            </p:cond>
                                          </p:stCondLst>
                                          <p:endCondLst>
                                            <p:cond evt="onStopAudio" delay="0">
                                              <p:tgtEl>
                                                <p:sldTgt/>
                                              </p:tgtEl>
                                            </p:cond>
                                          </p:endCondLst>
                                        </p:cTn>
                                        <p:tgtEl>
                                          <p:sndTgt r:embed="rId6" name="camera.wav"/>
                                        </p:tgtEl>
                                      </p:cMediaNode>
                                    </p:audio>
                                  </p:subTnLst>
                                </p:cTn>
                              </p:par>
                            </p:childTnLst>
                          </p:cTn>
                        </p:par>
                        <p:par>
                          <p:cTn id="164" fill="hold" nodeType="afterGroup">
                            <p:stCondLst>
                              <p:cond delay="7500"/>
                            </p:stCondLst>
                            <p:childTnLst>
                              <p:par>
                                <p:cTn id="165" presetID="53" presetClass="exit" presetSubtype="0" fill="hold" nodeType="afterEffect">
                                  <p:stCondLst>
                                    <p:cond delay="0"/>
                                  </p:stCondLst>
                                  <p:childTnLst>
                                    <p:anim calcmode="lin" valueType="num">
                                      <p:cBhvr>
                                        <p:cTn id="166" dur="500"/>
                                        <p:tgtEl>
                                          <p:spTgt spid="6183"/>
                                        </p:tgtEl>
                                        <p:attrNameLst>
                                          <p:attrName>ppt_w</p:attrName>
                                        </p:attrNameLst>
                                      </p:cBhvr>
                                      <p:tavLst>
                                        <p:tav tm="0">
                                          <p:val>
                                            <p:strVal val="ppt_w"/>
                                          </p:val>
                                        </p:tav>
                                        <p:tav tm="100000">
                                          <p:val>
                                            <p:fltVal val="0"/>
                                          </p:val>
                                        </p:tav>
                                      </p:tavLst>
                                    </p:anim>
                                    <p:anim calcmode="lin" valueType="num">
                                      <p:cBhvr>
                                        <p:cTn id="167" dur="500"/>
                                        <p:tgtEl>
                                          <p:spTgt spid="6183"/>
                                        </p:tgtEl>
                                        <p:attrNameLst>
                                          <p:attrName>ppt_h</p:attrName>
                                        </p:attrNameLst>
                                      </p:cBhvr>
                                      <p:tavLst>
                                        <p:tav tm="0">
                                          <p:val>
                                            <p:strVal val="ppt_h"/>
                                          </p:val>
                                        </p:tav>
                                        <p:tav tm="100000">
                                          <p:val>
                                            <p:fltVal val="0"/>
                                          </p:val>
                                        </p:tav>
                                      </p:tavLst>
                                    </p:anim>
                                    <p:animEffect transition="out" filter="fade">
                                      <p:cBhvr>
                                        <p:cTn id="168" dur="500"/>
                                        <p:tgtEl>
                                          <p:spTgt spid="6183"/>
                                        </p:tgtEl>
                                      </p:cBhvr>
                                    </p:animEffect>
                                    <p:set>
                                      <p:cBhvr>
                                        <p:cTn id="169" dur="1" fill="hold">
                                          <p:stCondLst>
                                            <p:cond delay="499"/>
                                          </p:stCondLst>
                                        </p:cTn>
                                        <p:tgtEl>
                                          <p:spTgt spid="6183"/>
                                        </p:tgtEl>
                                        <p:attrNameLst>
                                          <p:attrName>style.visibility</p:attrName>
                                        </p:attrNameLst>
                                      </p:cBhvr>
                                      <p:to>
                                        <p:strVal val="hidden"/>
                                      </p:to>
                                    </p:set>
                                  </p:childTnLst>
                                </p:cTn>
                              </p:par>
                            </p:childTnLst>
                          </p:cTn>
                        </p:par>
                        <p:par>
                          <p:cTn id="170" fill="hold" nodeType="afterGroup">
                            <p:stCondLst>
                              <p:cond delay="8000"/>
                            </p:stCondLst>
                            <p:childTnLst>
                              <p:par>
                                <p:cTn id="171" presetID="9" presetClass="entr" presetSubtype="0" fill="hold" nodeType="afterEffect">
                                  <p:stCondLst>
                                    <p:cond delay="0"/>
                                  </p:stCondLst>
                                  <p:childTnLst>
                                    <p:set>
                                      <p:cBhvr>
                                        <p:cTn id="172" dur="1" fill="hold">
                                          <p:stCondLst>
                                            <p:cond delay="0"/>
                                          </p:stCondLst>
                                        </p:cTn>
                                        <p:tgtEl>
                                          <p:spTgt spid="6182"/>
                                        </p:tgtEl>
                                        <p:attrNameLst>
                                          <p:attrName>style.visibility</p:attrName>
                                        </p:attrNameLst>
                                      </p:cBhvr>
                                      <p:to>
                                        <p:strVal val="visible"/>
                                      </p:to>
                                    </p:set>
                                    <p:animEffect transition="in" filter="dissolve">
                                      <p:cBhvr>
                                        <p:cTn id="173" dur="500"/>
                                        <p:tgtEl>
                                          <p:spTgt spid="6182"/>
                                        </p:tgtEl>
                                      </p:cBhvr>
                                    </p:animEffect>
                                  </p:childTnLst>
                                  <p:subTnLst>
                                    <p:audio>
                                      <p:cMediaNode>
                                        <p:cTn display="0" masterRel="sameClick">
                                          <p:stCondLst>
                                            <p:cond evt="begin" delay="0">
                                              <p:tn val="171"/>
                                            </p:cond>
                                          </p:stCondLst>
                                          <p:endCondLst>
                                            <p:cond evt="onStopAudio" delay="0">
                                              <p:tgtEl>
                                                <p:sldTgt/>
                                              </p:tgtEl>
                                            </p:cond>
                                          </p:endCondLst>
                                        </p:cTn>
                                        <p:tgtEl>
                                          <p:sndTgt r:embed="rId6" name="camera.wav"/>
                                        </p:tgtEl>
                                      </p:cMediaNode>
                                    </p:audio>
                                  </p:subTnLst>
                                </p:cTn>
                              </p:par>
                            </p:childTnLst>
                          </p:cTn>
                        </p:par>
                        <p:par>
                          <p:cTn id="174" fill="hold" nodeType="afterGroup">
                            <p:stCondLst>
                              <p:cond delay="8500"/>
                            </p:stCondLst>
                            <p:childTnLst>
                              <p:par>
                                <p:cTn id="175" presetID="53" presetClass="exit" presetSubtype="0" fill="hold" nodeType="afterEffect">
                                  <p:stCondLst>
                                    <p:cond delay="0"/>
                                  </p:stCondLst>
                                  <p:childTnLst>
                                    <p:anim calcmode="lin" valueType="num">
                                      <p:cBhvr>
                                        <p:cTn id="176" dur="500"/>
                                        <p:tgtEl>
                                          <p:spTgt spid="6182"/>
                                        </p:tgtEl>
                                        <p:attrNameLst>
                                          <p:attrName>ppt_w</p:attrName>
                                        </p:attrNameLst>
                                      </p:cBhvr>
                                      <p:tavLst>
                                        <p:tav tm="0">
                                          <p:val>
                                            <p:strVal val="ppt_w"/>
                                          </p:val>
                                        </p:tav>
                                        <p:tav tm="100000">
                                          <p:val>
                                            <p:fltVal val="0"/>
                                          </p:val>
                                        </p:tav>
                                      </p:tavLst>
                                    </p:anim>
                                    <p:anim calcmode="lin" valueType="num">
                                      <p:cBhvr>
                                        <p:cTn id="177" dur="500"/>
                                        <p:tgtEl>
                                          <p:spTgt spid="6182"/>
                                        </p:tgtEl>
                                        <p:attrNameLst>
                                          <p:attrName>ppt_h</p:attrName>
                                        </p:attrNameLst>
                                      </p:cBhvr>
                                      <p:tavLst>
                                        <p:tav tm="0">
                                          <p:val>
                                            <p:strVal val="ppt_h"/>
                                          </p:val>
                                        </p:tav>
                                        <p:tav tm="100000">
                                          <p:val>
                                            <p:fltVal val="0"/>
                                          </p:val>
                                        </p:tav>
                                      </p:tavLst>
                                    </p:anim>
                                    <p:animEffect transition="out" filter="fade">
                                      <p:cBhvr>
                                        <p:cTn id="178" dur="500"/>
                                        <p:tgtEl>
                                          <p:spTgt spid="6182"/>
                                        </p:tgtEl>
                                      </p:cBhvr>
                                    </p:animEffect>
                                    <p:set>
                                      <p:cBhvr>
                                        <p:cTn id="179" dur="1" fill="hold">
                                          <p:stCondLst>
                                            <p:cond delay="499"/>
                                          </p:stCondLst>
                                        </p:cTn>
                                        <p:tgtEl>
                                          <p:spTgt spid="6182"/>
                                        </p:tgtEl>
                                        <p:attrNameLst>
                                          <p:attrName>style.visibility</p:attrName>
                                        </p:attrNameLst>
                                      </p:cBhvr>
                                      <p:to>
                                        <p:strVal val="hidden"/>
                                      </p:to>
                                    </p:set>
                                  </p:childTnLst>
                                </p:cTn>
                              </p:par>
                            </p:childTnLst>
                          </p:cTn>
                        </p:par>
                        <p:par>
                          <p:cTn id="180" fill="hold" nodeType="afterGroup">
                            <p:stCondLst>
                              <p:cond delay="9000"/>
                            </p:stCondLst>
                            <p:childTnLst>
                              <p:par>
                                <p:cTn id="181" presetID="9" presetClass="entr" presetSubtype="0" fill="hold" nodeType="afterEffect">
                                  <p:stCondLst>
                                    <p:cond delay="0"/>
                                  </p:stCondLst>
                                  <p:childTnLst>
                                    <p:set>
                                      <p:cBhvr>
                                        <p:cTn id="182" dur="1" fill="hold">
                                          <p:stCondLst>
                                            <p:cond delay="0"/>
                                          </p:stCondLst>
                                        </p:cTn>
                                        <p:tgtEl>
                                          <p:spTgt spid="6181"/>
                                        </p:tgtEl>
                                        <p:attrNameLst>
                                          <p:attrName>style.visibility</p:attrName>
                                        </p:attrNameLst>
                                      </p:cBhvr>
                                      <p:to>
                                        <p:strVal val="visible"/>
                                      </p:to>
                                    </p:set>
                                    <p:animEffect transition="in" filter="dissolve">
                                      <p:cBhvr>
                                        <p:cTn id="183" dur="500"/>
                                        <p:tgtEl>
                                          <p:spTgt spid="6181"/>
                                        </p:tgtEl>
                                      </p:cBhvr>
                                    </p:animEffect>
                                  </p:childTnLst>
                                  <p:subTnLst>
                                    <p:audio>
                                      <p:cMediaNode>
                                        <p:cTn display="0" masterRel="sameClick">
                                          <p:stCondLst>
                                            <p:cond evt="begin" delay="0">
                                              <p:tn val="181"/>
                                            </p:cond>
                                          </p:stCondLst>
                                          <p:endCondLst>
                                            <p:cond evt="onStopAudio" delay="0">
                                              <p:tgtEl>
                                                <p:sldTgt/>
                                              </p:tgtEl>
                                            </p:cond>
                                          </p:endCondLst>
                                        </p:cTn>
                                        <p:tgtEl>
                                          <p:sndTgt r:embed="rId6" name="camera.wav"/>
                                        </p:tgtEl>
                                      </p:cMediaNode>
                                    </p:audio>
                                  </p:subTnLst>
                                </p:cTn>
                              </p:par>
                            </p:childTnLst>
                          </p:cTn>
                        </p:par>
                        <p:par>
                          <p:cTn id="184" fill="hold" nodeType="afterGroup">
                            <p:stCondLst>
                              <p:cond delay="9500"/>
                            </p:stCondLst>
                            <p:childTnLst>
                              <p:par>
                                <p:cTn id="185" presetID="53" presetClass="exit" presetSubtype="0" fill="hold" nodeType="afterEffect">
                                  <p:stCondLst>
                                    <p:cond delay="0"/>
                                  </p:stCondLst>
                                  <p:childTnLst>
                                    <p:anim calcmode="lin" valueType="num">
                                      <p:cBhvr>
                                        <p:cTn id="186" dur="500"/>
                                        <p:tgtEl>
                                          <p:spTgt spid="6181"/>
                                        </p:tgtEl>
                                        <p:attrNameLst>
                                          <p:attrName>ppt_w</p:attrName>
                                        </p:attrNameLst>
                                      </p:cBhvr>
                                      <p:tavLst>
                                        <p:tav tm="0">
                                          <p:val>
                                            <p:strVal val="ppt_w"/>
                                          </p:val>
                                        </p:tav>
                                        <p:tav tm="100000">
                                          <p:val>
                                            <p:fltVal val="0"/>
                                          </p:val>
                                        </p:tav>
                                      </p:tavLst>
                                    </p:anim>
                                    <p:anim calcmode="lin" valueType="num">
                                      <p:cBhvr>
                                        <p:cTn id="187" dur="500"/>
                                        <p:tgtEl>
                                          <p:spTgt spid="6181"/>
                                        </p:tgtEl>
                                        <p:attrNameLst>
                                          <p:attrName>ppt_h</p:attrName>
                                        </p:attrNameLst>
                                      </p:cBhvr>
                                      <p:tavLst>
                                        <p:tav tm="0">
                                          <p:val>
                                            <p:strVal val="ppt_h"/>
                                          </p:val>
                                        </p:tav>
                                        <p:tav tm="100000">
                                          <p:val>
                                            <p:fltVal val="0"/>
                                          </p:val>
                                        </p:tav>
                                      </p:tavLst>
                                    </p:anim>
                                    <p:animEffect transition="out" filter="fade">
                                      <p:cBhvr>
                                        <p:cTn id="188" dur="500"/>
                                        <p:tgtEl>
                                          <p:spTgt spid="6181"/>
                                        </p:tgtEl>
                                      </p:cBhvr>
                                    </p:animEffect>
                                    <p:set>
                                      <p:cBhvr>
                                        <p:cTn id="189" dur="1" fill="hold">
                                          <p:stCondLst>
                                            <p:cond delay="499"/>
                                          </p:stCondLst>
                                        </p:cTn>
                                        <p:tgtEl>
                                          <p:spTgt spid="6181"/>
                                        </p:tgtEl>
                                        <p:attrNameLst>
                                          <p:attrName>style.visibility</p:attrName>
                                        </p:attrNameLst>
                                      </p:cBhvr>
                                      <p:to>
                                        <p:strVal val="hidden"/>
                                      </p:to>
                                    </p:set>
                                  </p:childTnLst>
                                </p:cTn>
                              </p:par>
                            </p:childTnLst>
                          </p:cTn>
                        </p:par>
                        <p:par>
                          <p:cTn id="190" fill="hold" nodeType="afterGroup">
                            <p:stCondLst>
                              <p:cond delay="10000"/>
                            </p:stCondLst>
                            <p:childTnLst>
                              <p:par>
                                <p:cTn id="191" presetID="9" presetClass="entr" presetSubtype="0" fill="hold" nodeType="afterEffect">
                                  <p:stCondLst>
                                    <p:cond delay="0"/>
                                  </p:stCondLst>
                                  <p:childTnLst>
                                    <p:set>
                                      <p:cBhvr>
                                        <p:cTn id="192" dur="1" fill="hold">
                                          <p:stCondLst>
                                            <p:cond delay="0"/>
                                          </p:stCondLst>
                                        </p:cTn>
                                        <p:tgtEl>
                                          <p:spTgt spid="6180"/>
                                        </p:tgtEl>
                                        <p:attrNameLst>
                                          <p:attrName>style.visibility</p:attrName>
                                        </p:attrNameLst>
                                      </p:cBhvr>
                                      <p:to>
                                        <p:strVal val="visible"/>
                                      </p:to>
                                    </p:set>
                                    <p:animEffect transition="in" filter="dissolve">
                                      <p:cBhvr>
                                        <p:cTn id="193" dur="500"/>
                                        <p:tgtEl>
                                          <p:spTgt spid="6180"/>
                                        </p:tgtEl>
                                      </p:cBhvr>
                                    </p:animEffect>
                                  </p:childTnLst>
                                  <p:subTnLst>
                                    <p:audio>
                                      <p:cMediaNode>
                                        <p:cTn display="0" masterRel="sameClick">
                                          <p:stCondLst>
                                            <p:cond evt="begin" delay="0">
                                              <p:tn val="191"/>
                                            </p:cond>
                                          </p:stCondLst>
                                          <p:endCondLst>
                                            <p:cond evt="onStopAudio" delay="0">
                                              <p:tgtEl>
                                                <p:sldTgt/>
                                              </p:tgtEl>
                                            </p:cond>
                                          </p:endCondLst>
                                        </p:cTn>
                                        <p:tgtEl>
                                          <p:sndTgt r:embed="rId6" name="camera.wav"/>
                                        </p:tgtEl>
                                      </p:cMediaNode>
                                    </p:audio>
                                  </p:subTnLst>
                                </p:cTn>
                              </p:par>
                            </p:childTnLst>
                          </p:cTn>
                        </p:par>
                        <p:par>
                          <p:cTn id="194" fill="hold" nodeType="afterGroup">
                            <p:stCondLst>
                              <p:cond delay="10500"/>
                            </p:stCondLst>
                            <p:childTnLst>
                              <p:par>
                                <p:cTn id="195" presetID="53" presetClass="exit" presetSubtype="0" fill="hold" nodeType="afterEffect">
                                  <p:stCondLst>
                                    <p:cond delay="0"/>
                                  </p:stCondLst>
                                  <p:childTnLst>
                                    <p:anim calcmode="lin" valueType="num">
                                      <p:cBhvr>
                                        <p:cTn id="196" dur="500"/>
                                        <p:tgtEl>
                                          <p:spTgt spid="6180"/>
                                        </p:tgtEl>
                                        <p:attrNameLst>
                                          <p:attrName>ppt_w</p:attrName>
                                        </p:attrNameLst>
                                      </p:cBhvr>
                                      <p:tavLst>
                                        <p:tav tm="0">
                                          <p:val>
                                            <p:strVal val="ppt_w"/>
                                          </p:val>
                                        </p:tav>
                                        <p:tav tm="100000">
                                          <p:val>
                                            <p:fltVal val="0"/>
                                          </p:val>
                                        </p:tav>
                                      </p:tavLst>
                                    </p:anim>
                                    <p:anim calcmode="lin" valueType="num">
                                      <p:cBhvr>
                                        <p:cTn id="197" dur="500"/>
                                        <p:tgtEl>
                                          <p:spTgt spid="6180"/>
                                        </p:tgtEl>
                                        <p:attrNameLst>
                                          <p:attrName>ppt_h</p:attrName>
                                        </p:attrNameLst>
                                      </p:cBhvr>
                                      <p:tavLst>
                                        <p:tav tm="0">
                                          <p:val>
                                            <p:strVal val="ppt_h"/>
                                          </p:val>
                                        </p:tav>
                                        <p:tav tm="100000">
                                          <p:val>
                                            <p:fltVal val="0"/>
                                          </p:val>
                                        </p:tav>
                                      </p:tavLst>
                                    </p:anim>
                                    <p:animEffect transition="out" filter="fade">
                                      <p:cBhvr>
                                        <p:cTn id="198" dur="500"/>
                                        <p:tgtEl>
                                          <p:spTgt spid="6180"/>
                                        </p:tgtEl>
                                      </p:cBhvr>
                                    </p:animEffect>
                                    <p:set>
                                      <p:cBhvr>
                                        <p:cTn id="199" dur="1" fill="hold">
                                          <p:stCondLst>
                                            <p:cond delay="499"/>
                                          </p:stCondLst>
                                        </p:cTn>
                                        <p:tgtEl>
                                          <p:spTgt spid="6180"/>
                                        </p:tgtEl>
                                        <p:attrNameLst>
                                          <p:attrName>style.visibility</p:attrName>
                                        </p:attrNameLst>
                                      </p:cBhvr>
                                      <p:to>
                                        <p:strVal val="hidden"/>
                                      </p:to>
                                    </p:set>
                                  </p:childTnLst>
                                </p:cTn>
                              </p:par>
                              <p:par>
                                <p:cTn id="200" presetID="53"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anim calcmode="lin" valueType="num">
                                      <p:cBhvr>
                                        <p:cTn id="202" dur="500" fill="hold"/>
                                        <p:tgtEl>
                                          <p:spTgt spid="26"/>
                                        </p:tgtEl>
                                        <p:attrNameLst>
                                          <p:attrName>ppt_w</p:attrName>
                                        </p:attrNameLst>
                                      </p:cBhvr>
                                      <p:tavLst>
                                        <p:tav tm="0">
                                          <p:val>
                                            <p:fltVal val="0"/>
                                          </p:val>
                                        </p:tav>
                                        <p:tav tm="100000">
                                          <p:val>
                                            <p:strVal val="#ppt_w"/>
                                          </p:val>
                                        </p:tav>
                                      </p:tavLst>
                                    </p:anim>
                                    <p:anim calcmode="lin" valueType="num">
                                      <p:cBhvr>
                                        <p:cTn id="203" dur="500" fill="hold"/>
                                        <p:tgtEl>
                                          <p:spTgt spid="26"/>
                                        </p:tgtEl>
                                        <p:attrNameLst>
                                          <p:attrName>ppt_h</p:attrName>
                                        </p:attrNameLst>
                                      </p:cBhvr>
                                      <p:tavLst>
                                        <p:tav tm="0">
                                          <p:val>
                                            <p:fltVal val="0"/>
                                          </p:val>
                                        </p:tav>
                                        <p:tav tm="100000">
                                          <p:val>
                                            <p:strVal val="#ppt_h"/>
                                          </p:val>
                                        </p:tav>
                                      </p:tavLst>
                                    </p:anim>
                                    <p:animEffect transition="in" filter="fade">
                                      <p:cBhvr>
                                        <p:cTn id="204" dur="500"/>
                                        <p:tgtEl>
                                          <p:spTgt spid="26"/>
                                        </p:tgtEl>
                                      </p:cBhvr>
                                    </p:animEffect>
                                  </p:childTnLst>
                                  <p:subTnLst>
                                    <p:audio>
                                      <p:cMediaNode>
                                        <p:cTn display="0" masterRel="sameClick">
                                          <p:stCondLst>
                                            <p:cond evt="begin" delay="0">
                                              <p:tn val="200"/>
                                            </p:cond>
                                          </p:stCondLst>
                                          <p:endCondLst>
                                            <p:cond evt="onStopAudio" delay="0">
                                              <p:tgtEl>
                                                <p:sldTgt/>
                                              </p:tgtEl>
                                            </p:cond>
                                          </p:endCondLst>
                                        </p:cTn>
                                        <p:tgtEl>
                                          <p:sndTgt r:embed="rId7" name="Reng reng.wav"/>
                                        </p:tgtEl>
                                      </p:cMediaNode>
                                    </p:audio>
                                  </p:subTnLst>
                                </p:cTn>
                              </p:par>
                            </p:childTnLst>
                          </p:cTn>
                        </p:par>
                      </p:childTnLst>
                    </p:cTn>
                  </p:par>
                  <p:par>
                    <p:cTn id="205" fill="hold" nodeType="clickPar">
                      <p:stCondLst>
                        <p:cond delay="indefinite"/>
                      </p:stCondLst>
                      <p:childTnLst>
                        <p:par>
                          <p:cTn id="206" fill="hold" nodeType="withGroup">
                            <p:stCondLst>
                              <p:cond delay="0"/>
                            </p:stCondLst>
                            <p:childTnLst>
                              <p:par>
                                <p:cTn id="207" presetID="2" presetClass="exit" presetSubtype="1" fill="hold" nodeType="clickEffect">
                                  <p:stCondLst>
                                    <p:cond delay="0"/>
                                  </p:stCondLst>
                                  <p:childTnLst>
                                    <p:anim calcmode="lin" valueType="num">
                                      <p:cBhvr additive="base">
                                        <p:cTn id="208" dur="1000"/>
                                        <p:tgtEl>
                                          <p:spTgt spid="26"/>
                                        </p:tgtEl>
                                        <p:attrNameLst>
                                          <p:attrName>ppt_x</p:attrName>
                                        </p:attrNameLst>
                                      </p:cBhvr>
                                      <p:tavLst>
                                        <p:tav tm="0">
                                          <p:val>
                                            <p:strVal val="ppt_x"/>
                                          </p:val>
                                        </p:tav>
                                        <p:tav tm="100000">
                                          <p:val>
                                            <p:strVal val="ppt_x"/>
                                          </p:val>
                                        </p:tav>
                                      </p:tavLst>
                                    </p:anim>
                                    <p:anim calcmode="lin" valueType="num">
                                      <p:cBhvr additive="base">
                                        <p:cTn id="209" dur="1000"/>
                                        <p:tgtEl>
                                          <p:spTgt spid="26"/>
                                        </p:tgtEl>
                                        <p:attrNameLst>
                                          <p:attrName>ppt_y</p:attrName>
                                        </p:attrNameLst>
                                      </p:cBhvr>
                                      <p:tavLst>
                                        <p:tav tm="0">
                                          <p:val>
                                            <p:strVal val="ppt_y"/>
                                          </p:val>
                                        </p:tav>
                                        <p:tav tm="100000">
                                          <p:val>
                                            <p:strVal val="0-ppt_h/2"/>
                                          </p:val>
                                        </p:tav>
                                      </p:tavLst>
                                    </p:anim>
                                    <p:set>
                                      <p:cBhvr>
                                        <p:cTn id="210" dur="1" fill="hold">
                                          <p:stCondLst>
                                            <p:cond delay="999"/>
                                          </p:stCondLst>
                                        </p:cTn>
                                        <p:tgtEl>
                                          <p:spTgt spid="2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23" presetClass="emph" presetSubtype="0" fill="hold" grpId="1" nodeType="clickEffect">
                                  <p:stCondLst>
                                    <p:cond delay="0"/>
                                  </p:stCondLst>
                                  <p:iterate type="lt">
                                    <p:tmPct val="0"/>
                                  </p:iterate>
                                  <p:childTnLst>
                                    <p:animClr clrSpc="hsl" dir="cw">
                                      <p:cBhvr override="childStyle">
                                        <p:cTn id="214" dur="500" fill="hold"/>
                                        <p:tgtEl>
                                          <p:spTgt spid="3"/>
                                        </p:tgtEl>
                                        <p:attrNameLst>
                                          <p:attrName>style.color</p:attrName>
                                        </p:attrNameLst>
                                      </p:cBhvr>
                                      <p:by>
                                        <p:hsl h="10842353" s="0" l="0"/>
                                      </p:by>
                                    </p:animClr>
                                    <p:animClr clrSpc="hsl" dir="cw">
                                      <p:cBhvr>
                                        <p:cTn id="215" dur="500" fill="hold"/>
                                        <p:tgtEl>
                                          <p:spTgt spid="3"/>
                                        </p:tgtEl>
                                        <p:attrNameLst>
                                          <p:attrName>fillcolor</p:attrName>
                                        </p:attrNameLst>
                                      </p:cBhvr>
                                      <p:by>
                                        <p:hsl h="10842353" s="0" l="0"/>
                                      </p:by>
                                    </p:animClr>
                                    <p:animClr clrSpc="hsl" dir="cw">
                                      <p:cBhvr>
                                        <p:cTn id="216" dur="500" fill="hold"/>
                                        <p:tgtEl>
                                          <p:spTgt spid="3"/>
                                        </p:tgtEl>
                                        <p:attrNameLst>
                                          <p:attrName>stroke.color</p:attrName>
                                        </p:attrNameLst>
                                      </p:cBhvr>
                                      <p:by>
                                        <p:hsl h="10842353" s="0" l="0"/>
                                      </p:by>
                                    </p:animClr>
                                    <p:set>
                                      <p:cBhvr>
                                        <p:cTn id="217" dur="500" fill="hold"/>
                                        <p:tgtEl>
                                          <p:spTgt spid="3"/>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8" name="FELIZ2.WAV"/>
                                        </p:tgtEl>
                                      </p:cMediaNode>
                                    </p:audio>
                                  </p:subTnLst>
                                </p:cTn>
                              </p:par>
                              <p:par>
                                <p:cTn id="218" presetID="26" presetClass="entr" presetSubtype="0" fill="hold" grpId="0" nodeType="withEffect">
                                  <p:stCondLst>
                                    <p:cond delay="0"/>
                                  </p:stCondLst>
                                  <p:iterate type="lt">
                                    <p:tmPct val="0"/>
                                  </p:iterate>
                                  <p:childTnLst>
                                    <p:set>
                                      <p:cBhvr>
                                        <p:cTn id="219" dur="1" fill="hold">
                                          <p:stCondLst>
                                            <p:cond delay="0"/>
                                          </p:stCondLst>
                                        </p:cTn>
                                        <p:tgtEl>
                                          <p:spTgt spid="3"/>
                                        </p:tgtEl>
                                        <p:attrNameLst>
                                          <p:attrName>style.visibility</p:attrName>
                                        </p:attrNameLst>
                                      </p:cBhvr>
                                      <p:to>
                                        <p:strVal val="visible"/>
                                      </p:to>
                                    </p:set>
                                    <p:animEffect transition="in" filter="wipe(down)">
                                      <p:cBhvr>
                                        <p:cTn id="220" dur="580">
                                          <p:stCondLst>
                                            <p:cond delay="0"/>
                                          </p:stCondLst>
                                        </p:cTn>
                                        <p:tgtEl>
                                          <p:spTgt spid="3"/>
                                        </p:tgtEl>
                                      </p:cBhvr>
                                    </p:animEffect>
                                    <p:anim calcmode="lin" valueType="num">
                                      <p:cBhvr>
                                        <p:cTn id="22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6" dur="26">
                                          <p:stCondLst>
                                            <p:cond delay="650"/>
                                          </p:stCondLst>
                                        </p:cTn>
                                        <p:tgtEl>
                                          <p:spTgt spid="3"/>
                                        </p:tgtEl>
                                      </p:cBhvr>
                                      <p:to x="100000" y="60000"/>
                                    </p:animScale>
                                    <p:animScale>
                                      <p:cBhvr>
                                        <p:cTn id="227" dur="166" decel="50000">
                                          <p:stCondLst>
                                            <p:cond delay="676"/>
                                          </p:stCondLst>
                                        </p:cTn>
                                        <p:tgtEl>
                                          <p:spTgt spid="3"/>
                                        </p:tgtEl>
                                      </p:cBhvr>
                                      <p:to x="100000" y="100000"/>
                                    </p:animScale>
                                    <p:animScale>
                                      <p:cBhvr>
                                        <p:cTn id="228" dur="26">
                                          <p:stCondLst>
                                            <p:cond delay="1312"/>
                                          </p:stCondLst>
                                        </p:cTn>
                                        <p:tgtEl>
                                          <p:spTgt spid="3"/>
                                        </p:tgtEl>
                                      </p:cBhvr>
                                      <p:to x="100000" y="80000"/>
                                    </p:animScale>
                                    <p:animScale>
                                      <p:cBhvr>
                                        <p:cTn id="229" dur="166" decel="50000">
                                          <p:stCondLst>
                                            <p:cond delay="1338"/>
                                          </p:stCondLst>
                                        </p:cTn>
                                        <p:tgtEl>
                                          <p:spTgt spid="3"/>
                                        </p:tgtEl>
                                      </p:cBhvr>
                                      <p:to x="100000" y="100000"/>
                                    </p:animScale>
                                    <p:animScale>
                                      <p:cBhvr>
                                        <p:cTn id="230" dur="26">
                                          <p:stCondLst>
                                            <p:cond delay="1642"/>
                                          </p:stCondLst>
                                        </p:cTn>
                                        <p:tgtEl>
                                          <p:spTgt spid="3"/>
                                        </p:tgtEl>
                                      </p:cBhvr>
                                      <p:to x="100000" y="90000"/>
                                    </p:animScale>
                                    <p:animScale>
                                      <p:cBhvr>
                                        <p:cTn id="231" dur="166" decel="50000">
                                          <p:stCondLst>
                                            <p:cond delay="1668"/>
                                          </p:stCondLst>
                                        </p:cTn>
                                        <p:tgtEl>
                                          <p:spTgt spid="3"/>
                                        </p:tgtEl>
                                      </p:cBhvr>
                                      <p:to x="100000" y="100000"/>
                                    </p:animScale>
                                    <p:animScale>
                                      <p:cBhvr>
                                        <p:cTn id="232" dur="26">
                                          <p:stCondLst>
                                            <p:cond delay="1808"/>
                                          </p:stCondLst>
                                        </p:cTn>
                                        <p:tgtEl>
                                          <p:spTgt spid="3"/>
                                        </p:tgtEl>
                                      </p:cBhvr>
                                      <p:to x="100000" y="95000"/>
                                    </p:animScale>
                                    <p:animScale>
                                      <p:cBhvr>
                                        <p:cTn id="233" dur="166" decel="50000">
                                          <p:stCondLst>
                                            <p:cond delay="1834"/>
                                          </p:stCondLst>
                                        </p:cTn>
                                        <p:tgtEl>
                                          <p:spTgt spid="3"/>
                                        </p:tgtEl>
                                      </p:cBhvr>
                                      <p:to x="100000" y="100000"/>
                                    </p:animScale>
                                  </p:childTnLst>
                                  <p:subTnLst>
                                    <p:audio>
                                      <p:cMediaNode>
                                        <p:cTn display="0" masterRel="sameClick">
                                          <p:stCondLst>
                                            <p:cond evt="begin" delay="0">
                                              <p:tn val="218"/>
                                            </p:cond>
                                          </p:stCondLst>
                                          <p:endCondLst>
                                            <p:cond evt="onStopAudio" delay="0">
                                              <p:tgtEl>
                                                <p:sldTgt/>
                                              </p:tgtEl>
                                            </p:cond>
                                          </p:endCondLst>
                                        </p:cTn>
                                        <p:tgtEl>
                                          <p:sndTgt r:embed="rId8" name="FELIZ2.WAV"/>
                                        </p:tgtEl>
                                      </p:cMediaNode>
                                    </p:audio>
                                  </p:subTnLst>
                                </p:cTn>
                              </p:par>
                              <p:par>
                                <p:cTn id="234" presetID="23" presetClass="emph" presetSubtype="0" fill="hold" grpId="0" nodeType="withEffect">
                                  <p:stCondLst>
                                    <p:cond delay="0"/>
                                  </p:stCondLst>
                                  <p:childTnLst>
                                    <p:animClr clrSpc="hsl" dir="cw">
                                      <p:cBhvr override="childStyle">
                                        <p:cTn id="235" dur="500" fill="hold"/>
                                        <p:tgtEl>
                                          <p:spTgt spid="1043"/>
                                        </p:tgtEl>
                                        <p:attrNameLst>
                                          <p:attrName>style.color</p:attrName>
                                        </p:attrNameLst>
                                      </p:cBhvr>
                                      <p:by>
                                        <p:hsl h="10842353" s="0" l="0"/>
                                      </p:by>
                                    </p:animClr>
                                    <p:animClr clrSpc="hsl" dir="cw">
                                      <p:cBhvr>
                                        <p:cTn id="236" dur="500" fill="hold"/>
                                        <p:tgtEl>
                                          <p:spTgt spid="1043"/>
                                        </p:tgtEl>
                                        <p:attrNameLst>
                                          <p:attrName>fillcolor</p:attrName>
                                        </p:attrNameLst>
                                      </p:cBhvr>
                                      <p:by>
                                        <p:hsl h="10842353" s="0" l="0"/>
                                      </p:by>
                                    </p:animClr>
                                    <p:animClr clrSpc="hsl" dir="cw">
                                      <p:cBhvr>
                                        <p:cTn id="237" dur="500" fill="hold"/>
                                        <p:tgtEl>
                                          <p:spTgt spid="1043"/>
                                        </p:tgtEl>
                                        <p:attrNameLst>
                                          <p:attrName>stroke.color</p:attrName>
                                        </p:attrNameLst>
                                      </p:cBhvr>
                                      <p:by>
                                        <p:hsl h="10842353" s="0" l="0"/>
                                      </p:by>
                                    </p:animClr>
                                    <p:set>
                                      <p:cBhvr>
                                        <p:cTn id="238"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30E1DA8F-130A-934A-A2EE-829CC396A22E}"/>
              </a:ext>
            </a:extLst>
          </p:cNvPr>
          <p:cNvSpPr>
            <a:spLocks noChangeArrowheads="1"/>
          </p:cNvSpPr>
          <p:nvPr/>
        </p:nvSpPr>
        <p:spPr bwMode="auto">
          <a:xfrm>
            <a:off x="2011438" y="583872"/>
            <a:ext cx="9764486" cy="1460968"/>
          </a:xfrm>
          <a:prstGeom prst="roundRect">
            <a:avLst>
              <a:gd name="adj" fmla="val 16667"/>
            </a:avLst>
          </a:prstGeom>
          <a:solidFill>
            <a:srgbClr val="C00000"/>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1214248" eaLnBrk="1" hangingPunct="1"/>
            <a:r>
              <a:rPr lang="vi-VN" sz="2171" b="1" dirty="0">
                <a:solidFill>
                  <a:prstClr val="white"/>
                </a:solidFill>
                <a:ea typeface="宋体" panose="02010600030101010101" pitchFamily="2" charset="-122"/>
              </a:rPr>
              <a:t>Câu thơ nào sau đây chép đúng nguyên bản lời thơ Xuân Diệu?</a:t>
            </a:r>
            <a:endParaRPr kumimoji="0" lang="en-US" sz="3184" b="1" i="0" u="none" strike="noStrike" kern="1200" cap="none" spc="0" normalizeH="0" baseline="0" noProof="0" dirty="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nvGrpSpPr>
          <p:cNvPr id="4099" name="Group 51">
            <a:extLst>
              <a:ext uri="{FF2B5EF4-FFF2-40B4-BE49-F238E27FC236}">
                <a16:creationId xmlns:a16="http://schemas.microsoft.com/office/drawing/2014/main" id="{D4B141AF-EC71-DC4A-AA0A-2DA8AB8076BC}"/>
              </a:ext>
            </a:extLst>
          </p:cNvPr>
          <p:cNvGrpSpPr>
            <a:grpSpLocks/>
          </p:cNvGrpSpPr>
          <p:nvPr/>
        </p:nvGrpSpPr>
        <p:grpSpPr bwMode="auto">
          <a:xfrm>
            <a:off x="294329" y="38381"/>
            <a:ext cx="319388" cy="6830498"/>
            <a:chOff x="202295" y="-322943"/>
            <a:chExt cx="319314" cy="7180943"/>
          </a:xfrm>
        </p:grpSpPr>
        <p:sp>
          <p:nvSpPr>
            <p:cNvPr id="10" name="Rectangle 9">
              <a:extLst>
                <a:ext uri="{FF2B5EF4-FFF2-40B4-BE49-F238E27FC236}">
                  <a16:creationId xmlns:a16="http://schemas.microsoft.com/office/drawing/2014/main" id="{67D735A3-F730-8E4C-924F-53FFE7545EB9}"/>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4133" name="Rectangle 10">
              <a:extLst>
                <a:ext uri="{FF2B5EF4-FFF2-40B4-BE49-F238E27FC236}">
                  <a16:creationId xmlns:a16="http://schemas.microsoft.com/office/drawing/2014/main" id="{EB23C406-301D-314B-8D7C-E19E809A3A63}"/>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4" name="Rectangle 13">
              <a:extLst>
                <a:ext uri="{FF2B5EF4-FFF2-40B4-BE49-F238E27FC236}">
                  <a16:creationId xmlns:a16="http://schemas.microsoft.com/office/drawing/2014/main" id="{C9FA73E5-DFE4-B246-BD80-751A8FB97BD2}"/>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en-US" sz="1992" b="0" i="0" u="none" strike="noStrike" kern="1200" cap="none" spc="0" normalizeH="0" baseline="0" noProof="0">
                <a:ln>
                  <a:noFill/>
                </a:ln>
                <a:solidFill>
                  <a:prstClr val="white"/>
                </a:solidFill>
                <a:effectLst>
                  <a:glow rad="101600">
                    <a:srgbClr val="549E39">
                      <a:satMod val="175000"/>
                      <a:alpha val="40000"/>
                    </a:srgbClr>
                  </a:glow>
                </a:effectLst>
                <a:uLnTx/>
                <a:uFillTx/>
                <a:latin typeface=".VnTime" pitchFamily="34" charset="0"/>
                <a:ea typeface="宋体" panose="02010600030101010101" pitchFamily="2" charset="-122"/>
                <a:cs typeface="+mn-cs"/>
              </a:endParaRPr>
            </a:p>
          </p:txBody>
        </p:sp>
      </p:grpSp>
      <p:sp>
        <p:nvSpPr>
          <p:cNvPr id="3" name="AutoShape 51">
            <a:extLst>
              <a:ext uri="{FF2B5EF4-FFF2-40B4-BE49-F238E27FC236}">
                <a16:creationId xmlns:a16="http://schemas.microsoft.com/office/drawing/2014/main" id="{68FAF46E-0BD6-F64D-BFCE-0EF6299BFFD8}"/>
              </a:ext>
            </a:extLst>
          </p:cNvPr>
          <p:cNvSpPr>
            <a:spLocks noChangeArrowheads="1"/>
          </p:cNvSpPr>
          <p:nvPr/>
        </p:nvSpPr>
        <p:spPr bwMode="auto">
          <a:xfrm>
            <a:off x="2710299" y="242948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liễu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đìu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hiu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đứng</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60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chịu</a:t>
            </a:r>
            <a:r>
              <a:rPr lang="en-US" sz="260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tang</a:t>
            </a:r>
            <a:endParaRPr kumimoji="0" lang="en-US" sz="260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9" name="Picture 37" descr="Blue_chapterlist">
            <a:extLst>
              <a:ext uri="{FF2B5EF4-FFF2-40B4-BE49-F238E27FC236}">
                <a16:creationId xmlns:a16="http://schemas.microsoft.com/office/drawing/2014/main" id="{7914D836-E1DD-8A4E-BBD0-1EB58D3E4A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2634604"/>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00E41D0B-F56B-4549-B202-26F780C70D84}"/>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5" y="2465423"/>
            <a:ext cx="1593783" cy="6704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1" name="cached_combo42.wav"/>
            </a:hlinkHover>
            <a:extLst>
              <a:ext uri="{FF2B5EF4-FFF2-40B4-BE49-F238E27FC236}">
                <a16:creationId xmlns:a16="http://schemas.microsoft.com/office/drawing/2014/main" id="{56C2DA9F-A0D1-9847-BC64-D6B81D9565A0}"/>
              </a:ext>
            </a:extLst>
          </p:cNvPr>
          <p:cNvSpPr>
            <a:spLocks noChangeArrowheads="1"/>
          </p:cNvSpPr>
          <p:nvPr/>
        </p:nvSpPr>
        <p:spPr bwMode="auto">
          <a:xfrm>
            <a:off x="1176600" y="2528667"/>
            <a:ext cx="834838"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044" name="WordArt 226">
            <a:extLst>
              <a:ext uri="{FF2B5EF4-FFF2-40B4-BE49-F238E27FC236}">
                <a16:creationId xmlns:a16="http://schemas.microsoft.com/office/drawing/2014/main" id="{642F3865-A56D-6C49-9E99-4DF82598FCF5}"/>
              </a:ext>
            </a:extLst>
          </p:cNvPr>
          <p:cNvSpPr>
            <a:spLocks noChangeArrowheads="1" noChangeShapeType="1" noTextEdit="1"/>
          </p:cNvSpPr>
          <p:nvPr/>
        </p:nvSpPr>
        <p:spPr bwMode="auto">
          <a:xfrm>
            <a:off x="1328391" y="2604562"/>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rPr>
              <a:t>A</a:t>
            </a:r>
            <a:endParaRPr kumimoji="0" lang="x-none" sz="3585" b="0" i="0" u="none" strike="noStrike" kern="10" cap="none" spc="0" normalizeH="0" baseline="0" noProof="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4" name="AutoShape 51">
            <a:extLst>
              <a:ext uri="{FF2B5EF4-FFF2-40B4-BE49-F238E27FC236}">
                <a16:creationId xmlns:a16="http://schemas.microsoft.com/office/drawing/2014/main" id="{CD518259-EE96-C749-BDCE-CCB1755F8D1A}"/>
              </a:ext>
            </a:extLst>
          </p:cNvPr>
          <p:cNvSpPr>
            <a:spLocks noChangeArrowheads="1"/>
          </p:cNvSpPr>
          <p:nvPr/>
        </p:nvSpPr>
        <p:spPr bwMode="auto">
          <a:xfrm>
            <a:off x="2696070" y="3531106"/>
            <a:ext cx="5501326"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661751" fontAlgn="base">
              <a:spcBef>
                <a:spcPct val="0"/>
              </a:spcBef>
              <a:spcAft>
                <a:spcPct val="0"/>
              </a:spcAft>
            </a:pPr>
            <a:r>
              <a:rPr lang="en-US" sz="2895" b="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 liễu đìu hiu khóc chịu tang</a:t>
            </a:r>
            <a:endParaRPr kumimoji="0" lang="en-US" sz="2895"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Picture 37" descr="Blue_chapterlist">
            <a:extLst>
              <a:ext uri="{FF2B5EF4-FFF2-40B4-BE49-F238E27FC236}">
                <a16:creationId xmlns:a16="http://schemas.microsoft.com/office/drawing/2014/main" id="{22BEDE36-211A-984C-8972-FB4B55894FE0}"/>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3773020"/>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a:extLst>
              <a:ext uri="{FF2B5EF4-FFF2-40B4-BE49-F238E27FC236}">
                <a16:creationId xmlns:a16="http://schemas.microsoft.com/office/drawing/2014/main" id="{30AC5B4D-2C9A-594D-B3BE-6622E68489B1}"/>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3551662"/>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1" name="cached_combo42.wav"/>
            </a:hlinkHover>
            <a:extLst>
              <a:ext uri="{FF2B5EF4-FFF2-40B4-BE49-F238E27FC236}">
                <a16:creationId xmlns:a16="http://schemas.microsoft.com/office/drawing/2014/main" id="{2C44FE85-859E-6F4E-862A-A1DC06A1F398}"/>
              </a:ext>
            </a:extLst>
          </p:cNvPr>
          <p:cNvSpPr>
            <a:spLocks noChangeArrowheads="1"/>
          </p:cNvSpPr>
          <p:nvPr/>
        </p:nvSpPr>
        <p:spPr bwMode="auto">
          <a:xfrm>
            <a:off x="1176602" y="3667083"/>
            <a:ext cx="814284" cy="60715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8" name="WordArt 226">
            <a:extLst>
              <a:ext uri="{FF2B5EF4-FFF2-40B4-BE49-F238E27FC236}">
                <a16:creationId xmlns:a16="http://schemas.microsoft.com/office/drawing/2014/main" id="{FAD09209-5F7A-424C-B7CB-C672B409977F}"/>
              </a:ext>
            </a:extLst>
          </p:cNvPr>
          <p:cNvSpPr>
            <a:spLocks noChangeArrowheads="1" noChangeShapeType="1" noTextEdit="1"/>
          </p:cNvSpPr>
          <p:nvPr/>
        </p:nvSpPr>
        <p:spPr bwMode="auto">
          <a:xfrm>
            <a:off x="1401122" y="3736653"/>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B</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9" name="AutoShape 51">
            <a:extLst>
              <a:ext uri="{FF2B5EF4-FFF2-40B4-BE49-F238E27FC236}">
                <a16:creationId xmlns:a16="http://schemas.microsoft.com/office/drawing/2014/main" id="{8556267C-0124-3347-8C64-8FF50E2CCBD1}"/>
              </a:ext>
            </a:extLst>
          </p:cNvPr>
          <p:cNvSpPr>
            <a:spLocks noChangeArrowheads="1"/>
          </p:cNvSpPr>
          <p:nvPr/>
        </p:nvSpPr>
        <p:spPr bwMode="auto">
          <a:xfrm>
            <a:off x="2694488" y="4669523"/>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a:solidFill>
                  <a:prstClr val="white"/>
                </a:solidFill>
                <a:latin typeface="Times New Roman" panose="02020603050405020304" pitchFamily="18" charset="0"/>
                <a:ea typeface="宋体" panose="02010600030101010101" pitchFamily="2" charset="-122"/>
                <a:cs typeface="Times New Roman" panose="02020603050405020304" pitchFamily="18" charset="0"/>
              </a:rPr>
              <a:t>Rặng liễu đìu hiu tóc chịu tang</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 name="Picture 37" descr="Blue_chapterlist">
            <a:extLst>
              <a:ext uri="{FF2B5EF4-FFF2-40B4-BE49-F238E27FC236}">
                <a16:creationId xmlns:a16="http://schemas.microsoft.com/office/drawing/2014/main" id="{F5161A79-93EA-9B4B-8F6F-88D8F5A7CC2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445" y="4911437"/>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a:extLst>
              <a:ext uri="{FF2B5EF4-FFF2-40B4-BE49-F238E27FC236}">
                <a16:creationId xmlns:a16="http://schemas.microsoft.com/office/drawing/2014/main" id="{F30FB39F-3DAF-B344-A459-0ABEF659DE3C}"/>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0706" y="4690078"/>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1" name="cached_combo42.wav"/>
            </a:hlinkHover>
            <a:extLst>
              <a:ext uri="{FF2B5EF4-FFF2-40B4-BE49-F238E27FC236}">
                <a16:creationId xmlns:a16="http://schemas.microsoft.com/office/drawing/2014/main" id="{60C5F11A-90F0-CD47-8436-E7A356B86FEF}"/>
              </a:ext>
            </a:extLst>
          </p:cNvPr>
          <p:cNvSpPr>
            <a:spLocks noChangeArrowheads="1"/>
          </p:cNvSpPr>
          <p:nvPr/>
        </p:nvSpPr>
        <p:spPr bwMode="auto">
          <a:xfrm>
            <a:off x="1176602" y="4729607"/>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endParaRPr kumimoji="0" lang="x-none" altLang="x-none" sz="1992" b="0" i="0" u="none" strike="noStrike" kern="1200" cap="none" spc="0" normalizeH="0" baseline="0" noProof="0">
              <a:ln>
                <a:noFill/>
              </a:ln>
              <a:solidFill>
                <a:prstClr val="white"/>
              </a:solidFill>
              <a:effectLst/>
              <a:uLnTx/>
              <a:uFillTx/>
              <a:latin typeface=".VnTime" pitchFamily="34" charset="0"/>
              <a:ea typeface="宋体" panose="02010600030101010101" pitchFamily="2" charset="-122"/>
              <a:cs typeface="+mn-cs"/>
            </a:endParaRPr>
          </a:p>
        </p:txBody>
      </p:sp>
      <p:sp>
        <p:nvSpPr>
          <p:cNvPr id="15" name="WordArt 226">
            <a:extLst>
              <a:ext uri="{FF2B5EF4-FFF2-40B4-BE49-F238E27FC236}">
                <a16:creationId xmlns:a16="http://schemas.microsoft.com/office/drawing/2014/main" id="{976F16DB-0C51-A547-B22B-660809E0A476}"/>
              </a:ext>
            </a:extLst>
          </p:cNvPr>
          <p:cNvSpPr>
            <a:spLocks noChangeArrowheads="1" noChangeShapeType="1" noTextEdit="1"/>
          </p:cNvSpPr>
          <p:nvPr/>
        </p:nvSpPr>
        <p:spPr bwMode="auto">
          <a:xfrm>
            <a:off x="1328391" y="4875069"/>
            <a:ext cx="458529" cy="385797"/>
          </a:xfrm>
          <a:prstGeom prst="rect">
            <a:avLst/>
          </a:prstGeom>
        </p:spPr>
        <p:txBody>
          <a:bodyPr wrap="none" fromWordArt="1">
            <a:prstTxWarp prst="textInflate">
              <a:avLst>
                <a:gd name="adj" fmla="val 13634"/>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rPr>
              <a:t>c</a:t>
            </a:r>
            <a:endParaRPr kumimoji="0" lang="x-none" sz="3585" b="0" i="0" u="none" strike="noStrike" kern="10" cap="none" spc="0" normalizeH="0" baseline="0" noProof="0" dirty="0">
              <a:ln w="9525">
                <a:solidFill>
                  <a:srgbClr val="FFFF00"/>
                </a:solidFill>
                <a:round/>
                <a:headEnd/>
                <a:tailEnd/>
              </a:ln>
              <a:solidFill>
                <a:srgbClr val="FFFF00"/>
              </a:solidFill>
              <a:effectLst/>
              <a:uLnTx/>
              <a:uFillTx/>
              <a:latin typeface=".VnTimeH"/>
              <a:ea typeface="宋体" panose="02010600030101010101" pitchFamily="2" charset="-122"/>
              <a:cs typeface="+mn-cs"/>
            </a:endParaRPr>
          </a:p>
        </p:txBody>
      </p:sp>
      <p:sp>
        <p:nvSpPr>
          <p:cNvPr id="6171" name="AutoShape 27">
            <a:extLst>
              <a:ext uri="{FF2B5EF4-FFF2-40B4-BE49-F238E27FC236}">
                <a16:creationId xmlns:a16="http://schemas.microsoft.com/office/drawing/2014/main" id="{26D8CF90-36E7-8B40-84A5-961F3EBA82B6}"/>
              </a:ext>
            </a:extLst>
          </p:cNvPr>
          <p:cNvSpPr>
            <a:spLocks noChangeArrowheads="1"/>
          </p:cNvSpPr>
          <p:nvPr/>
        </p:nvSpPr>
        <p:spPr bwMode="auto">
          <a:xfrm>
            <a:off x="721234" y="858990"/>
            <a:ext cx="1290205" cy="1366099"/>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1" fontAlgn="auto" latinLnBrk="0" hangingPunct="1">
              <a:lnSpc>
                <a:spcPct val="100000"/>
              </a:lnSpc>
              <a:spcBef>
                <a:spcPts val="0"/>
              </a:spcBef>
              <a:spcAft>
                <a:spcPts val="0"/>
              </a:spcAft>
              <a:buClrTx/>
              <a:buSzTx/>
              <a:buFontTx/>
              <a:buNone/>
              <a:tabLst/>
              <a:defRPr/>
            </a:pPr>
            <a:endParaRPr kumimoji="0" lang="x-none" altLang="x-none" sz="1793" b="0" i="0" u="none" strike="noStrike" kern="1200" cap="none" spc="0" normalizeH="0" baseline="0" noProof="0">
              <a:ln>
                <a:noFill/>
              </a:ln>
              <a:solidFill>
                <a:prstClr val="white"/>
              </a:solidFill>
              <a:effectLst/>
              <a:uLnTx/>
              <a:uFillTx/>
              <a:latin typeface="Arial" panose="020B0604020202020204" pitchFamily="34" charset="0"/>
              <a:ea typeface="宋体" panose="02010600030101010101" pitchFamily="2" charset="-122"/>
              <a:cs typeface="+mn-cs"/>
            </a:endParaRPr>
          </a:p>
        </p:txBody>
      </p:sp>
      <p:sp>
        <p:nvSpPr>
          <p:cNvPr id="6172" name="WordArt 28">
            <a:extLst>
              <a:ext uri="{FF2B5EF4-FFF2-40B4-BE49-F238E27FC236}">
                <a16:creationId xmlns:a16="http://schemas.microsoft.com/office/drawing/2014/main" id="{33DA4A08-BD0B-0D49-AEE3-03304F219FF6}"/>
              </a:ext>
            </a:extLst>
          </p:cNvPr>
          <p:cNvSpPr>
            <a:spLocks noChangeArrowheads="1" noChangeShapeType="1" noTextEdit="1"/>
          </p:cNvSpPr>
          <p:nvPr/>
        </p:nvSpPr>
        <p:spPr bwMode="auto">
          <a:xfrm>
            <a:off x="1100706" y="1314356"/>
            <a:ext cx="531261" cy="379472"/>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3585" b="1" i="0" u="none" strike="noStrike" kern="10" cap="none" spc="0" normalizeH="0" baseline="0" noProof="0" dirty="0" err="1">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Câu</a:t>
            </a:r>
            <a:r>
              <a:rPr kumimoji="0" lang="en-US"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rPr>
              <a:t> 8</a:t>
            </a:r>
            <a:endParaRPr kumimoji="0" lang="x-none" sz="3585" b="1" i="0" u="none" strike="noStrike" kern="10" cap="none" spc="0" normalizeH="0" baseline="0" noProof="0" dirty="0">
              <a:ln w="19050">
                <a:solidFill>
                  <a:srgbClr val="00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117" name="Picture 29" descr="Picture1">
            <a:extLst>
              <a:ext uri="{FF2B5EF4-FFF2-40B4-BE49-F238E27FC236}">
                <a16:creationId xmlns:a16="http://schemas.microsoft.com/office/drawing/2014/main" id="{FD62297B-1F25-D946-AC9D-89A350585217}"/>
              </a:ext>
            </a:extLst>
          </p:cNvPr>
          <p:cNvPicPr>
            <a:picLocks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45339" y="175940"/>
            <a:ext cx="8500174" cy="1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AB491784-DD43-9744-8C16-E9915A26E075}"/>
              </a:ext>
            </a:extLst>
          </p:cNvPr>
          <p:cNvGrpSpPr>
            <a:grpSpLocks/>
          </p:cNvGrpSpPr>
          <p:nvPr/>
        </p:nvGrpSpPr>
        <p:grpSpPr bwMode="auto">
          <a:xfrm>
            <a:off x="10180561" y="4812063"/>
            <a:ext cx="1366099" cy="1366099"/>
            <a:chOff x="4320" y="2928"/>
            <a:chExt cx="1104" cy="1104"/>
          </a:xfrm>
        </p:grpSpPr>
        <p:sp>
          <p:nvSpPr>
            <p:cNvPr id="4130" name="AutoShape 34">
              <a:extLst>
                <a:ext uri="{FF2B5EF4-FFF2-40B4-BE49-F238E27FC236}">
                  <a16:creationId xmlns:a16="http://schemas.microsoft.com/office/drawing/2014/main" id="{A154B34F-FB69-5E4E-9171-8486F3750A7B}"/>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4248" rtl="0" eaLnBrk="1" fontAlgn="auto" latinLnBrk="0" hangingPunct="1">
                <a:lnSpc>
                  <a:spcPct val="100000"/>
                </a:lnSpc>
                <a:spcBef>
                  <a:spcPts val="0"/>
                </a:spcBef>
                <a:spcAft>
                  <a:spcPts val="0"/>
                </a:spcAft>
                <a:buClrTx/>
                <a:buSzTx/>
                <a:buFontTx/>
                <a:buNone/>
                <a:tabLst/>
                <a:defRPr/>
              </a:pPr>
              <a:endParaRPr kumimoji="0" lang="x-none" altLang="x-none" sz="5976" b="1" i="0" u="none" strike="noStrike" kern="1200" cap="none" spc="0" normalizeH="0" baseline="0" noProof="0">
                <a:ln>
                  <a:noFill/>
                </a:ln>
                <a:solidFill>
                  <a:srgbClr val="FF0066"/>
                </a:solidFill>
                <a:effectLst/>
                <a:uLnTx/>
                <a:uFillTx/>
                <a:latin typeface=".VnHelvetInsH" pitchFamily="34" charset="0"/>
                <a:ea typeface="宋体" panose="02010600030101010101" pitchFamily="2" charset="-122"/>
                <a:cs typeface="+mn-cs"/>
              </a:endParaRPr>
            </a:p>
          </p:txBody>
        </p:sp>
        <p:sp>
          <p:nvSpPr>
            <p:cNvPr id="4131" name="WordArt 35">
              <a:extLst>
                <a:ext uri="{FF2B5EF4-FFF2-40B4-BE49-F238E27FC236}">
                  <a16:creationId xmlns:a16="http://schemas.microsoft.com/office/drawing/2014/main" id="{788D0F69-5583-ED45-9241-AE736C91D80E}"/>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en-US"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Hết giờ</a:t>
              </a:r>
              <a:endParaRPr kumimoji="0" lang="x-none" sz="2788" b="0" i="0" u="none" strike="noStrike" kern="10" cap="none" spc="0" normalizeH="0" baseline="0" noProof="0">
                <a:ln w="9525">
                  <a:solidFill>
                    <a:srgbClr val="000000"/>
                  </a:solidFill>
                  <a:round/>
                  <a:headEnd/>
                  <a:tailEnd/>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6180" name="WordArt 36">
            <a:extLst>
              <a:ext uri="{FF2B5EF4-FFF2-40B4-BE49-F238E27FC236}">
                <a16:creationId xmlns:a16="http://schemas.microsoft.com/office/drawing/2014/main" id="{23EF2DE9-BFAB-B14D-9900-707B9D5E2697}"/>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0</a:t>
            </a:r>
          </a:p>
        </p:txBody>
      </p:sp>
      <p:sp>
        <p:nvSpPr>
          <p:cNvPr id="6181" name="WordArt 37">
            <a:extLst>
              <a:ext uri="{FF2B5EF4-FFF2-40B4-BE49-F238E27FC236}">
                <a16:creationId xmlns:a16="http://schemas.microsoft.com/office/drawing/2014/main" id="{F7F9D09A-A459-D74A-9A37-A319C55285C7}"/>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a:t>
            </a:r>
          </a:p>
        </p:txBody>
      </p:sp>
      <p:sp>
        <p:nvSpPr>
          <p:cNvPr id="6182" name="WordArt 38">
            <a:extLst>
              <a:ext uri="{FF2B5EF4-FFF2-40B4-BE49-F238E27FC236}">
                <a16:creationId xmlns:a16="http://schemas.microsoft.com/office/drawing/2014/main" id="{62CDCB18-90E5-914F-819E-59EB6DAEE301}"/>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2</a:t>
            </a:r>
          </a:p>
        </p:txBody>
      </p:sp>
      <p:sp>
        <p:nvSpPr>
          <p:cNvPr id="6183" name="WordArt 39">
            <a:extLst>
              <a:ext uri="{FF2B5EF4-FFF2-40B4-BE49-F238E27FC236}">
                <a16:creationId xmlns:a16="http://schemas.microsoft.com/office/drawing/2014/main" id="{D209E43F-72BA-5C4D-A4ED-F1B65CBD1C6D}"/>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3</a:t>
            </a:r>
          </a:p>
        </p:txBody>
      </p:sp>
      <p:sp>
        <p:nvSpPr>
          <p:cNvPr id="6184" name="WordArt 40">
            <a:extLst>
              <a:ext uri="{FF2B5EF4-FFF2-40B4-BE49-F238E27FC236}">
                <a16:creationId xmlns:a16="http://schemas.microsoft.com/office/drawing/2014/main" id="{3941D0A6-8200-424A-8333-EE01F3A994D2}"/>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4</a:t>
            </a:r>
          </a:p>
        </p:txBody>
      </p:sp>
      <p:sp>
        <p:nvSpPr>
          <p:cNvPr id="6185" name="WordArt 41">
            <a:extLst>
              <a:ext uri="{FF2B5EF4-FFF2-40B4-BE49-F238E27FC236}">
                <a16:creationId xmlns:a16="http://schemas.microsoft.com/office/drawing/2014/main" id="{3D32F7A2-BCF4-824F-A944-FA9007C3637F}"/>
              </a:ext>
            </a:extLst>
          </p:cNvPr>
          <p:cNvSpPr>
            <a:spLocks noChangeArrowheads="1" noChangeShapeType="1" noTextEdit="1"/>
          </p:cNvSpPr>
          <p:nvPr/>
        </p:nvSpPr>
        <p:spPr bwMode="auto">
          <a:xfrm>
            <a:off x="10484139"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5</a:t>
            </a:r>
          </a:p>
        </p:txBody>
      </p:sp>
      <p:sp>
        <p:nvSpPr>
          <p:cNvPr id="6186" name="WordArt 42">
            <a:extLst>
              <a:ext uri="{FF2B5EF4-FFF2-40B4-BE49-F238E27FC236}">
                <a16:creationId xmlns:a16="http://schemas.microsoft.com/office/drawing/2014/main" id="{85F5DEBB-3C5E-814E-9401-61E9EACCC36B}"/>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6</a:t>
            </a:r>
          </a:p>
        </p:txBody>
      </p:sp>
      <p:sp>
        <p:nvSpPr>
          <p:cNvPr id="6187" name="WordArt 43">
            <a:extLst>
              <a:ext uri="{FF2B5EF4-FFF2-40B4-BE49-F238E27FC236}">
                <a16:creationId xmlns:a16="http://schemas.microsoft.com/office/drawing/2014/main" id="{679712D2-B737-4B4A-9147-E74D1BE76C11}"/>
              </a:ext>
            </a:extLst>
          </p:cNvPr>
          <p:cNvSpPr>
            <a:spLocks noChangeArrowheads="1" noChangeShapeType="1" noTextEdit="1"/>
          </p:cNvSpPr>
          <p:nvPr/>
        </p:nvSpPr>
        <p:spPr bwMode="auto">
          <a:xfrm>
            <a:off x="10503112"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7</a:t>
            </a:r>
          </a:p>
        </p:txBody>
      </p:sp>
      <p:sp>
        <p:nvSpPr>
          <p:cNvPr id="6188" name="WordArt 44">
            <a:extLst>
              <a:ext uri="{FF2B5EF4-FFF2-40B4-BE49-F238E27FC236}">
                <a16:creationId xmlns:a16="http://schemas.microsoft.com/office/drawing/2014/main" id="{2AEDC8AF-2185-7943-81F7-77A0CB9E3BB2}"/>
              </a:ext>
            </a:extLst>
          </p:cNvPr>
          <p:cNvSpPr>
            <a:spLocks noChangeArrowheads="1" noChangeShapeType="1" noTextEdit="1"/>
          </p:cNvSpPr>
          <p:nvPr/>
        </p:nvSpPr>
        <p:spPr bwMode="auto">
          <a:xfrm>
            <a:off x="10560033" y="5115640"/>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8</a:t>
            </a:r>
          </a:p>
        </p:txBody>
      </p:sp>
      <p:sp>
        <p:nvSpPr>
          <p:cNvPr id="6189" name="WordArt 45">
            <a:extLst>
              <a:ext uri="{FF2B5EF4-FFF2-40B4-BE49-F238E27FC236}">
                <a16:creationId xmlns:a16="http://schemas.microsoft.com/office/drawing/2014/main" id="{6CF9DBE0-8885-3D46-9E9D-B143C82A376C}"/>
              </a:ext>
            </a:extLst>
          </p:cNvPr>
          <p:cNvSpPr>
            <a:spLocks noChangeArrowheads="1" noChangeShapeType="1" noTextEdit="1"/>
          </p:cNvSpPr>
          <p:nvPr/>
        </p:nvSpPr>
        <p:spPr bwMode="auto">
          <a:xfrm>
            <a:off x="10579006"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9</a:t>
            </a:r>
          </a:p>
        </p:txBody>
      </p:sp>
      <p:sp>
        <p:nvSpPr>
          <p:cNvPr id="6190" name="WordArt 46">
            <a:extLst>
              <a:ext uri="{FF2B5EF4-FFF2-40B4-BE49-F238E27FC236}">
                <a16:creationId xmlns:a16="http://schemas.microsoft.com/office/drawing/2014/main" id="{5A3C73EA-12A6-B44D-8048-FAB70BFEDA5D}"/>
              </a:ext>
            </a:extLst>
          </p:cNvPr>
          <p:cNvSpPr>
            <a:spLocks noChangeArrowheads="1" noChangeShapeType="1" noTextEdit="1"/>
          </p:cNvSpPr>
          <p:nvPr/>
        </p:nvSpPr>
        <p:spPr bwMode="auto">
          <a:xfrm>
            <a:off x="10503112" y="5134613"/>
            <a:ext cx="664077" cy="739971"/>
          </a:xfrm>
          <a:prstGeom prst="rect">
            <a:avLst/>
          </a:prstGeom>
        </p:spPr>
        <p:txBody>
          <a:bodyPr wrap="none" fromWordArt="1">
            <a:prstTxWarp prst="textPlain">
              <a:avLst>
                <a:gd name="adj" fmla="val 50000"/>
              </a:avLst>
            </a:prstTxWarp>
          </a:bodyPr>
          <a:lstStyle/>
          <a:p>
            <a:pPr marL="0" marR="0" lvl="0" indent="0" algn="ctr" defTabSz="1214248" rtl="0" eaLnBrk="1" fontAlgn="auto" latinLnBrk="0" hangingPunct="1">
              <a:lnSpc>
                <a:spcPct val="100000"/>
              </a:lnSpc>
              <a:spcBef>
                <a:spcPts val="0"/>
              </a:spcBef>
              <a:spcAft>
                <a:spcPts val="0"/>
              </a:spcAft>
              <a:buClrTx/>
              <a:buSzTx/>
              <a:buFontTx/>
              <a:buNone/>
              <a:tabLst/>
              <a:defRPr/>
            </a:pPr>
            <a:r>
              <a:rPr kumimoji="0" lang="x-none" sz="3585"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宋体" panose="02010600030101010101" pitchFamily="2" charset="-122"/>
                <a:cs typeface="+mn-cs"/>
              </a:rPr>
              <a:t>10</a:t>
            </a:r>
          </a:p>
        </p:txBody>
      </p:sp>
      <p:sp>
        <p:nvSpPr>
          <p:cNvPr id="41" name="AutoShape 51">
            <a:extLst>
              <a:ext uri="{FF2B5EF4-FFF2-40B4-BE49-F238E27FC236}">
                <a16:creationId xmlns:a16="http://schemas.microsoft.com/office/drawing/2014/main" id="{41CB02E3-05FB-3641-B07C-527B340454EE}"/>
              </a:ext>
            </a:extLst>
          </p:cNvPr>
          <p:cNvSpPr>
            <a:spLocks noChangeArrowheads="1"/>
          </p:cNvSpPr>
          <p:nvPr/>
        </p:nvSpPr>
        <p:spPr bwMode="auto">
          <a:xfrm>
            <a:off x="2710299" y="5637988"/>
            <a:ext cx="5504912" cy="819028"/>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defTabSz="1214248"/>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Tặng</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liễu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đìu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hiu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xót</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a:t>
            </a:r>
            <a:r>
              <a:rPr lang="en-US" sz="2895" b="1"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rPr>
              <a:t>chịu</a:t>
            </a:r>
            <a:r>
              <a:rPr lang="en-US" sz="2895" b="1" dirty="0">
                <a:solidFill>
                  <a:prstClr val="white"/>
                </a:solidFill>
                <a:latin typeface="Times New Roman" panose="02020603050405020304" pitchFamily="18" charset="0"/>
                <a:ea typeface="宋体" panose="02010600030101010101" pitchFamily="2" charset="-122"/>
                <a:cs typeface="Times New Roman" panose="02020603050405020304" pitchFamily="18" charset="0"/>
              </a:rPr>
              <a:t> tang</a:t>
            </a:r>
            <a:endParaRPr kumimoji="0" lang="en-US" altLang="x-none" sz="5211" b="1"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2" name="Picture 37" descr="Blue_chapterlist">
            <a:extLst>
              <a:ext uri="{FF2B5EF4-FFF2-40B4-BE49-F238E27FC236}">
                <a16:creationId xmlns:a16="http://schemas.microsoft.com/office/drawing/2014/main" id="{7259BFA2-C991-1C43-B86C-C3335F85E56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803" y="6028528"/>
            <a:ext cx="591344" cy="34943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9" descr="Classicmode">
            <a:extLst>
              <a:ext uri="{FF2B5EF4-FFF2-40B4-BE49-F238E27FC236}">
                <a16:creationId xmlns:a16="http://schemas.microsoft.com/office/drawing/2014/main" id="{85F6C10C-98A0-9341-91AA-033EA78B1FB5}"/>
              </a:ext>
            </a:extLst>
          </p:cNvPr>
          <p:cNvPicPr>
            <a:picLocks noChangeAspect="1" noChangeArrowheads="1"/>
          </p:cNvPicPr>
          <p:nvPr/>
        </p:nvPicPr>
        <p:blipFill>
          <a:blip r:embed="rId10" cstate="print">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1104065" y="5807169"/>
            <a:ext cx="1494172" cy="79847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59">
            <a:hlinkHover r:id="" action="ppaction://noaction" highlightClick="1">
              <a:snd r:embed="rId11" name="cached_combo42.wav"/>
            </a:hlinkHover>
            <a:extLst>
              <a:ext uri="{FF2B5EF4-FFF2-40B4-BE49-F238E27FC236}">
                <a16:creationId xmlns:a16="http://schemas.microsoft.com/office/drawing/2014/main" id="{93AF8F79-B14F-D244-BE3A-333CB30322FC}"/>
              </a:ext>
            </a:extLst>
          </p:cNvPr>
          <p:cNvSpPr>
            <a:spLocks noChangeArrowheads="1"/>
          </p:cNvSpPr>
          <p:nvPr/>
        </p:nvSpPr>
        <p:spPr bwMode="auto">
          <a:xfrm>
            <a:off x="1179960" y="5846699"/>
            <a:ext cx="814284" cy="610317"/>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4248" rtl="0" eaLnBrk="0" fontAlgn="auto" latinLnBrk="0" hangingPunct="0">
              <a:lnSpc>
                <a:spcPct val="100000"/>
              </a:lnSpc>
              <a:spcBef>
                <a:spcPts val="0"/>
              </a:spcBef>
              <a:spcAft>
                <a:spcPts val="0"/>
              </a:spcAft>
              <a:buClrTx/>
              <a:buSzTx/>
              <a:buFontTx/>
              <a:buNone/>
              <a:tabLst/>
              <a:defRPr/>
            </a:pPr>
            <a:r>
              <a:rPr kumimoji="0" lang="en-US" altLang="x-none" sz="4800" b="0" i="0" u="none" strike="noStrike" kern="1200" cap="none" spc="0" normalizeH="0" baseline="0" noProof="0" dirty="0">
                <a:ln>
                  <a:noFill/>
                </a:ln>
                <a:solidFill>
                  <a:srgbClr val="FFFF00"/>
                </a:solidFill>
                <a:effectLst/>
                <a:uLnTx/>
                <a:uFillTx/>
                <a:latin typeface=".VnTime" pitchFamily="34" charset="0"/>
                <a:ea typeface="宋体" panose="02010600030101010101" pitchFamily="2" charset="-122"/>
                <a:cs typeface="+mn-cs"/>
              </a:rPr>
              <a:t>D</a:t>
            </a:r>
            <a:endParaRPr kumimoji="0" lang="x-none" altLang="x-none" sz="4800" b="0" i="0" u="none" strike="noStrike" kern="1200" cap="none" spc="0" normalizeH="0" baseline="0" noProof="0" dirty="0">
              <a:ln>
                <a:noFill/>
              </a:ln>
              <a:solidFill>
                <a:srgbClr val="FFFF00"/>
              </a:solidFill>
              <a:effectLst/>
              <a:uLnTx/>
              <a:uFillTx/>
              <a:latin typeface=".VnTime" pitchFamily="34" charset="0"/>
              <a:ea typeface="宋体" panose="02010600030101010101" pitchFamily="2" charset="-122"/>
              <a:cs typeface="+mn-cs"/>
            </a:endParaRPr>
          </a:p>
        </p:txBody>
      </p:sp>
    </p:spTree>
    <p:custDataLst>
      <p:tags r:id="rId1"/>
    </p:custDataLst>
    <p:extLst>
      <p:ext uri="{BB962C8B-B14F-4D97-AF65-F5344CB8AC3E}">
        <p14:creationId xmlns:p14="http://schemas.microsoft.com/office/powerpoint/2010/main" val="2429549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heckerboard(across)">
                                      <p:cBhvr>
                                        <p:cTn id="25" dur="500"/>
                                        <p:tgtEl>
                                          <p:spTgt spid="39"/>
                                        </p:tgtEl>
                                      </p:cBhvr>
                                    </p:animEffect>
                                  </p:childTnLst>
                                </p:cTn>
                              </p:par>
                              <p:par>
                                <p:cTn id="26" presetID="5" presetClass="entr" presetSubtype="1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checkerboard(across)">
                                      <p:cBhvr>
                                        <p:cTn id="28" dur="500"/>
                                        <p:tgtEl>
                                          <p:spTgt spid="40"/>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043"/>
                                        </p:tgtEl>
                                        <p:attrNameLst>
                                          <p:attrName>style.visibility</p:attrName>
                                        </p:attrNameLst>
                                      </p:cBhvr>
                                      <p:to>
                                        <p:strVal val="visible"/>
                                      </p:to>
                                    </p:set>
                                    <p:animEffect transition="in" filter="checkerboard(across)">
                                      <p:cBhvr>
                                        <p:cTn id="31" dur="500"/>
                                        <p:tgtEl>
                                          <p:spTgt spid="1043"/>
                                        </p:tgtEl>
                                      </p:cBhvr>
                                    </p:animEffect>
                                  </p:childTnLst>
                                </p:cTn>
                              </p:par>
                              <p:par>
                                <p:cTn id="32" presetID="5" presetClass="entr" presetSubtype="1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checkerboard(across)">
                                      <p:cBhvr>
                                        <p:cTn id="34" dur="500"/>
                                        <p:tgtEl>
                                          <p:spTgt spid="1044"/>
                                        </p:tgtEl>
                                      </p:cBhvr>
                                    </p:animEffect>
                                  </p:childTnLst>
                                </p:cTn>
                              </p:par>
                              <p:par>
                                <p:cTn id="35" presetID="22" presetClass="entr" presetSubtype="8" fill="hold" nodeType="withEffect">
                                  <p:stCondLst>
                                    <p:cond delay="0"/>
                                  </p:stCondLst>
                                  <p:iterate type="lt">
                                    <p:tmPct val="0"/>
                                  </p:iterate>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heckerboard(across)">
                                      <p:cBhvr>
                                        <p:cTn id="42" dur="500"/>
                                        <p:tgtEl>
                                          <p:spTgt spid="5"/>
                                        </p:tgtEl>
                                      </p:cBhvr>
                                    </p:animEffect>
                                  </p:childTnLst>
                                </p:cTn>
                              </p:par>
                              <p:par>
                                <p:cTn id="43" presetID="5" presetClass="entr" presetSubtype="1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checkerboard(across)">
                                      <p:cBhvr>
                                        <p:cTn id="45" dur="500"/>
                                        <p:tgtEl>
                                          <p:spTgt spid="6"/>
                                        </p:tgtEl>
                                      </p:cBhvr>
                                    </p:animEffect>
                                  </p:childTnLst>
                                  <p:subTnLst>
                                    <p:audio>
                                      <p:cMediaNode>
                                        <p:cTn display="0" masterRel="sameClick">
                                          <p:stCondLst>
                                            <p:cond evt="begin" delay="0">
                                              <p:tn val="43"/>
                                            </p:cond>
                                          </p:stCondLst>
                                          <p:endCondLst>
                                            <p:cond evt="onStopAudio" delay="0">
                                              <p:tgtEl>
                                                <p:sldTgt/>
                                              </p:tgtEl>
                                            </p:cond>
                                          </p:endCondLst>
                                        </p:cTn>
                                        <p:tgtEl>
                                          <p:sndTgt r:embed="rId5" name="Chimes 3-CL (2).wav"/>
                                        </p:tgtEl>
                                      </p:cMediaNode>
                                    </p:audio>
                                  </p:subTnLst>
                                </p:cTn>
                              </p:par>
                              <p:par>
                                <p:cTn id="46" presetID="5" presetClass="entr" presetSubtype="1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heckerboard(across)">
                                      <p:cBhvr>
                                        <p:cTn id="48" dur="500"/>
                                        <p:tgtEl>
                                          <p:spTgt spid="7"/>
                                        </p:tgtEl>
                                      </p:cBhvr>
                                    </p:animEffect>
                                  </p:childTnLst>
                                </p:cTn>
                              </p:par>
                              <p:par>
                                <p:cTn id="49" presetID="5" presetClass="entr" presetSubtype="1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heckerboard(across)">
                                      <p:cBhvr>
                                        <p:cTn id="51" dur="500"/>
                                        <p:tgtEl>
                                          <p:spTgt spid="8"/>
                                        </p:tgtEl>
                                      </p:cBhvr>
                                    </p:animEffect>
                                  </p:childTnLst>
                                </p:cTn>
                              </p:par>
                              <p:par>
                                <p:cTn id="52" presetID="22" presetClass="entr" presetSubtype="8"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left)">
                                      <p:cBhvr>
                                        <p:cTn id="54" dur="500"/>
                                        <p:tgtEl>
                                          <p:spTgt spid="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heckerboard(across)">
                                      <p:cBhvr>
                                        <p:cTn id="59" dur="500"/>
                                        <p:tgtEl>
                                          <p:spTgt spid="11"/>
                                        </p:tgtEl>
                                      </p:cBhvr>
                                    </p:animEffect>
                                  </p:childTnLst>
                                </p:cTn>
                              </p:par>
                              <p:par>
                                <p:cTn id="60" presetID="5"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checkerboard(across)">
                                      <p:cBhvr>
                                        <p:cTn id="62" dur="500"/>
                                        <p:tgtEl>
                                          <p:spTgt spid="12"/>
                                        </p:tgtEl>
                                      </p:cBhvr>
                                    </p:animEffect>
                                  </p:childTnLst>
                                  <p:subTnLst>
                                    <p:audio>
                                      <p:cMediaNode>
                                        <p:cTn display="0" masterRel="sameClick">
                                          <p:stCondLst>
                                            <p:cond evt="begin" delay="0">
                                              <p:tn val="60"/>
                                            </p:cond>
                                          </p:stCondLst>
                                          <p:endCondLst>
                                            <p:cond evt="onStopAudio" delay="0">
                                              <p:tgtEl>
                                                <p:sldTgt/>
                                              </p:tgtEl>
                                            </p:cond>
                                          </p:endCondLst>
                                        </p:cTn>
                                        <p:tgtEl>
                                          <p:sndTgt r:embed="rId5" name="Chimes 3-CL (2).wav"/>
                                        </p:tgtEl>
                                      </p:cMediaNode>
                                    </p:audio>
                                  </p:subTnLst>
                                </p:cTn>
                              </p:par>
                              <p:par>
                                <p:cTn id="63" presetID="5" presetClass="entr" presetSubtype="10" fill="hold"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checkerboard(across)">
                                      <p:cBhvr>
                                        <p:cTn id="65" dur="500"/>
                                        <p:tgtEl>
                                          <p:spTgt spid="13"/>
                                        </p:tgtEl>
                                      </p:cBhvr>
                                    </p:animEffect>
                                  </p:childTnLst>
                                </p:cTn>
                              </p:par>
                              <p:par>
                                <p:cTn id="66" presetID="5" presetClass="entr" presetSubtype="1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checkerboard(across)">
                                      <p:cBhvr>
                                        <p:cTn id="68" dur="500"/>
                                        <p:tgtEl>
                                          <p:spTgt spid="15"/>
                                        </p:tgtEl>
                                      </p:cBhvr>
                                    </p:animEffect>
                                  </p:childTnLst>
                                </p:cTn>
                              </p:par>
                              <p:par>
                                <p:cTn id="69" presetID="22" presetClass="entr" presetSubtype="8"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left)">
                                      <p:cBhvr>
                                        <p:cTn id="71" dur="5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checkerboard(across)">
                                      <p:cBhvr>
                                        <p:cTn id="76" dur="500"/>
                                        <p:tgtEl>
                                          <p:spTgt spid="42"/>
                                        </p:tgtEl>
                                      </p:cBhvr>
                                    </p:animEffect>
                                  </p:childTnLst>
                                </p:cTn>
                              </p:par>
                              <p:par>
                                <p:cTn id="77" presetID="5" presetClass="entr" presetSubtype="1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subTnLst>
                                    <p:audio>
                                      <p:cMediaNode>
                                        <p:cTn display="0" masterRel="sameClick">
                                          <p:stCondLst>
                                            <p:cond evt="begin" delay="0">
                                              <p:tn val="77"/>
                                            </p:cond>
                                          </p:stCondLst>
                                          <p:endCondLst>
                                            <p:cond evt="onStopAudio" delay="0">
                                              <p:tgtEl>
                                                <p:sldTgt/>
                                              </p:tgtEl>
                                            </p:cond>
                                          </p:endCondLst>
                                        </p:cTn>
                                        <p:tgtEl>
                                          <p:sndTgt r:embed="rId5" name="Chimes 3-CL (2).wav"/>
                                        </p:tgtEl>
                                      </p:cMediaNode>
                                    </p:audio>
                                  </p:subTnLst>
                                </p:cTn>
                              </p:par>
                              <p:par>
                                <p:cTn id="80" presetID="5" presetClass="entr" presetSubtype="1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checkerboard(across)">
                                      <p:cBhvr>
                                        <p:cTn id="82" dur="500"/>
                                        <p:tgtEl>
                                          <p:spTgt spid="44"/>
                                        </p:tgtEl>
                                      </p:cBhvr>
                                    </p:animEffect>
                                  </p:childTnLst>
                                </p:cTn>
                              </p:par>
                              <p:par>
                                <p:cTn id="83" presetID="22" presetClass="entr" presetSubtype="8"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wipe(left)">
                                      <p:cBhvr>
                                        <p:cTn id="85" dur="500"/>
                                        <p:tgtEl>
                                          <p:spTgt spid="4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9" presetClass="entr" presetSubtype="0" fill="hold" nodeType="clickEffect">
                                  <p:stCondLst>
                                    <p:cond delay="0"/>
                                  </p:stCondLst>
                                  <p:childTnLst>
                                    <p:set>
                                      <p:cBhvr>
                                        <p:cTn id="89" dur="1" fill="hold">
                                          <p:stCondLst>
                                            <p:cond delay="0"/>
                                          </p:stCondLst>
                                        </p:cTn>
                                        <p:tgtEl>
                                          <p:spTgt spid="6190"/>
                                        </p:tgtEl>
                                        <p:attrNameLst>
                                          <p:attrName>style.visibility</p:attrName>
                                        </p:attrNameLst>
                                      </p:cBhvr>
                                      <p:to>
                                        <p:strVal val="visible"/>
                                      </p:to>
                                    </p:set>
                                    <p:animEffect transition="in" filter="dissolve">
                                      <p:cBhvr>
                                        <p:cTn id="90" dur="500"/>
                                        <p:tgtEl>
                                          <p:spTgt spid="6190"/>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nodeType="afterGroup">
                            <p:stCondLst>
                              <p:cond delay="500"/>
                            </p:stCondLst>
                            <p:childTnLst>
                              <p:par>
                                <p:cTn id="92" presetID="53" presetClass="exit" presetSubtype="0" fill="hold" nodeType="afterEffect">
                                  <p:stCondLst>
                                    <p:cond delay="0"/>
                                  </p:stCondLst>
                                  <p:childTnLst>
                                    <p:anim calcmode="lin" valueType="num">
                                      <p:cBhvr>
                                        <p:cTn id="93" dur="500"/>
                                        <p:tgtEl>
                                          <p:spTgt spid="6190"/>
                                        </p:tgtEl>
                                        <p:attrNameLst>
                                          <p:attrName>ppt_w</p:attrName>
                                        </p:attrNameLst>
                                      </p:cBhvr>
                                      <p:tavLst>
                                        <p:tav tm="0">
                                          <p:val>
                                            <p:strVal val="ppt_w"/>
                                          </p:val>
                                        </p:tav>
                                        <p:tav tm="100000">
                                          <p:val>
                                            <p:fltVal val="0"/>
                                          </p:val>
                                        </p:tav>
                                      </p:tavLst>
                                    </p:anim>
                                    <p:anim calcmode="lin" valueType="num">
                                      <p:cBhvr>
                                        <p:cTn id="94" dur="500"/>
                                        <p:tgtEl>
                                          <p:spTgt spid="6190"/>
                                        </p:tgtEl>
                                        <p:attrNameLst>
                                          <p:attrName>ppt_h</p:attrName>
                                        </p:attrNameLst>
                                      </p:cBhvr>
                                      <p:tavLst>
                                        <p:tav tm="0">
                                          <p:val>
                                            <p:strVal val="ppt_h"/>
                                          </p:val>
                                        </p:tav>
                                        <p:tav tm="100000">
                                          <p:val>
                                            <p:fltVal val="0"/>
                                          </p:val>
                                        </p:tav>
                                      </p:tavLst>
                                    </p:anim>
                                    <p:animEffect transition="out" filter="fade">
                                      <p:cBhvr>
                                        <p:cTn id="95" dur="500"/>
                                        <p:tgtEl>
                                          <p:spTgt spid="6190"/>
                                        </p:tgtEl>
                                      </p:cBhvr>
                                    </p:animEffect>
                                    <p:set>
                                      <p:cBhvr>
                                        <p:cTn id="96" dur="1" fill="hold">
                                          <p:stCondLst>
                                            <p:cond delay="499"/>
                                          </p:stCondLst>
                                        </p:cTn>
                                        <p:tgtEl>
                                          <p:spTgt spid="6190"/>
                                        </p:tgtEl>
                                        <p:attrNameLst>
                                          <p:attrName>style.visibility</p:attrName>
                                        </p:attrNameLst>
                                      </p:cBhvr>
                                      <p:to>
                                        <p:strVal val="hidden"/>
                                      </p:to>
                                    </p:set>
                                  </p:childTnLst>
                                </p:cTn>
                              </p:par>
                            </p:childTnLst>
                          </p:cTn>
                        </p:par>
                        <p:par>
                          <p:cTn id="97" fill="hold" nodeType="afterGroup">
                            <p:stCondLst>
                              <p:cond delay="1000"/>
                            </p:stCondLst>
                            <p:childTnLst>
                              <p:par>
                                <p:cTn id="98" presetID="9" presetClass="entr" presetSubtype="0" fill="hold" nodeType="afterEffect">
                                  <p:stCondLst>
                                    <p:cond delay="0"/>
                                  </p:stCondLst>
                                  <p:childTnLst>
                                    <p:set>
                                      <p:cBhvr>
                                        <p:cTn id="99" dur="1" fill="hold">
                                          <p:stCondLst>
                                            <p:cond delay="0"/>
                                          </p:stCondLst>
                                        </p:cTn>
                                        <p:tgtEl>
                                          <p:spTgt spid="6189"/>
                                        </p:tgtEl>
                                        <p:attrNameLst>
                                          <p:attrName>style.visibility</p:attrName>
                                        </p:attrNameLst>
                                      </p:cBhvr>
                                      <p:to>
                                        <p:strVal val="visible"/>
                                      </p:to>
                                    </p:set>
                                    <p:animEffect transition="in" filter="dissolve">
                                      <p:cBhvr>
                                        <p:cTn id="100" dur="500"/>
                                        <p:tgtEl>
                                          <p:spTgt spid="6189"/>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nodeType="afterGroup">
                            <p:stCondLst>
                              <p:cond delay="1500"/>
                            </p:stCondLst>
                            <p:childTnLst>
                              <p:par>
                                <p:cTn id="102" presetID="53" presetClass="exit" presetSubtype="0" fill="hold" nodeType="afterEffect">
                                  <p:stCondLst>
                                    <p:cond delay="0"/>
                                  </p:stCondLst>
                                  <p:childTnLst>
                                    <p:anim calcmode="lin" valueType="num">
                                      <p:cBhvr>
                                        <p:cTn id="103" dur="500"/>
                                        <p:tgtEl>
                                          <p:spTgt spid="6189"/>
                                        </p:tgtEl>
                                        <p:attrNameLst>
                                          <p:attrName>ppt_w</p:attrName>
                                        </p:attrNameLst>
                                      </p:cBhvr>
                                      <p:tavLst>
                                        <p:tav tm="0">
                                          <p:val>
                                            <p:strVal val="ppt_w"/>
                                          </p:val>
                                        </p:tav>
                                        <p:tav tm="100000">
                                          <p:val>
                                            <p:fltVal val="0"/>
                                          </p:val>
                                        </p:tav>
                                      </p:tavLst>
                                    </p:anim>
                                    <p:anim calcmode="lin" valueType="num">
                                      <p:cBhvr>
                                        <p:cTn id="104" dur="500"/>
                                        <p:tgtEl>
                                          <p:spTgt spid="6189"/>
                                        </p:tgtEl>
                                        <p:attrNameLst>
                                          <p:attrName>ppt_h</p:attrName>
                                        </p:attrNameLst>
                                      </p:cBhvr>
                                      <p:tavLst>
                                        <p:tav tm="0">
                                          <p:val>
                                            <p:strVal val="ppt_h"/>
                                          </p:val>
                                        </p:tav>
                                        <p:tav tm="100000">
                                          <p:val>
                                            <p:fltVal val="0"/>
                                          </p:val>
                                        </p:tav>
                                      </p:tavLst>
                                    </p:anim>
                                    <p:animEffect transition="out" filter="fade">
                                      <p:cBhvr>
                                        <p:cTn id="105" dur="500"/>
                                        <p:tgtEl>
                                          <p:spTgt spid="6189"/>
                                        </p:tgtEl>
                                      </p:cBhvr>
                                    </p:animEffect>
                                    <p:set>
                                      <p:cBhvr>
                                        <p:cTn id="106" dur="1" fill="hold">
                                          <p:stCondLst>
                                            <p:cond delay="499"/>
                                          </p:stCondLst>
                                        </p:cTn>
                                        <p:tgtEl>
                                          <p:spTgt spid="6189"/>
                                        </p:tgtEl>
                                        <p:attrNameLst>
                                          <p:attrName>style.visibility</p:attrName>
                                        </p:attrNameLst>
                                      </p:cBhvr>
                                      <p:to>
                                        <p:strVal val="hidden"/>
                                      </p:to>
                                    </p:set>
                                  </p:childTnLst>
                                </p:cTn>
                              </p:par>
                            </p:childTnLst>
                          </p:cTn>
                        </p:par>
                        <p:par>
                          <p:cTn id="107" fill="hold" nodeType="afterGroup">
                            <p:stCondLst>
                              <p:cond delay="2000"/>
                            </p:stCondLst>
                            <p:childTnLst>
                              <p:par>
                                <p:cTn id="108" presetID="9" presetClass="entr" presetSubtype="0" fill="hold" nodeType="afterEffect">
                                  <p:stCondLst>
                                    <p:cond delay="0"/>
                                  </p:stCondLst>
                                  <p:childTnLst>
                                    <p:set>
                                      <p:cBhvr>
                                        <p:cTn id="109" dur="1" fill="hold">
                                          <p:stCondLst>
                                            <p:cond delay="0"/>
                                          </p:stCondLst>
                                        </p:cTn>
                                        <p:tgtEl>
                                          <p:spTgt spid="6188"/>
                                        </p:tgtEl>
                                        <p:attrNameLst>
                                          <p:attrName>style.visibility</p:attrName>
                                        </p:attrNameLst>
                                      </p:cBhvr>
                                      <p:to>
                                        <p:strVal val="visible"/>
                                      </p:to>
                                    </p:set>
                                    <p:animEffect transition="in" filter="dissolve">
                                      <p:cBhvr>
                                        <p:cTn id="110" dur="500"/>
                                        <p:tgtEl>
                                          <p:spTgt spid="6188"/>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nodeType="afterGroup">
                            <p:stCondLst>
                              <p:cond delay="2500"/>
                            </p:stCondLst>
                            <p:childTnLst>
                              <p:par>
                                <p:cTn id="112" presetID="53" presetClass="exit" presetSubtype="0" fill="hold" nodeType="afterEffect">
                                  <p:stCondLst>
                                    <p:cond delay="0"/>
                                  </p:stCondLst>
                                  <p:childTnLst>
                                    <p:anim calcmode="lin" valueType="num">
                                      <p:cBhvr>
                                        <p:cTn id="113" dur="500"/>
                                        <p:tgtEl>
                                          <p:spTgt spid="6188"/>
                                        </p:tgtEl>
                                        <p:attrNameLst>
                                          <p:attrName>ppt_w</p:attrName>
                                        </p:attrNameLst>
                                      </p:cBhvr>
                                      <p:tavLst>
                                        <p:tav tm="0">
                                          <p:val>
                                            <p:strVal val="ppt_w"/>
                                          </p:val>
                                        </p:tav>
                                        <p:tav tm="100000">
                                          <p:val>
                                            <p:fltVal val="0"/>
                                          </p:val>
                                        </p:tav>
                                      </p:tavLst>
                                    </p:anim>
                                    <p:anim calcmode="lin" valueType="num">
                                      <p:cBhvr>
                                        <p:cTn id="114" dur="500"/>
                                        <p:tgtEl>
                                          <p:spTgt spid="6188"/>
                                        </p:tgtEl>
                                        <p:attrNameLst>
                                          <p:attrName>ppt_h</p:attrName>
                                        </p:attrNameLst>
                                      </p:cBhvr>
                                      <p:tavLst>
                                        <p:tav tm="0">
                                          <p:val>
                                            <p:strVal val="ppt_h"/>
                                          </p:val>
                                        </p:tav>
                                        <p:tav tm="100000">
                                          <p:val>
                                            <p:fltVal val="0"/>
                                          </p:val>
                                        </p:tav>
                                      </p:tavLst>
                                    </p:anim>
                                    <p:animEffect transition="out" filter="fade">
                                      <p:cBhvr>
                                        <p:cTn id="115" dur="500"/>
                                        <p:tgtEl>
                                          <p:spTgt spid="6188"/>
                                        </p:tgtEl>
                                      </p:cBhvr>
                                    </p:animEffect>
                                    <p:set>
                                      <p:cBhvr>
                                        <p:cTn id="116" dur="1" fill="hold">
                                          <p:stCondLst>
                                            <p:cond delay="499"/>
                                          </p:stCondLst>
                                        </p:cTn>
                                        <p:tgtEl>
                                          <p:spTgt spid="6188"/>
                                        </p:tgtEl>
                                        <p:attrNameLst>
                                          <p:attrName>style.visibility</p:attrName>
                                        </p:attrNameLst>
                                      </p:cBhvr>
                                      <p:to>
                                        <p:strVal val="hidden"/>
                                      </p:to>
                                    </p:set>
                                  </p:childTnLst>
                                </p:cTn>
                              </p:par>
                            </p:childTnLst>
                          </p:cTn>
                        </p:par>
                        <p:par>
                          <p:cTn id="117" fill="hold" nodeType="afterGroup">
                            <p:stCondLst>
                              <p:cond delay="3000"/>
                            </p:stCondLst>
                            <p:childTnLst>
                              <p:par>
                                <p:cTn id="118" presetID="9" presetClass="entr" presetSubtype="0" fill="hold" nodeType="afterEffect">
                                  <p:stCondLst>
                                    <p:cond delay="0"/>
                                  </p:stCondLst>
                                  <p:childTnLst>
                                    <p:set>
                                      <p:cBhvr>
                                        <p:cTn id="119" dur="1" fill="hold">
                                          <p:stCondLst>
                                            <p:cond delay="0"/>
                                          </p:stCondLst>
                                        </p:cTn>
                                        <p:tgtEl>
                                          <p:spTgt spid="6187"/>
                                        </p:tgtEl>
                                        <p:attrNameLst>
                                          <p:attrName>style.visibility</p:attrName>
                                        </p:attrNameLst>
                                      </p:cBhvr>
                                      <p:to>
                                        <p:strVal val="visible"/>
                                      </p:to>
                                    </p:set>
                                    <p:animEffect transition="in" filter="dissolve">
                                      <p:cBhvr>
                                        <p:cTn id="120" dur="500"/>
                                        <p:tgtEl>
                                          <p:spTgt spid="6187"/>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nodeType="afterGroup">
                            <p:stCondLst>
                              <p:cond delay="3500"/>
                            </p:stCondLst>
                            <p:childTnLst>
                              <p:par>
                                <p:cTn id="122" presetID="53" presetClass="exit" presetSubtype="0" fill="hold" nodeType="afterEffect">
                                  <p:stCondLst>
                                    <p:cond delay="0"/>
                                  </p:stCondLst>
                                  <p:childTnLst>
                                    <p:anim calcmode="lin" valueType="num">
                                      <p:cBhvr>
                                        <p:cTn id="123" dur="500"/>
                                        <p:tgtEl>
                                          <p:spTgt spid="6187"/>
                                        </p:tgtEl>
                                        <p:attrNameLst>
                                          <p:attrName>ppt_w</p:attrName>
                                        </p:attrNameLst>
                                      </p:cBhvr>
                                      <p:tavLst>
                                        <p:tav tm="0">
                                          <p:val>
                                            <p:strVal val="ppt_w"/>
                                          </p:val>
                                        </p:tav>
                                        <p:tav tm="100000">
                                          <p:val>
                                            <p:fltVal val="0"/>
                                          </p:val>
                                        </p:tav>
                                      </p:tavLst>
                                    </p:anim>
                                    <p:anim calcmode="lin" valueType="num">
                                      <p:cBhvr>
                                        <p:cTn id="124" dur="500"/>
                                        <p:tgtEl>
                                          <p:spTgt spid="6187"/>
                                        </p:tgtEl>
                                        <p:attrNameLst>
                                          <p:attrName>ppt_h</p:attrName>
                                        </p:attrNameLst>
                                      </p:cBhvr>
                                      <p:tavLst>
                                        <p:tav tm="0">
                                          <p:val>
                                            <p:strVal val="ppt_h"/>
                                          </p:val>
                                        </p:tav>
                                        <p:tav tm="100000">
                                          <p:val>
                                            <p:fltVal val="0"/>
                                          </p:val>
                                        </p:tav>
                                      </p:tavLst>
                                    </p:anim>
                                    <p:animEffect transition="out" filter="fade">
                                      <p:cBhvr>
                                        <p:cTn id="125" dur="500"/>
                                        <p:tgtEl>
                                          <p:spTgt spid="6187"/>
                                        </p:tgtEl>
                                      </p:cBhvr>
                                    </p:animEffect>
                                    <p:set>
                                      <p:cBhvr>
                                        <p:cTn id="126" dur="1" fill="hold">
                                          <p:stCondLst>
                                            <p:cond delay="499"/>
                                          </p:stCondLst>
                                        </p:cTn>
                                        <p:tgtEl>
                                          <p:spTgt spid="6187"/>
                                        </p:tgtEl>
                                        <p:attrNameLst>
                                          <p:attrName>style.visibility</p:attrName>
                                        </p:attrNameLst>
                                      </p:cBhvr>
                                      <p:to>
                                        <p:strVal val="hidden"/>
                                      </p:to>
                                    </p:set>
                                  </p:childTnLst>
                                </p:cTn>
                              </p:par>
                            </p:childTnLst>
                          </p:cTn>
                        </p:par>
                        <p:par>
                          <p:cTn id="127" fill="hold" nodeType="afterGroup">
                            <p:stCondLst>
                              <p:cond delay="4000"/>
                            </p:stCondLst>
                            <p:childTnLst>
                              <p:par>
                                <p:cTn id="128" presetID="9" presetClass="entr" presetSubtype="0" fill="hold" nodeType="afterEffect">
                                  <p:stCondLst>
                                    <p:cond delay="0"/>
                                  </p:stCondLst>
                                  <p:childTnLst>
                                    <p:set>
                                      <p:cBhvr>
                                        <p:cTn id="129" dur="1" fill="hold">
                                          <p:stCondLst>
                                            <p:cond delay="0"/>
                                          </p:stCondLst>
                                        </p:cTn>
                                        <p:tgtEl>
                                          <p:spTgt spid="6186"/>
                                        </p:tgtEl>
                                        <p:attrNameLst>
                                          <p:attrName>style.visibility</p:attrName>
                                        </p:attrNameLst>
                                      </p:cBhvr>
                                      <p:to>
                                        <p:strVal val="visible"/>
                                      </p:to>
                                    </p:set>
                                    <p:animEffect transition="in" filter="dissolve">
                                      <p:cBhvr>
                                        <p:cTn id="130" dur="500"/>
                                        <p:tgtEl>
                                          <p:spTgt spid="6186"/>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nodeType="afterGroup">
                            <p:stCondLst>
                              <p:cond delay="4500"/>
                            </p:stCondLst>
                            <p:childTnLst>
                              <p:par>
                                <p:cTn id="132" presetID="53" presetClass="exit" presetSubtype="0" fill="hold" nodeType="afterEffect">
                                  <p:stCondLst>
                                    <p:cond delay="0"/>
                                  </p:stCondLst>
                                  <p:childTnLst>
                                    <p:anim calcmode="lin" valueType="num">
                                      <p:cBhvr>
                                        <p:cTn id="133" dur="500"/>
                                        <p:tgtEl>
                                          <p:spTgt spid="6186"/>
                                        </p:tgtEl>
                                        <p:attrNameLst>
                                          <p:attrName>ppt_w</p:attrName>
                                        </p:attrNameLst>
                                      </p:cBhvr>
                                      <p:tavLst>
                                        <p:tav tm="0">
                                          <p:val>
                                            <p:strVal val="ppt_w"/>
                                          </p:val>
                                        </p:tav>
                                        <p:tav tm="100000">
                                          <p:val>
                                            <p:fltVal val="0"/>
                                          </p:val>
                                        </p:tav>
                                      </p:tavLst>
                                    </p:anim>
                                    <p:anim calcmode="lin" valueType="num">
                                      <p:cBhvr>
                                        <p:cTn id="134" dur="500"/>
                                        <p:tgtEl>
                                          <p:spTgt spid="6186"/>
                                        </p:tgtEl>
                                        <p:attrNameLst>
                                          <p:attrName>ppt_h</p:attrName>
                                        </p:attrNameLst>
                                      </p:cBhvr>
                                      <p:tavLst>
                                        <p:tav tm="0">
                                          <p:val>
                                            <p:strVal val="ppt_h"/>
                                          </p:val>
                                        </p:tav>
                                        <p:tav tm="100000">
                                          <p:val>
                                            <p:fltVal val="0"/>
                                          </p:val>
                                        </p:tav>
                                      </p:tavLst>
                                    </p:anim>
                                    <p:animEffect transition="out" filter="fade">
                                      <p:cBhvr>
                                        <p:cTn id="135" dur="500"/>
                                        <p:tgtEl>
                                          <p:spTgt spid="6186"/>
                                        </p:tgtEl>
                                      </p:cBhvr>
                                    </p:animEffect>
                                    <p:set>
                                      <p:cBhvr>
                                        <p:cTn id="136" dur="1" fill="hold">
                                          <p:stCondLst>
                                            <p:cond delay="499"/>
                                          </p:stCondLst>
                                        </p:cTn>
                                        <p:tgtEl>
                                          <p:spTgt spid="6186"/>
                                        </p:tgtEl>
                                        <p:attrNameLst>
                                          <p:attrName>style.visibility</p:attrName>
                                        </p:attrNameLst>
                                      </p:cBhvr>
                                      <p:to>
                                        <p:strVal val="hidden"/>
                                      </p:to>
                                    </p:set>
                                  </p:childTnLst>
                                </p:cTn>
                              </p:par>
                            </p:childTnLst>
                          </p:cTn>
                        </p:par>
                        <p:par>
                          <p:cTn id="137" fill="hold" nodeType="afterGroup">
                            <p:stCondLst>
                              <p:cond delay="5000"/>
                            </p:stCondLst>
                            <p:childTnLst>
                              <p:par>
                                <p:cTn id="138" presetID="9" presetClass="entr" presetSubtype="0" fill="hold" nodeType="afterEffect">
                                  <p:stCondLst>
                                    <p:cond delay="0"/>
                                  </p:stCondLst>
                                  <p:childTnLst>
                                    <p:set>
                                      <p:cBhvr>
                                        <p:cTn id="139" dur="1" fill="hold">
                                          <p:stCondLst>
                                            <p:cond delay="0"/>
                                          </p:stCondLst>
                                        </p:cTn>
                                        <p:tgtEl>
                                          <p:spTgt spid="6185"/>
                                        </p:tgtEl>
                                        <p:attrNameLst>
                                          <p:attrName>style.visibility</p:attrName>
                                        </p:attrNameLst>
                                      </p:cBhvr>
                                      <p:to>
                                        <p:strVal val="visible"/>
                                      </p:to>
                                    </p:set>
                                    <p:animEffect transition="in" filter="dissolve">
                                      <p:cBhvr>
                                        <p:cTn id="140" dur="500"/>
                                        <p:tgtEl>
                                          <p:spTgt spid="6185"/>
                                        </p:tgtEl>
                                      </p:cBhvr>
                                    </p:animEffect>
                                  </p:childTnLst>
                                  <p:subTnLst>
                                    <p:audio>
                                      <p:cMediaNode>
                                        <p:cTn display="0" masterRel="sameClick">
                                          <p:stCondLst>
                                            <p:cond evt="begin" delay="0">
                                              <p:tn val="138"/>
                                            </p:cond>
                                          </p:stCondLst>
                                          <p:endCondLst>
                                            <p:cond evt="onStopAudio" delay="0">
                                              <p:tgtEl>
                                                <p:sldTgt/>
                                              </p:tgtEl>
                                            </p:cond>
                                          </p:endCondLst>
                                        </p:cTn>
                                        <p:tgtEl>
                                          <p:sndTgt r:embed="rId6" name="camera.wav"/>
                                        </p:tgtEl>
                                      </p:cMediaNode>
                                    </p:audio>
                                  </p:subTnLst>
                                </p:cTn>
                              </p:par>
                            </p:childTnLst>
                          </p:cTn>
                        </p:par>
                        <p:par>
                          <p:cTn id="141" fill="hold" nodeType="afterGroup">
                            <p:stCondLst>
                              <p:cond delay="5500"/>
                            </p:stCondLst>
                            <p:childTnLst>
                              <p:par>
                                <p:cTn id="142" presetID="53" presetClass="exit" presetSubtype="0" fill="hold" nodeType="afterEffect">
                                  <p:stCondLst>
                                    <p:cond delay="0"/>
                                  </p:stCondLst>
                                  <p:childTnLst>
                                    <p:anim calcmode="lin" valueType="num">
                                      <p:cBhvr>
                                        <p:cTn id="143" dur="500"/>
                                        <p:tgtEl>
                                          <p:spTgt spid="6185"/>
                                        </p:tgtEl>
                                        <p:attrNameLst>
                                          <p:attrName>ppt_w</p:attrName>
                                        </p:attrNameLst>
                                      </p:cBhvr>
                                      <p:tavLst>
                                        <p:tav tm="0">
                                          <p:val>
                                            <p:strVal val="ppt_w"/>
                                          </p:val>
                                        </p:tav>
                                        <p:tav tm="100000">
                                          <p:val>
                                            <p:fltVal val="0"/>
                                          </p:val>
                                        </p:tav>
                                      </p:tavLst>
                                    </p:anim>
                                    <p:anim calcmode="lin" valueType="num">
                                      <p:cBhvr>
                                        <p:cTn id="144" dur="500"/>
                                        <p:tgtEl>
                                          <p:spTgt spid="6185"/>
                                        </p:tgtEl>
                                        <p:attrNameLst>
                                          <p:attrName>ppt_h</p:attrName>
                                        </p:attrNameLst>
                                      </p:cBhvr>
                                      <p:tavLst>
                                        <p:tav tm="0">
                                          <p:val>
                                            <p:strVal val="ppt_h"/>
                                          </p:val>
                                        </p:tav>
                                        <p:tav tm="100000">
                                          <p:val>
                                            <p:fltVal val="0"/>
                                          </p:val>
                                        </p:tav>
                                      </p:tavLst>
                                    </p:anim>
                                    <p:animEffect transition="out" filter="fade">
                                      <p:cBhvr>
                                        <p:cTn id="145" dur="500"/>
                                        <p:tgtEl>
                                          <p:spTgt spid="6185"/>
                                        </p:tgtEl>
                                      </p:cBhvr>
                                    </p:animEffect>
                                    <p:set>
                                      <p:cBhvr>
                                        <p:cTn id="146" dur="1" fill="hold">
                                          <p:stCondLst>
                                            <p:cond delay="499"/>
                                          </p:stCondLst>
                                        </p:cTn>
                                        <p:tgtEl>
                                          <p:spTgt spid="6185"/>
                                        </p:tgtEl>
                                        <p:attrNameLst>
                                          <p:attrName>style.visibility</p:attrName>
                                        </p:attrNameLst>
                                      </p:cBhvr>
                                      <p:to>
                                        <p:strVal val="hidden"/>
                                      </p:to>
                                    </p:set>
                                  </p:childTnLst>
                                </p:cTn>
                              </p:par>
                            </p:childTnLst>
                          </p:cTn>
                        </p:par>
                        <p:par>
                          <p:cTn id="147" fill="hold" nodeType="afterGroup">
                            <p:stCondLst>
                              <p:cond delay="6000"/>
                            </p:stCondLst>
                            <p:childTnLst>
                              <p:par>
                                <p:cTn id="148" presetID="9" presetClass="entr" presetSubtype="0" fill="hold" nodeType="afterEffect">
                                  <p:stCondLst>
                                    <p:cond delay="0"/>
                                  </p:stCondLst>
                                  <p:childTnLst>
                                    <p:set>
                                      <p:cBhvr>
                                        <p:cTn id="149" dur="1" fill="hold">
                                          <p:stCondLst>
                                            <p:cond delay="0"/>
                                          </p:stCondLst>
                                        </p:cTn>
                                        <p:tgtEl>
                                          <p:spTgt spid="6184"/>
                                        </p:tgtEl>
                                        <p:attrNameLst>
                                          <p:attrName>style.visibility</p:attrName>
                                        </p:attrNameLst>
                                      </p:cBhvr>
                                      <p:to>
                                        <p:strVal val="visible"/>
                                      </p:to>
                                    </p:set>
                                    <p:animEffect transition="in" filter="dissolve">
                                      <p:cBhvr>
                                        <p:cTn id="150" dur="500"/>
                                        <p:tgtEl>
                                          <p:spTgt spid="6184"/>
                                        </p:tgtEl>
                                      </p:cBhvr>
                                    </p:animEffect>
                                  </p:childTnLst>
                                  <p:subTnLst>
                                    <p:audio>
                                      <p:cMediaNode>
                                        <p:cTn display="0" masterRel="sameClick">
                                          <p:stCondLst>
                                            <p:cond evt="begin" delay="0">
                                              <p:tn val="148"/>
                                            </p:cond>
                                          </p:stCondLst>
                                          <p:endCondLst>
                                            <p:cond evt="onStopAudio" delay="0">
                                              <p:tgtEl>
                                                <p:sldTgt/>
                                              </p:tgtEl>
                                            </p:cond>
                                          </p:endCondLst>
                                        </p:cTn>
                                        <p:tgtEl>
                                          <p:sndTgt r:embed="rId6" name="camera.wav"/>
                                        </p:tgtEl>
                                      </p:cMediaNode>
                                    </p:audio>
                                  </p:subTnLst>
                                </p:cTn>
                              </p:par>
                            </p:childTnLst>
                          </p:cTn>
                        </p:par>
                        <p:par>
                          <p:cTn id="151" fill="hold" nodeType="afterGroup">
                            <p:stCondLst>
                              <p:cond delay="6500"/>
                            </p:stCondLst>
                            <p:childTnLst>
                              <p:par>
                                <p:cTn id="152" presetID="53" presetClass="exit" presetSubtype="0" fill="hold" nodeType="afterEffect">
                                  <p:stCondLst>
                                    <p:cond delay="0"/>
                                  </p:stCondLst>
                                  <p:childTnLst>
                                    <p:anim calcmode="lin" valueType="num">
                                      <p:cBhvr>
                                        <p:cTn id="153" dur="500"/>
                                        <p:tgtEl>
                                          <p:spTgt spid="6184"/>
                                        </p:tgtEl>
                                        <p:attrNameLst>
                                          <p:attrName>ppt_w</p:attrName>
                                        </p:attrNameLst>
                                      </p:cBhvr>
                                      <p:tavLst>
                                        <p:tav tm="0">
                                          <p:val>
                                            <p:strVal val="ppt_w"/>
                                          </p:val>
                                        </p:tav>
                                        <p:tav tm="100000">
                                          <p:val>
                                            <p:fltVal val="0"/>
                                          </p:val>
                                        </p:tav>
                                      </p:tavLst>
                                    </p:anim>
                                    <p:anim calcmode="lin" valueType="num">
                                      <p:cBhvr>
                                        <p:cTn id="154" dur="500"/>
                                        <p:tgtEl>
                                          <p:spTgt spid="6184"/>
                                        </p:tgtEl>
                                        <p:attrNameLst>
                                          <p:attrName>ppt_h</p:attrName>
                                        </p:attrNameLst>
                                      </p:cBhvr>
                                      <p:tavLst>
                                        <p:tav tm="0">
                                          <p:val>
                                            <p:strVal val="ppt_h"/>
                                          </p:val>
                                        </p:tav>
                                        <p:tav tm="100000">
                                          <p:val>
                                            <p:fltVal val="0"/>
                                          </p:val>
                                        </p:tav>
                                      </p:tavLst>
                                    </p:anim>
                                    <p:animEffect transition="out" filter="fade">
                                      <p:cBhvr>
                                        <p:cTn id="155" dur="500"/>
                                        <p:tgtEl>
                                          <p:spTgt spid="6184"/>
                                        </p:tgtEl>
                                      </p:cBhvr>
                                    </p:animEffect>
                                    <p:set>
                                      <p:cBhvr>
                                        <p:cTn id="156" dur="1" fill="hold">
                                          <p:stCondLst>
                                            <p:cond delay="499"/>
                                          </p:stCondLst>
                                        </p:cTn>
                                        <p:tgtEl>
                                          <p:spTgt spid="6184"/>
                                        </p:tgtEl>
                                        <p:attrNameLst>
                                          <p:attrName>style.visibility</p:attrName>
                                        </p:attrNameLst>
                                      </p:cBhvr>
                                      <p:to>
                                        <p:strVal val="hidden"/>
                                      </p:to>
                                    </p:set>
                                  </p:childTnLst>
                                </p:cTn>
                              </p:par>
                            </p:childTnLst>
                          </p:cTn>
                        </p:par>
                        <p:par>
                          <p:cTn id="157" fill="hold" nodeType="afterGroup">
                            <p:stCondLst>
                              <p:cond delay="7000"/>
                            </p:stCondLst>
                            <p:childTnLst>
                              <p:par>
                                <p:cTn id="158" presetID="9" presetClass="entr" presetSubtype="0" fill="hold" nodeType="afterEffect">
                                  <p:stCondLst>
                                    <p:cond delay="0"/>
                                  </p:stCondLst>
                                  <p:childTnLst>
                                    <p:set>
                                      <p:cBhvr>
                                        <p:cTn id="159" dur="1" fill="hold">
                                          <p:stCondLst>
                                            <p:cond delay="0"/>
                                          </p:stCondLst>
                                        </p:cTn>
                                        <p:tgtEl>
                                          <p:spTgt spid="6183"/>
                                        </p:tgtEl>
                                        <p:attrNameLst>
                                          <p:attrName>style.visibility</p:attrName>
                                        </p:attrNameLst>
                                      </p:cBhvr>
                                      <p:to>
                                        <p:strVal val="visible"/>
                                      </p:to>
                                    </p:set>
                                    <p:animEffect transition="in" filter="dissolve">
                                      <p:cBhvr>
                                        <p:cTn id="160" dur="500"/>
                                        <p:tgtEl>
                                          <p:spTgt spid="6183"/>
                                        </p:tgtEl>
                                      </p:cBhvr>
                                    </p:animEffect>
                                  </p:childTnLst>
                                  <p:subTnLst>
                                    <p:audio>
                                      <p:cMediaNode>
                                        <p:cTn display="0" masterRel="sameClick">
                                          <p:stCondLst>
                                            <p:cond evt="begin" delay="0">
                                              <p:tn val="158"/>
                                            </p:cond>
                                          </p:stCondLst>
                                          <p:endCondLst>
                                            <p:cond evt="onStopAudio" delay="0">
                                              <p:tgtEl>
                                                <p:sldTgt/>
                                              </p:tgtEl>
                                            </p:cond>
                                          </p:endCondLst>
                                        </p:cTn>
                                        <p:tgtEl>
                                          <p:sndTgt r:embed="rId6" name="camera.wav"/>
                                        </p:tgtEl>
                                      </p:cMediaNode>
                                    </p:audio>
                                  </p:subTnLst>
                                </p:cTn>
                              </p:par>
                            </p:childTnLst>
                          </p:cTn>
                        </p:par>
                        <p:par>
                          <p:cTn id="161" fill="hold" nodeType="afterGroup">
                            <p:stCondLst>
                              <p:cond delay="7500"/>
                            </p:stCondLst>
                            <p:childTnLst>
                              <p:par>
                                <p:cTn id="162" presetID="53" presetClass="exit" presetSubtype="0" fill="hold" nodeType="afterEffect">
                                  <p:stCondLst>
                                    <p:cond delay="0"/>
                                  </p:stCondLst>
                                  <p:childTnLst>
                                    <p:anim calcmode="lin" valueType="num">
                                      <p:cBhvr>
                                        <p:cTn id="163" dur="500"/>
                                        <p:tgtEl>
                                          <p:spTgt spid="6183"/>
                                        </p:tgtEl>
                                        <p:attrNameLst>
                                          <p:attrName>ppt_w</p:attrName>
                                        </p:attrNameLst>
                                      </p:cBhvr>
                                      <p:tavLst>
                                        <p:tav tm="0">
                                          <p:val>
                                            <p:strVal val="ppt_w"/>
                                          </p:val>
                                        </p:tav>
                                        <p:tav tm="100000">
                                          <p:val>
                                            <p:fltVal val="0"/>
                                          </p:val>
                                        </p:tav>
                                      </p:tavLst>
                                    </p:anim>
                                    <p:anim calcmode="lin" valueType="num">
                                      <p:cBhvr>
                                        <p:cTn id="164" dur="500"/>
                                        <p:tgtEl>
                                          <p:spTgt spid="6183"/>
                                        </p:tgtEl>
                                        <p:attrNameLst>
                                          <p:attrName>ppt_h</p:attrName>
                                        </p:attrNameLst>
                                      </p:cBhvr>
                                      <p:tavLst>
                                        <p:tav tm="0">
                                          <p:val>
                                            <p:strVal val="ppt_h"/>
                                          </p:val>
                                        </p:tav>
                                        <p:tav tm="100000">
                                          <p:val>
                                            <p:fltVal val="0"/>
                                          </p:val>
                                        </p:tav>
                                      </p:tavLst>
                                    </p:anim>
                                    <p:animEffect transition="out" filter="fade">
                                      <p:cBhvr>
                                        <p:cTn id="165" dur="500"/>
                                        <p:tgtEl>
                                          <p:spTgt spid="6183"/>
                                        </p:tgtEl>
                                      </p:cBhvr>
                                    </p:animEffect>
                                    <p:set>
                                      <p:cBhvr>
                                        <p:cTn id="166" dur="1" fill="hold">
                                          <p:stCondLst>
                                            <p:cond delay="499"/>
                                          </p:stCondLst>
                                        </p:cTn>
                                        <p:tgtEl>
                                          <p:spTgt spid="6183"/>
                                        </p:tgtEl>
                                        <p:attrNameLst>
                                          <p:attrName>style.visibility</p:attrName>
                                        </p:attrNameLst>
                                      </p:cBhvr>
                                      <p:to>
                                        <p:strVal val="hidden"/>
                                      </p:to>
                                    </p:set>
                                  </p:childTnLst>
                                </p:cTn>
                              </p:par>
                            </p:childTnLst>
                          </p:cTn>
                        </p:par>
                        <p:par>
                          <p:cTn id="167" fill="hold" nodeType="afterGroup">
                            <p:stCondLst>
                              <p:cond delay="8000"/>
                            </p:stCondLst>
                            <p:childTnLst>
                              <p:par>
                                <p:cTn id="168" presetID="9" presetClass="entr" presetSubtype="0" fill="hold" nodeType="afterEffect">
                                  <p:stCondLst>
                                    <p:cond delay="0"/>
                                  </p:stCondLst>
                                  <p:childTnLst>
                                    <p:set>
                                      <p:cBhvr>
                                        <p:cTn id="169" dur="1" fill="hold">
                                          <p:stCondLst>
                                            <p:cond delay="0"/>
                                          </p:stCondLst>
                                        </p:cTn>
                                        <p:tgtEl>
                                          <p:spTgt spid="6182"/>
                                        </p:tgtEl>
                                        <p:attrNameLst>
                                          <p:attrName>style.visibility</p:attrName>
                                        </p:attrNameLst>
                                      </p:cBhvr>
                                      <p:to>
                                        <p:strVal val="visible"/>
                                      </p:to>
                                    </p:set>
                                    <p:animEffect transition="in" filter="dissolve">
                                      <p:cBhvr>
                                        <p:cTn id="170" dur="500"/>
                                        <p:tgtEl>
                                          <p:spTgt spid="6182"/>
                                        </p:tgtEl>
                                      </p:cBhvr>
                                    </p:animEffect>
                                  </p:childTnLst>
                                  <p:subTnLst>
                                    <p:audio>
                                      <p:cMediaNode>
                                        <p:cTn display="0" masterRel="sameClick">
                                          <p:stCondLst>
                                            <p:cond evt="begin" delay="0">
                                              <p:tn val="168"/>
                                            </p:cond>
                                          </p:stCondLst>
                                          <p:endCondLst>
                                            <p:cond evt="onStopAudio" delay="0">
                                              <p:tgtEl>
                                                <p:sldTgt/>
                                              </p:tgtEl>
                                            </p:cond>
                                          </p:endCondLst>
                                        </p:cTn>
                                        <p:tgtEl>
                                          <p:sndTgt r:embed="rId6" name="camera.wav"/>
                                        </p:tgtEl>
                                      </p:cMediaNode>
                                    </p:audio>
                                  </p:subTnLst>
                                </p:cTn>
                              </p:par>
                            </p:childTnLst>
                          </p:cTn>
                        </p:par>
                        <p:par>
                          <p:cTn id="171" fill="hold" nodeType="afterGroup">
                            <p:stCondLst>
                              <p:cond delay="8500"/>
                            </p:stCondLst>
                            <p:childTnLst>
                              <p:par>
                                <p:cTn id="172" presetID="53" presetClass="exit" presetSubtype="0" fill="hold" nodeType="afterEffect">
                                  <p:stCondLst>
                                    <p:cond delay="0"/>
                                  </p:stCondLst>
                                  <p:childTnLst>
                                    <p:anim calcmode="lin" valueType="num">
                                      <p:cBhvr>
                                        <p:cTn id="173" dur="500"/>
                                        <p:tgtEl>
                                          <p:spTgt spid="6182"/>
                                        </p:tgtEl>
                                        <p:attrNameLst>
                                          <p:attrName>ppt_w</p:attrName>
                                        </p:attrNameLst>
                                      </p:cBhvr>
                                      <p:tavLst>
                                        <p:tav tm="0">
                                          <p:val>
                                            <p:strVal val="ppt_w"/>
                                          </p:val>
                                        </p:tav>
                                        <p:tav tm="100000">
                                          <p:val>
                                            <p:fltVal val="0"/>
                                          </p:val>
                                        </p:tav>
                                      </p:tavLst>
                                    </p:anim>
                                    <p:anim calcmode="lin" valueType="num">
                                      <p:cBhvr>
                                        <p:cTn id="174" dur="500"/>
                                        <p:tgtEl>
                                          <p:spTgt spid="6182"/>
                                        </p:tgtEl>
                                        <p:attrNameLst>
                                          <p:attrName>ppt_h</p:attrName>
                                        </p:attrNameLst>
                                      </p:cBhvr>
                                      <p:tavLst>
                                        <p:tav tm="0">
                                          <p:val>
                                            <p:strVal val="ppt_h"/>
                                          </p:val>
                                        </p:tav>
                                        <p:tav tm="100000">
                                          <p:val>
                                            <p:fltVal val="0"/>
                                          </p:val>
                                        </p:tav>
                                      </p:tavLst>
                                    </p:anim>
                                    <p:animEffect transition="out" filter="fade">
                                      <p:cBhvr>
                                        <p:cTn id="175" dur="500"/>
                                        <p:tgtEl>
                                          <p:spTgt spid="6182"/>
                                        </p:tgtEl>
                                      </p:cBhvr>
                                    </p:animEffect>
                                    <p:set>
                                      <p:cBhvr>
                                        <p:cTn id="176" dur="1" fill="hold">
                                          <p:stCondLst>
                                            <p:cond delay="499"/>
                                          </p:stCondLst>
                                        </p:cTn>
                                        <p:tgtEl>
                                          <p:spTgt spid="6182"/>
                                        </p:tgtEl>
                                        <p:attrNameLst>
                                          <p:attrName>style.visibility</p:attrName>
                                        </p:attrNameLst>
                                      </p:cBhvr>
                                      <p:to>
                                        <p:strVal val="hidden"/>
                                      </p:to>
                                    </p:set>
                                  </p:childTnLst>
                                </p:cTn>
                              </p:par>
                            </p:childTnLst>
                          </p:cTn>
                        </p:par>
                        <p:par>
                          <p:cTn id="177" fill="hold" nodeType="afterGroup">
                            <p:stCondLst>
                              <p:cond delay="9000"/>
                            </p:stCondLst>
                            <p:childTnLst>
                              <p:par>
                                <p:cTn id="178" presetID="9" presetClass="entr" presetSubtype="0" fill="hold" nodeType="afterEffect">
                                  <p:stCondLst>
                                    <p:cond delay="0"/>
                                  </p:stCondLst>
                                  <p:childTnLst>
                                    <p:set>
                                      <p:cBhvr>
                                        <p:cTn id="179" dur="1" fill="hold">
                                          <p:stCondLst>
                                            <p:cond delay="0"/>
                                          </p:stCondLst>
                                        </p:cTn>
                                        <p:tgtEl>
                                          <p:spTgt spid="6181"/>
                                        </p:tgtEl>
                                        <p:attrNameLst>
                                          <p:attrName>style.visibility</p:attrName>
                                        </p:attrNameLst>
                                      </p:cBhvr>
                                      <p:to>
                                        <p:strVal val="visible"/>
                                      </p:to>
                                    </p:set>
                                    <p:animEffect transition="in" filter="dissolve">
                                      <p:cBhvr>
                                        <p:cTn id="180" dur="500"/>
                                        <p:tgtEl>
                                          <p:spTgt spid="6181"/>
                                        </p:tgtEl>
                                      </p:cBhvr>
                                    </p:animEffect>
                                  </p:childTnLst>
                                  <p:subTnLst>
                                    <p:audio>
                                      <p:cMediaNode>
                                        <p:cTn display="0" masterRel="sameClick">
                                          <p:stCondLst>
                                            <p:cond evt="begin" delay="0">
                                              <p:tn val="178"/>
                                            </p:cond>
                                          </p:stCondLst>
                                          <p:endCondLst>
                                            <p:cond evt="onStopAudio" delay="0">
                                              <p:tgtEl>
                                                <p:sldTgt/>
                                              </p:tgtEl>
                                            </p:cond>
                                          </p:endCondLst>
                                        </p:cTn>
                                        <p:tgtEl>
                                          <p:sndTgt r:embed="rId6" name="camera.wav"/>
                                        </p:tgtEl>
                                      </p:cMediaNode>
                                    </p:audio>
                                  </p:subTnLst>
                                </p:cTn>
                              </p:par>
                            </p:childTnLst>
                          </p:cTn>
                        </p:par>
                        <p:par>
                          <p:cTn id="181" fill="hold" nodeType="afterGroup">
                            <p:stCondLst>
                              <p:cond delay="9500"/>
                            </p:stCondLst>
                            <p:childTnLst>
                              <p:par>
                                <p:cTn id="182" presetID="53" presetClass="exit" presetSubtype="0" fill="hold" nodeType="afterEffect">
                                  <p:stCondLst>
                                    <p:cond delay="0"/>
                                  </p:stCondLst>
                                  <p:childTnLst>
                                    <p:anim calcmode="lin" valueType="num">
                                      <p:cBhvr>
                                        <p:cTn id="183" dur="500"/>
                                        <p:tgtEl>
                                          <p:spTgt spid="6181"/>
                                        </p:tgtEl>
                                        <p:attrNameLst>
                                          <p:attrName>ppt_w</p:attrName>
                                        </p:attrNameLst>
                                      </p:cBhvr>
                                      <p:tavLst>
                                        <p:tav tm="0">
                                          <p:val>
                                            <p:strVal val="ppt_w"/>
                                          </p:val>
                                        </p:tav>
                                        <p:tav tm="100000">
                                          <p:val>
                                            <p:fltVal val="0"/>
                                          </p:val>
                                        </p:tav>
                                      </p:tavLst>
                                    </p:anim>
                                    <p:anim calcmode="lin" valueType="num">
                                      <p:cBhvr>
                                        <p:cTn id="184" dur="500"/>
                                        <p:tgtEl>
                                          <p:spTgt spid="6181"/>
                                        </p:tgtEl>
                                        <p:attrNameLst>
                                          <p:attrName>ppt_h</p:attrName>
                                        </p:attrNameLst>
                                      </p:cBhvr>
                                      <p:tavLst>
                                        <p:tav tm="0">
                                          <p:val>
                                            <p:strVal val="ppt_h"/>
                                          </p:val>
                                        </p:tav>
                                        <p:tav tm="100000">
                                          <p:val>
                                            <p:fltVal val="0"/>
                                          </p:val>
                                        </p:tav>
                                      </p:tavLst>
                                    </p:anim>
                                    <p:animEffect transition="out" filter="fade">
                                      <p:cBhvr>
                                        <p:cTn id="185" dur="500"/>
                                        <p:tgtEl>
                                          <p:spTgt spid="6181"/>
                                        </p:tgtEl>
                                      </p:cBhvr>
                                    </p:animEffect>
                                    <p:set>
                                      <p:cBhvr>
                                        <p:cTn id="186" dur="1" fill="hold">
                                          <p:stCondLst>
                                            <p:cond delay="499"/>
                                          </p:stCondLst>
                                        </p:cTn>
                                        <p:tgtEl>
                                          <p:spTgt spid="6181"/>
                                        </p:tgtEl>
                                        <p:attrNameLst>
                                          <p:attrName>style.visibility</p:attrName>
                                        </p:attrNameLst>
                                      </p:cBhvr>
                                      <p:to>
                                        <p:strVal val="hidden"/>
                                      </p:to>
                                    </p:set>
                                  </p:childTnLst>
                                </p:cTn>
                              </p:par>
                            </p:childTnLst>
                          </p:cTn>
                        </p:par>
                        <p:par>
                          <p:cTn id="187" fill="hold" nodeType="afterGroup">
                            <p:stCondLst>
                              <p:cond delay="10000"/>
                            </p:stCondLst>
                            <p:childTnLst>
                              <p:par>
                                <p:cTn id="188" presetID="9" presetClass="entr" presetSubtype="0" fill="hold" nodeType="afterEffect">
                                  <p:stCondLst>
                                    <p:cond delay="0"/>
                                  </p:stCondLst>
                                  <p:childTnLst>
                                    <p:set>
                                      <p:cBhvr>
                                        <p:cTn id="189" dur="1" fill="hold">
                                          <p:stCondLst>
                                            <p:cond delay="0"/>
                                          </p:stCondLst>
                                        </p:cTn>
                                        <p:tgtEl>
                                          <p:spTgt spid="6180"/>
                                        </p:tgtEl>
                                        <p:attrNameLst>
                                          <p:attrName>style.visibility</p:attrName>
                                        </p:attrNameLst>
                                      </p:cBhvr>
                                      <p:to>
                                        <p:strVal val="visible"/>
                                      </p:to>
                                    </p:set>
                                    <p:animEffect transition="in" filter="dissolve">
                                      <p:cBhvr>
                                        <p:cTn id="190" dur="500"/>
                                        <p:tgtEl>
                                          <p:spTgt spid="6180"/>
                                        </p:tgtEl>
                                      </p:cBhvr>
                                    </p:animEffect>
                                  </p:childTnLst>
                                  <p:subTnLst>
                                    <p:audio>
                                      <p:cMediaNode>
                                        <p:cTn display="0" masterRel="sameClick">
                                          <p:stCondLst>
                                            <p:cond evt="begin" delay="0">
                                              <p:tn val="188"/>
                                            </p:cond>
                                          </p:stCondLst>
                                          <p:endCondLst>
                                            <p:cond evt="onStopAudio" delay="0">
                                              <p:tgtEl>
                                                <p:sldTgt/>
                                              </p:tgtEl>
                                            </p:cond>
                                          </p:endCondLst>
                                        </p:cTn>
                                        <p:tgtEl>
                                          <p:sndTgt r:embed="rId6" name="camera.wav"/>
                                        </p:tgtEl>
                                      </p:cMediaNode>
                                    </p:audio>
                                  </p:subTnLst>
                                </p:cTn>
                              </p:par>
                            </p:childTnLst>
                          </p:cTn>
                        </p:par>
                        <p:par>
                          <p:cTn id="191" fill="hold" nodeType="afterGroup">
                            <p:stCondLst>
                              <p:cond delay="10500"/>
                            </p:stCondLst>
                            <p:childTnLst>
                              <p:par>
                                <p:cTn id="192" presetID="53" presetClass="exit" presetSubtype="0" fill="hold" nodeType="afterEffect">
                                  <p:stCondLst>
                                    <p:cond delay="0"/>
                                  </p:stCondLst>
                                  <p:childTnLst>
                                    <p:anim calcmode="lin" valueType="num">
                                      <p:cBhvr>
                                        <p:cTn id="193" dur="500"/>
                                        <p:tgtEl>
                                          <p:spTgt spid="6180"/>
                                        </p:tgtEl>
                                        <p:attrNameLst>
                                          <p:attrName>ppt_w</p:attrName>
                                        </p:attrNameLst>
                                      </p:cBhvr>
                                      <p:tavLst>
                                        <p:tav tm="0">
                                          <p:val>
                                            <p:strVal val="ppt_w"/>
                                          </p:val>
                                        </p:tav>
                                        <p:tav tm="100000">
                                          <p:val>
                                            <p:fltVal val="0"/>
                                          </p:val>
                                        </p:tav>
                                      </p:tavLst>
                                    </p:anim>
                                    <p:anim calcmode="lin" valueType="num">
                                      <p:cBhvr>
                                        <p:cTn id="194" dur="500"/>
                                        <p:tgtEl>
                                          <p:spTgt spid="6180"/>
                                        </p:tgtEl>
                                        <p:attrNameLst>
                                          <p:attrName>ppt_h</p:attrName>
                                        </p:attrNameLst>
                                      </p:cBhvr>
                                      <p:tavLst>
                                        <p:tav tm="0">
                                          <p:val>
                                            <p:strVal val="ppt_h"/>
                                          </p:val>
                                        </p:tav>
                                        <p:tav tm="100000">
                                          <p:val>
                                            <p:fltVal val="0"/>
                                          </p:val>
                                        </p:tav>
                                      </p:tavLst>
                                    </p:anim>
                                    <p:animEffect transition="out" filter="fade">
                                      <p:cBhvr>
                                        <p:cTn id="195" dur="500"/>
                                        <p:tgtEl>
                                          <p:spTgt spid="6180"/>
                                        </p:tgtEl>
                                      </p:cBhvr>
                                    </p:animEffect>
                                    <p:set>
                                      <p:cBhvr>
                                        <p:cTn id="196" dur="1" fill="hold">
                                          <p:stCondLst>
                                            <p:cond delay="499"/>
                                          </p:stCondLst>
                                        </p:cTn>
                                        <p:tgtEl>
                                          <p:spTgt spid="6180"/>
                                        </p:tgtEl>
                                        <p:attrNameLst>
                                          <p:attrName>style.visibility</p:attrName>
                                        </p:attrNameLst>
                                      </p:cBhvr>
                                      <p:to>
                                        <p:strVal val="hidden"/>
                                      </p:to>
                                    </p:set>
                                  </p:childTnLst>
                                </p:cTn>
                              </p:par>
                              <p:par>
                                <p:cTn id="197" presetID="53" presetClass="entr" presetSubtype="0" fill="hold" nodeType="withEffect">
                                  <p:stCondLst>
                                    <p:cond delay="0"/>
                                  </p:stCondLst>
                                  <p:childTnLst>
                                    <p:set>
                                      <p:cBhvr>
                                        <p:cTn id="198" dur="1" fill="hold">
                                          <p:stCondLst>
                                            <p:cond delay="0"/>
                                          </p:stCondLst>
                                        </p:cTn>
                                        <p:tgtEl>
                                          <p:spTgt spid="26"/>
                                        </p:tgtEl>
                                        <p:attrNameLst>
                                          <p:attrName>style.visibility</p:attrName>
                                        </p:attrNameLst>
                                      </p:cBhvr>
                                      <p:to>
                                        <p:strVal val="visible"/>
                                      </p:to>
                                    </p:set>
                                    <p:anim calcmode="lin" valueType="num">
                                      <p:cBhvr>
                                        <p:cTn id="199" dur="500" fill="hold"/>
                                        <p:tgtEl>
                                          <p:spTgt spid="26"/>
                                        </p:tgtEl>
                                        <p:attrNameLst>
                                          <p:attrName>ppt_w</p:attrName>
                                        </p:attrNameLst>
                                      </p:cBhvr>
                                      <p:tavLst>
                                        <p:tav tm="0">
                                          <p:val>
                                            <p:fltVal val="0"/>
                                          </p:val>
                                        </p:tav>
                                        <p:tav tm="100000">
                                          <p:val>
                                            <p:strVal val="#ppt_w"/>
                                          </p:val>
                                        </p:tav>
                                      </p:tavLst>
                                    </p:anim>
                                    <p:anim calcmode="lin" valueType="num">
                                      <p:cBhvr>
                                        <p:cTn id="200" dur="500" fill="hold"/>
                                        <p:tgtEl>
                                          <p:spTgt spid="26"/>
                                        </p:tgtEl>
                                        <p:attrNameLst>
                                          <p:attrName>ppt_h</p:attrName>
                                        </p:attrNameLst>
                                      </p:cBhvr>
                                      <p:tavLst>
                                        <p:tav tm="0">
                                          <p:val>
                                            <p:fltVal val="0"/>
                                          </p:val>
                                        </p:tav>
                                        <p:tav tm="100000">
                                          <p:val>
                                            <p:strVal val="#ppt_h"/>
                                          </p:val>
                                        </p:tav>
                                      </p:tavLst>
                                    </p:anim>
                                    <p:animEffect transition="in" filter="fade">
                                      <p:cBhvr>
                                        <p:cTn id="201" dur="500"/>
                                        <p:tgtEl>
                                          <p:spTgt spid="26"/>
                                        </p:tgtEl>
                                      </p:cBhvr>
                                    </p:animEffect>
                                  </p:childTnLst>
                                  <p:subTnLst>
                                    <p:audio>
                                      <p:cMediaNode>
                                        <p:cTn display="0" masterRel="sameClick">
                                          <p:stCondLst>
                                            <p:cond evt="begin" delay="0">
                                              <p:tn val="197"/>
                                            </p:cond>
                                          </p:stCondLst>
                                          <p:endCondLst>
                                            <p:cond evt="onStopAudio" delay="0">
                                              <p:tgtEl>
                                                <p:sldTgt/>
                                              </p:tgtEl>
                                            </p:cond>
                                          </p:endCondLst>
                                        </p:cTn>
                                        <p:tgtEl>
                                          <p:sndTgt r:embed="rId7" name="Reng reng.wav"/>
                                        </p:tgtEl>
                                      </p:cMediaNode>
                                    </p:audio>
                                  </p:subTnLst>
                                </p:cTn>
                              </p:par>
                            </p:childTnLst>
                          </p:cTn>
                        </p:par>
                      </p:childTnLst>
                    </p:cTn>
                  </p:par>
                  <p:par>
                    <p:cTn id="202" fill="hold" nodeType="clickPar">
                      <p:stCondLst>
                        <p:cond delay="indefinite"/>
                      </p:stCondLst>
                      <p:childTnLst>
                        <p:par>
                          <p:cTn id="203" fill="hold" nodeType="withGroup">
                            <p:stCondLst>
                              <p:cond delay="0"/>
                            </p:stCondLst>
                            <p:childTnLst>
                              <p:par>
                                <p:cTn id="204" presetID="2" presetClass="exit" presetSubtype="1" fill="hold" nodeType="clickEffect">
                                  <p:stCondLst>
                                    <p:cond delay="0"/>
                                  </p:stCondLst>
                                  <p:childTnLst>
                                    <p:anim calcmode="lin" valueType="num">
                                      <p:cBhvr additive="base">
                                        <p:cTn id="205" dur="1000"/>
                                        <p:tgtEl>
                                          <p:spTgt spid="26"/>
                                        </p:tgtEl>
                                        <p:attrNameLst>
                                          <p:attrName>ppt_x</p:attrName>
                                        </p:attrNameLst>
                                      </p:cBhvr>
                                      <p:tavLst>
                                        <p:tav tm="0">
                                          <p:val>
                                            <p:strVal val="ppt_x"/>
                                          </p:val>
                                        </p:tav>
                                        <p:tav tm="100000">
                                          <p:val>
                                            <p:strVal val="ppt_x"/>
                                          </p:val>
                                        </p:tav>
                                      </p:tavLst>
                                    </p:anim>
                                    <p:anim calcmode="lin" valueType="num">
                                      <p:cBhvr additive="base">
                                        <p:cTn id="206" dur="1000"/>
                                        <p:tgtEl>
                                          <p:spTgt spid="26"/>
                                        </p:tgtEl>
                                        <p:attrNameLst>
                                          <p:attrName>ppt_y</p:attrName>
                                        </p:attrNameLst>
                                      </p:cBhvr>
                                      <p:tavLst>
                                        <p:tav tm="0">
                                          <p:val>
                                            <p:strVal val="ppt_y"/>
                                          </p:val>
                                        </p:tav>
                                        <p:tav tm="100000">
                                          <p:val>
                                            <p:strVal val="0-ppt_h/2"/>
                                          </p:val>
                                        </p:tav>
                                      </p:tavLst>
                                    </p:anim>
                                    <p:set>
                                      <p:cBhvr>
                                        <p:cTn id="207" dur="1" fill="hold">
                                          <p:stCondLst>
                                            <p:cond delay="999"/>
                                          </p:stCondLst>
                                        </p:cTn>
                                        <p:tgtEl>
                                          <p:spTgt spid="2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23" presetClass="emph" presetSubtype="0" fill="hold" grpId="1" nodeType="clickEffect">
                                  <p:stCondLst>
                                    <p:cond delay="0"/>
                                  </p:stCondLst>
                                  <p:iterate type="lt">
                                    <p:tmPct val="0"/>
                                  </p:iterate>
                                  <p:childTnLst>
                                    <p:animClr clrSpc="hsl" dir="cw">
                                      <p:cBhvr override="childStyle">
                                        <p:cTn id="211" dur="500" fill="hold"/>
                                        <p:tgtEl>
                                          <p:spTgt spid="3"/>
                                        </p:tgtEl>
                                        <p:attrNameLst>
                                          <p:attrName>style.color</p:attrName>
                                        </p:attrNameLst>
                                      </p:cBhvr>
                                      <p:by>
                                        <p:hsl h="10842353" s="0" l="0"/>
                                      </p:by>
                                    </p:animClr>
                                    <p:animClr clrSpc="hsl" dir="cw">
                                      <p:cBhvr>
                                        <p:cTn id="212" dur="500" fill="hold"/>
                                        <p:tgtEl>
                                          <p:spTgt spid="3"/>
                                        </p:tgtEl>
                                        <p:attrNameLst>
                                          <p:attrName>fillcolor</p:attrName>
                                        </p:attrNameLst>
                                      </p:cBhvr>
                                      <p:by>
                                        <p:hsl h="10842353" s="0" l="0"/>
                                      </p:by>
                                    </p:animClr>
                                    <p:animClr clrSpc="hsl" dir="cw">
                                      <p:cBhvr>
                                        <p:cTn id="213" dur="500" fill="hold"/>
                                        <p:tgtEl>
                                          <p:spTgt spid="3"/>
                                        </p:tgtEl>
                                        <p:attrNameLst>
                                          <p:attrName>stroke.color</p:attrName>
                                        </p:attrNameLst>
                                      </p:cBhvr>
                                      <p:by>
                                        <p:hsl h="10842353" s="0" l="0"/>
                                      </p:by>
                                    </p:animClr>
                                    <p:set>
                                      <p:cBhvr>
                                        <p:cTn id="214" dur="500" fill="hold"/>
                                        <p:tgtEl>
                                          <p:spTgt spid="3"/>
                                        </p:tgtEl>
                                        <p:attrNameLst>
                                          <p:attrName>fill.type</p:attrName>
                                        </p:attrNameLst>
                                      </p:cBhvr>
                                      <p:to>
                                        <p:strVal val="solid"/>
                                      </p:to>
                                    </p:set>
                                  </p:childTnLst>
                                  <p:subTnLst>
                                    <p:audio>
                                      <p:cMediaNode>
                                        <p:cTn display="0" masterRel="sameClick">
                                          <p:stCondLst>
                                            <p:cond evt="begin" delay="0">
                                              <p:tn val="210"/>
                                            </p:cond>
                                          </p:stCondLst>
                                          <p:endCondLst>
                                            <p:cond evt="onStopAudio" delay="0">
                                              <p:tgtEl>
                                                <p:sldTgt/>
                                              </p:tgtEl>
                                            </p:cond>
                                          </p:endCondLst>
                                        </p:cTn>
                                        <p:tgtEl>
                                          <p:sndTgt r:embed="rId8" name="FELIZ2.WAV"/>
                                        </p:tgtEl>
                                      </p:cMediaNode>
                                    </p:audio>
                                  </p:subTnLst>
                                </p:cTn>
                              </p:par>
                              <p:par>
                                <p:cTn id="215" presetID="26" presetClass="entr" presetSubtype="0" fill="hold" grpId="0" nodeType="withEffect">
                                  <p:stCondLst>
                                    <p:cond delay="0"/>
                                  </p:stCondLst>
                                  <p:iterate type="lt">
                                    <p:tmPct val="0"/>
                                  </p:iterate>
                                  <p:childTnLst>
                                    <p:set>
                                      <p:cBhvr>
                                        <p:cTn id="216" dur="1" fill="hold">
                                          <p:stCondLst>
                                            <p:cond delay="0"/>
                                          </p:stCondLst>
                                        </p:cTn>
                                        <p:tgtEl>
                                          <p:spTgt spid="3"/>
                                        </p:tgtEl>
                                        <p:attrNameLst>
                                          <p:attrName>style.visibility</p:attrName>
                                        </p:attrNameLst>
                                      </p:cBhvr>
                                      <p:to>
                                        <p:strVal val="visible"/>
                                      </p:to>
                                    </p:set>
                                    <p:animEffect transition="in" filter="wipe(down)">
                                      <p:cBhvr>
                                        <p:cTn id="217" dur="580">
                                          <p:stCondLst>
                                            <p:cond delay="0"/>
                                          </p:stCondLst>
                                        </p:cTn>
                                        <p:tgtEl>
                                          <p:spTgt spid="3"/>
                                        </p:tgtEl>
                                      </p:cBhvr>
                                    </p:animEffect>
                                    <p:anim calcmode="lin" valueType="num">
                                      <p:cBhvr>
                                        <p:cTn id="2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3" dur="26">
                                          <p:stCondLst>
                                            <p:cond delay="650"/>
                                          </p:stCondLst>
                                        </p:cTn>
                                        <p:tgtEl>
                                          <p:spTgt spid="3"/>
                                        </p:tgtEl>
                                      </p:cBhvr>
                                      <p:to x="100000" y="60000"/>
                                    </p:animScale>
                                    <p:animScale>
                                      <p:cBhvr>
                                        <p:cTn id="224" dur="166" decel="50000">
                                          <p:stCondLst>
                                            <p:cond delay="676"/>
                                          </p:stCondLst>
                                        </p:cTn>
                                        <p:tgtEl>
                                          <p:spTgt spid="3"/>
                                        </p:tgtEl>
                                      </p:cBhvr>
                                      <p:to x="100000" y="100000"/>
                                    </p:animScale>
                                    <p:animScale>
                                      <p:cBhvr>
                                        <p:cTn id="225" dur="26">
                                          <p:stCondLst>
                                            <p:cond delay="1312"/>
                                          </p:stCondLst>
                                        </p:cTn>
                                        <p:tgtEl>
                                          <p:spTgt spid="3"/>
                                        </p:tgtEl>
                                      </p:cBhvr>
                                      <p:to x="100000" y="80000"/>
                                    </p:animScale>
                                    <p:animScale>
                                      <p:cBhvr>
                                        <p:cTn id="226" dur="166" decel="50000">
                                          <p:stCondLst>
                                            <p:cond delay="1338"/>
                                          </p:stCondLst>
                                        </p:cTn>
                                        <p:tgtEl>
                                          <p:spTgt spid="3"/>
                                        </p:tgtEl>
                                      </p:cBhvr>
                                      <p:to x="100000" y="100000"/>
                                    </p:animScale>
                                    <p:animScale>
                                      <p:cBhvr>
                                        <p:cTn id="227" dur="26">
                                          <p:stCondLst>
                                            <p:cond delay="1642"/>
                                          </p:stCondLst>
                                        </p:cTn>
                                        <p:tgtEl>
                                          <p:spTgt spid="3"/>
                                        </p:tgtEl>
                                      </p:cBhvr>
                                      <p:to x="100000" y="90000"/>
                                    </p:animScale>
                                    <p:animScale>
                                      <p:cBhvr>
                                        <p:cTn id="228" dur="166" decel="50000">
                                          <p:stCondLst>
                                            <p:cond delay="1668"/>
                                          </p:stCondLst>
                                        </p:cTn>
                                        <p:tgtEl>
                                          <p:spTgt spid="3"/>
                                        </p:tgtEl>
                                      </p:cBhvr>
                                      <p:to x="100000" y="100000"/>
                                    </p:animScale>
                                    <p:animScale>
                                      <p:cBhvr>
                                        <p:cTn id="229" dur="26">
                                          <p:stCondLst>
                                            <p:cond delay="1808"/>
                                          </p:stCondLst>
                                        </p:cTn>
                                        <p:tgtEl>
                                          <p:spTgt spid="3"/>
                                        </p:tgtEl>
                                      </p:cBhvr>
                                      <p:to x="100000" y="95000"/>
                                    </p:animScale>
                                    <p:animScale>
                                      <p:cBhvr>
                                        <p:cTn id="230" dur="166" decel="50000">
                                          <p:stCondLst>
                                            <p:cond delay="1834"/>
                                          </p:stCondLst>
                                        </p:cTn>
                                        <p:tgtEl>
                                          <p:spTgt spid="3"/>
                                        </p:tgtEl>
                                      </p:cBhvr>
                                      <p:to x="100000" y="100000"/>
                                    </p:animScale>
                                  </p:childTnLst>
                                  <p:subTnLst>
                                    <p:audio>
                                      <p:cMediaNode>
                                        <p:cTn display="0" masterRel="sameClick">
                                          <p:stCondLst>
                                            <p:cond evt="begin" delay="0">
                                              <p:tn val="215"/>
                                            </p:cond>
                                          </p:stCondLst>
                                          <p:endCondLst>
                                            <p:cond evt="onStopAudio" delay="0">
                                              <p:tgtEl>
                                                <p:sldTgt/>
                                              </p:tgtEl>
                                            </p:cond>
                                          </p:endCondLst>
                                        </p:cTn>
                                        <p:tgtEl>
                                          <p:sndTgt r:embed="rId8" name="FELIZ2.WAV"/>
                                        </p:tgtEl>
                                      </p:cMediaNode>
                                    </p:audio>
                                  </p:subTnLst>
                                </p:cTn>
                              </p:par>
                              <p:par>
                                <p:cTn id="231" presetID="23" presetClass="emph" presetSubtype="0" fill="hold" grpId="0" nodeType="withEffect">
                                  <p:stCondLst>
                                    <p:cond delay="0"/>
                                  </p:stCondLst>
                                  <p:childTnLst>
                                    <p:animClr clrSpc="hsl" dir="cw">
                                      <p:cBhvr override="childStyle">
                                        <p:cTn id="232" dur="500" fill="hold"/>
                                        <p:tgtEl>
                                          <p:spTgt spid="1043"/>
                                        </p:tgtEl>
                                        <p:attrNameLst>
                                          <p:attrName>style.color</p:attrName>
                                        </p:attrNameLst>
                                      </p:cBhvr>
                                      <p:by>
                                        <p:hsl h="10842353" s="0" l="0"/>
                                      </p:by>
                                    </p:animClr>
                                    <p:animClr clrSpc="hsl" dir="cw">
                                      <p:cBhvr>
                                        <p:cTn id="233" dur="500" fill="hold"/>
                                        <p:tgtEl>
                                          <p:spTgt spid="1043"/>
                                        </p:tgtEl>
                                        <p:attrNameLst>
                                          <p:attrName>fillcolor</p:attrName>
                                        </p:attrNameLst>
                                      </p:cBhvr>
                                      <p:by>
                                        <p:hsl h="10842353" s="0" l="0"/>
                                      </p:by>
                                    </p:animClr>
                                    <p:animClr clrSpc="hsl" dir="cw">
                                      <p:cBhvr>
                                        <p:cTn id="234" dur="500" fill="hold"/>
                                        <p:tgtEl>
                                          <p:spTgt spid="1043"/>
                                        </p:tgtEl>
                                        <p:attrNameLst>
                                          <p:attrName>stroke.color</p:attrName>
                                        </p:attrNameLst>
                                      </p:cBhvr>
                                      <p:by>
                                        <p:hsl h="10842353" s="0" l="0"/>
                                      </p:by>
                                    </p:animClr>
                                    <p:set>
                                      <p:cBhvr>
                                        <p:cTn id="235" dur="500" fill="hold"/>
                                        <p:tgtEl>
                                          <p:spTgt spid="10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43" grpId="0" animBg="1"/>
      <p:bldP spid="6171" grpId="0" animBg="1"/>
      <p:bldP spid="617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2751" y="3913160"/>
            <a:ext cx="3727429" cy="500344"/>
          </a:xfrm>
        </p:spPr>
        <p:txBody>
          <a:bodyPr>
            <a:noAutofit/>
          </a:bodyPr>
          <a:lstStyle/>
          <a:p>
            <a:pPr algn="ctr"/>
            <a:r>
              <a:rPr lang="en-US" sz="2000" b="1" i="1" dirty="0" err="1">
                <a:solidFill>
                  <a:srgbClr val="C00000"/>
                </a:solidFill>
                <a:latin typeface="Times New Roman" panose="02020603050405020304" pitchFamily="18" charset="0"/>
                <a:cs typeface="Times New Roman" panose="02020603050405020304" pitchFamily="18" charset="0"/>
              </a:rPr>
              <a:t>Đây</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mùa</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thu</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tới</a:t>
            </a:r>
            <a:r>
              <a:rPr lang="en-US" sz="2000" b="1" i="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Xuân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Diệu</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0F29ED34-8217-4278-85C5-4D31AB698715}"/>
              </a:ext>
            </a:extLst>
          </p:cNvPr>
          <p:cNvSpPr>
            <a:spLocks noGrp="1"/>
          </p:cNvSpPr>
          <p:nvPr>
            <p:ph idx="1"/>
          </p:nvPr>
        </p:nvSpPr>
        <p:spPr>
          <a:xfrm>
            <a:off x="387824" y="1208842"/>
            <a:ext cx="2546672" cy="848558"/>
          </a:xfrm>
        </p:spPr>
        <p:txBody>
          <a:bodyPr>
            <a:normAutofit lnSpcReduction="10000"/>
          </a:bodyPr>
          <a:lstStyle/>
          <a:p>
            <a:pPr marL="0" indent="0">
              <a:buNone/>
            </a:pPr>
            <a:r>
              <a:rPr lang="en-US" b="1" i="1" dirty="0">
                <a:solidFill>
                  <a:srgbClr val="C00000"/>
                </a:solidFill>
                <a:latin typeface="Times New Roman" panose="02020603050405020304" pitchFamily="18" charset="0"/>
                <a:cs typeface="Times New Roman" panose="02020603050405020304" pitchFamily="18" charset="0"/>
              </a:rPr>
              <a:t/>
            </a:r>
            <a:br>
              <a:rPr lang="en-US" b="1" i="1" dirty="0">
                <a:solidFill>
                  <a:srgbClr val="C0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6" name="Explosion: 14 Points 5">
            <a:extLst>
              <a:ext uri="{FF2B5EF4-FFF2-40B4-BE49-F238E27FC236}">
                <a16:creationId xmlns:a16="http://schemas.microsoft.com/office/drawing/2014/main" id="{45888BE4-432B-4975-AB15-F4E9A7B10C37}"/>
              </a:ext>
            </a:extLst>
          </p:cNvPr>
          <p:cNvSpPr/>
          <p:nvPr/>
        </p:nvSpPr>
        <p:spPr>
          <a:xfrm>
            <a:off x="101073" y="45420"/>
            <a:ext cx="7970031" cy="368838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2400" dirty="0">
              <a:latin typeface="Times New Roman" panose="02020603050405020304" pitchFamily="18" charset="0"/>
              <a:cs typeface="Times New Roman" panose="02020603050405020304" pitchFamily="18" charset="0"/>
            </a:endParaRPr>
          </a:p>
          <a:p>
            <a:endParaRPr lang="it-IT" sz="2400" smtClean="0">
              <a:latin typeface="Times New Roman" panose="02020603050405020304" pitchFamily="18" charset="0"/>
              <a:cs typeface="Times New Roman" panose="02020603050405020304" pitchFamily="18" charset="0"/>
            </a:endParaRPr>
          </a:p>
          <a:p>
            <a:r>
              <a:rPr lang="it-IT" sz="2400" smtClean="0">
                <a:latin typeface="Times New Roman" panose="02020603050405020304" pitchFamily="18" charset="0"/>
                <a:cs typeface="Times New Roman" panose="02020603050405020304" pitchFamily="18" charset="0"/>
              </a:rPr>
              <a:t>Em </a:t>
            </a:r>
            <a:r>
              <a:rPr lang="it-IT" sz="2400" dirty="0">
                <a:latin typeface="Times New Roman" panose="02020603050405020304" pitchFamily="18" charset="0"/>
                <a:cs typeface="Times New Roman" panose="02020603050405020304" pitchFamily="18" charset="0"/>
              </a:rPr>
              <a:t>hãy lí giải : Hai trạng thái cảm xúc của thi nhân qua hai bài thơ "Đây mùa thu tới" của Xuân Diệu và "Đất nước" của Nguyễn  Đình Thi.</a:t>
            </a:r>
            <a:endParaRPr lang="en-US" sz="2400" dirty="0">
              <a:latin typeface="Times New Roman" panose="02020603050405020304" pitchFamily="18" charset="0"/>
              <a:cs typeface="Times New Roman" panose="02020603050405020304" pitchFamily="18" charset="0"/>
            </a:endParaRPr>
          </a:p>
        </p:txBody>
      </p:sp>
      <p:sp>
        <p:nvSpPr>
          <p:cNvPr id="8" name="Content Placeholder 4">
            <a:extLst>
              <a:ext uri="{FF2B5EF4-FFF2-40B4-BE49-F238E27FC236}">
                <a16:creationId xmlns:a16="http://schemas.microsoft.com/office/drawing/2014/main" id="{1D109ED7-0AE5-4EFC-A475-2471D3FB5716}"/>
              </a:ext>
            </a:extLst>
          </p:cNvPr>
          <p:cNvSpPr txBox="1">
            <a:spLocks/>
          </p:cNvSpPr>
          <p:nvPr/>
        </p:nvSpPr>
        <p:spPr>
          <a:xfrm>
            <a:off x="7721676" y="2609102"/>
            <a:ext cx="3479724" cy="11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Content Placeholder 4">
            <a:extLst>
              <a:ext uri="{FF2B5EF4-FFF2-40B4-BE49-F238E27FC236}">
                <a16:creationId xmlns:a16="http://schemas.microsoft.com/office/drawing/2014/main" id="{553EDF5F-AFAA-4FEF-841F-8C398B80327F}"/>
              </a:ext>
            </a:extLst>
          </p:cNvPr>
          <p:cNvSpPr txBox="1">
            <a:spLocks/>
          </p:cNvSpPr>
          <p:nvPr/>
        </p:nvSpPr>
        <p:spPr>
          <a:xfrm>
            <a:off x="3398520" y="6263639"/>
            <a:ext cx="8405656" cy="4640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b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854F492-9E68-4EFC-8966-7F3C2A1EDC89}"/>
              </a:ext>
            </a:extLst>
          </p:cNvPr>
          <p:cNvPicPr>
            <a:picLocks noChangeAspect="1"/>
          </p:cNvPicPr>
          <p:nvPr/>
        </p:nvPicPr>
        <p:blipFill>
          <a:blip r:embed="rId2"/>
          <a:stretch>
            <a:fillRect/>
          </a:stretch>
        </p:blipFill>
        <p:spPr>
          <a:xfrm>
            <a:off x="8302751" y="45420"/>
            <a:ext cx="3788175" cy="3603488"/>
          </a:xfrm>
          <a:prstGeom prst="rect">
            <a:avLst/>
          </a:prstGeom>
        </p:spPr>
      </p:pic>
      <p:pic>
        <p:nvPicPr>
          <p:cNvPr id="4" name="Picture 3">
            <a:extLst>
              <a:ext uri="{FF2B5EF4-FFF2-40B4-BE49-F238E27FC236}">
                <a16:creationId xmlns:a16="http://schemas.microsoft.com/office/drawing/2014/main" id="{8D1D8D04-86B7-43CE-A1FC-9A08E733B90A}"/>
              </a:ext>
            </a:extLst>
          </p:cNvPr>
          <p:cNvPicPr>
            <a:picLocks noChangeAspect="1"/>
          </p:cNvPicPr>
          <p:nvPr/>
        </p:nvPicPr>
        <p:blipFill>
          <a:blip r:embed="rId3"/>
          <a:stretch>
            <a:fillRect/>
          </a:stretch>
        </p:blipFill>
        <p:spPr>
          <a:xfrm>
            <a:off x="101073" y="3828288"/>
            <a:ext cx="4446543" cy="2939069"/>
          </a:xfrm>
          <a:prstGeom prst="rect">
            <a:avLst/>
          </a:prstGeom>
        </p:spPr>
      </p:pic>
      <p:sp>
        <p:nvSpPr>
          <p:cNvPr id="11" name="Title 1">
            <a:extLst>
              <a:ext uri="{FF2B5EF4-FFF2-40B4-BE49-F238E27FC236}">
                <a16:creationId xmlns:a16="http://schemas.microsoft.com/office/drawing/2014/main" id="{371B4159-19EB-463F-907E-432D120B78B6}"/>
              </a:ext>
            </a:extLst>
          </p:cNvPr>
          <p:cNvSpPr txBox="1">
            <a:spLocks/>
          </p:cNvSpPr>
          <p:nvPr/>
        </p:nvSpPr>
        <p:spPr>
          <a:xfrm>
            <a:off x="4859483" y="2161797"/>
            <a:ext cx="47937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FE27FE27-38A1-4C6D-8DFE-4311446AF061}"/>
              </a:ext>
            </a:extLst>
          </p:cNvPr>
          <p:cNvSpPr txBox="1">
            <a:spLocks/>
          </p:cNvSpPr>
          <p:nvPr/>
        </p:nvSpPr>
        <p:spPr>
          <a:xfrm>
            <a:off x="4859483" y="5837839"/>
            <a:ext cx="4126021" cy="7824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i="1" err="1">
                <a:solidFill>
                  <a:srgbClr val="C00000"/>
                </a:solidFill>
                <a:latin typeface="Times New Roman" panose="02020603050405020304" pitchFamily="18" charset="0"/>
                <a:cs typeface="Times New Roman" panose="02020603050405020304" pitchFamily="18" charset="0"/>
              </a:rPr>
              <a:t>Đất</a:t>
            </a:r>
            <a:r>
              <a:rPr lang="en-US" sz="2000" b="1" i="1">
                <a:solidFill>
                  <a:srgbClr val="C00000"/>
                </a:solidFill>
                <a:latin typeface="Times New Roman" panose="02020603050405020304" pitchFamily="18" charset="0"/>
                <a:cs typeface="Times New Roman" panose="02020603050405020304" pitchFamily="18" charset="0"/>
              </a:rPr>
              <a:t> </a:t>
            </a:r>
            <a:r>
              <a:rPr lang="en-US" sz="2000" b="1" i="1" dirty="0" err="1">
                <a:solidFill>
                  <a:srgbClr val="C00000"/>
                </a:solidFill>
                <a:latin typeface="Times New Roman" panose="02020603050405020304" pitchFamily="18" charset="0"/>
                <a:cs typeface="Times New Roman" panose="02020603050405020304" pitchFamily="18" charset="0"/>
              </a:rPr>
              <a:t>n</a:t>
            </a:r>
            <a:r>
              <a:rPr lang="en-US" sz="2000" b="1" i="1" smtClean="0">
                <a:solidFill>
                  <a:srgbClr val="C00000"/>
                </a:solidFill>
                <a:latin typeface="Times New Roman" panose="02020603050405020304" pitchFamily="18" charset="0"/>
                <a:cs typeface="Times New Roman" panose="02020603050405020304" pitchFamily="18" charset="0"/>
              </a:rPr>
              <a:t>ước </a:t>
            </a:r>
            <a:r>
              <a:rPr lang="en-US" sz="2000" b="1" dirty="0" err="1">
                <a:solidFill>
                  <a:srgbClr val="C00000"/>
                </a:solidFill>
                <a:latin typeface="Times New Roman" panose="02020603050405020304" pitchFamily="18" charset="0"/>
                <a:cs typeface="Times New Roman" panose="02020603050405020304" pitchFamily="18" charset="0"/>
              </a:rPr>
              <a:t>của</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Nguyễn</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Đình</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Thi</a:t>
            </a:r>
            <a:endParaRPr lang="en-US"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919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4143529"/>
            <a:ext cx="5510016" cy="2194292"/>
          </a:xfrm>
        </p:spPr>
        <p:txBody>
          <a:bodyPr>
            <a:noAutofit/>
          </a:bodyPr>
          <a:lstStyle/>
          <a:p>
            <a:pPr algn="just"/>
            <a:r>
              <a:rPr lang="en-US" sz="2400" dirty="0">
                <a:cs typeface="Times New Roman" panose="02020603050405020304" pitchFamily="18" charset="0"/>
              </a:rPr>
              <a:t>+ </a:t>
            </a:r>
            <a:r>
              <a:rPr lang="vi-VN" sz="2400" dirty="0">
                <a:cs typeface="Times New Roman" panose="02020603050405020304" pitchFamily="18" charset="0"/>
              </a:rPr>
              <a:t>Sau Cách mạng, Nguyễn Đình Thi náo nức về mùa thu vui, náo nức là vì thi nhân là người tự do, thi nhân đang cùng nhân dân làm chủ đất nước, đấu tranh giải phóng đất nước. Có thể nói mùa thu trong thơ Nguyễn Đình Thi là mùa thu của tâm hồn lãng mạn cách mạng.</a:t>
            </a:r>
            <a:endParaRPr lang="en-US" sz="2400" dirty="0">
              <a:latin typeface="Times New Roman" panose="02020603050405020304" pitchFamily="18" charset="0"/>
              <a:cs typeface="Times New Roman" panose="02020603050405020304" pitchFamily="18" charset="0"/>
            </a:endParaRPr>
          </a:p>
        </p:txBody>
      </p:sp>
      <p:sp>
        <p:nvSpPr>
          <p:cNvPr id="8" name="Content Placeholder 4">
            <a:extLst>
              <a:ext uri="{FF2B5EF4-FFF2-40B4-BE49-F238E27FC236}">
                <a16:creationId xmlns:a16="http://schemas.microsoft.com/office/drawing/2014/main" id="{1D109ED7-0AE5-4EFC-A475-2471D3FB5716}"/>
              </a:ext>
            </a:extLst>
          </p:cNvPr>
          <p:cNvSpPr txBox="1">
            <a:spLocks/>
          </p:cNvSpPr>
          <p:nvPr/>
        </p:nvSpPr>
        <p:spPr>
          <a:xfrm>
            <a:off x="7721676" y="2609102"/>
            <a:ext cx="3479724" cy="1124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Content Placeholder 4">
            <a:extLst>
              <a:ext uri="{FF2B5EF4-FFF2-40B4-BE49-F238E27FC236}">
                <a16:creationId xmlns:a16="http://schemas.microsoft.com/office/drawing/2014/main" id="{553EDF5F-AFAA-4FEF-841F-8C398B80327F}"/>
              </a:ext>
            </a:extLst>
          </p:cNvPr>
          <p:cNvSpPr txBox="1">
            <a:spLocks/>
          </p:cNvSpPr>
          <p:nvPr/>
        </p:nvSpPr>
        <p:spPr>
          <a:xfrm>
            <a:off x="3398520" y="6263639"/>
            <a:ext cx="8405656" cy="46404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br>
              <a:rPr kumimoji="0" lang="en-US" sz="28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854F492-9E68-4EFC-8966-7F3C2A1EDC89}"/>
              </a:ext>
            </a:extLst>
          </p:cNvPr>
          <p:cNvPicPr>
            <a:picLocks noChangeAspect="1"/>
          </p:cNvPicPr>
          <p:nvPr/>
        </p:nvPicPr>
        <p:blipFill>
          <a:blip r:embed="rId2"/>
          <a:stretch>
            <a:fillRect/>
          </a:stretch>
        </p:blipFill>
        <p:spPr>
          <a:xfrm>
            <a:off x="6185583" y="45420"/>
            <a:ext cx="5905344" cy="3603488"/>
          </a:xfrm>
          <a:prstGeom prst="rect">
            <a:avLst/>
          </a:prstGeom>
        </p:spPr>
      </p:pic>
      <p:pic>
        <p:nvPicPr>
          <p:cNvPr id="4" name="Picture 3">
            <a:extLst>
              <a:ext uri="{FF2B5EF4-FFF2-40B4-BE49-F238E27FC236}">
                <a16:creationId xmlns:a16="http://schemas.microsoft.com/office/drawing/2014/main" id="{8D1D8D04-86B7-43CE-A1FC-9A08E733B90A}"/>
              </a:ext>
            </a:extLst>
          </p:cNvPr>
          <p:cNvPicPr>
            <a:picLocks noChangeAspect="1"/>
          </p:cNvPicPr>
          <p:nvPr/>
        </p:nvPicPr>
        <p:blipFill>
          <a:blip r:embed="rId3"/>
          <a:stretch>
            <a:fillRect/>
          </a:stretch>
        </p:blipFill>
        <p:spPr>
          <a:xfrm>
            <a:off x="101073" y="3659618"/>
            <a:ext cx="5510017" cy="3107739"/>
          </a:xfrm>
          <a:prstGeom prst="rect">
            <a:avLst/>
          </a:prstGeom>
        </p:spPr>
      </p:pic>
      <p:sp>
        <p:nvSpPr>
          <p:cNvPr id="11" name="Title 1">
            <a:extLst>
              <a:ext uri="{FF2B5EF4-FFF2-40B4-BE49-F238E27FC236}">
                <a16:creationId xmlns:a16="http://schemas.microsoft.com/office/drawing/2014/main" id="{371B4159-19EB-463F-907E-432D120B78B6}"/>
              </a:ext>
            </a:extLst>
          </p:cNvPr>
          <p:cNvSpPr txBox="1">
            <a:spLocks/>
          </p:cNvSpPr>
          <p:nvPr/>
        </p:nvSpPr>
        <p:spPr>
          <a:xfrm>
            <a:off x="4859483" y="2161797"/>
            <a:ext cx="47937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
        <p:nvSpPr>
          <p:cNvPr id="13" name="Title 1">
            <a:extLst>
              <a:ext uri="{FF2B5EF4-FFF2-40B4-BE49-F238E27FC236}">
                <a16:creationId xmlns:a16="http://schemas.microsoft.com/office/drawing/2014/main" id="{FE27FE27-38A1-4C6D-8DFE-4311446AF061}"/>
              </a:ext>
            </a:extLst>
          </p:cNvPr>
          <p:cNvSpPr txBox="1">
            <a:spLocks/>
          </p:cNvSpPr>
          <p:nvPr/>
        </p:nvSpPr>
        <p:spPr>
          <a:xfrm>
            <a:off x="839063" y="5970361"/>
            <a:ext cx="3864316" cy="7573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1" u="none" strike="noStrike" kern="1200" cap="none" spc="0" normalizeH="0" baseline="0" noProof="0" err="1">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Đất</a:t>
            </a:r>
            <a:r>
              <a:rPr kumimoji="0" lang="en-US" sz="1600" b="1" i="1" u="none" strike="noStrike" kern="1200" cap="none" spc="0" normalizeH="0" baseline="0" noProof="0">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 </a:t>
            </a:r>
            <a:r>
              <a:rPr lang="en-US" sz="1600" b="1" i="1" dirty="0" err="1">
                <a:solidFill>
                  <a:schemeClr val="accent2">
                    <a:lumMod val="60000"/>
                    <a:lumOff val="40000"/>
                  </a:schemeClr>
                </a:solidFill>
                <a:latin typeface="Times New Roman" panose="02020603050405020304" pitchFamily="18" charset="0"/>
                <a:cs typeface="Times New Roman" panose="02020603050405020304" pitchFamily="18" charset="0"/>
              </a:rPr>
              <a:t>n</a:t>
            </a:r>
            <a:r>
              <a:rPr kumimoji="0" lang="en-US" sz="1600" b="1" i="1" u="none" strike="noStrike" kern="1200" cap="none" spc="0" normalizeH="0" baseline="0" noProof="0" smtClean="0">
                <a:ln>
                  <a:noFill/>
                </a:ln>
                <a:solidFill>
                  <a:schemeClr val="accent2">
                    <a:lumMod val="60000"/>
                    <a:lumOff val="40000"/>
                  </a:schemeClr>
                </a:solidFill>
                <a:effectLst/>
                <a:uLnTx/>
                <a:uFillTx/>
                <a:latin typeface="Times New Roman" panose="02020603050405020304" pitchFamily="18" charset="0"/>
                <a:cs typeface="Times New Roman" panose="02020603050405020304" pitchFamily="18" charset="0"/>
              </a:rPr>
              <a:t>ước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của</a:t>
            </a:r>
            <a:r>
              <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Nguyễn</a:t>
            </a:r>
            <a:r>
              <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Đình</a:t>
            </a:r>
            <a:r>
              <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16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rPr>
              <a:t>Thi</a:t>
            </a:r>
            <a:endParaRPr kumimoji="0" lang="en-US" sz="1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j-ea"/>
              <a:cs typeface="Times New Roman" panose="02020603050405020304" pitchFamily="18" charset="0"/>
            </a:endParaRPr>
          </a:p>
        </p:txBody>
      </p:sp>
      <p:sp>
        <p:nvSpPr>
          <p:cNvPr id="16" name="Title 1">
            <a:extLst>
              <a:ext uri="{FF2B5EF4-FFF2-40B4-BE49-F238E27FC236}">
                <a16:creationId xmlns:a16="http://schemas.microsoft.com/office/drawing/2014/main" id="{13C60831-B976-4E0B-9461-BAD7E92BA970}"/>
              </a:ext>
            </a:extLst>
          </p:cNvPr>
          <p:cNvSpPr txBox="1">
            <a:spLocks/>
          </p:cNvSpPr>
          <p:nvPr/>
        </p:nvSpPr>
        <p:spPr>
          <a:xfrm>
            <a:off x="7437120" y="2816352"/>
            <a:ext cx="3764280" cy="671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i="1" dirty="0" err="1">
                <a:solidFill>
                  <a:schemeClr val="accent4">
                    <a:lumMod val="40000"/>
                    <a:lumOff val="60000"/>
                  </a:schemeClr>
                </a:solidFill>
                <a:latin typeface="Times New Roman" panose="02020603050405020304" pitchFamily="18" charset="0"/>
                <a:cs typeface="Times New Roman" panose="02020603050405020304" pitchFamily="18" charset="0"/>
              </a:rPr>
              <a:t>Đây</a:t>
            </a:r>
            <a:r>
              <a:rPr lang="en-US" sz="2000" b="1"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i="1" dirty="0" err="1">
                <a:solidFill>
                  <a:schemeClr val="accent4">
                    <a:lumMod val="40000"/>
                    <a:lumOff val="60000"/>
                  </a:schemeClr>
                </a:solidFill>
                <a:latin typeface="Times New Roman" panose="02020603050405020304" pitchFamily="18" charset="0"/>
                <a:cs typeface="Times New Roman" panose="02020603050405020304" pitchFamily="18" charset="0"/>
              </a:rPr>
              <a:t>mùa</a:t>
            </a:r>
            <a:r>
              <a:rPr lang="en-US" sz="2000" b="1"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i="1" err="1">
                <a:solidFill>
                  <a:schemeClr val="accent4">
                    <a:lumMod val="40000"/>
                    <a:lumOff val="60000"/>
                  </a:schemeClr>
                </a:solidFill>
                <a:latin typeface="Times New Roman" panose="02020603050405020304" pitchFamily="18" charset="0"/>
                <a:cs typeface="Times New Roman" panose="02020603050405020304" pitchFamily="18" charset="0"/>
              </a:rPr>
              <a:t>thu</a:t>
            </a:r>
            <a:r>
              <a:rPr lang="en-US" sz="2000" b="1" i="1">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i="1" smtClean="0">
                <a:solidFill>
                  <a:schemeClr val="accent4">
                    <a:lumMod val="40000"/>
                    <a:lumOff val="60000"/>
                  </a:schemeClr>
                </a:solidFill>
                <a:latin typeface="Times New Roman" panose="02020603050405020304" pitchFamily="18" charset="0"/>
                <a:cs typeface="Times New Roman" panose="02020603050405020304" pitchFamily="18" charset="0"/>
              </a:rPr>
              <a:t>tới - </a:t>
            </a:r>
            <a:r>
              <a:rPr lang="en-US" sz="2000" b="1" dirty="0" err="1">
                <a:solidFill>
                  <a:schemeClr val="accent4">
                    <a:lumMod val="40000"/>
                    <a:lumOff val="60000"/>
                  </a:schemeClr>
                </a:solidFill>
                <a:latin typeface="Times New Roman" panose="02020603050405020304" pitchFamily="18" charset="0"/>
                <a:cs typeface="Times New Roman" panose="02020603050405020304" pitchFamily="18" charset="0"/>
              </a:rPr>
              <a:t>Xuân</a:t>
            </a:r>
            <a:r>
              <a:rPr lang="en-US" sz="2000" b="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2000" b="1" dirty="0" err="1">
                <a:solidFill>
                  <a:schemeClr val="accent4">
                    <a:lumMod val="40000"/>
                    <a:lumOff val="60000"/>
                  </a:schemeClr>
                </a:solidFill>
                <a:latin typeface="Times New Roman" panose="02020603050405020304" pitchFamily="18" charset="0"/>
                <a:cs typeface="Times New Roman" panose="02020603050405020304" pitchFamily="18" charset="0"/>
              </a:rPr>
              <a:t>Diệu</a:t>
            </a:r>
            <a:endParaRPr kumimoji="0" lang="en-US" sz="2000" b="1" i="0" u="none" strike="noStrike" kern="1200" cap="none" spc="0" normalizeH="0" baseline="0" noProof="0" dirty="0">
              <a:ln>
                <a:noFill/>
              </a:ln>
              <a:solidFill>
                <a:schemeClr val="accent4">
                  <a:lumMod val="40000"/>
                  <a:lumOff val="60000"/>
                </a:schemeClr>
              </a:solidFill>
              <a:effectLst/>
              <a:uLnTx/>
              <a:uFillTx/>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D077E263-DEF0-4A3A-B864-04543BE10859}"/>
              </a:ext>
            </a:extLst>
          </p:cNvPr>
          <p:cNvSpPr txBox="1">
            <a:spLocks/>
          </p:cNvSpPr>
          <p:nvPr/>
        </p:nvSpPr>
        <p:spPr>
          <a:xfrm>
            <a:off x="291544" y="289782"/>
            <a:ext cx="5510016" cy="17253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2400" dirty="0">
                <a:cs typeface="Times New Roman" panose="02020603050405020304" pitchFamily="18" charset="0"/>
              </a:rPr>
              <a:t>+ Xuân Diệu trước cách mạng viết “Đây mùa thu tới” buồn đến thế vì nhà thơ sống cô đơn với thân phận của một người dân mất nước nô lệ.</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57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III.</a:t>
            </a:r>
          </a:p>
        </p:txBody>
      </p:sp>
      <p:sp>
        <p:nvSpPr>
          <p:cNvPr id="7" name="TextBox 6"/>
          <p:cNvSpPr txBox="1"/>
          <p:nvPr/>
        </p:nvSpPr>
        <p:spPr>
          <a:xfrm>
            <a:off x="1820143" y="361075"/>
            <a:ext cx="1837457"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Tổng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kết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746761" y="1223097"/>
            <a:ext cx="6031991" cy="523220"/>
          </a:xfrm>
          <a:prstGeom prst="rect">
            <a:avLst/>
          </a:prstGeom>
          <a:noFill/>
        </p:spPr>
        <p:txBody>
          <a:bodyPr wrap="squar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1</a:t>
            </a:r>
            <a:r>
              <a:rPr lang="vi-VN"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Gía</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trị</a:t>
            </a:r>
            <a:r>
              <a:rPr lang="en-US" sz="2800" b="1" dirty="0">
                <a:solidFill>
                  <a:schemeClr val="accent1">
                    <a:lumMod val="50000"/>
                  </a:schemeClr>
                </a:solidFill>
                <a:latin typeface="Times New Roman" panose="02020603050405020304" pitchFamily="18" charset="0"/>
                <a:cs typeface="Times New Roman" panose="02020603050405020304" pitchFamily="18" charset="0"/>
              </a:rPr>
              <a:t> n</a:t>
            </a:r>
            <a:r>
              <a:rPr lang="vi-VN" sz="2800" b="1" dirty="0">
                <a:solidFill>
                  <a:schemeClr val="accent1">
                    <a:lumMod val="50000"/>
                  </a:schemeClr>
                </a:solidFill>
                <a:latin typeface="Times New Roman" panose="02020603050405020304" pitchFamily="18" charset="0"/>
                <a:cs typeface="Times New Roman" panose="02020603050405020304" pitchFamily="18" charset="0"/>
              </a:rPr>
              <a:t>ội dung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nghệ</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thuật</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53295E5-E794-4823-88D1-7D541A4AD096}"/>
              </a:ext>
            </a:extLst>
          </p:cNvPr>
          <p:cNvSpPr txBox="1"/>
          <p:nvPr/>
        </p:nvSpPr>
        <p:spPr>
          <a:xfrm>
            <a:off x="746761" y="1746317"/>
            <a:ext cx="11258038" cy="954107"/>
          </a:xfrm>
          <a:prstGeom prst="rect">
            <a:avLst/>
          </a:prstGeom>
          <a:noFill/>
        </p:spPr>
        <p:txBody>
          <a:bodyPr wrap="square" rtlCol="0">
            <a:spAutoFit/>
          </a:bodyPr>
          <a:lstStyle/>
          <a:p>
            <a:pPr algn="just">
              <a:spcBef>
                <a:spcPts val="600"/>
              </a:spcBef>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1BA6799-F39F-4707-BFBD-CA533ADA85F2}"/>
              </a:ext>
            </a:extLst>
          </p:cNvPr>
          <p:cNvSpPr txBox="1"/>
          <p:nvPr/>
        </p:nvSpPr>
        <p:spPr>
          <a:xfrm>
            <a:off x="578594" y="3136761"/>
            <a:ext cx="11432146" cy="2908489"/>
          </a:xfrm>
          <a:prstGeom prst="rect">
            <a:avLst/>
          </a:prstGeom>
          <a:noFill/>
        </p:spPr>
        <p:txBody>
          <a:bodyPr wrap="square" rtlCol="0">
            <a:spAutoFit/>
          </a:bodyPr>
          <a:lstStyle/>
          <a:p>
            <a:pPr algn="just">
              <a:spcBef>
                <a:spcPts val="600"/>
              </a:spcBef>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 tố tượng trưng trong thơ</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nhuần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kiểu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464CA47-EC50-4BE5-9D8E-D32D4EB7C7DA}"/>
              </a:ext>
            </a:extLst>
          </p:cNvPr>
          <p:cNvPicPr>
            <a:picLocks noChangeAspect="1"/>
          </p:cNvPicPr>
          <p:nvPr/>
        </p:nvPicPr>
        <p:blipFill>
          <a:blip r:embed="rId3"/>
          <a:stretch>
            <a:fillRect/>
          </a:stretch>
        </p:blipFill>
        <p:spPr>
          <a:xfrm>
            <a:off x="8199135" y="2700424"/>
            <a:ext cx="3805663" cy="1918071"/>
          </a:xfrm>
          <a:prstGeom prst="rect">
            <a:avLst/>
          </a:prstGeom>
        </p:spPr>
      </p:pic>
      <p:pic>
        <p:nvPicPr>
          <p:cNvPr id="11" name="Picture 10">
            <a:extLst>
              <a:ext uri="{FF2B5EF4-FFF2-40B4-BE49-F238E27FC236}">
                <a16:creationId xmlns:a16="http://schemas.microsoft.com/office/drawing/2014/main" id="{0F726CF3-C94D-44C6-B395-7931EBE5C600}"/>
              </a:ext>
            </a:extLst>
          </p:cNvPr>
          <p:cNvPicPr>
            <a:picLocks noChangeAspect="1"/>
          </p:cNvPicPr>
          <p:nvPr/>
        </p:nvPicPr>
        <p:blipFill>
          <a:blip r:embed="rId4"/>
          <a:stretch>
            <a:fillRect/>
          </a:stretch>
        </p:blipFill>
        <p:spPr>
          <a:xfrm>
            <a:off x="139044" y="6045251"/>
            <a:ext cx="648872" cy="648872"/>
          </a:xfrm>
          <a:prstGeom prst="rect">
            <a:avLst/>
          </a:prstGeom>
        </p:spPr>
      </p:pic>
    </p:spTree>
    <p:extLst>
      <p:ext uri="{BB962C8B-B14F-4D97-AF65-F5344CB8AC3E}">
        <p14:creationId xmlns:p14="http://schemas.microsoft.com/office/powerpoint/2010/main" val="2815462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33" y="378488"/>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III.</a:t>
            </a:r>
          </a:p>
        </p:txBody>
      </p:sp>
      <p:sp>
        <p:nvSpPr>
          <p:cNvPr id="7" name="TextBox 6"/>
          <p:cNvSpPr txBox="1"/>
          <p:nvPr/>
        </p:nvSpPr>
        <p:spPr>
          <a:xfrm>
            <a:off x="1820143" y="361075"/>
            <a:ext cx="2020337"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Tổng</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kết</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593833" y="1082820"/>
            <a:ext cx="11061720" cy="954107"/>
          </a:xfrm>
          <a:prstGeom prst="rect">
            <a:avLst/>
          </a:prstGeom>
          <a:noFill/>
        </p:spPr>
        <p:txBody>
          <a:bodyPr wrap="square" rtlCol="0">
            <a:spAutoFit/>
          </a:bodyPr>
          <a:lstStyle/>
          <a:p>
            <a:r>
              <a:rPr lang="vi-VN" sz="2800" b="1"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ra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tượng</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trưng</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93832" y="2190355"/>
            <a:ext cx="10897128" cy="2677656"/>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Khi  đọc bài thơ có yếu tố tượng trưng các em cần lưu ý:</a:t>
            </a:r>
          </a:p>
          <a:p>
            <a:r>
              <a:rPr lang="vi-VN" sz="2800" dirty="0">
                <a:latin typeface="Times New Roman" panose="02020603050405020304" pitchFamily="18" charset="0"/>
                <a:cs typeface="Times New Roman" panose="02020603050405020304" pitchFamily="18" charset="0"/>
              </a:rPr>
              <a:t>+ Cách xây dựng tứ thơ, những yếu tố tượng trưng trong bài thơ, cách sử dụng từ ngữ, các biện pháp tư từ, cách tổ chức câu thơ… của bài thơ có gì đặc sắc.</a:t>
            </a:r>
          </a:p>
          <a:p>
            <a:r>
              <a:rPr lang="vi-VN" sz="2800" dirty="0">
                <a:latin typeface="Times New Roman" panose="02020603050405020304" pitchFamily="18" charset="0"/>
                <a:cs typeface="Times New Roman" panose="02020603050405020304" pitchFamily="18" charset="0"/>
              </a:rPr>
              <a:t>+ Các yếu tố tượng trưng trong bài thơ có tác dụng ra saotrong việc bộc lộ cảm xúc, suy ngẫm … của tác </a:t>
            </a:r>
            <a:r>
              <a:rPr lang="vi-VN" sz="2800">
                <a:latin typeface="Times New Roman" panose="02020603050405020304" pitchFamily="18" charset="0"/>
                <a:cs typeface="Times New Roman" panose="02020603050405020304" pitchFamily="18" charset="0"/>
              </a:rPr>
              <a:t>giả</a:t>
            </a:r>
            <a:r>
              <a:rPr lang="vi-VN" sz="280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003" y="5551716"/>
            <a:ext cx="1217913" cy="1217913"/>
          </a:xfrm>
          <a:prstGeom prst="rect">
            <a:avLst/>
          </a:prstGeom>
        </p:spPr>
      </p:pic>
    </p:spTree>
    <p:extLst>
      <p:ext uri="{BB962C8B-B14F-4D97-AF65-F5344CB8AC3E}">
        <p14:creationId xmlns:p14="http://schemas.microsoft.com/office/powerpoint/2010/main" val="41587140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107264" y="6503680"/>
            <a:ext cx="5928360" cy="339296"/>
          </a:xfrm>
        </p:spPr>
        <p:txBody>
          <a:bodyPr/>
          <a:lstStyle/>
          <a:p>
            <a:pPr algn="l"/>
            <a:r>
              <a:rPr lang="en-US" b="1" u="sng" dirty="0">
                <a:solidFill>
                  <a:srgbClr val="C00000"/>
                </a:solidFill>
              </a:rPr>
              <a:t>GV:</a:t>
            </a:r>
            <a:endParaRPr lang="en-US" dirty="0"/>
          </a:p>
        </p:txBody>
      </p:sp>
      <p:sp>
        <p:nvSpPr>
          <p:cNvPr id="13" name="Rounded Rectangle 12"/>
          <p:cNvSpPr/>
          <p:nvPr/>
        </p:nvSpPr>
        <p:spPr>
          <a:xfrm>
            <a:off x="317242" y="317241"/>
            <a:ext cx="11178072" cy="6393525"/>
          </a:xfrm>
          <a:prstGeom prst="roundRect">
            <a:avLst>
              <a:gd name="adj" fmla="val 16295"/>
            </a:avLst>
          </a:prstGeom>
          <a:noFill/>
          <a:ln w="69850" cap="flat" cmpd="sng">
            <a:solidFill>
              <a:schemeClr val="accent1">
                <a:shade val="5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61528" y="1483112"/>
            <a:ext cx="5236840" cy="53562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i="1" dirty="0">
                <a:solidFill>
                  <a:schemeClr val="bg1">
                    <a:lumMod val="95000"/>
                  </a:schemeClr>
                </a:solidFill>
                <a:latin typeface="Times New Roman" panose="02020603050405020304" pitchFamily="18" charset="0"/>
                <a:cs typeface="Times New Roman" panose="02020603050405020304" pitchFamily="18" charset="0"/>
              </a:rPr>
              <a:t> I. ĐỌC VÀ TÌM HIỂU CHUNG </a:t>
            </a:r>
          </a:p>
        </p:txBody>
      </p:sp>
      <p:sp>
        <p:nvSpPr>
          <p:cNvPr id="15" name="TextBox 14"/>
          <p:cNvSpPr txBox="1"/>
          <p:nvPr/>
        </p:nvSpPr>
        <p:spPr>
          <a:xfrm>
            <a:off x="783770" y="2071397"/>
            <a:ext cx="3526928" cy="492443"/>
          </a:xfrm>
          <a:prstGeom prst="rect">
            <a:avLst/>
          </a:prstGeom>
          <a:noFill/>
        </p:spPr>
        <p:txBody>
          <a:bodyPr wrap="non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1.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tri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thức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6" name="TextBox 15"/>
          <p:cNvSpPr txBox="1"/>
          <p:nvPr/>
        </p:nvSpPr>
        <p:spPr>
          <a:xfrm>
            <a:off x="749558" y="2522375"/>
            <a:ext cx="2981907" cy="492443"/>
          </a:xfrm>
          <a:prstGeom prst="rect">
            <a:avLst/>
          </a:prstGeom>
          <a:noFill/>
        </p:spPr>
        <p:txBody>
          <a:bodyPr wrap="non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2.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phẩm</a:t>
            </a:r>
            <a:endParaRPr lang="en-US" sz="2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327315" y="3147070"/>
            <a:ext cx="5289713" cy="53562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i="1" dirty="0">
                <a:solidFill>
                  <a:schemeClr val="bg1">
                    <a:lumMod val="95000"/>
                  </a:schemeClr>
                </a:solidFill>
                <a:latin typeface="Times New Roman" panose="02020603050405020304" pitchFamily="18" charset="0"/>
                <a:cs typeface="Times New Roman" panose="02020603050405020304" pitchFamily="18" charset="0"/>
              </a:rPr>
              <a:t>II. </a:t>
            </a:r>
            <a:r>
              <a:rPr lang="vi-VN" sz="2600" b="1" i="1" dirty="0">
                <a:solidFill>
                  <a:schemeClr val="bg1">
                    <a:lumMod val="95000"/>
                  </a:schemeClr>
                </a:solidFill>
                <a:latin typeface="Times New Roman" panose="02020603050405020304" pitchFamily="18" charset="0"/>
                <a:cs typeface="Times New Roman" panose="02020603050405020304" pitchFamily="18" charset="0"/>
              </a:rPr>
              <a:t>TÌM</a:t>
            </a:r>
            <a:r>
              <a:rPr lang="en-US" sz="2600" b="1" i="1" dirty="0">
                <a:solidFill>
                  <a:schemeClr val="bg1">
                    <a:lumMod val="95000"/>
                  </a:schemeClr>
                </a:solidFill>
                <a:latin typeface="Times New Roman" panose="02020603050405020304" pitchFamily="18" charset="0"/>
                <a:cs typeface="Times New Roman" panose="02020603050405020304" pitchFamily="18" charset="0"/>
              </a:rPr>
              <a:t> HIỂU VĂN BẢN</a:t>
            </a:r>
          </a:p>
        </p:txBody>
      </p:sp>
      <p:sp>
        <p:nvSpPr>
          <p:cNvPr id="20" name="TextBox 19"/>
          <p:cNvSpPr txBox="1"/>
          <p:nvPr/>
        </p:nvSpPr>
        <p:spPr>
          <a:xfrm>
            <a:off x="808652" y="3682481"/>
            <a:ext cx="4895892" cy="492443"/>
          </a:xfrm>
          <a:prstGeom prst="rect">
            <a:avLst/>
          </a:prstGeom>
          <a:noFill/>
        </p:spPr>
        <p:txBody>
          <a:bodyPr wrap="non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1. Ba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khổ</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thơ</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đầu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Bức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tranh</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21" name="TextBox 20"/>
          <p:cNvSpPr txBox="1"/>
          <p:nvPr/>
        </p:nvSpPr>
        <p:spPr>
          <a:xfrm>
            <a:off x="765111" y="4142791"/>
            <a:ext cx="5212703" cy="1292662"/>
          </a:xfrm>
          <a:prstGeom prst="rect">
            <a:avLst/>
          </a:prstGeom>
          <a:noFill/>
        </p:spPr>
        <p:txBody>
          <a:bodyPr wrap="square" rtlCol="0">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2. Hai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khổ</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thơ</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cuối</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Niềm</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khao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khát</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hạnh</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phúc</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yêu</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thương</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a:solidFill>
                  <a:schemeClr val="accent1">
                    <a:lumMod val="50000"/>
                  </a:schemeClr>
                </a:solidFill>
                <a:latin typeface="Times New Roman" panose="02020603050405020304" pitchFamily="18" charset="0"/>
                <a:cs typeface="Times New Roman" panose="02020603050405020304" pitchFamily="18" charset="0"/>
              </a:rPr>
              <a:t>con </a:t>
            </a:r>
            <a:r>
              <a:rPr lang="en-US" sz="2600" b="1" i="1" smtClean="0">
                <a:solidFill>
                  <a:schemeClr val="accent1">
                    <a:lumMod val="50000"/>
                  </a:schemeClr>
                </a:solidFill>
                <a:latin typeface="Times New Roman" panose="02020603050405020304" pitchFamily="18" charset="0"/>
                <a:cs typeface="Times New Roman" panose="02020603050405020304" pitchFamily="18" charset="0"/>
              </a:rPr>
              <a:t>người</a:t>
            </a:r>
            <a:endParaRPr lang="en-US" sz="2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2" name="Title 1"/>
          <p:cNvSpPr txBox="1">
            <a:spLocks/>
          </p:cNvSpPr>
          <p:nvPr/>
        </p:nvSpPr>
        <p:spPr>
          <a:xfrm>
            <a:off x="439283" y="5447791"/>
            <a:ext cx="5289713" cy="425922"/>
          </a:xfrm>
          <a:prstGeom prst="rect">
            <a:avLst/>
          </a:prstGeom>
          <a:solidFill>
            <a:schemeClr val="accent1">
              <a:lumMod val="5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i="1" dirty="0">
                <a:solidFill>
                  <a:schemeClr val="bg1">
                    <a:lumMod val="95000"/>
                  </a:schemeClr>
                </a:solidFill>
                <a:latin typeface="Times New Roman" panose="02020603050405020304" pitchFamily="18" charset="0"/>
                <a:cs typeface="Times New Roman" panose="02020603050405020304" pitchFamily="18" charset="0"/>
              </a:rPr>
              <a:t>III. TỔNG KẾT</a:t>
            </a:r>
          </a:p>
        </p:txBody>
      </p:sp>
      <p:sp>
        <p:nvSpPr>
          <p:cNvPr id="23" name="Rectangle 22"/>
          <p:cNvSpPr/>
          <p:nvPr/>
        </p:nvSpPr>
        <p:spPr>
          <a:xfrm>
            <a:off x="882272" y="5858175"/>
            <a:ext cx="2116960" cy="492443"/>
          </a:xfrm>
          <a:prstGeom prst="rect">
            <a:avLst/>
          </a:prstGeom>
        </p:spPr>
        <p:txBody>
          <a:bodyPr wrap="square">
            <a:spAutoFit/>
          </a:bodyPr>
          <a:lstStyle/>
          <a:p>
            <a:pPr marL="342900" indent="-342900">
              <a:buAutoNum type="arabicPeriod"/>
            </a:pP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Nội</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dung</a:t>
            </a:r>
          </a:p>
        </p:txBody>
      </p:sp>
      <p:sp>
        <p:nvSpPr>
          <p:cNvPr id="24" name="Rectangle 23"/>
          <p:cNvSpPr/>
          <p:nvPr/>
        </p:nvSpPr>
        <p:spPr>
          <a:xfrm>
            <a:off x="894542" y="6284428"/>
            <a:ext cx="2888930" cy="492443"/>
          </a:xfrm>
          <a:prstGeom prst="rect">
            <a:avLst/>
          </a:prstGeom>
        </p:spPr>
        <p:txBody>
          <a:bodyPr wrap="square">
            <a:spAutoFit/>
          </a:bodyPr>
          <a:lstStyle/>
          <a:p>
            <a:r>
              <a:rPr lang="en-US" sz="2600" b="1" i="1" dirty="0">
                <a:solidFill>
                  <a:schemeClr val="accent1">
                    <a:lumMod val="50000"/>
                  </a:schemeClr>
                </a:solidFill>
                <a:latin typeface="Times New Roman" panose="02020603050405020304" pitchFamily="18" charset="0"/>
                <a:cs typeface="Times New Roman" panose="02020603050405020304" pitchFamily="18" charset="0"/>
              </a:rPr>
              <a:t>2.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Nghệ</a:t>
            </a:r>
            <a:r>
              <a:rPr lang="en-US" sz="26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i="1" dirty="0" err="1">
                <a:solidFill>
                  <a:schemeClr val="accent1">
                    <a:lumMod val="50000"/>
                  </a:schemeClr>
                </a:solidFill>
                <a:latin typeface="Times New Roman" panose="02020603050405020304" pitchFamily="18" charset="0"/>
                <a:cs typeface="Times New Roman" panose="02020603050405020304" pitchFamily="18" charset="0"/>
              </a:rPr>
              <a:t>thuật</a:t>
            </a:r>
            <a:endParaRPr lang="en-US" sz="26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3265713" y="615819"/>
            <a:ext cx="6251510" cy="707886"/>
          </a:xfrm>
          <a:prstGeom prst="rect">
            <a:avLst/>
          </a:prstGeom>
          <a:noFill/>
        </p:spPr>
        <p:txBody>
          <a:bodyPr wrap="square" rtlCol="0">
            <a:spAutoFit/>
          </a:bodyPr>
          <a:lstStyle/>
          <a:p>
            <a:r>
              <a:rPr lang="en-US" sz="4000" b="1" dirty="0">
                <a:solidFill>
                  <a:schemeClr val="accent5">
                    <a:lumMod val="50000"/>
                  </a:schemeClr>
                </a:solidFill>
                <a:latin typeface="Times New Roman" panose="02020603050405020304" pitchFamily="18" charset="0"/>
                <a:cs typeface="Times New Roman" panose="02020603050405020304" pitchFamily="18" charset="0"/>
              </a:rPr>
              <a:t>CẤU TRÚC BÀI HỌC</a:t>
            </a:r>
          </a:p>
        </p:txBody>
      </p:sp>
      <p:pic>
        <p:nvPicPr>
          <p:cNvPr id="2" name="Picture 1">
            <a:extLst>
              <a:ext uri="{FF2B5EF4-FFF2-40B4-BE49-F238E27FC236}">
                <a16:creationId xmlns:a16="http://schemas.microsoft.com/office/drawing/2014/main" id="{D979C021-19BB-4E63-8B3E-98E120B48588}"/>
              </a:ext>
            </a:extLst>
          </p:cNvPr>
          <p:cNvPicPr>
            <a:picLocks noChangeAspect="1"/>
          </p:cNvPicPr>
          <p:nvPr/>
        </p:nvPicPr>
        <p:blipFill>
          <a:blip r:embed="rId3"/>
          <a:stretch>
            <a:fillRect/>
          </a:stretch>
        </p:blipFill>
        <p:spPr>
          <a:xfrm>
            <a:off x="6127553" y="1737360"/>
            <a:ext cx="5218022" cy="3973367"/>
          </a:xfrm>
          <a:prstGeom prst="rect">
            <a:avLst/>
          </a:prstGeom>
        </p:spPr>
      </p:pic>
    </p:spTree>
    <p:extLst>
      <p:ext uri="{BB962C8B-B14F-4D97-AF65-F5344CB8AC3E}">
        <p14:creationId xmlns:p14="http://schemas.microsoft.com/office/powerpoint/2010/main" val="58331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xEl>
                                              <p:pRg st="0" end="0"/>
                                            </p:txEl>
                                          </p:spTgt>
                                        </p:tgtEl>
                                        <p:attrNameLst>
                                          <p:attrName>style.visibility</p:attrName>
                                        </p:attrNameLst>
                                      </p:cBhvr>
                                      <p:to>
                                        <p:strVal val="visible"/>
                                      </p:to>
                                    </p:set>
                                    <p:animEffect transition="in" filter="fade">
                                      <p:cBhvr>
                                        <p:cTn id="34" dur="1000"/>
                                        <p:tgtEl>
                                          <p:spTgt spid="20">
                                            <p:txEl>
                                              <p:pRg st="0" end="0"/>
                                            </p:txEl>
                                          </p:spTgt>
                                        </p:tgtEl>
                                      </p:cBhvr>
                                    </p:animEffect>
                                    <p:anim calcmode="lin" valueType="num">
                                      <p:cBhvr>
                                        <p:cTn id="35"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fade">
                                      <p:cBhvr>
                                        <p:cTn id="41" dur="1000"/>
                                        <p:tgtEl>
                                          <p:spTgt spid="21">
                                            <p:txEl>
                                              <p:pRg st="0" end="0"/>
                                            </p:txEl>
                                          </p:spTgt>
                                        </p:tgtEl>
                                      </p:cBhvr>
                                    </p:animEffect>
                                    <p:anim calcmode="lin" valueType="num">
                                      <p:cBhvr>
                                        <p:cTn id="4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4">
                                            <p:txEl>
                                              <p:pRg st="0" end="0"/>
                                            </p:txEl>
                                          </p:spTgt>
                                        </p:tgtEl>
                                        <p:attrNameLst>
                                          <p:attrName>style.visibility</p:attrName>
                                        </p:attrNameLst>
                                      </p:cBhvr>
                                      <p:to>
                                        <p:strVal val="visible"/>
                                      </p:to>
                                    </p:set>
                                    <p:animEffect transition="in" filter="fade">
                                      <p:cBhvr>
                                        <p:cTn id="5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4" name="TextBox 3"/>
          <p:cNvSpPr txBox="1"/>
          <p:nvPr/>
        </p:nvSpPr>
        <p:spPr>
          <a:xfrm>
            <a:off x="1996440" y="2766834"/>
            <a:ext cx="5669280"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DẶN DÒ VỀ NHÀ</a:t>
            </a:r>
          </a:p>
        </p:txBody>
      </p:sp>
      <p:sp>
        <p:nvSpPr>
          <p:cNvPr id="7" name="TextBox 6"/>
          <p:cNvSpPr txBox="1"/>
          <p:nvPr/>
        </p:nvSpPr>
        <p:spPr>
          <a:xfrm>
            <a:off x="777240" y="3744337"/>
            <a:ext cx="9244584" cy="1569660"/>
          </a:xfrm>
          <a:prstGeom prst="rect">
            <a:avLst/>
          </a:prstGeom>
          <a:noFill/>
        </p:spPr>
        <p:txBody>
          <a:bodyPr wrap="square" rtlCol="0">
            <a:spAutoFit/>
          </a:bodyPr>
          <a:lstStyle/>
          <a:p>
            <a:r>
              <a:rPr lang="pt-BR" sz="3200" dirty="0">
                <a:latin typeface="Times New Roman" panose="02020603050405020304" pitchFamily="18" charset="0"/>
                <a:cs typeface="Times New Roman" panose="02020603050405020304" pitchFamily="18" charset="0"/>
              </a:rPr>
              <a:t>- Vẽ sơ đồ tư duy về các đơn vị kiến thức của bài học.</a:t>
            </a:r>
            <a:endParaRPr lang="en-US" sz="3200" dirty="0">
              <a:latin typeface="Times New Roman" panose="02020603050405020304" pitchFamily="18" charset="0"/>
              <a:cs typeface="Times New Roman" panose="02020603050405020304" pitchFamily="18" charset="0"/>
            </a:endParaRPr>
          </a:p>
          <a:p>
            <a:r>
              <a:rPr lang="pt-BR" sz="3200" dirty="0">
                <a:latin typeface="Times New Roman" panose="02020603050405020304" pitchFamily="18" charset="0"/>
                <a:cs typeface="Times New Roman" panose="02020603050405020304" pitchFamily="18" charset="0"/>
              </a:rPr>
              <a:t>- Viết một bài văn trình bày cảm nhận của em về </a:t>
            </a:r>
          </a:p>
          <a:p>
            <a:r>
              <a:rPr lang="en-US" sz="3200" dirty="0" err="1">
                <a:latin typeface="Times New Roman" panose="02020603050405020304" pitchFamily="18" charset="0"/>
                <a:cs typeface="Times New Roman" panose="02020603050405020304" pitchFamily="18" charset="0"/>
              </a:rPr>
              <a:t>bức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t>
            </a:r>
            <a:r>
              <a:rPr lang="vi-VN" sz="3200" dirty="0">
                <a:latin typeface="Times New Roman" panose="02020603050405020304" pitchFamily="18" charset="0"/>
                <a:cs typeface="Times New Roman" panose="02020603050405020304" pitchFamily="18" charset="0"/>
              </a:rPr>
              <a:t>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a:t>
            </a:r>
            <a:endParaRPr lang="pt-BR" sz="32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9319" y="1920240"/>
            <a:ext cx="2529841" cy="5029200"/>
          </a:xfrm>
          <a:prstGeom prst="rect">
            <a:avLst/>
          </a:prstGeom>
          <a:ln>
            <a:noFill/>
          </a:ln>
          <a:effectLst>
            <a:softEdge rad="112500"/>
          </a:effectLst>
        </p:spPr>
      </p:pic>
      <p:sp>
        <p:nvSpPr>
          <p:cNvPr id="2" name="Footer Placeholder 1"/>
          <p:cNvSpPr>
            <a:spLocks noGrp="1"/>
          </p:cNvSpPr>
          <p:nvPr>
            <p:ph type="ftr" sz="quarter" idx="11"/>
          </p:nvPr>
        </p:nvSpPr>
        <p:spPr>
          <a:xfrm>
            <a:off x="4038599" y="6356350"/>
            <a:ext cx="5623559" cy="593090"/>
          </a:xfrm>
        </p:spPr>
        <p:txBody>
          <a:bodyPr/>
          <a:lstStyle/>
          <a:p>
            <a:pPr algn="l"/>
            <a:r>
              <a:rPr lang="en-US" b="1" u="sng" dirty="0">
                <a:solidFill>
                  <a:srgbClr val="C00000"/>
                </a:solidFill>
              </a:rPr>
              <a:t>GV:</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80501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Tải về bộ hình nền Cảm Ơn cực đẹp và chuyên nghiệp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946" y="0"/>
            <a:ext cx="132200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5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45" y="512727"/>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44846"/>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1</a:t>
            </a:r>
          </a:p>
        </p:txBody>
      </p:sp>
      <p:sp>
        <p:nvSpPr>
          <p:cNvPr id="7" name="TextBox 6"/>
          <p:cNvSpPr txBox="1"/>
          <p:nvPr/>
        </p:nvSpPr>
        <p:spPr>
          <a:xfrm>
            <a:off x="1992574" y="459417"/>
            <a:ext cx="4432610"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4075155"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tri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thức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1138151" y="2412737"/>
            <a:ext cx="10155491" cy="2677656"/>
          </a:xfrm>
          <a:prstGeom prst="rect">
            <a:avLst/>
          </a:prstGeom>
          <a:solidFill>
            <a:schemeClr val="accent1">
              <a:lumMod val="60000"/>
              <a:lumOff val="40000"/>
            </a:schemeClr>
          </a:solidFill>
        </p:spPr>
        <p:txBody>
          <a:bodyPr wrap="square" rtlCol="0">
            <a:spAutoFit/>
          </a:bodyPr>
          <a:lstStyle/>
          <a:p>
            <a:r>
              <a:rPr lang="vi-VN" sz="2400" b="1" dirty="0">
                <a:solidFill>
                  <a:schemeClr val="tx1">
                    <a:lumMod val="95000"/>
                    <a:lumOff val="5000"/>
                  </a:schemeClr>
                </a:solidFill>
                <a:latin typeface="+mj-lt"/>
              </a:rPr>
              <a:t>Hoàn thiện nội dung cho dấu …của các yêu cầu sau:</a:t>
            </a:r>
            <a:endParaRPr lang="en-US" sz="2400" dirty="0">
              <a:solidFill>
                <a:schemeClr val="tx1">
                  <a:lumMod val="95000"/>
                  <a:lumOff val="5000"/>
                </a:schemeClr>
              </a:solidFill>
              <a:latin typeface="+mj-lt"/>
            </a:endParaRPr>
          </a:p>
          <a:p>
            <a:pPr lvl="0"/>
            <a:r>
              <a:rPr lang="vi-VN" sz="2400" b="1" dirty="0">
                <a:solidFill>
                  <a:schemeClr val="tx1">
                    <a:lumMod val="95000"/>
                    <a:lumOff val="5000"/>
                  </a:schemeClr>
                </a:solidFill>
                <a:latin typeface="+mj-lt"/>
              </a:rPr>
              <a:t>1. (1)… là cách triển khai, tổ chức hình ảnh, mạch cảm xúa của bài thơ.</a:t>
            </a:r>
          </a:p>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a:p>
            <a:r>
              <a:rPr lang="vi-VN" sz="2400" b="1" dirty="0">
                <a:solidFill>
                  <a:schemeClr val="tx1">
                    <a:lumMod val="95000"/>
                    <a:lumOff val="5000"/>
                  </a:schemeClr>
                </a:solidFill>
                <a:latin typeface="Times New Roman" panose="02020603050405020304" pitchFamily="18" charset="0"/>
                <a:cs typeface="Times New Roman" panose="02020603050405020304" pitchFamily="18" charset="0"/>
              </a:rPr>
              <a:t> 2. (2)…là thơ có những hình ảnh có tính biểu tượng, gợi cho người đọc những ý niệm, hoặc gợi lên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vi-VN" sz="2400" b="1" dirty="0">
                <a:solidFill>
                  <a:schemeClr val="tx1">
                    <a:lumMod val="95000"/>
                    <a:lumOff val="5000"/>
                  </a:schemeClr>
                </a:solidFill>
                <a:latin typeface="Times New Roman" panose="02020603050405020304" pitchFamily="18" charset="0"/>
                <a:cs typeface="Times New Roman" panose="02020603050405020304" pitchFamily="18" charset="0"/>
              </a:rPr>
              <a:t> tưởng sâu xa</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a:p>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550224" y="1673638"/>
            <a:ext cx="437209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5" name="Footer Placeholder 4"/>
          <p:cNvSpPr>
            <a:spLocks noGrp="1"/>
          </p:cNvSpPr>
          <p:nvPr>
            <p:ph type="ftr" sz="quarter" idx="11"/>
          </p:nvPr>
        </p:nvSpPr>
        <p:spPr>
          <a:xfrm>
            <a:off x="6745064" y="6356350"/>
            <a:ext cx="6080760" cy="501650"/>
          </a:xfrm>
        </p:spPr>
        <p:txBody>
          <a:bodyPr/>
          <a:lstStyle/>
          <a:p>
            <a:pPr algn="l"/>
            <a:r>
              <a:rPr lang="en-US" b="1" u="sng" dirty="0">
                <a:solidFill>
                  <a:srgbClr val="C00000"/>
                </a:solidFill>
              </a:rPr>
              <a:t>GV:</a:t>
            </a:r>
            <a:endParaRPr lang="en-US" dirty="0"/>
          </a:p>
        </p:txBody>
      </p:sp>
    </p:spTree>
    <p:extLst>
      <p:ext uri="{BB962C8B-B14F-4D97-AF65-F5344CB8AC3E}">
        <p14:creationId xmlns:p14="http://schemas.microsoft.com/office/powerpoint/2010/main" val="392970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anim calcmode="lin" valueType="num">
                                      <p:cBhvr>
                                        <p:cTn id="1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45" y="512727"/>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44846"/>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1</a:t>
            </a:r>
          </a:p>
        </p:txBody>
      </p:sp>
      <p:sp>
        <p:nvSpPr>
          <p:cNvPr id="7" name="TextBox 6"/>
          <p:cNvSpPr txBox="1"/>
          <p:nvPr/>
        </p:nvSpPr>
        <p:spPr>
          <a:xfrm>
            <a:off x="1992574" y="459417"/>
            <a:ext cx="4420418"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4075155"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Một</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số</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tri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thức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về</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loại</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0" name="TextBox 9"/>
          <p:cNvSpPr txBox="1"/>
          <p:nvPr/>
        </p:nvSpPr>
        <p:spPr>
          <a:xfrm>
            <a:off x="883920" y="2617925"/>
            <a:ext cx="11125200" cy="1200329"/>
          </a:xfrm>
          <a:prstGeom prst="rect">
            <a:avLst/>
          </a:prstGeom>
          <a:solidFill>
            <a:schemeClr val="accent1">
              <a:lumMod val="60000"/>
              <a:lumOff val="40000"/>
            </a:schemeClr>
          </a:solidFill>
        </p:spPr>
        <p:txBody>
          <a:bodyPr wrap="square" rtlCol="0">
            <a:spAutoFit/>
          </a:bodyPr>
          <a:lstStyle/>
          <a:p>
            <a:pPr algn="ctr"/>
            <a:r>
              <a:rPr lang="vi-VN" sz="2400" dirty="0">
                <a:solidFill>
                  <a:srgbClr val="FF0000"/>
                </a:solidFill>
                <a:latin typeface="+mj-lt"/>
              </a:rPr>
              <a:t>… </a:t>
            </a:r>
            <a:r>
              <a:rPr lang="vi-VN" sz="2400" b="1" dirty="0">
                <a:latin typeface="+mj-lt"/>
              </a:rPr>
              <a:t>là cách triển khai, tổ chức hình ảnh, mạch cảm xú</a:t>
            </a:r>
            <a:r>
              <a:rPr lang="en-US" sz="2400" b="1" dirty="0">
                <a:latin typeface="+mj-lt"/>
              </a:rPr>
              <a:t>c</a:t>
            </a:r>
            <a:r>
              <a:rPr lang="vi-VN" sz="2400" b="1" dirty="0">
                <a:latin typeface="+mj-lt"/>
              </a:rPr>
              <a:t> của bài thơ.</a:t>
            </a:r>
            <a:endParaRPr lang="en-US" sz="2400" b="1" dirty="0">
              <a:latin typeface="+mj-lt"/>
            </a:endParaRPr>
          </a:p>
          <a:p>
            <a:endParaRPr lang="en-US" sz="2400" b="1" dirty="0">
              <a:latin typeface="+mj-lt"/>
            </a:endParaRPr>
          </a:p>
          <a:p>
            <a:endParaRPr lang="en-US" sz="2400" dirty="0">
              <a:solidFill>
                <a:srgbClr val="FF0000"/>
              </a:solidFill>
              <a:latin typeface="+mj-lt"/>
            </a:endParaRPr>
          </a:p>
        </p:txBody>
      </p:sp>
      <p:sp>
        <p:nvSpPr>
          <p:cNvPr id="11" name="TextBox 10"/>
          <p:cNvSpPr txBox="1"/>
          <p:nvPr/>
        </p:nvSpPr>
        <p:spPr>
          <a:xfrm>
            <a:off x="3534984" y="1827962"/>
            <a:ext cx="4372094" cy="584775"/>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PHIẾU HỌC TẬP SỐ 1</a:t>
            </a:r>
          </a:p>
        </p:txBody>
      </p:sp>
      <p:sp>
        <p:nvSpPr>
          <p:cNvPr id="9" name="TextBox 8">
            <a:extLst>
              <a:ext uri="{FF2B5EF4-FFF2-40B4-BE49-F238E27FC236}">
                <a16:creationId xmlns:a16="http://schemas.microsoft.com/office/drawing/2014/main" id="{7F16D3EB-04C5-43BE-A023-1E5CA9A03724}"/>
              </a:ext>
            </a:extLst>
          </p:cNvPr>
          <p:cNvSpPr txBox="1"/>
          <p:nvPr/>
        </p:nvSpPr>
        <p:spPr>
          <a:xfrm>
            <a:off x="1219201" y="2617925"/>
            <a:ext cx="1280160" cy="830997"/>
          </a:xfrm>
          <a:prstGeom prst="rect">
            <a:avLst/>
          </a:prstGeom>
          <a:solidFill>
            <a:schemeClr val="accent1">
              <a:lumMod val="60000"/>
              <a:lumOff val="40000"/>
            </a:schemeClr>
          </a:solid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Cấu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tứ</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400" dirty="0">
              <a:solidFill>
                <a:srgbClr val="FF0000"/>
              </a:solidFill>
              <a:latin typeface="+mj-lt"/>
            </a:endParaRPr>
          </a:p>
        </p:txBody>
      </p:sp>
      <p:sp>
        <p:nvSpPr>
          <p:cNvPr id="12" name="TextBox 11">
            <a:extLst>
              <a:ext uri="{FF2B5EF4-FFF2-40B4-BE49-F238E27FC236}">
                <a16:creationId xmlns:a16="http://schemas.microsoft.com/office/drawing/2014/main" id="{C0B44323-C27B-4030-8149-2B7239F84FDD}"/>
              </a:ext>
            </a:extLst>
          </p:cNvPr>
          <p:cNvSpPr txBox="1"/>
          <p:nvPr/>
        </p:nvSpPr>
        <p:spPr>
          <a:xfrm>
            <a:off x="883920" y="4202083"/>
            <a:ext cx="11125200" cy="830997"/>
          </a:xfrm>
          <a:prstGeom prst="rect">
            <a:avLst/>
          </a:prstGeom>
          <a:solidFill>
            <a:schemeClr val="accent1">
              <a:lumMod val="60000"/>
              <a:lumOff val="40000"/>
            </a:schemeClr>
          </a:solidFill>
        </p:spPr>
        <p:txBody>
          <a:bodyPr wrap="square" rtlCol="0">
            <a:spAutoFit/>
          </a:bodyPr>
          <a:lstStyle/>
          <a:p>
            <a:r>
              <a:rPr lang="en-US" sz="2400" b="1" dirty="0"/>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ý </a:t>
            </a:r>
            <a:r>
              <a:rPr lang="en-US" sz="2400" b="1" dirty="0" err="1">
                <a:latin typeface="Times New Roman" panose="02020603050405020304" pitchFamily="18" charset="0"/>
                <a:cs typeface="Times New Roman" panose="02020603050405020304" pitchFamily="18" charset="0"/>
              </a:rPr>
              <a:t>niệm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tưởng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9D272BC-259A-4826-85B7-22825F01518A}"/>
              </a:ext>
            </a:extLst>
          </p:cNvPr>
          <p:cNvSpPr txBox="1"/>
          <p:nvPr/>
        </p:nvSpPr>
        <p:spPr>
          <a:xfrm>
            <a:off x="1036321" y="4186320"/>
            <a:ext cx="3581400" cy="461665"/>
          </a:xfrm>
          <a:prstGeom prst="rect">
            <a:avLst/>
          </a:prstGeom>
          <a:solidFill>
            <a:schemeClr val="accent1">
              <a:lumMod val="60000"/>
              <a:lumOff val="40000"/>
            </a:schemeClr>
          </a:solid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yếu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tượng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trưng</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12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9"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09907"/>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2</a:t>
            </a:r>
          </a:p>
        </p:txBody>
      </p:sp>
      <p:sp>
        <p:nvSpPr>
          <p:cNvPr id="7" name="TextBox 6"/>
          <p:cNvSpPr txBox="1"/>
          <p:nvPr/>
        </p:nvSpPr>
        <p:spPr>
          <a:xfrm>
            <a:off x="1914338" y="361075"/>
            <a:ext cx="4340158"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2836033"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phẩm</a:t>
            </a:r>
            <a:endParaRPr lang="en-US" sz="28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513" y="1694683"/>
            <a:ext cx="2039341" cy="523220"/>
          </a:xfrm>
          <a:prstGeom prst="rect">
            <a:avLst/>
          </a:prstGeom>
          <a:noFill/>
        </p:spPr>
        <p:txBody>
          <a:bodyPr wrap="none" rtlCol="0">
            <a:spAutoFit/>
          </a:bodyPr>
          <a:lstStyle/>
          <a:p>
            <a:pPr marL="514350" indent="-514350">
              <a:buAutoNum type="alphaLcPeriod"/>
            </a:pP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p>
        </p:txBody>
      </p:sp>
      <p:sp>
        <p:nvSpPr>
          <p:cNvPr id="11" name="Rectangle 10"/>
          <p:cNvSpPr/>
          <p:nvPr/>
        </p:nvSpPr>
        <p:spPr>
          <a:xfrm>
            <a:off x="366884" y="2248681"/>
            <a:ext cx="8231276" cy="3970318"/>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Quê quán: Can Lộc, Hà Tĩnh</a:t>
            </a:r>
            <a:endParaRPr lang="en-US" sz="2800" b="1"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Gia đình: Ông sinh ra trong một gia đình nhà nho. </a:t>
            </a:r>
          </a:p>
          <a:p>
            <a:r>
              <a:rPr lang="vi-VN" sz="2800" b="1" dirty="0">
                <a:latin typeface="Times New Roman" panose="02020603050405020304" pitchFamily="18" charset="0"/>
                <a:cs typeface="Times New Roman" panose="02020603050405020304" pitchFamily="18" charset="0"/>
              </a:rPr>
              <a:t>- Là con người say mê rèn luyện, lao động và sáng tác. Đó là một quyết tâm khắc khổ, là lẽ sống là niềm đam mê trong cuộc đời.</a:t>
            </a:r>
          </a:p>
          <a:p>
            <a:r>
              <a:rPr lang="vi-VN" sz="2800" b="1" dirty="0">
                <a:latin typeface="Times New Roman" panose="02020603050405020304" pitchFamily="18" charset="0"/>
                <a:cs typeface="Times New Roman" panose="02020603050405020304" pitchFamily="18" charset="0"/>
              </a:rPr>
              <a:t>- Là nhà thơ mới nhất trong các nhà thơ Mới. </a:t>
            </a:r>
          </a:p>
          <a:p>
            <a:r>
              <a:rPr lang="vi-VN" sz="2800" b="1" dirty="0">
                <a:latin typeface="Times New Roman" panose="02020603050405020304" pitchFamily="18" charset="0"/>
                <a:cs typeface="Times New Roman" panose="02020603050405020304" pitchFamily="18" charset="0"/>
              </a:rPr>
              <a:t>- Thơ Xuân Diệu dồi dào những rung động tươi mới, tràn trề tình yêu và niềm khát khao giao cảm với </a:t>
            </a:r>
            <a:r>
              <a:rPr lang="vi-VN" sz="2800" b="1">
                <a:latin typeface="Times New Roman" panose="02020603050405020304" pitchFamily="18" charset="0"/>
                <a:cs typeface="Times New Roman" panose="02020603050405020304" pitchFamily="18" charset="0"/>
              </a:rPr>
              <a:t>đời</a:t>
            </a:r>
            <a:r>
              <a:rPr lang="vi-VN" sz="2800" b="1" smtClean="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pic>
        <p:nvPicPr>
          <p:cNvPr id="2050" name="Picture 2" descr="Đây mua thu tới- bài thơ thu của nhà thơ tình Xuân Diệu ...">
            <a:extLst>
              <a:ext uri="{FF2B5EF4-FFF2-40B4-BE49-F238E27FC236}">
                <a16:creationId xmlns:a16="http://schemas.microsoft.com/office/drawing/2014/main" id="{A0584F79-3B03-4FCA-998B-20148A83C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160" y="822960"/>
            <a:ext cx="3365240" cy="519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1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2" end="2"/>
                                            </p:txEl>
                                          </p:spTgt>
                                        </p:tgtEl>
                                        <p:attrNameLst>
                                          <p:attrName>style.visibility</p:attrName>
                                        </p:attrNameLst>
                                      </p:cBhvr>
                                      <p:to>
                                        <p:strVal val="visible"/>
                                      </p:to>
                                    </p:set>
                                    <p:animEffect transition="in" filter="fade">
                                      <p:cBhvr>
                                        <p:cTn id="40" dur="1000"/>
                                        <p:tgtEl>
                                          <p:spTgt spid="11">
                                            <p:txEl>
                                              <p:pRg st="2" end="2"/>
                                            </p:txEl>
                                          </p:spTgt>
                                        </p:tgtEl>
                                      </p:cBhvr>
                                    </p:animEffect>
                                    <p:anim calcmode="lin" valueType="num">
                                      <p:cBhvr>
                                        <p:cTn id="4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 calcmode="lin" valueType="num">
                                      <p:cBhvr additive="base">
                                        <p:cTn id="5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09907"/>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2</a:t>
            </a:r>
          </a:p>
        </p:txBody>
      </p:sp>
      <p:sp>
        <p:nvSpPr>
          <p:cNvPr id="7" name="TextBox 6"/>
          <p:cNvSpPr txBox="1"/>
          <p:nvPr/>
        </p:nvSpPr>
        <p:spPr>
          <a:xfrm>
            <a:off x="1914338" y="361075"/>
            <a:ext cx="4327966"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2836033" cy="523220"/>
          </a:xfrm>
          <a:prstGeom prst="rect">
            <a:avLst/>
          </a:prstGeom>
          <a:noFill/>
        </p:spPr>
        <p:txBody>
          <a:bodyPr wrap="none" rtlCol="0">
            <a:spAutoFit/>
          </a:bodyPr>
          <a:lstStyle/>
          <a:p>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giả</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i="1" dirty="0" err="1">
                <a:solidFill>
                  <a:schemeClr val="accent1">
                    <a:lumMod val="50000"/>
                  </a:schemeClr>
                </a:solidFill>
                <a:latin typeface="Times New Roman" panose="02020603050405020304" pitchFamily="18" charset="0"/>
                <a:cs typeface="Times New Roman" panose="02020603050405020304" pitchFamily="18" charset="0"/>
              </a:rPr>
              <a:t>phẩm</a:t>
            </a:r>
            <a:endParaRPr lang="en-US" sz="2800" b="1" i="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2513" y="1694683"/>
            <a:ext cx="2225225" cy="523220"/>
          </a:xfrm>
          <a:prstGeom prst="rect">
            <a:avLst/>
          </a:prstGeom>
          <a:noFill/>
        </p:spPr>
        <p:txBody>
          <a:bodyPr wrap="none" rtlCol="0">
            <a:spAutoFit/>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b.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Tác</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phẩm</a:t>
            </a:r>
            <a:r>
              <a:rPr lang="en-US" sz="28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578593" y="2267053"/>
            <a:ext cx="5558101" cy="830997"/>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Đây mùa thu tới được in trong tập Thơ thơ (1933 – 1938), tập thơ đầu tay của tác giả.</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B139A63-113E-44BA-BD6E-0A34D9922182}"/>
              </a:ext>
            </a:extLst>
          </p:cNvPr>
          <p:cNvPicPr>
            <a:picLocks noChangeAspect="1"/>
          </p:cNvPicPr>
          <p:nvPr/>
        </p:nvPicPr>
        <p:blipFill>
          <a:blip r:embed="rId3"/>
          <a:stretch>
            <a:fillRect/>
          </a:stretch>
        </p:blipFill>
        <p:spPr>
          <a:xfrm>
            <a:off x="6477001" y="945850"/>
            <a:ext cx="5136406" cy="5058710"/>
          </a:xfrm>
          <a:prstGeom prst="rect">
            <a:avLst/>
          </a:prstGeom>
        </p:spPr>
      </p:pic>
    </p:spTree>
    <p:extLst>
      <p:ext uri="{BB962C8B-B14F-4D97-AF65-F5344CB8AC3E}">
        <p14:creationId xmlns:p14="http://schemas.microsoft.com/office/powerpoint/2010/main" val="36555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593" y="410224"/>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a:t>
            </a:r>
          </a:p>
        </p:txBody>
      </p:sp>
      <p:sp>
        <p:nvSpPr>
          <p:cNvPr id="4" name="Title 1"/>
          <p:cNvSpPr txBox="1">
            <a:spLocks/>
          </p:cNvSpPr>
          <p:nvPr/>
        </p:nvSpPr>
        <p:spPr>
          <a:xfrm>
            <a:off x="832513" y="1109907"/>
            <a:ext cx="611276" cy="535626"/>
          </a:xfrm>
          <a:prstGeom prst="rect">
            <a:avLst/>
          </a:prstGeom>
          <a:solidFill>
            <a:schemeClr val="accent1">
              <a:lumMod val="50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400" b="1" i="1" dirty="0">
                <a:solidFill>
                  <a:schemeClr val="bg1">
                    <a:lumMod val="95000"/>
                  </a:schemeClr>
                </a:solidFill>
                <a:latin typeface=".VnSouthernH" panose="020B7200000000000000" pitchFamily="34" charset="0"/>
                <a:cs typeface="Times New Roman" panose="02020603050405020304" pitchFamily="18" charset="0"/>
              </a:rPr>
              <a:t>3</a:t>
            </a:r>
          </a:p>
        </p:txBody>
      </p:sp>
      <p:sp>
        <p:nvSpPr>
          <p:cNvPr id="7" name="TextBox 6"/>
          <p:cNvSpPr txBox="1"/>
          <p:nvPr/>
        </p:nvSpPr>
        <p:spPr>
          <a:xfrm>
            <a:off x="1914338" y="361075"/>
            <a:ext cx="4303582" cy="584775"/>
          </a:xfrm>
          <a:prstGeom prst="rect">
            <a:avLst/>
          </a:prstGeom>
          <a:noFill/>
        </p:spPr>
        <p:txBody>
          <a:bodyPr wrap="square" rtlCol="0">
            <a:spAutoFit/>
          </a:bodyPr>
          <a:lstStyle/>
          <a:p>
            <a:r>
              <a:rPr lang="en-US" sz="3200" b="1" dirty="0" err="1">
                <a:solidFill>
                  <a:schemeClr val="accent1">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chung</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443789" y="1140685"/>
            <a:ext cx="5796780" cy="523220"/>
          </a:xfrm>
          <a:prstGeom prst="rect">
            <a:avLst/>
          </a:prstGeom>
          <a:noFill/>
        </p:spPr>
        <p:txBody>
          <a:bodyPr wrap="none" rtlCol="0">
            <a:spAutoFit/>
          </a:bodyPr>
          <a:lstStyle/>
          <a:p>
            <a:r>
              <a:rPr lang="vi-VN" sz="2800" b="1" i="1" dirty="0">
                <a:solidFill>
                  <a:schemeClr val="accent1">
                    <a:lumMod val="50000"/>
                  </a:schemeClr>
                </a:solidFill>
                <a:latin typeface="Times New Roman" panose="02020603050405020304" pitchFamily="18" charset="0"/>
                <a:cs typeface="Times New Roman" panose="02020603050405020304" pitchFamily="18" charset="0"/>
              </a:rPr>
              <a:t>Một yếu tố tượng trưng trong bài thơ:</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766" y="128478"/>
            <a:ext cx="3025338" cy="2498484"/>
          </a:xfrm>
          <a:prstGeom prst="rect">
            <a:avLst/>
          </a:prstGeom>
        </p:spPr>
      </p:pic>
      <p:sp>
        <p:nvSpPr>
          <p:cNvPr id="10" name="Footer Placeholder 9"/>
          <p:cNvSpPr>
            <a:spLocks noGrp="1"/>
          </p:cNvSpPr>
          <p:nvPr>
            <p:ph type="ftr" sz="quarter" idx="11"/>
          </p:nvPr>
        </p:nvSpPr>
        <p:spPr>
          <a:xfrm>
            <a:off x="4038600" y="6356350"/>
            <a:ext cx="6736080" cy="761478"/>
          </a:xfrm>
        </p:spPr>
        <p:txBody>
          <a:bodyPr/>
          <a:lstStyle/>
          <a:p>
            <a:pPr algn="l"/>
            <a:r>
              <a:rPr lang="en-US" b="1" u="sng" dirty="0">
                <a:solidFill>
                  <a:srgbClr val="C00000"/>
                </a:solidFill>
              </a:rPr>
              <a:t>GV:</a:t>
            </a:r>
            <a:endParaRPr lang="en-US" dirty="0"/>
          </a:p>
        </p:txBody>
      </p:sp>
      <p:sp>
        <p:nvSpPr>
          <p:cNvPr id="12" name="TextBox 11">
            <a:extLst>
              <a:ext uri="{FF2B5EF4-FFF2-40B4-BE49-F238E27FC236}">
                <a16:creationId xmlns:a16="http://schemas.microsoft.com/office/drawing/2014/main" id="{B2CB6C6C-F3C4-4F7F-8C32-6838584084EB}"/>
              </a:ext>
            </a:extLst>
          </p:cNvPr>
          <p:cNvSpPr txBox="1"/>
          <p:nvPr/>
        </p:nvSpPr>
        <p:spPr>
          <a:xfrm>
            <a:off x="716280" y="2143501"/>
            <a:ext cx="767181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Rặng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liễu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chịu</a:t>
            </a:r>
            <a:r>
              <a:rPr lang="en-US" sz="2800" b="1" dirty="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tang</a:t>
            </a:r>
            <a:r>
              <a:rPr lang="en-US" sz="2800" b="1"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23955EC-CD63-4D0F-9943-B856B4256409}"/>
              </a:ext>
            </a:extLst>
          </p:cNvPr>
          <p:cNvSpPr txBox="1"/>
          <p:nvPr/>
        </p:nvSpPr>
        <p:spPr>
          <a:xfrm>
            <a:off x="832513" y="3301393"/>
            <a:ext cx="5702399" cy="523220"/>
          </a:xfrm>
          <a:prstGeom prst="rect">
            <a:avLst/>
          </a:prstGeom>
          <a:noFill/>
        </p:spPr>
        <p:txBody>
          <a:bodyPr wrap="square" rtlCol="0">
            <a:spAutoFit/>
          </a:bodyPr>
          <a:lstStyle/>
          <a:p>
            <a:pPr marL="457200" indent="-457200">
              <a:buFontTx/>
              <a:buChar char="-"/>
            </a:pPr>
            <a:r>
              <a:rPr lang="en-US" sz="2800" b="1" dirty="0">
                <a:latin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cs typeface="Times New Roman" panose="02020603050405020304" pitchFamily="18" charset="0"/>
              </a:rPr>
              <a:t>Nghe rét mướt luồn trong gió” </a:t>
            </a:r>
            <a:endParaRPr lang="en-US" sz="2800" dirty="0"/>
          </a:p>
        </p:txBody>
      </p:sp>
    </p:spTree>
    <p:extLst>
      <p:ext uri="{BB962C8B-B14F-4D97-AF65-F5344CB8AC3E}">
        <p14:creationId xmlns:p14="http://schemas.microsoft.com/office/powerpoint/2010/main" val="43106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27" y="302019"/>
            <a:ext cx="1119116" cy="535626"/>
          </a:xfrm>
          <a:solidFill>
            <a:schemeClr val="accent1">
              <a:lumMod val="50000"/>
            </a:schemeClr>
          </a:solidFill>
        </p:spPr>
        <p:txBody>
          <a:bodyPr>
            <a:normAutofit/>
          </a:bodyPr>
          <a:lstStyle/>
          <a:p>
            <a:pPr algn="r"/>
            <a:r>
              <a:rPr lang="en-US" sz="2800" b="1" dirty="0">
                <a:solidFill>
                  <a:schemeClr val="bg1">
                    <a:lumMod val="95000"/>
                  </a:schemeClr>
                </a:solidFill>
                <a:latin typeface="Times New Roman" panose="02020603050405020304" pitchFamily="18" charset="0"/>
                <a:cs typeface="Times New Roman" panose="02020603050405020304" pitchFamily="18" charset="0"/>
              </a:rPr>
              <a:t>II.</a:t>
            </a:r>
          </a:p>
        </p:txBody>
      </p:sp>
      <p:sp>
        <p:nvSpPr>
          <p:cNvPr id="7" name="TextBox 6"/>
          <p:cNvSpPr txBox="1"/>
          <p:nvPr/>
        </p:nvSpPr>
        <p:spPr>
          <a:xfrm>
            <a:off x="1820143" y="302019"/>
            <a:ext cx="3300497" cy="584775"/>
          </a:xfrm>
          <a:prstGeom prst="rect">
            <a:avLst/>
          </a:prstGeom>
          <a:noFill/>
        </p:spPr>
        <p:txBody>
          <a:bodyPr wrap="square" rtlCol="0">
            <a:spAutoFit/>
          </a:bodyPr>
          <a:lstStyle/>
          <a:p>
            <a:r>
              <a:rPr lang="vi-VN" sz="3200" b="1" dirty="0">
                <a:solidFill>
                  <a:schemeClr val="accent1">
                    <a:lumMod val="50000"/>
                  </a:schemeClr>
                </a:solidFill>
                <a:latin typeface="Times New Roman" panose="02020603050405020304" pitchFamily="18" charset="0"/>
                <a:cs typeface="Times New Roman" panose="02020603050405020304" pitchFamily="18" charset="0"/>
              </a:rPr>
              <a:t>Tìm</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hiểu</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bản</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55" name="TextBox 354">
            <a:extLst>
              <a:ext uri="{FF2B5EF4-FFF2-40B4-BE49-F238E27FC236}">
                <a16:creationId xmlns:a16="http://schemas.microsoft.com/office/drawing/2014/main" id="{741BC9E2-9CC7-42AE-A6F8-B639A06DB579}"/>
              </a:ext>
            </a:extLst>
          </p:cNvPr>
          <p:cNvSpPr txBox="1"/>
          <p:nvPr/>
        </p:nvSpPr>
        <p:spPr>
          <a:xfrm>
            <a:off x="3974592" y="1149903"/>
            <a:ext cx="3657600" cy="5847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err="1">
                <a:solidFill>
                  <a:schemeClr val="accent1">
                    <a:lumMod val="50000"/>
                  </a:schemeClr>
                </a:solidFill>
                <a:latin typeface="Times New Roman" panose="02020603050405020304" pitchFamily="18" charset="0"/>
                <a:cs typeface="Times New Roman" panose="02020603050405020304" pitchFamily="18" charset="0"/>
              </a:rPr>
              <a:t>Thảo</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luận</a:t>
            </a:r>
            <a:r>
              <a:rPr lang="en-US" sz="3200" b="1" dirty="0">
                <a:solidFill>
                  <a:schemeClr val="accent1">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1">
                    <a:lumMod val="50000"/>
                  </a:schemeClr>
                </a:solidFill>
                <a:latin typeface="Times New Roman" panose="02020603050405020304" pitchFamily="18" charset="0"/>
                <a:cs typeface="Times New Roman" panose="02020603050405020304" pitchFamily="18" charset="0"/>
              </a:rPr>
              <a:t>nhóm</a:t>
            </a:r>
            <a:endParaRPr lang="en-US" sz="32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56" name="TextBox 355">
            <a:extLst>
              <a:ext uri="{FF2B5EF4-FFF2-40B4-BE49-F238E27FC236}">
                <a16:creationId xmlns:a16="http://schemas.microsoft.com/office/drawing/2014/main" id="{E35A626A-4430-4A19-8847-6EE032523E1A}"/>
              </a:ext>
            </a:extLst>
          </p:cNvPr>
          <p:cNvSpPr txBox="1"/>
          <p:nvPr/>
        </p:nvSpPr>
        <p:spPr>
          <a:xfrm>
            <a:off x="701027" y="1942390"/>
            <a:ext cx="4648212" cy="41549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1,2</a:t>
            </a:r>
          </a:p>
          <a:p>
            <a:pPr algn="just"/>
            <a:r>
              <a:rPr lang="vi-VN" sz="2400" b="1" dirty="0">
                <a:solidFill>
                  <a:schemeClr val="accent1">
                    <a:lumMod val="50000"/>
                  </a:schemeClr>
                </a:solidFill>
                <a:latin typeface="Times New Roman" panose="02020603050405020304" pitchFamily="18" charset="0"/>
                <a:cs typeface="Times New Roman" panose="02020603050405020304" pitchFamily="18" charset="0"/>
              </a:rPr>
              <a:t>? Bức tranh thiên nhiên ở khổ thơ thứ nhất được khắc họa qua những chi tiết nào? Nêu nhận xét của em về mối quan hệ giữa các chi tiết đó. </a:t>
            </a:r>
          </a:p>
          <a:p>
            <a:pPr algn="just"/>
            <a:r>
              <a:rPr lang="vi-VN" sz="2400" b="1" dirty="0">
                <a:solidFill>
                  <a:schemeClr val="accent1">
                    <a:lumMod val="50000"/>
                  </a:schemeClr>
                </a:solidFill>
                <a:latin typeface="Times New Roman" panose="02020603050405020304" pitchFamily="18" charset="0"/>
                <a:cs typeface="Times New Roman" panose="02020603050405020304" pitchFamily="18" charset="0"/>
              </a:rPr>
              <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Ở khổ 2, sự rụng rơi của thế giới cảnh vật trước cái lạnh diễn ra theo trật tự: hoa - lá - cành. Trật tự theo “bước đi của thời gian” này có ý nghĩa </a:t>
            </a:r>
            <a:r>
              <a:rPr lang="vi-VN" sz="2400" b="1">
                <a:solidFill>
                  <a:schemeClr val="accent1">
                    <a:lumMod val="50000"/>
                  </a:schemeClr>
                </a:solidFill>
                <a:latin typeface="Times New Roman" panose="02020603050405020304" pitchFamily="18" charset="0"/>
                <a:cs typeface="Times New Roman" panose="02020603050405020304" pitchFamily="18" charset="0"/>
              </a:rPr>
              <a:t>gì</a:t>
            </a:r>
            <a:r>
              <a:rPr lang="vi-VN" sz="2400" b="1" smtClean="0">
                <a:solidFill>
                  <a:schemeClr val="accent1">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57" name="TextBox 356">
            <a:extLst>
              <a:ext uri="{FF2B5EF4-FFF2-40B4-BE49-F238E27FC236}">
                <a16:creationId xmlns:a16="http://schemas.microsoft.com/office/drawing/2014/main" id="{A2FC4D01-7A7A-4885-AF3C-6AC838733D2A}"/>
              </a:ext>
            </a:extLst>
          </p:cNvPr>
          <p:cNvSpPr txBox="1"/>
          <p:nvPr/>
        </p:nvSpPr>
        <p:spPr>
          <a:xfrm>
            <a:off x="6144768" y="1997787"/>
            <a:ext cx="5132832" cy="415498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Nhóm</a:t>
            </a:r>
            <a:r>
              <a:rPr lang="en-US" sz="2400" b="1" dirty="0">
                <a:solidFill>
                  <a:schemeClr val="accent1">
                    <a:lumMod val="50000"/>
                  </a:schemeClr>
                </a:solidFill>
                <a:latin typeface="Times New Roman" panose="02020603050405020304" pitchFamily="18" charset="0"/>
                <a:cs typeface="Times New Roman" panose="02020603050405020304" pitchFamily="18" charset="0"/>
              </a:rPr>
              <a:t> 3,4</a:t>
            </a:r>
          </a:p>
          <a:p>
            <a:pPr algn="just"/>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Hãy so sánh sự khác biệt của không gian thơ ở khổ 2 với khổ 3. Chỉ ra ý nghĩa nghệ thuật của sự khác biệt này. </a:t>
            </a:r>
          </a:p>
          <a:p>
            <a:pPr algn="just"/>
            <a:r>
              <a:rPr lang="vi-VN" sz="2400" b="1" dirty="0">
                <a:solidFill>
                  <a:schemeClr val="accent1">
                    <a:lumMod val="50000"/>
                  </a:schemeClr>
                </a:solidFill>
                <a:latin typeface="Times New Roman" panose="02020603050405020304" pitchFamily="18" charset="0"/>
                <a:cs typeface="Times New Roman" panose="02020603050405020304" pitchFamily="18" charset="0"/>
              </a:rPr>
              <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vi-VN" sz="2400" b="1" dirty="0">
                <a:solidFill>
                  <a:schemeClr val="accent1">
                    <a:lumMod val="50000"/>
                  </a:schemeClr>
                </a:solidFill>
                <a:latin typeface="Times New Roman" panose="02020603050405020304" pitchFamily="18" charset="0"/>
                <a:cs typeface="Times New Roman" panose="02020603050405020304" pitchFamily="18" charset="0"/>
              </a:rPr>
              <a:t>Em hiểu như thế nào về tâm trạng “buồn không nói”, “Tựa cửa nhìn xa nghĩ ngợi” của “Ít nhiều thiếu nữ” trong hai câu kết của bài thơ? Qua đó, chỉ ra mạch cảm xúc chủ đạo của bài thơ.</a:t>
            </a:r>
          </a:p>
        </p:txBody>
      </p:sp>
      <p:pic>
        <p:nvPicPr>
          <p:cNvPr id="3392" name="Picture 3391">
            <a:extLst>
              <a:ext uri="{FF2B5EF4-FFF2-40B4-BE49-F238E27FC236}">
                <a16:creationId xmlns:a16="http://schemas.microsoft.com/office/drawing/2014/main" id="{33E83165-1A27-412C-8C10-A98D91FC1ECD}"/>
              </a:ext>
            </a:extLst>
          </p:cNvPr>
          <p:cNvPicPr>
            <a:picLocks noChangeAspect="1"/>
          </p:cNvPicPr>
          <p:nvPr/>
        </p:nvPicPr>
        <p:blipFill>
          <a:blip r:embed="rId3"/>
          <a:stretch>
            <a:fillRect/>
          </a:stretch>
        </p:blipFill>
        <p:spPr>
          <a:xfrm>
            <a:off x="9757926" y="63013"/>
            <a:ext cx="2407921" cy="1476709"/>
          </a:xfrm>
          <a:prstGeom prst="rect">
            <a:avLst/>
          </a:prstGeom>
        </p:spPr>
      </p:pic>
    </p:spTree>
    <p:extLst>
      <p:ext uri="{BB962C8B-B14F-4D97-AF65-F5344CB8AC3E}">
        <p14:creationId xmlns:p14="http://schemas.microsoft.com/office/powerpoint/2010/main" val="261512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55"/>
                                        </p:tgtEl>
                                        <p:attrNameLst>
                                          <p:attrName>style.visibility</p:attrName>
                                        </p:attrNameLst>
                                      </p:cBhvr>
                                      <p:to>
                                        <p:strVal val="visible"/>
                                      </p:to>
                                    </p:set>
                                    <p:animEffect transition="in" filter="fade">
                                      <p:cBhvr>
                                        <p:cTn id="11" dur="1000"/>
                                        <p:tgtEl>
                                          <p:spTgt spid="355"/>
                                        </p:tgtEl>
                                      </p:cBhvr>
                                    </p:animEffect>
                                    <p:anim calcmode="lin" valueType="num">
                                      <p:cBhvr>
                                        <p:cTn id="12" dur="1000" fill="hold"/>
                                        <p:tgtEl>
                                          <p:spTgt spid="355"/>
                                        </p:tgtEl>
                                        <p:attrNameLst>
                                          <p:attrName>ppt_x</p:attrName>
                                        </p:attrNameLst>
                                      </p:cBhvr>
                                      <p:tavLst>
                                        <p:tav tm="0">
                                          <p:val>
                                            <p:strVal val="#ppt_x"/>
                                          </p:val>
                                        </p:tav>
                                        <p:tav tm="100000">
                                          <p:val>
                                            <p:strVal val="#ppt_x"/>
                                          </p:val>
                                        </p:tav>
                                      </p:tavLst>
                                    </p:anim>
                                    <p:anim calcmode="lin" valueType="num">
                                      <p:cBhvr>
                                        <p:cTn id="13" dur="1000" fill="hold"/>
                                        <p:tgtEl>
                                          <p:spTgt spid="35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56"/>
                                        </p:tgtEl>
                                        <p:attrNameLst>
                                          <p:attrName>style.visibility</p:attrName>
                                        </p:attrNameLst>
                                      </p:cBhvr>
                                      <p:to>
                                        <p:strVal val="visible"/>
                                      </p:to>
                                    </p:set>
                                    <p:animEffect transition="in" filter="fade">
                                      <p:cBhvr>
                                        <p:cTn id="18" dur="1000"/>
                                        <p:tgtEl>
                                          <p:spTgt spid="356"/>
                                        </p:tgtEl>
                                      </p:cBhvr>
                                    </p:animEffect>
                                    <p:anim calcmode="lin" valueType="num">
                                      <p:cBhvr>
                                        <p:cTn id="19" dur="1000" fill="hold"/>
                                        <p:tgtEl>
                                          <p:spTgt spid="356"/>
                                        </p:tgtEl>
                                        <p:attrNameLst>
                                          <p:attrName>ppt_x</p:attrName>
                                        </p:attrNameLst>
                                      </p:cBhvr>
                                      <p:tavLst>
                                        <p:tav tm="0">
                                          <p:val>
                                            <p:strVal val="#ppt_x"/>
                                          </p:val>
                                        </p:tav>
                                        <p:tav tm="100000">
                                          <p:val>
                                            <p:strVal val="#ppt_x"/>
                                          </p:val>
                                        </p:tav>
                                      </p:tavLst>
                                    </p:anim>
                                    <p:anim calcmode="lin" valueType="num">
                                      <p:cBhvr>
                                        <p:cTn id="20" dur="1000" fill="hold"/>
                                        <p:tgtEl>
                                          <p:spTgt spid="35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7"/>
                                        </p:tgtEl>
                                        <p:attrNameLst>
                                          <p:attrName>style.visibility</p:attrName>
                                        </p:attrNameLst>
                                      </p:cBhvr>
                                      <p:to>
                                        <p:strVal val="visible"/>
                                      </p:to>
                                    </p:set>
                                    <p:anim calcmode="lin" valueType="num">
                                      <p:cBhvr additive="base">
                                        <p:cTn id="25" dur="500" fill="hold"/>
                                        <p:tgtEl>
                                          <p:spTgt spid="357"/>
                                        </p:tgtEl>
                                        <p:attrNameLst>
                                          <p:attrName>ppt_x</p:attrName>
                                        </p:attrNameLst>
                                      </p:cBhvr>
                                      <p:tavLst>
                                        <p:tav tm="0">
                                          <p:val>
                                            <p:strVal val="#ppt_x"/>
                                          </p:val>
                                        </p:tav>
                                        <p:tav tm="100000">
                                          <p:val>
                                            <p:strVal val="#ppt_x"/>
                                          </p:val>
                                        </p:tav>
                                      </p:tavLst>
                                    </p:anim>
                                    <p:anim calcmode="lin" valueType="num">
                                      <p:cBhvr additive="base">
                                        <p:cTn id="26" dur="500" fill="hold"/>
                                        <p:tgtEl>
                                          <p:spTgt spid="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55" grpId="0" animBg="1"/>
      <p:bldP spid="356" grpId="0" animBg="1"/>
      <p:bldP spid="3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4.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5AAD9E"/>
      </a:accent1>
      <a:accent2>
        <a:srgbClr val="ADB5BF"/>
      </a:accent2>
      <a:accent3>
        <a:srgbClr val="5AAD9E"/>
      </a:accent3>
      <a:accent4>
        <a:srgbClr val="ADB5BF"/>
      </a:accent4>
      <a:accent5>
        <a:srgbClr val="5AAD9E"/>
      </a:accent5>
      <a:accent6>
        <a:srgbClr val="ADB5BF"/>
      </a:accent6>
      <a:hlink>
        <a:srgbClr val="5AAD9E"/>
      </a:hlink>
      <a:folHlink>
        <a:srgbClr val="ADB5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2626</TotalTime>
  <Words>2197</Words>
  <Application>Microsoft Office PowerPoint</Application>
  <PresentationFormat>Widescreen</PresentationFormat>
  <Paragraphs>374</Paragraphs>
  <Slides>31</Slides>
  <Notes>26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宋体</vt:lpstr>
      <vt:lpstr>.VnHelvetInsH</vt:lpstr>
      <vt:lpstr>.VnSouthernH</vt:lpstr>
      <vt:lpstr>.VnTime</vt:lpstr>
      <vt:lpstr>.VnTimeH</vt:lpstr>
      <vt:lpstr>Arial</vt:lpstr>
      <vt:lpstr>Calibri</vt:lpstr>
      <vt:lpstr>Calibri Light</vt:lpstr>
      <vt:lpstr>Century Gothic</vt:lpstr>
      <vt:lpstr>Impact</vt:lpstr>
      <vt:lpstr>Tahoma</vt:lpstr>
      <vt:lpstr>Times New Roman</vt:lpstr>
      <vt:lpstr>Office Theme</vt:lpstr>
      <vt:lpstr>默认设计模板</vt:lpstr>
      <vt:lpstr>Savon</vt:lpstr>
      <vt:lpstr>2_第一PPT，www.1ppt.com</vt:lpstr>
      <vt:lpstr> KHỞI ĐỘNG</vt:lpstr>
      <vt:lpstr>PowerPoint Presentation</vt:lpstr>
      <vt:lpstr>PowerPoint Presentation</vt:lpstr>
      <vt:lpstr>I.</vt:lpstr>
      <vt:lpstr>I.</vt:lpstr>
      <vt:lpstr>I.</vt:lpstr>
      <vt:lpstr>I.</vt:lpstr>
      <vt:lpstr>I.</vt:lpstr>
      <vt:lpstr>II.</vt:lpstr>
      <vt:lpstr>II.</vt:lpstr>
      <vt:lpstr>II.</vt:lpstr>
      <vt:lpstr>II.</vt:lpstr>
      <vt:lpstr>PowerPoint Presentation</vt:lpstr>
      <vt:lpstr>2. Khổ thơ cuối: Niềm khao khát hạnh phúc, yêu thương của con người</vt:lpstr>
      <vt:lpstr>PowerPoint Presentation</vt:lpstr>
      <vt:lpstr>PowerPoint Presentation</vt:lpstr>
      <vt:lpstr>HƯỚNG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Đây mùa thu tới của Xuân Diệu</vt:lpstr>
      <vt:lpstr>+ Sau Cách mạng, Nguyễn Đình Thi náo nức về mùa thu vui, náo nức là vì thi nhân là người tự do, thi nhân đang cùng nhân dân làm chủ đất nước, đấu tranh giải phóng đất nước. Có thể nói mùa thu trong thơ Nguyễn Đình Thi là mùa thu của tâm hồn lãng mạn cách mạng.</vt:lpstr>
      <vt:lpstr>III.</vt:lpstr>
      <vt:lpstr>III.</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HONGVAN</cp:lastModifiedBy>
  <cp:revision>134</cp:revision>
  <dcterms:created xsi:type="dcterms:W3CDTF">2022-08-14T04:20:21Z</dcterms:created>
  <dcterms:modified xsi:type="dcterms:W3CDTF">2023-08-14T08:43:58Z</dcterms:modified>
</cp:coreProperties>
</file>